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6" r:id="rId3"/>
    <p:sldId id="269" r:id="rId4"/>
    <p:sldId id="277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412" autoAdjust="0"/>
    <p:restoredTop sz="94671" autoAdjust="0"/>
  </p:normalViewPr>
  <p:slideViewPr>
    <p:cSldViewPr>
      <p:cViewPr>
        <p:scale>
          <a:sx n="90" d="100"/>
          <a:sy n="90" d="100"/>
        </p:scale>
        <p:origin x="-81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8134672" cy="2088231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rabic Typesetting" pitchFamily="66" charset="-78"/>
              </a:rPr>
              <a:t>II. Les Ecosystèmes dans le Monde</a:t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rabic Typesetting" pitchFamily="66" charset="-78"/>
              </a:rPr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ar-DZ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1800" b="1" i="1" dirty="0">
                <a:solidFill>
                  <a:schemeClr val="tx1"/>
                </a:solidFill>
              </a:rPr>
              <a:t>Elaboré par : </a:t>
            </a:r>
            <a:r>
              <a:rPr lang="fr-FR" sz="1800" b="1" i="1" dirty="0" smtClean="0">
                <a:solidFill>
                  <a:schemeClr val="tx1"/>
                </a:solidFill>
              </a:rPr>
              <a:t>M. LAHOUEL.M</a:t>
            </a:r>
          </a:p>
          <a:p>
            <a:r>
              <a:rPr lang="fr-FR" sz="1800" b="1" i="1" dirty="0" smtClean="0">
                <a:solidFill>
                  <a:schemeClr val="tx1"/>
                </a:solidFill>
              </a:rPr>
              <a:t>			Mars 2020</a:t>
            </a:r>
            <a:endParaRPr lang="ar-DZ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II.2. ECOSYSTÈMES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AQUATIQUES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ar-D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5184576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Deux </a:t>
            </a:r>
            <a:r>
              <a:rPr lang="fr-FR" dirty="0" smtClean="0"/>
              <a:t>(02)</a:t>
            </a:r>
            <a:r>
              <a:rPr lang="en-US" dirty="0" smtClean="0"/>
              <a:t> </a:t>
            </a:r>
            <a:r>
              <a:rPr lang="en-US" dirty="0"/>
              <a:t>types d’écosystèmes aquatiques:</a:t>
            </a:r>
          </a:p>
          <a:p>
            <a:pPr marL="0" indent="0">
              <a:buNone/>
            </a:pPr>
            <a:r>
              <a:rPr lang="fr-FR" dirty="0" smtClean="0"/>
              <a:t>A. </a:t>
            </a:r>
            <a:r>
              <a:rPr lang="en-US" u="sng" dirty="0" smtClean="0"/>
              <a:t>Écosystème Marin</a:t>
            </a:r>
            <a:endParaRPr lang="en-US" u="sng" dirty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écosystème </a:t>
            </a:r>
            <a:r>
              <a:rPr lang="fr-FR" dirty="0"/>
              <a:t>le plus étendu (71% de la surface terrestre, 97% des eaux de la </a:t>
            </a:r>
            <a:r>
              <a:rPr lang="fr-FR" dirty="0" smtClean="0"/>
              <a:t>planète)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eau </a:t>
            </a:r>
            <a:r>
              <a:rPr lang="fr-FR" dirty="0"/>
              <a:t>contenant des taux élevés de sels et minéraux </a:t>
            </a:r>
            <a:r>
              <a:rPr lang="fr-FR" dirty="0" smtClean="0"/>
              <a:t>dissous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02 </a:t>
            </a:r>
            <a:r>
              <a:rPr lang="fr-FR" dirty="0"/>
              <a:t>types majeurs: océans et récifs </a:t>
            </a:r>
            <a:r>
              <a:rPr lang="fr-FR" dirty="0" smtClean="0"/>
              <a:t>coralliens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u="sng" dirty="0" smtClean="0"/>
              <a:t>Écosystème </a:t>
            </a:r>
            <a:r>
              <a:rPr lang="en-US" u="sng" dirty="0"/>
              <a:t>d’eau douce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couvrent </a:t>
            </a:r>
            <a:r>
              <a:rPr lang="fr-FR" dirty="0"/>
              <a:t>seulement 0,8% de la surface terrestre, 0,009% des eaux de la </a:t>
            </a:r>
            <a:r>
              <a:rPr lang="fr-FR" dirty="0" smtClean="0"/>
              <a:t>planète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0</a:t>
            </a:r>
            <a:r>
              <a:rPr lang="en-US" dirty="0" smtClean="0"/>
              <a:t>2 </a:t>
            </a:r>
            <a:r>
              <a:rPr lang="en-US" dirty="0"/>
              <a:t>types: </a:t>
            </a:r>
            <a:r>
              <a:rPr lang="en-US" dirty="0" smtClean="0"/>
              <a:t>lentiques et </a:t>
            </a:r>
            <a:r>
              <a:rPr lang="en-US" dirty="0"/>
              <a:t>lotiques</a:t>
            </a:r>
          </a:p>
        </p:txBody>
      </p:sp>
    </p:spTree>
    <p:extLst>
      <p:ext uri="{BB962C8B-B14F-4D97-AF65-F5344CB8AC3E}">
        <p14:creationId xmlns:p14="http://schemas.microsoft.com/office/powerpoint/2010/main" val="40751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9992" y="144016"/>
            <a:ext cx="4320480" cy="1196752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Récif corallien</a:t>
            </a:r>
            <a:r>
              <a:rPr lang="fr-FR" sz="2000" b="1" dirty="0" smtClean="0"/>
              <a:t>: </a:t>
            </a:r>
            <a:r>
              <a:rPr lang="fr-FR" sz="2000" dirty="0" smtClean="0"/>
              <a:t>partie peu profonde et claire de l'océan dans des zones tropicales </a:t>
            </a:r>
            <a:br>
              <a:rPr lang="fr-FR" sz="2000" dirty="0" smtClean="0"/>
            </a:br>
            <a:endParaRPr lang="ar-DZ" sz="2000" dirty="0"/>
          </a:p>
        </p:txBody>
      </p:sp>
      <p:pic>
        <p:nvPicPr>
          <p:cNvPr id="11" name="Picture 7" descr="180-08-04-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24" y="1484784"/>
            <a:ext cx="434489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07131" y="116632"/>
            <a:ext cx="4320480" cy="41764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/>
              <a:t>Océan</a:t>
            </a:r>
            <a:r>
              <a:rPr lang="fr-FR" sz="2000" dirty="0" smtClean="0"/>
              <a:t>:</a:t>
            </a:r>
            <a:endParaRPr lang="en-US" sz="2000" dirty="0"/>
          </a:p>
          <a:p>
            <a:pPr marL="342900" indent="-342900" algn="l">
              <a:buFont typeface="Wingdings" pitchFamily="2" charset="2"/>
              <a:buChar char="q"/>
            </a:pPr>
            <a:r>
              <a:rPr lang="fr-FR" sz="2000" dirty="0" smtClean="0"/>
              <a:t>05 </a:t>
            </a:r>
            <a:r>
              <a:rPr lang="fr-FR" sz="2000" dirty="0"/>
              <a:t>écosystème océaniques: Atlantique, Pacifique, Indien, Arctique et </a:t>
            </a:r>
            <a:r>
              <a:rPr lang="fr-FR" sz="2000" dirty="0" smtClean="0"/>
              <a:t>Antarctique</a:t>
            </a:r>
          </a:p>
          <a:p>
            <a:pPr marL="342900" indent="-342900" algn="l">
              <a:buFont typeface="Wingdings" pitchFamily="2" charset="2"/>
              <a:buChar char="q"/>
            </a:pPr>
            <a:endParaRPr lang="fr-FR" sz="2000" dirty="0"/>
          </a:p>
          <a:p>
            <a:pPr marL="342900" indent="-342900" algn="l">
              <a:buFont typeface="Wingdings" pitchFamily="2" charset="2"/>
              <a:buChar char="q"/>
            </a:pPr>
            <a:r>
              <a:rPr lang="fr-FR" sz="2000" dirty="0" smtClean="0"/>
              <a:t>le </a:t>
            </a:r>
            <a:r>
              <a:rPr lang="fr-FR" sz="2000" dirty="0"/>
              <a:t>plus large et le plus profond est l’Océan Pacifique (50% de la surface des océans, Fosse des Mariannes: -11 </a:t>
            </a:r>
            <a:r>
              <a:rPr lang="fr-FR" sz="2000" dirty="0" smtClean="0"/>
              <a:t>Km)</a:t>
            </a:r>
          </a:p>
          <a:p>
            <a:pPr marL="342900" indent="-342900" algn="l">
              <a:buFont typeface="Wingdings" pitchFamily="2" charset="2"/>
              <a:buChar char="q"/>
            </a:pPr>
            <a:endParaRPr lang="fr-FR" sz="2000" dirty="0"/>
          </a:p>
          <a:p>
            <a:pPr marL="342900" indent="-342900" algn="l">
              <a:buFont typeface="Wingdings" pitchFamily="2" charset="2"/>
              <a:buChar char="q"/>
            </a:pPr>
            <a:r>
              <a:rPr lang="fr-FR" sz="2000" dirty="0" smtClean="0"/>
              <a:t>l’écosystème </a:t>
            </a:r>
            <a:r>
              <a:rPr lang="fr-FR" sz="2000" dirty="0"/>
              <a:t>océanique contient le + grand mammifère connu (baleine bleue)</a:t>
            </a:r>
          </a:p>
        </p:txBody>
      </p:sp>
    </p:spTree>
    <p:extLst>
      <p:ext uri="{BB962C8B-B14F-4D97-AF65-F5344CB8AC3E}">
        <p14:creationId xmlns:p14="http://schemas.microsoft.com/office/powerpoint/2010/main" val="40134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9992" y="144016"/>
            <a:ext cx="4320480" cy="1196752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000" b="1" dirty="0" err="1"/>
              <a:t>Ecosystèmes</a:t>
            </a:r>
            <a:r>
              <a:rPr lang="en-US" sz="2000" b="1" dirty="0"/>
              <a:t> </a:t>
            </a:r>
            <a:r>
              <a:rPr lang="en-US" sz="2000" b="1" dirty="0" smtClean="0"/>
              <a:t>lotiques </a:t>
            </a:r>
            <a:r>
              <a:rPr lang="fr-FR" sz="2000" b="1" dirty="0" smtClean="0"/>
              <a:t>:</a:t>
            </a:r>
            <a:r>
              <a:rPr lang="fr-FR" sz="2000" dirty="0" smtClean="0"/>
              <a:t> </a:t>
            </a:r>
            <a:r>
              <a:rPr lang="en-US" sz="2000" dirty="0" err="1" smtClean="0"/>
              <a:t>écosystèmes</a:t>
            </a:r>
            <a:r>
              <a:rPr lang="en-US" sz="2000" dirty="0" smtClean="0"/>
              <a:t> </a:t>
            </a:r>
            <a:r>
              <a:rPr lang="en-US" sz="2000" dirty="0"/>
              <a:t>des </a:t>
            </a:r>
            <a:r>
              <a:rPr lang="en-US" sz="2000" dirty="0" err="1"/>
              <a:t>eaux</a:t>
            </a:r>
            <a:r>
              <a:rPr lang="en-US" sz="2000" dirty="0"/>
              <a:t> </a:t>
            </a:r>
            <a:r>
              <a:rPr lang="en-US" sz="2000" dirty="0" err="1" smtClean="0"/>
              <a:t>courantes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fleuves</a:t>
            </a:r>
            <a:r>
              <a:rPr lang="en-US" sz="2000" dirty="0"/>
              <a:t>, </a:t>
            </a:r>
            <a:r>
              <a:rPr lang="en-US" sz="2000" dirty="0" err="1"/>
              <a:t>rivières</a:t>
            </a:r>
            <a:r>
              <a:rPr lang="en-US" sz="2000" dirty="0"/>
              <a:t>, </a:t>
            </a:r>
            <a:r>
              <a:rPr lang="en-US" sz="2000" dirty="0" err="1"/>
              <a:t>ruisseaux</a:t>
            </a:r>
            <a:r>
              <a:rPr lang="en-US" sz="2000" dirty="0"/>
              <a:t>, </a:t>
            </a:r>
            <a:r>
              <a:rPr lang="en-US" sz="2000" dirty="0" smtClean="0"/>
              <a:t>…</a:t>
            </a:r>
            <a:r>
              <a:rPr lang="en-US" sz="2000" dirty="0"/>
              <a:t/>
            </a:r>
            <a:br>
              <a:rPr lang="en-US" sz="2000" dirty="0"/>
            </a:br>
            <a:endParaRPr lang="ar-DZ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32048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97624" y="130368"/>
            <a:ext cx="4320480" cy="1196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err="1"/>
              <a:t>Ecosystèmes</a:t>
            </a:r>
            <a:r>
              <a:rPr lang="en-US" sz="2000" b="1" dirty="0"/>
              <a:t> </a:t>
            </a:r>
            <a:r>
              <a:rPr lang="en-US" sz="2000" b="1" dirty="0" smtClean="0"/>
              <a:t>lentiques </a:t>
            </a:r>
            <a:r>
              <a:rPr lang="fr-FR" sz="2000" dirty="0" smtClean="0"/>
              <a:t>: </a:t>
            </a:r>
            <a:r>
              <a:rPr lang="en-US" sz="2000" dirty="0" err="1" smtClean="0"/>
              <a:t>écosystèmes</a:t>
            </a:r>
            <a:r>
              <a:rPr lang="en-US" sz="2000" dirty="0" smtClean="0"/>
              <a:t> </a:t>
            </a:r>
            <a:r>
              <a:rPr lang="en-US" sz="2000" dirty="0" err="1"/>
              <a:t>d’eaux</a:t>
            </a:r>
            <a:r>
              <a:rPr lang="en-US" sz="2000" dirty="0"/>
              <a:t> </a:t>
            </a:r>
            <a:r>
              <a:rPr lang="en-US" sz="2000" dirty="0" err="1" smtClean="0"/>
              <a:t>stagnantes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fr-FR" sz="2000" dirty="0" smtClean="0"/>
              <a:t>lacs</a:t>
            </a:r>
            <a:r>
              <a:rPr lang="fr-FR" sz="2000" dirty="0"/>
              <a:t>, étangs, marécages, </a:t>
            </a:r>
            <a:r>
              <a:rPr lang="fr-FR" sz="2000" dirty="0" smtClean="0"/>
              <a:t>marais,…</a:t>
            </a:r>
            <a:endParaRPr lang="fr-FR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1" y="1399128"/>
            <a:ext cx="432048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8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198</Words>
  <Application>Microsoft Office PowerPoint</Application>
  <PresentationFormat>Affichage à l'écran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II. Les Ecosystèmes dans le Monde  </vt:lpstr>
      <vt:lpstr>II.2. ECOSYSTÈMES AQUATIQUES </vt:lpstr>
      <vt:lpstr>Récif corallien: partie peu profonde et claire de l'océan dans des zones tropicales  </vt:lpstr>
      <vt:lpstr>Ecosystèmes lotiques : écosystèmes des eaux courantes (fleuves, rivières, ruisseaux, 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II- Les Ecosystèmes dans le Monde III- Les Ecosystèmes en Algérie IV- Les principaux écosystèmes </dc:title>
  <dc:creator>LAHOUEL Khobizi</dc:creator>
  <cp:lastModifiedBy>LAHOUEL</cp:lastModifiedBy>
  <cp:revision>76</cp:revision>
  <dcterms:created xsi:type="dcterms:W3CDTF">2020-03-30T14:20:48Z</dcterms:created>
  <dcterms:modified xsi:type="dcterms:W3CDTF">2020-03-31T11:26:16Z</dcterms:modified>
</cp:coreProperties>
</file>