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3"/>
  </p:notesMasterIdLst>
  <p:sldIdLst>
    <p:sldId id="256" r:id="rId2"/>
    <p:sldId id="257" r:id="rId3"/>
    <p:sldId id="276"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62"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ata2.xml.rels><?xml version="1.0" encoding="UTF-8" standalone="yes"?>
<Relationships xmlns="http://schemas.openxmlformats.org/package/2006/relationships"><Relationship Id="rId1" Type="http://schemas.openxmlformats.org/officeDocument/2006/relationships/image" Target="../media/image2.jpeg"/></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E45104-B858-4CCE-A157-D126B093AB07}" type="doc">
      <dgm:prSet loTypeId="urn:microsoft.com/office/officeart/2005/8/layout/venn1" loCatId="relationship" qsTypeId="urn:microsoft.com/office/officeart/2005/8/quickstyle/simple1" qsCatId="simple" csTypeId="urn:microsoft.com/office/officeart/2005/8/colors/accent1_2" csCatId="accent1" phldr="1"/>
      <dgm:spPr/>
    </dgm:pt>
    <dgm:pt modelId="{13DBCCA5-B080-4BBD-89F2-2133B8ACB92B}">
      <dgm:prSet phldrT="[Texte]"/>
      <dgm:spPr/>
      <dgm:t>
        <a:bodyPr/>
        <a:lstStyle/>
        <a:p>
          <a:r>
            <a:rPr lang="ar-DZ" dirty="0" smtClean="0">
              <a:cs typeface="AL-Mateen" pitchFamily="2" charset="-78"/>
            </a:rPr>
            <a:t>البيئة الداخلية </a:t>
          </a:r>
          <a:endParaRPr lang="fr-FR" dirty="0">
            <a:cs typeface="AL-Mateen" pitchFamily="2" charset="-78"/>
          </a:endParaRPr>
        </a:p>
      </dgm:t>
    </dgm:pt>
    <dgm:pt modelId="{26720B8B-7B32-452B-A787-9C5A3DE585F5}" type="parTrans" cxnId="{CBC1A0C4-9DB1-46AB-8094-9DA02CC7C928}">
      <dgm:prSet/>
      <dgm:spPr/>
      <dgm:t>
        <a:bodyPr/>
        <a:lstStyle/>
        <a:p>
          <a:endParaRPr lang="fr-FR"/>
        </a:p>
      </dgm:t>
    </dgm:pt>
    <dgm:pt modelId="{16175889-C6E7-4D03-97F9-1E6761773476}" type="sibTrans" cxnId="{CBC1A0C4-9DB1-46AB-8094-9DA02CC7C928}">
      <dgm:prSet/>
      <dgm:spPr/>
      <dgm:t>
        <a:bodyPr/>
        <a:lstStyle/>
        <a:p>
          <a:endParaRPr lang="fr-FR"/>
        </a:p>
      </dgm:t>
    </dgm:pt>
    <dgm:pt modelId="{DCE52EC1-0CAF-440C-8FC1-486FF1C437C9}">
      <dgm:prSet phldrT="[Texte]"/>
      <dgm:spPr/>
      <dgm:t>
        <a:bodyPr/>
        <a:lstStyle/>
        <a:p>
          <a:pPr algn="r"/>
          <a:r>
            <a:rPr lang="ar-DZ" dirty="0" smtClean="0">
              <a:cs typeface="AL-Mateen" pitchFamily="2" charset="-78"/>
            </a:rPr>
            <a:t>البيئة الخارجية </a:t>
          </a:r>
          <a:endParaRPr lang="fr-FR" dirty="0">
            <a:cs typeface="AL-Mateen" pitchFamily="2" charset="-78"/>
          </a:endParaRPr>
        </a:p>
      </dgm:t>
    </dgm:pt>
    <dgm:pt modelId="{0B103152-0438-4906-9731-90310D32499C}" type="parTrans" cxnId="{54CF7B78-3732-468E-8A52-5469F33EF39D}">
      <dgm:prSet/>
      <dgm:spPr/>
      <dgm:t>
        <a:bodyPr/>
        <a:lstStyle/>
        <a:p>
          <a:endParaRPr lang="fr-FR"/>
        </a:p>
      </dgm:t>
    </dgm:pt>
    <dgm:pt modelId="{DCA85231-0DB1-4E57-BAAB-50230C9DEF42}" type="sibTrans" cxnId="{54CF7B78-3732-468E-8A52-5469F33EF39D}">
      <dgm:prSet/>
      <dgm:spPr/>
      <dgm:t>
        <a:bodyPr/>
        <a:lstStyle/>
        <a:p>
          <a:endParaRPr lang="fr-FR"/>
        </a:p>
      </dgm:t>
    </dgm:pt>
    <dgm:pt modelId="{023D7663-F23F-4EA1-A03F-4BB6911BB67F}">
      <dgm:prSet phldrT="[Texte]" custT="1"/>
      <dgm:spPr/>
      <dgm:t>
        <a:bodyPr/>
        <a:lstStyle/>
        <a:p>
          <a:pPr algn="r"/>
          <a:r>
            <a:rPr lang="ar-DZ" sz="4000" dirty="0" smtClean="0">
              <a:cs typeface="AL-Mateen" pitchFamily="2" charset="-78"/>
            </a:rPr>
            <a:t>بيئة التخصص</a:t>
          </a:r>
          <a:endParaRPr lang="fr-FR" sz="4000" dirty="0">
            <a:cs typeface="AL-Mateen" pitchFamily="2" charset="-78"/>
          </a:endParaRPr>
        </a:p>
      </dgm:t>
    </dgm:pt>
    <dgm:pt modelId="{80E6394D-8A42-464B-AF59-BA18B6E38399}" type="parTrans" cxnId="{2A7A4C65-C483-4F5F-8318-DC1146D5B38C}">
      <dgm:prSet/>
      <dgm:spPr/>
      <dgm:t>
        <a:bodyPr/>
        <a:lstStyle/>
        <a:p>
          <a:endParaRPr lang="fr-FR"/>
        </a:p>
      </dgm:t>
    </dgm:pt>
    <dgm:pt modelId="{9451DCF1-2235-4F33-8F47-38555685F64D}" type="sibTrans" cxnId="{2A7A4C65-C483-4F5F-8318-DC1146D5B38C}">
      <dgm:prSet/>
      <dgm:spPr/>
      <dgm:t>
        <a:bodyPr/>
        <a:lstStyle/>
        <a:p>
          <a:endParaRPr lang="fr-FR"/>
        </a:p>
      </dgm:t>
    </dgm:pt>
    <dgm:pt modelId="{32131471-24A2-4BDB-8B8E-ECFA28BE5994}" type="pres">
      <dgm:prSet presAssocID="{FEE45104-B858-4CCE-A157-D126B093AB07}" presName="compositeShape" presStyleCnt="0">
        <dgm:presLayoutVars>
          <dgm:chMax val="7"/>
          <dgm:dir/>
          <dgm:resizeHandles val="exact"/>
        </dgm:presLayoutVars>
      </dgm:prSet>
      <dgm:spPr/>
    </dgm:pt>
    <dgm:pt modelId="{9B58F25D-366C-481E-9A13-8AAD32F70580}" type="pres">
      <dgm:prSet presAssocID="{13DBCCA5-B080-4BBD-89F2-2133B8ACB92B}" presName="circ1" presStyleLbl="vennNode1" presStyleIdx="0" presStyleCnt="3" custScaleX="136971" custLinFactNeighborX="-5080" custLinFactNeighborY="490"/>
      <dgm:spPr/>
      <dgm:t>
        <a:bodyPr/>
        <a:lstStyle/>
        <a:p>
          <a:endParaRPr lang="en-US"/>
        </a:p>
      </dgm:t>
    </dgm:pt>
    <dgm:pt modelId="{28554DEB-A818-4860-BB08-E43EE6E7DA87}" type="pres">
      <dgm:prSet presAssocID="{13DBCCA5-B080-4BBD-89F2-2133B8ACB92B}" presName="circ1Tx" presStyleLbl="revTx" presStyleIdx="0" presStyleCnt="0">
        <dgm:presLayoutVars>
          <dgm:chMax val="0"/>
          <dgm:chPref val="0"/>
          <dgm:bulletEnabled val="1"/>
        </dgm:presLayoutVars>
      </dgm:prSet>
      <dgm:spPr/>
      <dgm:t>
        <a:bodyPr/>
        <a:lstStyle/>
        <a:p>
          <a:endParaRPr lang="en-US"/>
        </a:p>
      </dgm:t>
    </dgm:pt>
    <dgm:pt modelId="{79857092-7EEA-4BCA-BCE2-4DE89C689D7A}" type="pres">
      <dgm:prSet presAssocID="{DCE52EC1-0CAF-440C-8FC1-486FF1C437C9}" presName="circ2" presStyleLbl="vennNode1" presStyleIdx="1" presStyleCnt="3" custScaleX="151029" custLinFactNeighborX="-3022" custLinFactNeighborY="-5680"/>
      <dgm:spPr/>
      <dgm:t>
        <a:bodyPr/>
        <a:lstStyle/>
        <a:p>
          <a:endParaRPr lang="en-US"/>
        </a:p>
      </dgm:t>
    </dgm:pt>
    <dgm:pt modelId="{9861AE25-247B-4154-BDE4-1F6B21F5F0DE}" type="pres">
      <dgm:prSet presAssocID="{DCE52EC1-0CAF-440C-8FC1-486FF1C437C9}" presName="circ2Tx" presStyleLbl="revTx" presStyleIdx="0" presStyleCnt="0">
        <dgm:presLayoutVars>
          <dgm:chMax val="0"/>
          <dgm:chPref val="0"/>
          <dgm:bulletEnabled val="1"/>
        </dgm:presLayoutVars>
      </dgm:prSet>
      <dgm:spPr/>
      <dgm:t>
        <a:bodyPr/>
        <a:lstStyle/>
        <a:p>
          <a:endParaRPr lang="en-US"/>
        </a:p>
      </dgm:t>
    </dgm:pt>
    <dgm:pt modelId="{3E812755-8026-4864-918A-A161C61F26F3}" type="pres">
      <dgm:prSet presAssocID="{023D7663-F23F-4EA1-A03F-4BB6911BB67F}" presName="circ3" presStyleLbl="vennNode1" presStyleIdx="2" presStyleCnt="3" custScaleX="134799" custLinFactNeighborX="-29959" custLinFactNeighborY="-8129"/>
      <dgm:spPr/>
      <dgm:t>
        <a:bodyPr/>
        <a:lstStyle/>
        <a:p>
          <a:endParaRPr lang="en-US"/>
        </a:p>
      </dgm:t>
    </dgm:pt>
    <dgm:pt modelId="{56EC0C1B-ECFF-4902-8AB5-7ACBEBB978A1}" type="pres">
      <dgm:prSet presAssocID="{023D7663-F23F-4EA1-A03F-4BB6911BB67F}" presName="circ3Tx" presStyleLbl="revTx" presStyleIdx="0" presStyleCnt="0">
        <dgm:presLayoutVars>
          <dgm:chMax val="0"/>
          <dgm:chPref val="0"/>
          <dgm:bulletEnabled val="1"/>
        </dgm:presLayoutVars>
      </dgm:prSet>
      <dgm:spPr/>
      <dgm:t>
        <a:bodyPr/>
        <a:lstStyle/>
        <a:p>
          <a:endParaRPr lang="en-US"/>
        </a:p>
      </dgm:t>
    </dgm:pt>
  </dgm:ptLst>
  <dgm:cxnLst>
    <dgm:cxn modelId="{B1AA8B9A-58F7-4117-90BF-BF8D35BDD021}" type="presOf" srcId="{FEE45104-B858-4CCE-A157-D126B093AB07}" destId="{32131471-24A2-4BDB-8B8E-ECFA28BE5994}" srcOrd="0" destOrd="0" presId="urn:microsoft.com/office/officeart/2005/8/layout/venn1"/>
    <dgm:cxn modelId="{CBC1A0C4-9DB1-46AB-8094-9DA02CC7C928}" srcId="{FEE45104-B858-4CCE-A157-D126B093AB07}" destId="{13DBCCA5-B080-4BBD-89F2-2133B8ACB92B}" srcOrd="0" destOrd="0" parTransId="{26720B8B-7B32-452B-A787-9C5A3DE585F5}" sibTransId="{16175889-C6E7-4D03-97F9-1E6761773476}"/>
    <dgm:cxn modelId="{0E13C7BE-209B-4A48-B07E-1EF6D3812FF3}" type="presOf" srcId="{13DBCCA5-B080-4BBD-89F2-2133B8ACB92B}" destId="{28554DEB-A818-4860-BB08-E43EE6E7DA87}" srcOrd="1" destOrd="0" presId="urn:microsoft.com/office/officeart/2005/8/layout/venn1"/>
    <dgm:cxn modelId="{2A7A4C65-C483-4F5F-8318-DC1146D5B38C}" srcId="{FEE45104-B858-4CCE-A157-D126B093AB07}" destId="{023D7663-F23F-4EA1-A03F-4BB6911BB67F}" srcOrd="2" destOrd="0" parTransId="{80E6394D-8A42-464B-AF59-BA18B6E38399}" sibTransId="{9451DCF1-2235-4F33-8F47-38555685F64D}"/>
    <dgm:cxn modelId="{CE219F07-31A4-4705-A9D5-F79830CFA6B7}" type="presOf" srcId="{DCE52EC1-0CAF-440C-8FC1-486FF1C437C9}" destId="{9861AE25-247B-4154-BDE4-1F6B21F5F0DE}" srcOrd="1" destOrd="0" presId="urn:microsoft.com/office/officeart/2005/8/layout/venn1"/>
    <dgm:cxn modelId="{54CF7B78-3732-468E-8A52-5469F33EF39D}" srcId="{FEE45104-B858-4CCE-A157-D126B093AB07}" destId="{DCE52EC1-0CAF-440C-8FC1-486FF1C437C9}" srcOrd="1" destOrd="0" parTransId="{0B103152-0438-4906-9731-90310D32499C}" sibTransId="{DCA85231-0DB1-4E57-BAAB-50230C9DEF42}"/>
    <dgm:cxn modelId="{C835AD57-F0C5-4627-A4CB-4AC563884BE9}" type="presOf" srcId="{023D7663-F23F-4EA1-A03F-4BB6911BB67F}" destId="{3E812755-8026-4864-918A-A161C61F26F3}" srcOrd="0" destOrd="0" presId="urn:microsoft.com/office/officeart/2005/8/layout/venn1"/>
    <dgm:cxn modelId="{FBE9C1CE-E488-45AB-998F-A07D56E98C0A}" type="presOf" srcId="{DCE52EC1-0CAF-440C-8FC1-486FF1C437C9}" destId="{79857092-7EEA-4BCA-BCE2-4DE89C689D7A}" srcOrd="0" destOrd="0" presId="urn:microsoft.com/office/officeart/2005/8/layout/venn1"/>
    <dgm:cxn modelId="{2A762BF8-B704-4C58-9576-364D75DCD1AF}" type="presOf" srcId="{023D7663-F23F-4EA1-A03F-4BB6911BB67F}" destId="{56EC0C1B-ECFF-4902-8AB5-7ACBEBB978A1}" srcOrd="1" destOrd="0" presId="urn:microsoft.com/office/officeart/2005/8/layout/venn1"/>
    <dgm:cxn modelId="{FB9D733C-F89F-4A6C-86A3-102189DE9073}" type="presOf" srcId="{13DBCCA5-B080-4BBD-89F2-2133B8ACB92B}" destId="{9B58F25D-366C-481E-9A13-8AAD32F70580}" srcOrd="0" destOrd="0" presId="urn:microsoft.com/office/officeart/2005/8/layout/venn1"/>
    <dgm:cxn modelId="{0F860A83-F45E-4703-BF3F-2539C523B0DD}" type="presParOf" srcId="{32131471-24A2-4BDB-8B8E-ECFA28BE5994}" destId="{9B58F25D-366C-481E-9A13-8AAD32F70580}" srcOrd="0" destOrd="0" presId="urn:microsoft.com/office/officeart/2005/8/layout/venn1"/>
    <dgm:cxn modelId="{24401F2A-A003-4A3B-9BBD-EC1E218A1D9E}" type="presParOf" srcId="{32131471-24A2-4BDB-8B8E-ECFA28BE5994}" destId="{28554DEB-A818-4860-BB08-E43EE6E7DA87}" srcOrd="1" destOrd="0" presId="urn:microsoft.com/office/officeart/2005/8/layout/venn1"/>
    <dgm:cxn modelId="{B7EE098D-E67F-4EE4-A323-61FF9A2A0151}" type="presParOf" srcId="{32131471-24A2-4BDB-8B8E-ECFA28BE5994}" destId="{79857092-7EEA-4BCA-BCE2-4DE89C689D7A}" srcOrd="2" destOrd="0" presId="urn:microsoft.com/office/officeart/2005/8/layout/venn1"/>
    <dgm:cxn modelId="{BC655531-2972-4526-BD18-8176A5EC2D9D}" type="presParOf" srcId="{32131471-24A2-4BDB-8B8E-ECFA28BE5994}" destId="{9861AE25-247B-4154-BDE4-1F6B21F5F0DE}" srcOrd="3" destOrd="0" presId="urn:microsoft.com/office/officeart/2005/8/layout/venn1"/>
    <dgm:cxn modelId="{CF88C229-07CB-49FF-80EB-DFCB4843B64F}" type="presParOf" srcId="{32131471-24A2-4BDB-8B8E-ECFA28BE5994}" destId="{3E812755-8026-4864-918A-A161C61F26F3}" srcOrd="4" destOrd="0" presId="urn:microsoft.com/office/officeart/2005/8/layout/venn1"/>
    <dgm:cxn modelId="{14837C46-28BB-4643-8AA9-B497862BCDD1}" type="presParOf" srcId="{32131471-24A2-4BDB-8B8E-ECFA28BE5994}" destId="{56EC0C1B-ECFF-4902-8AB5-7ACBEBB978A1}" srcOrd="5" destOrd="0" presId="urn:microsoft.com/office/officeart/2005/8/layout/venn1"/>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2D794E-3313-4E9C-A7F8-9D2F77F62A62}" type="doc">
      <dgm:prSet loTypeId="urn:microsoft.com/office/officeart/2005/8/layout/pyramid2" loCatId="list" qsTypeId="urn:microsoft.com/office/officeart/2005/8/quickstyle/simple1" qsCatId="simple" csTypeId="urn:microsoft.com/office/officeart/2005/8/colors/accent1_2" csCatId="accent1" phldr="1"/>
      <dgm:spPr/>
    </dgm:pt>
    <dgm:pt modelId="{97457783-D759-42C5-858C-BEB807AD71A3}">
      <dgm:prSet phldrT="[Texte]"/>
      <dgm:spPr>
        <a:solidFill>
          <a:schemeClr val="bg2">
            <a:lumMod val="50000"/>
            <a:alpha val="95000"/>
          </a:schemeClr>
        </a:solidFill>
      </dgm:spPr>
      <dgm:t>
        <a:bodyPr/>
        <a:lstStyle/>
        <a:p>
          <a:r>
            <a:rPr lang="ar-DZ" dirty="0" smtClean="0"/>
            <a:t>البيئة الخارجية</a:t>
          </a:r>
          <a:endParaRPr lang="fr-FR" dirty="0"/>
        </a:p>
      </dgm:t>
    </dgm:pt>
    <dgm:pt modelId="{FA1153F1-D331-44AD-8B05-EB731A3BB324}" type="parTrans" cxnId="{EF958C5F-2B2B-4C5E-9C44-67E4D439EC53}">
      <dgm:prSet/>
      <dgm:spPr/>
      <dgm:t>
        <a:bodyPr/>
        <a:lstStyle/>
        <a:p>
          <a:endParaRPr lang="fr-FR"/>
        </a:p>
      </dgm:t>
    </dgm:pt>
    <dgm:pt modelId="{691DE156-5930-412F-ACA2-9CD333C9EBEF}" type="sibTrans" cxnId="{EF958C5F-2B2B-4C5E-9C44-67E4D439EC53}">
      <dgm:prSet/>
      <dgm:spPr/>
      <dgm:t>
        <a:bodyPr/>
        <a:lstStyle/>
        <a:p>
          <a:endParaRPr lang="fr-FR"/>
        </a:p>
      </dgm:t>
    </dgm:pt>
    <dgm:pt modelId="{60369F65-4366-44B4-AFCE-D7DFF291C37E}">
      <dgm:prSet phldrT="[Texte]"/>
      <dgm:spPr/>
      <dgm:t>
        <a:bodyPr/>
        <a:lstStyle/>
        <a:p>
          <a:r>
            <a:rPr lang="ar-DZ" dirty="0" smtClean="0"/>
            <a:t>البيئة الخارجية البعيدة</a:t>
          </a:r>
          <a:endParaRPr lang="fr-FR" dirty="0"/>
        </a:p>
      </dgm:t>
    </dgm:pt>
    <dgm:pt modelId="{788B4253-4E68-42B6-A0E9-463FE279A38E}" type="parTrans" cxnId="{227D8321-39C6-4EF5-8618-D9BD7DDEDF17}">
      <dgm:prSet/>
      <dgm:spPr/>
      <dgm:t>
        <a:bodyPr/>
        <a:lstStyle/>
        <a:p>
          <a:endParaRPr lang="fr-FR"/>
        </a:p>
      </dgm:t>
    </dgm:pt>
    <dgm:pt modelId="{08A6C100-8EA9-40AE-85C7-2080608EFD70}" type="sibTrans" cxnId="{227D8321-39C6-4EF5-8618-D9BD7DDEDF17}">
      <dgm:prSet/>
      <dgm:spPr/>
      <dgm:t>
        <a:bodyPr/>
        <a:lstStyle/>
        <a:p>
          <a:endParaRPr lang="fr-FR"/>
        </a:p>
      </dgm:t>
    </dgm:pt>
    <dgm:pt modelId="{0CA83259-30AE-4AD9-9DC8-21CD993B9E42}">
      <dgm:prSet phldrT="[Texte]"/>
      <dgm:spPr/>
      <dgm:t>
        <a:bodyPr/>
        <a:lstStyle/>
        <a:p>
          <a:r>
            <a:rPr lang="ar-DZ" dirty="0" smtClean="0"/>
            <a:t>البيئة الخارجية القريبة </a:t>
          </a:r>
          <a:endParaRPr lang="fr-FR" dirty="0"/>
        </a:p>
      </dgm:t>
    </dgm:pt>
    <dgm:pt modelId="{93FBC0A7-7E87-4BDA-BF02-A323960A5D10}" type="parTrans" cxnId="{0C4B8E60-28AF-43EF-9BC6-6A108564B414}">
      <dgm:prSet/>
      <dgm:spPr/>
      <dgm:t>
        <a:bodyPr/>
        <a:lstStyle/>
        <a:p>
          <a:endParaRPr lang="fr-FR"/>
        </a:p>
      </dgm:t>
    </dgm:pt>
    <dgm:pt modelId="{2017BCDF-A07C-463F-B205-5875CD7D66B2}" type="sibTrans" cxnId="{0C4B8E60-28AF-43EF-9BC6-6A108564B414}">
      <dgm:prSet/>
      <dgm:spPr/>
      <dgm:t>
        <a:bodyPr/>
        <a:lstStyle/>
        <a:p>
          <a:endParaRPr lang="fr-FR"/>
        </a:p>
      </dgm:t>
    </dgm:pt>
    <dgm:pt modelId="{42D0D260-C66B-4764-B6FC-9FE66DBA6232}" type="pres">
      <dgm:prSet presAssocID="{832D794E-3313-4E9C-A7F8-9D2F77F62A62}" presName="compositeShape" presStyleCnt="0">
        <dgm:presLayoutVars>
          <dgm:dir/>
          <dgm:resizeHandles/>
        </dgm:presLayoutVars>
      </dgm:prSet>
      <dgm:spPr/>
    </dgm:pt>
    <dgm:pt modelId="{DB5137E7-C87F-414A-BE73-B40063DF40AB}" type="pres">
      <dgm:prSet presAssocID="{832D794E-3313-4E9C-A7F8-9D2F77F62A62}" presName="pyramid" presStyleLbl="node1" presStyleIdx="0" presStyleCnt="1"/>
      <dgm:spPr/>
    </dgm:pt>
    <dgm:pt modelId="{EC79C101-64BD-42C0-8B07-E18D748409DC}" type="pres">
      <dgm:prSet presAssocID="{832D794E-3313-4E9C-A7F8-9D2F77F62A62}" presName="theList" presStyleCnt="0"/>
      <dgm:spPr/>
    </dgm:pt>
    <dgm:pt modelId="{A0F4F74C-2C1B-4270-972F-0CA73E3EAB3D}" type="pres">
      <dgm:prSet presAssocID="{97457783-D759-42C5-858C-BEB807AD71A3}" presName="aNode" presStyleLbl="fgAcc1" presStyleIdx="0" presStyleCnt="3" custLinFactY="-22910" custLinFactNeighborX="-42311" custLinFactNeighborY="-100000">
        <dgm:presLayoutVars>
          <dgm:bulletEnabled val="1"/>
        </dgm:presLayoutVars>
      </dgm:prSet>
      <dgm:spPr/>
      <dgm:t>
        <a:bodyPr/>
        <a:lstStyle/>
        <a:p>
          <a:endParaRPr lang="en-US"/>
        </a:p>
      </dgm:t>
    </dgm:pt>
    <dgm:pt modelId="{D7BAEBB5-C3D3-45CC-9DB1-75F37EAC2D9C}" type="pres">
      <dgm:prSet presAssocID="{97457783-D759-42C5-858C-BEB807AD71A3}" presName="aSpace" presStyleCnt="0"/>
      <dgm:spPr/>
    </dgm:pt>
    <dgm:pt modelId="{C2E95106-C7D9-452D-BC86-B165CF50644F}" type="pres">
      <dgm:prSet presAssocID="{60369F65-4366-44B4-AFCE-D7DFF291C37E}" presName="aNode" presStyleLbl="fgAcc1" presStyleIdx="1" presStyleCnt="3" custLinFactX="-3503" custLinFactY="136259" custLinFactNeighborX="-100000" custLinFactNeighborY="200000">
        <dgm:presLayoutVars>
          <dgm:bulletEnabled val="1"/>
        </dgm:presLayoutVars>
      </dgm:prSet>
      <dgm:spPr/>
      <dgm:t>
        <a:bodyPr/>
        <a:lstStyle/>
        <a:p>
          <a:endParaRPr lang="fr-FR"/>
        </a:p>
      </dgm:t>
    </dgm:pt>
    <dgm:pt modelId="{F3FE8FC2-80D0-4B15-BEBE-F06506FCBDA3}" type="pres">
      <dgm:prSet presAssocID="{60369F65-4366-44B4-AFCE-D7DFF291C37E}" presName="aSpace" presStyleCnt="0"/>
      <dgm:spPr/>
    </dgm:pt>
    <dgm:pt modelId="{14A9B5B3-0540-4748-B5DE-826DF343A3ED}" type="pres">
      <dgm:prSet presAssocID="{0CA83259-30AE-4AD9-9DC8-21CD993B9E42}" presName="aNode" presStyleLbl="fgAcc1" presStyleIdx="2" presStyleCnt="3" custLinFactY="29538" custLinFactNeighborX="16434" custLinFactNeighborY="100000">
        <dgm:presLayoutVars>
          <dgm:bulletEnabled val="1"/>
        </dgm:presLayoutVars>
      </dgm:prSet>
      <dgm:spPr/>
      <dgm:t>
        <a:bodyPr/>
        <a:lstStyle/>
        <a:p>
          <a:endParaRPr lang="en-US"/>
        </a:p>
      </dgm:t>
    </dgm:pt>
    <dgm:pt modelId="{512940BF-9C07-4E5B-ADDF-4E9884FC2E4D}" type="pres">
      <dgm:prSet presAssocID="{0CA83259-30AE-4AD9-9DC8-21CD993B9E42}" presName="aSpace" presStyleCnt="0"/>
      <dgm:spPr/>
    </dgm:pt>
  </dgm:ptLst>
  <dgm:cxnLst>
    <dgm:cxn modelId="{AD9D5D48-431B-4825-98EA-72084796DBA2}" type="presOf" srcId="{0CA83259-30AE-4AD9-9DC8-21CD993B9E42}" destId="{14A9B5B3-0540-4748-B5DE-826DF343A3ED}" srcOrd="0" destOrd="0" presId="urn:microsoft.com/office/officeart/2005/8/layout/pyramid2"/>
    <dgm:cxn modelId="{EF958C5F-2B2B-4C5E-9C44-67E4D439EC53}" srcId="{832D794E-3313-4E9C-A7F8-9D2F77F62A62}" destId="{97457783-D759-42C5-858C-BEB807AD71A3}" srcOrd="0" destOrd="0" parTransId="{FA1153F1-D331-44AD-8B05-EB731A3BB324}" sibTransId="{691DE156-5930-412F-ACA2-9CD333C9EBEF}"/>
    <dgm:cxn modelId="{76348AEA-1AAC-417A-BAB0-EFAF9AD5EFD5}" type="presOf" srcId="{60369F65-4366-44B4-AFCE-D7DFF291C37E}" destId="{C2E95106-C7D9-452D-BC86-B165CF50644F}" srcOrd="0" destOrd="0" presId="urn:microsoft.com/office/officeart/2005/8/layout/pyramid2"/>
    <dgm:cxn modelId="{0C4B8E60-28AF-43EF-9BC6-6A108564B414}" srcId="{832D794E-3313-4E9C-A7F8-9D2F77F62A62}" destId="{0CA83259-30AE-4AD9-9DC8-21CD993B9E42}" srcOrd="2" destOrd="0" parTransId="{93FBC0A7-7E87-4BDA-BF02-A323960A5D10}" sibTransId="{2017BCDF-A07C-463F-B205-5875CD7D66B2}"/>
    <dgm:cxn modelId="{227D8321-39C6-4EF5-8618-D9BD7DDEDF17}" srcId="{832D794E-3313-4E9C-A7F8-9D2F77F62A62}" destId="{60369F65-4366-44B4-AFCE-D7DFF291C37E}" srcOrd="1" destOrd="0" parTransId="{788B4253-4E68-42B6-A0E9-463FE279A38E}" sibTransId="{08A6C100-8EA9-40AE-85C7-2080608EFD70}"/>
    <dgm:cxn modelId="{2445756C-BD71-4A57-B5D8-2768C5BF27A2}" type="presOf" srcId="{97457783-D759-42C5-858C-BEB807AD71A3}" destId="{A0F4F74C-2C1B-4270-972F-0CA73E3EAB3D}" srcOrd="0" destOrd="0" presId="urn:microsoft.com/office/officeart/2005/8/layout/pyramid2"/>
    <dgm:cxn modelId="{BD5EFDB4-D265-4EA6-B4F4-D81882CBAD30}" type="presOf" srcId="{832D794E-3313-4E9C-A7F8-9D2F77F62A62}" destId="{42D0D260-C66B-4764-B6FC-9FE66DBA6232}" srcOrd="0" destOrd="0" presId="urn:microsoft.com/office/officeart/2005/8/layout/pyramid2"/>
    <dgm:cxn modelId="{50CBEF75-C138-4EAE-A884-4B6F7E02E9CB}" type="presParOf" srcId="{42D0D260-C66B-4764-B6FC-9FE66DBA6232}" destId="{DB5137E7-C87F-414A-BE73-B40063DF40AB}" srcOrd="0" destOrd="0" presId="urn:microsoft.com/office/officeart/2005/8/layout/pyramid2"/>
    <dgm:cxn modelId="{BCA20D9B-F705-4259-BD4A-AD46EB4B4B53}" type="presParOf" srcId="{42D0D260-C66B-4764-B6FC-9FE66DBA6232}" destId="{EC79C101-64BD-42C0-8B07-E18D748409DC}" srcOrd="1" destOrd="0" presId="urn:microsoft.com/office/officeart/2005/8/layout/pyramid2"/>
    <dgm:cxn modelId="{C0333447-1531-44DA-A2CF-FD5CA6B5B640}" type="presParOf" srcId="{EC79C101-64BD-42C0-8B07-E18D748409DC}" destId="{A0F4F74C-2C1B-4270-972F-0CA73E3EAB3D}" srcOrd="0" destOrd="0" presId="urn:microsoft.com/office/officeart/2005/8/layout/pyramid2"/>
    <dgm:cxn modelId="{AABD34C8-028C-4CDE-AAFC-523ACC6B453B}" type="presParOf" srcId="{EC79C101-64BD-42C0-8B07-E18D748409DC}" destId="{D7BAEBB5-C3D3-45CC-9DB1-75F37EAC2D9C}" srcOrd="1" destOrd="0" presId="urn:microsoft.com/office/officeart/2005/8/layout/pyramid2"/>
    <dgm:cxn modelId="{0EDC7B1E-361F-4F83-8D63-BAD7E335E243}" type="presParOf" srcId="{EC79C101-64BD-42C0-8B07-E18D748409DC}" destId="{C2E95106-C7D9-452D-BC86-B165CF50644F}" srcOrd="2" destOrd="0" presId="urn:microsoft.com/office/officeart/2005/8/layout/pyramid2"/>
    <dgm:cxn modelId="{3AAC3B4D-C3A7-4D7F-9128-523EDC2A87B7}" type="presParOf" srcId="{EC79C101-64BD-42C0-8B07-E18D748409DC}" destId="{F3FE8FC2-80D0-4B15-BEBE-F06506FCBDA3}" srcOrd="3" destOrd="0" presId="urn:microsoft.com/office/officeart/2005/8/layout/pyramid2"/>
    <dgm:cxn modelId="{7F177580-C084-46F1-B112-E7B0D3D98CBD}" type="presParOf" srcId="{EC79C101-64BD-42C0-8B07-E18D748409DC}" destId="{14A9B5B3-0540-4748-B5DE-826DF343A3ED}" srcOrd="4" destOrd="0" presId="urn:microsoft.com/office/officeart/2005/8/layout/pyramid2"/>
    <dgm:cxn modelId="{18C8FDCC-1BE4-4231-BA14-B0D03DA90384}" type="presParOf" srcId="{EC79C101-64BD-42C0-8B07-E18D748409DC}" destId="{512940BF-9C07-4E5B-ADDF-4E9884FC2E4D}" srcOrd="5" destOrd="0" presId="urn:microsoft.com/office/officeart/2005/8/layout/pyramid2"/>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306A6A-8F38-4B5D-8E29-BC7AA77F4782}"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fr-FR"/>
        </a:p>
      </dgm:t>
    </dgm:pt>
    <dgm:pt modelId="{97710B4D-7D20-433F-A403-FDF177FF4985}">
      <dgm:prSet phldrT="[Texte]"/>
      <dgm:spPr/>
      <dgm:t>
        <a:bodyPr/>
        <a:lstStyle/>
        <a:p>
          <a:r>
            <a:rPr lang="ar-DZ" dirty="0" smtClean="0">
              <a:solidFill>
                <a:srgbClr val="C00000"/>
              </a:solidFill>
              <a:cs typeface="AL-Mateen" pitchFamily="2" charset="-78"/>
            </a:rPr>
            <a:t>البيئة الخارجية القريبة</a:t>
          </a:r>
          <a:endParaRPr lang="fr-FR" dirty="0">
            <a:solidFill>
              <a:srgbClr val="C00000"/>
            </a:solidFill>
            <a:cs typeface="AL-Mateen" pitchFamily="2" charset="-78"/>
          </a:endParaRPr>
        </a:p>
      </dgm:t>
    </dgm:pt>
    <dgm:pt modelId="{C7BD34C7-5E93-4E99-B04C-A32325B5A1DC}" type="parTrans" cxnId="{18942CA7-0AFC-4427-9391-BEAFE8A1C77F}">
      <dgm:prSet/>
      <dgm:spPr/>
      <dgm:t>
        <a:bodyPr/>
        <a:lstStyle/>
        <a:p>
          <a:endParaRPr lang="fr-FR"/>
        </a:p>
      </dgm:t>
    </dgm:pt>
    <dgm:pt modelId="{C0B87D87-2A4F-4498-9A10-FC1A8783D21D}" type="sibTrans" cxnId="{18942CA7-0AFC-4427-9391-BEAFE8A1C77F}">
      <dgm:prSet/>
      <dgm:spPr/>
      <dgm:t>
        <a:bodyPr/>
        <a:lstStyle/>
        <a:p>
          <a:endParaRPr lang="fr-FR"/>
        </a:p>
      </dgm:t>
    </dgm:pt>
    <dgm:pt modelId="{E3F005EA-14EA-40DB-B75D-4D0824BE391B}">
      <dgm:prSet phldrT="[Texte]" custT="1"/>
      <dgm:spPr/>
      <dgm:t>
        <a:bodyPr/>
        <a:lstStyle/>
        <a:p>
          <a:r>
            <a:rPr lang="ar-DZ" sz="3200" dirty="0" smtClean="0">
              <a:cs typeface="AL-Mateen" pitchFamily="2" charset="-78"/>
            </a:rPr>
            <a:t>الزبائن أو الجمهور</a:t>
          </a:r>
          <a:endParaRPr lang="fr-FR" sz="3200" dirty="0">
            <a:cs typeface="AL-Mateen" pitchFamily="2" charset="-78"/>
          </a:endParaRPr>
        </a:p>
      </dgm:t>
    </dgm:pt>
    <dgm:pt modelId="{209F9E99-E264-4296-AAF5-2E187D8FDDF0}" type="parTrans" cxnId="{B192CEA9-82DE-486B-BCB5-A0DA07DAD70C}">
      <dgm:prSet/>
      <dgm:spPr/>
      <dgm:t>
        <a:bodyPr/>
        <a:lstStyle/>
        <a:p>
          <a:endParaRPr lang="fr-FR"/>
        </a:p>
      </dgm:t>
    </dgm:pt>
    <dgm:pt modelId="{DB1CC034-F029-408A-955C-564F89F174F4}" type="sibTrans" cxnId="{B192CEA9-82DE-486B-BCB5-A0DA07DAD70C}">
      <dgm:prSet/>
      <dgm:spPr/>
      <dgm:t>
        <a:bodyPr/>
        <a:lstStyle/>
        <a:p>
          <a:endParaRPr lang="fr-FR"/>
        </a:p>
      </dgm:t>
    </dgm:pt>
    <dgm:pt modelId="{34BE2F47-8B53-426A-8A6F-9ADA0FAAA474}">
      <dgm:prSet phldrT="[Texte]" custT="1"/>
      <dgm:spPr/>
      <dgm:t>
        <a:bodyPr/>
        <a:lstStyle/>
        <a:p>
          <a:r>
            <a:rPr lang="ar-DZ" sz="4000" dirty="0" smtClean="0">
              <a:cs typeface="AL-Mateen" pitchFamily="2" charset="-78"/>
            </a:rPr>
            <a:t>المنافسون</a:t>
          </a:r>
          <a:endParaRPr lang="fr-FR" sz="4000" dirty="0">
            <a:cs typeface="AL-Mateen" pitchFamily="2" charset="-78"/>
          </a:endParaRPr>
        </a:p>
      </dgm:t>
    </dgm:pt>
    <dgm:pt modelId="{5DFA3A26-BC07-4C31-AF95-F137CC54F842}" type="parTrans" cxnId="{9DD44798-4922-4CE7-8A26-6FF1D9AE7A81}">
      <dgm:prSet/>
      <dgm:spPr/>
      <dgm:t>
        <a:bodyPr/>
        <a:lstStyle/>
        <a:p>
          <a:endParaRPr lang="fr-FR"/>
        </a:p>
      </dgm:t>
    </dgm:pt>
    <dgm:pt modelId="{3ADDCD13-95C6-4320-BB8F-62BF710D5577}" type="sibTrans" cxnId="{9DD44798-4922-4CE7-8A26-6FF1D9AE7A81}">
      <dgm:prSet/>
      <dgm:spPr/>
      <dgm:t>
        <a:bodyPr/>
        <a:lstStyle/>
        <a:p>
          <a:endParaRPr lang="fr-FR"/>
        </a:p>
      </dgm:t>
    </dgm:pt>
    <dgm:pt modelId="{923FCB96-70E8-4A4A-A9EE-9C0C3082AEC9}">
      <dgm:prSet phldrT="[Texte]" custT="1"/>
      <dgm:spPr/>
      <dgm:t>
        <a:bodyPr/>
        <a:lstStyle/>
        <a:p>
          <a:r>
            <a:rPr lang="ar-DZ" sz="3200" dirty="0" smtClean="0">
              <a:cs typeface="AL-Mateen" pitchFamily="2" charset="-78"/>
            </a:rPr>
            <a:t>المنظمات ذات العلاقة</a:t>
          </a:r>
          <a:endParaRPr lang="fr-FR" sz="3200" dirty="0">
            <a:cs typeface="AL-Mateen" pitchFamily="2" charset="-78"/>
          </a:endParaRPr>
        </a:p>
      </dgm:t>
    </dgm:pt>
    <dgm:pt modelId="{A5A3704F-4E68-47AA-9E46-7AE0828CE310}" type="parTrans" cxnId="{09598D68-16FA-4AA3-97A9-E26C4695C859}">
      <dgm:prSet/>
      <dgm:spPr/>
      <dgm:t>
        <a:bodyPr/>
        <a:lstStyle/>
        <a:p>
          <a:endParaRPr lang="fr-FR"/>
        </a:p>
      </dgm:t>
    </dgm:pt>
    <dgm:pt modelId="{8ED23826-51E2-48E8-A8A0-5F662C005211}" type="sibTrans" cxnId="{09598D68-16FA-4AA3-97A9-E26C4695C859}">
      <dgm:prSet/>
      <dgm:spPr/>
      <dgm:t>
        <a:bodyPr/>
        <a:lstStyle/>
        <a:p>
          <a:endParaRPr lang="fr-FR"/>
        </a:p>
      </dgm:t>
    </dgm:pt>
    <dgm:pt modelId="{E890ED5A-DB4F-40AA-A5D9-CD6DAFF8A778}">
      <dgm:prSet phldrT="[Texte]" custT="1"/>
      <dgm:spPr/>
      <dgm:t>
        <a:bodyPr/>
        <a:lstStyle/>
        <a:p>
          <a:r>
            <a:rPr lang="ar-DZ" sz="3600" dirty="0" smtClean="0">
              <a:cs typeface="AL-Mateen" pitchFamily="2" charset="-78"/>
            </a:rPr>
            <a:t>المزودون بالموارد</a:t>
          </a:r>
          <a:endParaRPr lang="fr-FR" sz="3600" dirty="0">
            <a:cs typeface="AL-Mateen" pitchFamily="2" charset="-78"/>
          </a:endParaRPr>
        </a:p>
      </dgm:t>
    </dgm:pt>
    <dgm:pt modelId="{AE34052F-E282-4D93-8DE5-B7258421114A}" type="parTrans" cxnId="{61EE7C31-1CC5-482C-9E00-8991803D9B4E}">
      <dgm:prSet/>
      <dgm:spPr/>
      <dgm:t>
        <a:bodyPr/>
        <a:lstStyle/>
        <a:p>
          <a:endParaRPr lang="fr-FR"/>
        </a:p>
      </dgm:t>
    </dgm:pt>
    <dgm:pt modelId="{6771B01E-1E05-41F6-9800-EE45306A02E5}" type="sibTrans" cxnId="{61EE7C31-1CC5-482C-9E00-8991803D9B4E}">
      <dgm:prSet/>
      <dgm:spPr/>
      <dgm:t>
        <a:bodyPr/>
        <a:lstStyle/>
        <a:p>
          <a:endParaRPr lang="fr-FR"/>
        </a:p>
      </dgm:t>
    </dgm:pt>
    <dgm:pt modelId="{E938E77E-6580-473F-9964-9C6FB3737AC1}" type="pres">
      <dgm:prSet presAssocID="{ED306A6A-8F38-4B5D-8E29-BC7AA77F4782}" presName="cycle" presStyleCnt="0">
        <dgm:presLayoutVars>
          <dgm:dir/>
          <dgm:resizeHandles val="exact"/>
        </dgm:presLayoutVars>
      </dgm:prSet>
      <dgm:spPr/>
      <dgm:t>
        <a:bodyPr/>
        <a:lstStyle/>
        <a:p>
          <a:endParaRPr lang="en-US"/>
        </a:p>
      </dgm:t>
    </dgm:pt>
    <dgm:pt modelId="{DDA29A8A-D4B7-4623-AFD6-1B8B82C3B0C1}" type="pres">
      <dgm:prSet presAssocID="{97710B4D-7D20-433F-A403-FDF177FF4985}" presName="node" presStyleLbl="node1" presStyleIdx="0" presStyleCnt="5" custScaleX="224371" custRadScaleRad="86742" custRadScaleInc="-3060">
        <dgm:presLayoutVars>
          <dgm:bulletEnabled val="1"/>
        </dgm:presLayoutVars>
      </dgm:prSet>
      <dgm:spPr/>
      <dgm:t>
        <a:bodyPr/>
        <a:lstStyle/>
        <a:p>
          <a:endParaRPr lang="en-US"/>
        </a:p>
      </dgm:t>
    </dgm:pt>
    <dgm:pt modelId="{E250FD21-6EAE-487F-9043-6A2E8BF87338}" type="pres">
      <dgm:prSet presAssocID="{97710B4D-7D20-433F-A403-FDF177FF4985}" presName="spNode" presStyleCnt="0"/>
      <dgm:spPr/>
    </dgm:pt>
    <dgm:pt modelId="{4ADB098A-960C-49D1-BEBB-C1420D3CCF53}" type="pres">
      <dgm:prSet presAssocID="{C0B87D87-2A4F-4498-9A10-FC1A8783D21D}" presName="sibTrans" presStyleLbl="sibTrans1D1" presStyleIdx="0" presStyleCnt="5"/>
      <dgm:spPr/>
      <dgm:t>
        <a:bodyPr/>
        <a:lstStyle/>
        <a:p>
          <a:endParaRPr lang="en-US"/>
        </a:p>
      </dgm:t>
    </dgm:pt>
    <dgm:pt modelId="{BD0FBD38-3A43-49B3-9605-4EA2C811D3F8}" type="pres">
      <dgm:prSet presAssocID="{E3F005EA-14EA-40DB-B75D-4D0824BE391B}" presName="node" presStyleLbl="node1" presStyleIdx="1" presStyleCnt="5" custScaleX="165707" custRadScaleRad="101762" custRadScaleInc="49524">
        <dgm:presLayoutVars>
          <dgm:bulletEnabled val="1"/>
        </dgm:presLayoutVars>
      </dgm:prSet>
      <dgm:spPr/>
      <dgm:t>
        <a:bodyPr/>
        <a:lstStyle/>
        <a:p>
          <a:endParaRPr lang="fr-FR"/>
        </a:p>
      </dgm:t>
    </dgm:pt>
    <dgm:pt modelId="{E3B309EE-AADD-41CA-860D-8A52F69E2C36}" type="pres">
      <dgm:prSet presAssocID="{E3F005EA-14EA-40DB-B75D-4D0824BE391B}" presName="spNode" presStyleCnt="0"/>
      <dgm:spPr/>
    </dgm:pt>
    <dgm:pt modelId="{F658FF6A-B421-4F8A-84F0-D86DC219BFFE}" type="pres">
      <dgm:prSet presAssocID="{DB1CC034-F029-408A-955C-564F89F174F4}" presName="sibTrans" presStyleLbl="sibTrans1D1" presStyleIdx="1" presStyleCnt="5"/>
      <dgm:spPr/>
      <dgm:t>
        <a:bodyPr/>
        <a:lstStyle/>
        <a:p>
          <a:endParaRPr lang="en-US"/>
        </a:p>
      </dgm:t>
    </dgm:pt>
    <dgm:pt modelId="{D883D23A-E7B5-4AF5-81ED-A7D548AD5B27}" type="pres">
      <dgm:prSet presAssocID="{34BE2F47-8B53-426A-8A6F-9ADA0FAAA474}" presName="node" presStyleLbl="node1" presStyleIdx="2" presStyleCnt="5" custScaleX="122835" custRadScaleRad="123286" custRadScaleInc="-68982">
        <dgm:presLayoutVars>
          <dgm:bulletEnabled val="1"/>
        </dgm:presLayoutVars>
      </dgm:prSet>
      <dgm:spPr/>
      <dgm:t>
        <a:bodyPr/>
        <a:lstStyle/>
        <a:p>
          <a:endParaRPr lang="en-US"/>
        </a:p>
      </dgm:t>
    </dgm:pt>
    <dgm:pt modelId="{637FD2B9-6B51-45BA-8E53-99694F2F0ED2}" type="pres">
      <dgm:prSet presAssocID="{34BE2F47-8B53-426A-8A6F-9ADA0FAAA474}" presName="spNode" presStyleCnt="0"/>
      <dgm:spPr/>
    </dgm:pt>
    <dgm:pt modelId="{667F3200-C7A3-43AC-BC68-F0E8FE7B55A4}" type="pres">
      <dgm:prSet presAssocID="{3ADDCD13-95C6-4320-BB8F-62BF710D5577}" presName="sibTrans" presStyleLbl="sibTrans1D1" presStyleIdx="2" presStyleCnt="5"/>
      <dgm:spPr/>
      <dgm:t>
        <a:bodyPr/>
        <a:lstStyle/>
        <a:p>
          <a:endParaRPr lang="en-US"/>
        </a:p>
      </dgm:t>
    </dgm:pt>
    <dgm:pt modelId="{F8562A8C-B125-4351-AFB9-59FBF72859B4}" type="pres">
      <dgm:prSet presAssocID="{923FCB96-70E8-4A4A-A9EE-9C0C3082AEC9}" presName="node" presStyleLbl="node1" presStyleIdx="3" presStyleCnt="5" custScaleX="185830" custRadScaleRad="105268" custRadScaleInc="24908">
        <dgm:presLayoutVars>
          <dgm:bulletEnabled val="1"/>
        </dgm:presLayoutVars>
      </dgm:prSet>
      <dgm:spPr/>
      <dgm:t>
        <a:bodyPr/>
        <a:lstStyle/>
        <a:p>
          <a:endParaRPr lang="en-US"/>
        </a:p>
      </dgm:t>
    </dgm:pt>
    <dgm:pt modelId="{FB77CB1C-0D7A-4BC9-B93C-3505FA594F87}" type="pres">
      <dgm:prSet presAssocID="{923FCB96-70E8-4A4A-A9EE-9C0C3082AEC9}" presName="spNode" presStyleCnt="0"/>
      <dgm:spPr/>
    </dgm:pt>
    <dgm:pt modelId="{787AE130-9C94-489F-A089-5D8D35343ED2}" type="pres">
      <dgm:prSet presAssocID="{8ED23826-51E2-48E8-A8A0-5F662C005211}" presName="sibTrans" presStyleLbl="sibTrans1D1" presStyleIdx="3" presStyleCnt="5"/>
      <dgm:spPr/>
      <dgm:t>
        <a:bodyPr/>
        <a:lstStyle/>
        <a:p>
          <a:endParaRPr lang="en-US"/>
        </a:p>
      </dgm:t>
    </dgm:pt>
    <dgm:pt modelId="{CE4BCE0F-FA0D-4090-B8EE-EAC108ACF7AF}" type="pres">
      <dgm:prSet presAssocID="{E890ED5A-DB4F-40AA-A5D9-CD6DAFF8A778}" presName="node" presStyleLbl="node1" presStyleIdx="4" presStyleCnt="5" custScaleX="151446" custRadScaleRad="97099" custRadScaleInc="-56446">
        <dgm:presLayoutVars>
          <dgm:bulletEnabled val="1"/>
        </dgm:presLayoutVars>
      </dgm:prSet>
      <dgm:spPr/>
      <dgm:t>
        <a:bodyPr/>
        <a:lstStyle/>
        <a:p>
          <a:endParaRPr lang="fr-FR"/>
        </a:p>
      </dgm:t>
    </dgm:pt>
    <dgm:pt modelId="{AC9EA4EA-5E3C-4DF9-B9AD-125319B86CB2}" type="pres">
      <dgm:prSet presAssocID="{E890ED5A-DB4F-40AA-A5D9-CD6DAFF8A778}" presName="spNode" presStyleCnt="0"/>
      <dgm:spPr/>
    </dgm:pt>
    <dgm:pt modelId="{60F9DF88-F804-47B6-9BD9-BC6A6DBE367F}" type="pres">
      <dgm:prSet presAssocID="{6771B01E-1E05-41F6-9800-EE45306A02E5}" presName="sibTrans" presStyleLbl="sibTrans1D1" presStyleIdx="4" presStyleCnt="5"/>
      <dgm:spPr/>
      <dgm:t>
        <a:bodyPr/>
        <a:lstStyle/>
        <a:p>
          <a:endParaRPr lang="en-US"/>
        </a:p>
      </dgm:t>
    </dgm:pt>
  </dgm:ptLst>
  <dgm:cxnLst>
    <dgm:cxn modelId="{B192CEA9-82DE-486B-BCB5-A0DA07DAD70C}" srcId="{ED306A6A-8F38-4B5D-8E29-BC7AA77F4782}" destId="{E3F005EA-14EA-40DB-B75D-4D0824BE391B}" srcOrd="1" destOrd="0" parTransId="{209F9E99-E264-4296-AAF5-2E187D8FDDF0}" sibTransId="{DB1CC034-F029-408A-955C-564F89F174F4}"/>
    <dgm:cxn modelId="{8D1DF457-EB48-4D99-A943-F13BAD5EF09E}" type="presOf" srcId="{DB1CC034-F029-408A-955C-564F89F174F4}" destId="{F658FF6A-B421-4F8A-84F0-D86DC219BFFE}" srcOrd="0" destOrd="0" presId="urn:microsoft.com/office/officeart/2005/8/layout/cycle6"/>
    <dgm:cxn modelId="{18942CA7-0AFC-4427-9391-BEAFE8A1C77F}" srcId="{ED306A6A-8F38-4B5D-8E29-BC7AA77F4782}" destId="{97710B4D-7D20-433F-A403-FDF177FF4985}" srcOrd="0" destOrd="0" parTransId="{C7BD34C7-5E93-4E99-B04C-A32325B5A1DC}" sibTransId="{C0B87D87-2A4F-4498-9A10-FC1A8783D21D}"/>
    <dgm:cxn modelId="{8272C72D-31D3-4229-BA1C-0D380135F3F6}" type="presOf" srcId="{97710B4D-7D20-433F-A403-FDF177FF4985}" destId="{DDA29A8A-D4B7-4623-AFD6-1B8B82C3B0C1}" srcOrd="0" destOrd="0" presId="urn:microsoft.com/office/officeart/2005/8/layout/cycle6"/>
    <dgm:cxn modelId="{FF075732-C261-4090-93EF-84D06E001B78}" type="presOf" srcId="{34BE2F47-8B53-426A-8A6F-9ADA0FAAA474}" destId="{D883D23A-E7B5-4AF5-81ED-A7D548AD5B27}" srcOrd="0" destOrd="0" presId="urn:microsoft.com/office/officeart/2005/8/layout/cycle6"/>
    <dgm:cxn modelId="{6C46FE4C-8350-4ED3-8985-34C05C45304B}" type="presOf" srcId="{E890ED5A-DB4F-40AA-A5D9-CD6DAFF8A778}" destId="{CE4BCE0F-FA0D-4090-B8EE-EAC108ACF7AF}" srcOrd="0" destOrd="0" presId="urn:microsoft.com/office/officeart/2005/8/layout/cycle6"/>
    <dgm:cxn modelId="{087B622B-4D2E-4E9C-A405-DD34C6D84D23}" type="presOf" srcId="{8ED23826-51E2-48E8-A8A0-5F662C005211}" destId="{787AE130-9C94-489F-A089-5D8D35343ED2}" srcOrd="0" destOrd="0" presId="urn:microsoft.com/office/officeart/2005/8/layout/cycle6"/>
    <dgm:cxn modelId="{92F56FAB-2F2C-4883-A1FF-953018FC3FA5}" type="presOf" srcId="{6771B01E-1E05-41F6-9800-EE45306A02E5}" destId="{60F9DF88-F804-47B6-9BD9-BC6A6DBE367F}" srcOrd="0" destOrd="0" presId="urn:microsoft.com/office/officeart/2005/8/layout/cycle6"/>
    <dgm:cxn modelId="{09598D68-16FA-4AA3-97A9-E26C4695C859}" srcId="{ED306A6A-8F38-4B5D-8E29-BC7AA77F4782}" destId="{923FCB96-70E8-4A4A-A9EE-9C0C3082AEC9}" srcOrd="3" destOrd="0" parTransId="{A5A3704F-4E68-47AA-9E46-7AE0828CE310}" sibTransId="{8ED23826-51E2-48E8-A8A0-5F662C005211}"/>
    <dgm:cxn modelId="{61EE7C31-1CC5-482C-9E00-8991803D9B4E}" srcId="{ED306A6A-8F38-4B5D-8E29-BC7AA77F4782}" destId="{E890ED5A-DB4F-40AA-A5D9-CD6DAFF8A778}" srcOrd="4" destOrd="0" parTransId="{AE34052F-E282-4D93-8DE5-B7258421114A}" sibTransId="{6771B01E-1E05-41F6-9800-EE45306A02E5}"/>
    <dgm:cxn modelId="{91ABF1FB-43D0-4A5F-875C-A0ABE7DDF6E1}" type="presOf" srcId="{E3F005EA-14EA-40DB-B75D-4D0824BE391B}" destId="{BD0FBD38-3A43-49B3-9605-4EA2C811D3F8}" srcOrd="0" destOrd="0" presId="urn:microsoft.com/office/officeart/2005/8/layout/cycle6"/>
    <dgm:cxn modelId="{1EA6EDCC-4B5B-46C0-BECF-DFB8A4715AF8}" type="presOf" srcId="{3ADDCD13-95C6-4320-BB8F-62BF710D5577}" destId="{667F3200-C7A3-43AC-BC68-F0E8FE7B55A4}" srcOrd="0" destOrd="0" presId="urn:microsoft.com/office/officeart/2005/8/layout/cycle6"/>
    <dgm:cxn modelId="{FFFC375E-4893-4BC6-BB3D-36F5128CC008}" type="presOf" srcId="{ED306A6A-8F38-4B5D-8E29-BC7AA77F4782}" destId="{E938E77E-6580-473F-9964-9C6FB3737AC1}" srcOrd="0" destOrd="0" presId="urn:microsoft.com/office/officeart/2005/8/layout/cycle6"/>
    <dgm:cxn modelId="{4002A1D3-BCE4-462D-9F1B-F22F5A795CC5}" type="presOf" srcId="{C0B87D87-2A4F-4498-9A10-FC1A8783D21D}" destId="{4ADB098A-960C-49D1-BEBB-C1420D3CCF53}" srcOrd="0" destOrd="0" presId="urn:microsoft.com/office/officeart/2005/8/layout/cycle6"/>
    <dgm:cxn modelId="{9DD44798-4922-4CE7-8A26-6FF1D9AE7A81}" srcId="{ED306A6A-8F38-4B5D-8E29-BC7AA77F4782}" destId="{34BE2F47-8B53-426A-8A6F-9ADA0FAAA474}" srcOrd="2" destOrd="0" parTransId="{5DFA3A26-BC07-4C31-AF95-F137CC54F842}" sibTransId="{3ADDCD13-95C6-4320-BB8F-62BF710D5577}"/>
    <dgm:cxn modelId="{FB12E7F3-FAC8-4219-9460-DB4B92A88D6D}" type="presOf" srcId="{923FCB96-70E8-4A4A-A9EE-9C0C3082AEC9}" destId="{F8562A8C-B125-4351-AFB9-59FBF72859B4}" srcOrd="0" destOrd="0" presId="urn:microsoft.com/office/officeart/2005/8/layout/cycle6"/>
    <dgm:cxn modelId="{67DEA11B-CB1B-466C-99F2-97E3698A741A}" type="presParOf" srcId="{E938E77E-6580-473F-9964-9C6FB3737AC1}" destId="{DDA29A8A-D4B7-4623-AFD6-1B8B82C3B0C1}" srcOrd="0" destOrd="0" presId="urn:microsoft.com/office/officeart/2005/8/layout/cycle6"/>
    <dgm:cxn modelId="{64DD043C-7C05-46EA-BA9B-1BDCEACA6717}" type="presParOf" srcId="{E938E77E-6580-473F-9964-9C6FB3737AC1}" destId="{E250FD21-6EAE-487F-9043-6A2E8BF87338}" srcOrd="1" destOrd="0" presId="urn:microsoft.com/office/officeart/2005/8/layout/cycle6"/>
    <dgm:cxn modelId="{D94A4A72-BFA7-418C-AD8F-31013BC1BB5F}" type="presParOf" srcId="{E938E77E-6580-473F-9964-9C6FB3737AC1}" destId="{4ADB098A-960C-49D1-BEBB-C1420D3CCF53}" srcOrd="2" destOrd="0" presId="urn:microsoft.com/office/officeart/2005/8/layout/cycle6"/>
    <dgm:cxn modelId="{4E224B9D-0E8B-444F-884F-E432E076C22D}" type="presParOf" srcId="{E938E77E-6580-473F-9964-9C6FB3737AC1}" destId="{BD0FBD38-3A43-49B3-9605-4EA2C811D3F8}" srcOrd="3" destOrd="0" presId="urn:microsoft.com/office/officeart/2005/8/layout/cycle6"/>
    <dgm:cxn modelId="{DB40A352-63A3-45B8-8B7F-A44B5B155E2D}" type="presParOf" srcId="{E938E77E-6580-473F-9964-9C6FB3737AC1}" destId="{E3B309EE-AADD-41CA-860D-8A52F69E2C36}" srcOrd="4" destOrd="0" presId="urn:microsoft.com/office/officeart/2005/8/layout/cycle6"/>
    <dgm:cxn modelId="{66FADAC3-AD1A-4DA5-96C9-1AD15383B2E5}" type="presParOf" srcId="{E938E77E-6580-473F-9964-9C6FB3737AC1}" destId="{F658FF6A-B421-4F8A-84F0-D86DC219BFFE}" srcOrd="5" destOrd="0" presId="urn:microsoft.com/office/officeart/2005/8/layout/cycle6"/>
    <dgm:cxn modelId="{90E7A417-4A3B-4290-A0A4-370DCC9A90AA}" type="presParOf" srcId="{E938E77E-6580-473F-9964-9C6FB3737AC1}" destId="{D883D23A-E7B5-4AF5-81ED-A7D548AD5B27}" srcOrd="6" destOrd="0" presId="urn:microsoft.com/office/officeart/2005/8/layout/cycle6"/>
    <dgm:cxn modelId="{A42D0C6D-DC15-4A81-8F66-2B4FA344D442}" type="presParOf" srcId="{E938E77E-6580-473F-9964-9C6FB3737AC1}" destId="{637FD2B9-6B51-45BA-8E53-99694F2F0ED2}" srcOrd="7" destOrd="0" presId="urn:microsoft.com/office/officeart/2005/8/layout/cycle6"/>
    <dgm:cxn modelId="{C93995DF-E559-4320-A657-B8B738DD3052}" type="presParOf" srcId="{E938E77E-6580-473F-9964-9C6FB3737AC1}" destId="{667F3200-C7A3-43AC-BC68-F0E8FE7B55A4}" srcOrd="8" destOrd="0" presId="urn:microsoft.com/office/officeart/2005/8/layout/cycle6"/>
    <dgm:cxn modelId="{3436E5F2-A89B-4348-BA8E-C13980E243BC}" type="presParOf" srcId="{E938E77E-6580-473F-9964-9C6FB3737AC1}" destId="{F8562A8C-B125-4351-AFB9-59FBF72859B4}" srcOrd="9" destOrd="0" presId="urn:microsoft.com/office/officeart/2005/8/layout/cycle6"/>
    <dgm:cxn modelId="{53F831C4-DAA7-4A1F-84ED-D4D78B917558}" type="presParOf" srcId="{E938E77E-6580-473F-9964-9C6FB3737AC1}" destId="{FB77CB1C-0D7A-4BC9-B93C-3505FA594F87}" srcOrd="10" destOrd="0" presId="urn:microsoft.com/office/officeart/2005/8/layout/cycle6"/>
    <dgm:cxn modelId="{14F32495-E082-4657-ADEE-AF141A0EE1BA}" type="presParOf" srcId="{E938E77E-6580-473F-9964-9C6FB3737AC1}" destId="{787AE130-9C94-489F-A089-5D8D35343ED2}" srcOrd="11" destOrd="0" presId="urn:microsoft.com/office/officeart/2005/8/layout/cycle6"/>
    <dgm:cxn modelId="{1962BD6A-6A67-4FE7-AACC-CD8CA68E7549}" type="presParOf" srcId="{E938E77E-6580-473F-9964-9C6FB3737AC1}" destId="{CE4BCE0F-FA0D-4090-B8EE-EAC108ACF7AF}" srcOrd="12" destOrd="0" presId="urn:microsoft.com/office/officeart/2005/8/layout/cycle6"/>
    <dgm:cxn modelId="{95B1DB25-2BEC-4D25-95A6-3942163F7A8C}" type="presParOf" srcId="{E938E77E-6580-473F-9964-9C6FB3737AC1}" destId="{AC9EA4EA-5E3C-4DF9-B9AD-125319B86CB2}" srcOrd="13" destOrd="0" presId="urn:microsoft.com/office/officeart/2005/8/layout/cycle6"/>
    <dgm:cxn modelId="{D91AF77E-29EC-4F85-8DB0-BDD0FE6F01F0}" type="presParOf" srcId="{E938E77E-6580-473F-9964-9C6FB3737AC1}" destId="{60F9DF88-F804-47B6-9BD9-BC6A6DBE367F}" srcOrd="14" destOrd="0" presId="urn:microsoft.com/office/officeart/2005/8/layout/cycle6"/>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8E1093-5677-4239-B68E-8514CB472AB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FR"/>
        </a:p>
      </dgm:t>
    </dgm:pt>
    <dgm:pt modelId="{F9380F48-901C-452E-ACFF-1D67B47DBF1A}">
      <dgm:prSet phldrT="[Texte]" custT="1"/>
      <dgm:spPr/>
      <dgm:t>
        <a:bodyPr/>
        <a:lstStyle/>
        <a:p>
          <a:r>
            <a:rPr lang="ar-DZ" sz="2800" dirty="0" smtClean="0">
              <a:cs typeface="AL-Mateen" pitchFamily="2" charset="-78"/>
            </a:rPr>
            <a:t>بيئة تخصص ادارة الموارد البشرية  </a:t>
          </a:r>
          <a:endParaRPr lang="fr-FR" sz="2800" dirty="0">
            <a:cs typeface="AL-Mateen" pitchFamily="2" charset="-78"/>
          </a:endParaRPr>
        </a:p>
      </dgm:t>
    </dgm:pt>
    <dgm:pt modelId="{3D4C79B1-36B0-4209-BE21-9084D0B2B324}" type="parTrans" cxnId="{BACBDE69-3CFE-4784-B4EE-DEF4FE344264}">
      <dgm:prSet/>
      <dgm:spPr/>
      <dgm:t>
        <a:bodyPr/>
        <a:lstStyle/>
        <a:p>
          <a:endParaRPr lang="fr-FR"/>
        </a:p>
      </dgm:t>
    </dgm:pt>
    <dgm:pt modelId="{067235AA-08AF-4D36-85F2-47EC3DA3D782}" type="sibTrans" cxnId="{BACBDE69-3CFE-4784-B4EE-DEF4FE344264}">
      <dgm:prSet/>
      <dgm:spPr/>
      <dgm:t>
        <a:bodyPr/>
        <a:lstStyle/>
        <a:p>
          <a:endParaRPr lang="fr-FR"/>
        </a:p>
      </dgm:t>
    </dgm:pt>
    <dgm:pt modelId="{D0AD63D6-1B22-4FE5-BD1B-975564BADCC2}">
      <dgm:prSet phldrT="[Texte]" custT="1"/>
      <dgm:spPr/>
      <dgm:t>
        <a:bodyPr/>
        <a:lstStyle/>
        <a:p>
          <a:r>
            <a:rPr lang="ar-DZ" sz="3200" dirty="0" smtClean="0">
              <a:cs typeface="AL-Mateen" pitchFamily="2" charset="-78"/>
            </a:rPr>
            <a:t>مهنية التخصص</a:t>
          </a:r>
          <a:endParaRPr lang="fr-FR" sz="3200" dirty="0">
            <a:cs typeface="AL-Mateen" pitchFamily="2" charset="-78"/>
          </a:endParaRPr>
        </a:p>
      </dgm:t>
    </dgm:pt>
    <dgm:pt modelId="{4323CBCB-6724-48F3-8FD4-9F72A84D449E}" type="parTrans" cxnId="{BFECCC97-C351-43AB-A073-FBBA0441FC79}">
      <dgm:prSet/>
      <dgm:spPr/>
      <dgm:t>
        <a:bodyPr/>
        <a:lstStyle/>
        <a:p>
          <a:endParaRPr lang="fr-FR"/>
        </a:p>
      </dgm:t>
    </dgm:pt>
    <dgm:pt modelId="{032BE7CA-2C20-488E-B72E-49CEF381A8E4}" type="sibTrans" cxnId="{BFECCC97-C351-43AB-A073-FBBA0441FC79}">
      <dgm:prSet/>
      <dgm:spPr/>
      <dgm:t>
        <a:bodyPr/>
        <a:lstStyle/>
        <a:p>
          <a:endParaRPr lang="fr-FR"/>
        </a:p>
      </dgm:t>
    </dgm:pt>
    <dgm:pt modelId="{1FAF8330-3B05-42DD-81AB-EFFCDB1AA7C6}">
      <dgm:prSet phldrT="[Texte]" custT="1"/>
      <dgm:spPr/>
      <dgm:t>
        <a:bodyPr/>
        <a:lstStyle/>
        <a:p>
          <a:r>
            <a:rPr lang="ar-DZ" sz="3200" dirty="0" smtClean="0">
              <a:cs typeface="AL-Mateen" pitchFamily="2" charset="-78"/>
            </a:rPr>
            <a:t>تغير في الأولويات </a:t>
          </a:r>
          <a:endParaRPr lang="fr-FR" sz="3200" dirty="0">
            <a:cs typeface="AL-Mateen" pitchFamily="2" charset="-78"/>
          </a:endParaRPr>
        </a:p>
      </dgm:t>
    </dgm:pt>
    <dgm:pt modelId="{E4903B42-2DC7-4D14-A122-288E9BA1E768}" type="parTrans" cxnId="{E1051D61-117D-46F5-A4B6-740064867678}">
      <dgm:prSet/>
      <dgm:spPr/>
      <dgm:t>
        <a:bodyPr/>
        <a:lstStyle/>
        <a:p>
          <a:endParaRPr lang="fr-FR"/>
        </a:p>
      </dgm:t>
    </dgm:pt>
    <dgm:pt modelId="{D428694D-F050-4732-A7DC-981F146719EE}" type="sibTrans" cxnId="{E1051D61-117D-46F5-A4B6-740064867678}">
      <dgm:prSet/>
      <dgm:spPr/>
      <dgm:t>
        <a:bodyPr/>
        <a:lstStyle/>
        <a:p>
          <a:endParaRPr lang="fr-FR"/>
        </a:p>
      </dgm:t>
    </dgm:pt>
    <dgm:pt modelId="{AC793186-71F4-4810-A369-F2B4950412DF}">
      <dgm:prSet phldrT="[Texte]" custT="1"/>
      <dgm:spPr/>
      <dgm:t>
        <a:bodyPr/>
        <a:lstStyle/>
        <a:p>
          <a:r>
            <a:rPr lang="ar-DZ" sz="2400" dirty="0" smtClean="0">
              <a:cs typeface="AL-Mateen" pitchFamily="2" charset="-78"/>
            </a:rPr>
            <a:t>مستويات التأهيل و التخصص</a:t>
          </a:r>
          <a:endParaRPr lang="fr-FR" sz="2400" dirty="0">
            <a:cs typeface="AL-Mateen" pitchFamily="2" charset="-78"/>
          </a:endParaRPr>
        </a:p>
      </dgm:t>
    </dgm:pt>
    <dgm:pt modelId="{6873D8D9-6A5F-44FE-B8EE-0B3DB9CF214C}" type="parTrans" cxnId="{563FA3BC-8362-408D-8A6B-EF4CC611C2FE}">
      <dgm:prSet/>
      <dgm:spPr/>
      <dgm:t>
        <a:bodyPr/>
        <a:lstStyle/>
        <a:p>
          <a:endParaRPr lang="fr-FR"/>
        </a:p>
      </dgm:t>
    </dgm:pt>
    <dgm:pt modelId="{830C1488-AFA3-46EF-834F-ED18C64D9B92}" type="sibTrans" cxnId="{563FA3BC-8362-408D-8A6B-EF4CC611C2FE}">
      <dgm:prSet/>
      <dgm:spPr/>
      <dgm:t>
        <a:bodyPr/>
        <a:lstStyle/>
        <a:p>
          <a:endParaRPr lang="fr-FR"/>
        </a:p>
      </dgm:t>
    </dgm:pt>
    <dgm:pt modelId="{1351F2D8-32F7-45A3-87BA-F88ED4E6DA8F}">
      <dgm:prSet phldrT="[Texte]" custT="1"/>
      <dgm:spPr/>
      <dgm:t>
        <a:bodyPr/>
        <a:lstStyle/>
        <a:p>
          <a:r>
            <a:rPr lang="ar-DZ" sz="3200" dirty="0" smtClean="0">
              <a:cs typeface="AL-Mateen" pitchFamily="2" charset="-78"/>
            </a:rPr>
            <a:t>الصحافة العلمية </a:t>
          </a:r>
          <a:endParaRPr lang="fr-FR" sz="3200" dirty="0">
            <a:cs typeface="AL-Mateen" pitchFamily="2" charset="-78"/>
          </a:endParaRPr>
        </a:p>
      </dgm:t>
    </dgm:pt>
    <dgm:pt modelId="{0A6309FA-6058-4534-AA5A-39F75BE66BD7}" type="parTrans" cxnId="{64004409-9BFA-4E00-9755-91AA3AFFE25B}">
      <dgm:prSet/>
      <dgm:spPr/>
      <dgm:t>
        <a:bodyPr/>
        <a:lstStyle/>
        <a:p>
          <a:endParaRPr lang="fr-FR"/>
        </a:p>
      </dgm:t>
    </dgm:pt>
    <dgm:pt modelId="{74C0EE4C-A856-4F27-9A27-C90B9555CE59}" type="sibTrans" cxnId="{64004409-9BFA-4E00-9755-91AA3AFFE25B}">
      <dgm:prSet/>
      <dgm:spPr/>
      <dgm:t>
        <a:bodyPr/>
        <a:lstStyle/>
        <a:p>
          <a:endParaRPr lang="fr-FR"/>
        </a:p>
      </dgm:t>
    </dgm:pt>
    <dgm:pt modelId="{E43E6A9F-EDF9-4200-9351-A3C15FCD8029}" type="pres">
      <dgm:prSet presAssocID="{C98E1093-5677-4239-B68E-8514CB472AB4}" presName="cycle" presStyleCnt="0">
        <dgm:presLayoutVars>
          <dgm:dir/>
          <dgm:resizeHandles val="exact"/>
        </dgm:presLayoutVars>
      </dgm:prSet>
      <dgm:spPr/>
      <dgm:t>
        <a:bodyPr/>
        <a:lstStyle/>
        <a:p>
          <a:endParaRPr lang="en-US"/>
        </a:p>
      </dgm:t>
    </dgm:pt>
    <dgm:pt modelId="{3D065EAB-CA10-4600-BE3A-1F5F7DFE48C7}" type="pres">
      <dgm:prSet presAssocID="{F9380F48-901C-452E-ACFF-1D67B47DBF1A}" presName="node" presStyleLbl="node1" presStyleIdx="0" presStyleCnt="5" custScaleX="254438">
        <dgm:presLayoutVars>
          <dgm:bulletEnabled val="1"/>
        </dgm:presLayoutVars>
      </dgm:prSet>
      <dgm:spPr/>
      <dgm:t>
        <a:bodyPr/>
        <a:lstStyle/>
        <a:p>
          <a:endParaRPr lang="en-US"/>
        </a:p>
      </dgm:t>
    </dgm:pt>
    <dgm:pt modelId="{A2245622-0C90-42A6-A16C-2FFDA5EF2E6D}" type="pres">
      <dgm:prSet presAssocID="{F9380F48-901C-452E-ACFF-1D67B47DBF1A}" presName="spNode" presStyleCnt="0"/>
      <dgm:spPr/>
    </dgm:pt>
    <dgm:pt modelId="{7C181025-CCF7-4DF6-A119-59F6B9C4CD1F}" type="pres">
      <dgm:prSet presAssocID="{067235AA-08AF-4D36-85F2-47EC3DA3D782}" presName="sibTrans" presStyleLbl="sibTrans1D1" presStyleIdx="0" presStyleCnt="5"/>
      <dgm:spPr/>
      <dgm:t>
        <a:bodyPr/>
        <a:lstStyle/>
        <a:p>
          <a:endParaRPr lang="en-US"/>
        </a:p>
      </dgm:t>
    </dgm:pt>
    <dgm:pt modelId="{5426255A-F034-407B-B3F9-3CB1E4891C4F}" type="pres">
      <dgm:prSet presAssocID="{D0AD63D6-1B22-4FE5-BD1B-975564BADCC2}" presName="node" presStyleLbl="node1" presStyleIdx="1" presStyleCnt="5" custScaleX="176931">
        <dgm:presLayoutVars>
          <dgm:bulletEnabled val="1"/>
        </dgm:presLayoutVars>
      </dgm:prSet>
      <dgm:spPr/>
      <dgm:t>
        <a:bodyPr/>
        <a:lstStyle/>
        <a:p>
          <a:endParaRPr lang="en-US"/>
        </a:p>
      </dgm:t>
    </dgm:pt>
    <dgm:pt modelId="{00B6FCBF-C347-40C7-A440-ECA4760BF803}" type="pres">
      <dgm:prSet presAssocID="{D0AD63D6-1B22-4FE5-BD1B-975564BADCC2}" presName="spNode" presStyleCnt="0"/>
      <dgm:spPr/>
    </dgm:pt>
    <dgm:pt modelId="{D21065EC-3E5B-4ABF-97F3-3F407D051249}" type="pres">
      <dgm:prSet presAssocID="{032BE7CA-2C20-488E-B72E-49CEF381A8E4}" presName="sibTrans" presStyleLbl="sibTrans1D1" presStyleIdx="1" presStyleCnt="5"/>
      <dgm:spPr/>
      <dgm:t>
        <a:bodyPr/>
        <a:lstStyle/>
        <a:p>
          <a:endParaRPr lang="en-US"/>
        </a:p>
      </dgm:t>
    </dgm:pt>
    <dgm:pt modelId="{2C07922F-2CAB-478B-BF3C-11705624B6F4}" type="pres">
      <dgm:prSet presAssocID="{1FAF8330-3B05-42DD-81AB-EFFCDB1AA7C6}" presName="node" presStyleLbl="node1" presStyleIdx="2" presStyleCnt="5" custScaleX="157138" custRadScaleRad="119280" custRadScaleInc="-36580">
        <dgm:presLayoutVars>
          <dgm:bulletEnabled val="1"/>
        </dgm:presLayoutVars>
      </dgm:prSet>
      <dgm:spPr/>
      <dgm:t>
        <a:bodyPr/>
        <a:lstStyle/>
        <a:p>
          <a:endParaRPr lang="en-US"/>
        </a:p>
      </dgm:t>
    </dgm:pt>
    <dgm:pt modelId="{F0B07E74-DF81-4553-BBDC-7D06CD8CBF14}" type="pres">
      <dgm:prSet presAssocID="{1FAF8330-3B05-42DD-81AB-EFFCDB1AA7C6}" presName="spNode" presStyleCnt="0"/>
      <dgm:spPr/>
    </dgm:pt>
    <dgm:pt modelId="{B91F3C6D-5013-4EDF-A913-D701142612DB}" type="pres">
      <dgm:prSet presAssocID="{D428694D-F050-4732-A7DC-981F146719EE}" presName="sibTrans" presStyleLbl="sibTrans1D1" presStyleIdx="2" presStyleCnt="5"/>
      <dgm:spPr/>
      <dgm:t>
        <a:bodyPr/>
        <a:lstStyle/>
        <a:p>
          <a:endParaRPr lang="en-US"/>
        </a:p>
      </dgm:t>
    </dgm:pt>
    <dgm:pt modelId="{05F7DF02-71B0-41FE-BA18-199AE1EC5F69}" type="pres">
      <dgm:prSet presAssocID="{AC793186-71F4-4810-A369-F2B4950412DF}" presName="node" presStyleLbl="node1" presStyleIdx="3" presStyleCnt="5" custScaleX="154991" custRadScaleRad="113983" custRadScaleInc="35952">
        <dgm:presLayoutVars>
          <dgm:bulletEnabled val="1"/>
        </dgm:presLayoutVars>
      </dgm:prSet>
      <dgm:spPr/>
      <dgm:t>
        <a:bodyPr/>
        <a:lstStyle/>
        <a:p>
          <a:endParaRPr lang="fr-FR"/>
        </a:p>
      </dgm:t>
    </dgm:pt>
    <dgm:pt modelId="{A5D32CDD-A843-48F5-B86F-324A6C3977D1}" type="pres">
      <dgm:prSet presAssocID="{AC793186-71F4-4810-A369-F2B4950412DF}" presName="spNode" presStyleCnt="0"/>
      <dgm:spPr/>
    </dgm:pt>
    <dgm:pt modelId="{06624C36-0724-43D8-816B-CC94A74755B2}" type="pres">
      <dgm:prSet presAssocID="{830C1488-AFA3-46EF-834F-ED18C64D9B92}" presName="sibTrans" presStyleLbl="sibTrans1D1" presStyleIdx="3" presStyleCnt="5"/>
      <dgm:spPr/>
      <dgm:t>
        <a:bodyPr/>
        <a:lstStyle/>
        <a:p>
          <a:endParaRPr lang="en-US"/>
        </a:p>
      </dgm:t>
    </dgm:pt>
    <dgm:pt modelId="{D6552198-BF9C-441F-8E81-DB41B5D79DD4}" type="pres">
      <dgm:prSet presAssocID="{1351F2D8-32F7-45A3-87BA-F88ED4E6DA8F}" presName="node" presStyleLbl="node1" presStyleIdx="4" presStyleCnt="5" custScaleX="183998">
        <dgm:presLayoutVars>
          <dgm:bulletEnabled val="1"/>
        </dgm:presLayoutVars>
      </dgm:prSet>
      <dgm:spPr/>
      <dgm:t>
        <a:bodyPr/>
        <a:lstStyle/>
        <a:p>
          <a:endParaRPr lang="en-US"/>
        </a:p>
      </dgm:t>
    </dgm:pt>
    <dgm:pt modelId="{764FFCDF-A419-4E1E-9AF3-8E0B7AA8FC92}" type="pres">
      <dgm:prSet presAssocID="{1351F2D8-32F7-45A3-87BA-F88ED4E6DA8F}" presName="spNode" presStyleCnt="0"/>
      <dgm:spPr/>
    </dgm:pt>
    <dgm:pt modelId="{7D0DC07E-7FE8-47C1-AC28-F443AB925F79}" type="pres">
      <dgm:prSet presAssocID="{74C0EE4C-A856-4F27-9A27-C90B9555CE59}" presName="sibTrans" presStyleLbl="sibTrans1D1" presStyleIdx="4" presStyleCnt="5"/>
      <dgm:spPr/>
      <dgm:t>
        <a:bodyPr/>
        <a:lstStyle/>
        <a:p>
          <a:endParaRPr lang="en-US"/>
        </a:p>
      </dgm:t>
    </dgm:pt>
  </dgm:ptLst>
  <dgm:cxnLst>
    <dgm:cxn modelId="{DB3CA070-7F5C-4466-B96D-DF60A750CFED}" type="presOf" srcId="{C98E1093-5677-4239-B68E-8514CB472AB4}" destId="{E43E6A9F-EDF9-4200-9351-A3C15FCD8029}" srcOrd="0" destOrd="0" presId="urn:microsoft.com/office/officeart/2005/8/layout/cycle5"/>
    <dgm:cxn modelId="{40269EA0-E5CE-4A4F-B465-855A2E4862BB}" type="presOf" srcId="{1351F2D8-32F7-45A3-87BA-F88ED4E6DA8F}" destId="{D6552198-BF9C-441F-8E81-DB41B5D79DD4}" srcOrd="0" destOrd="0" presId="urn:microsoft.com/office/officeart/2005/8/layout/cycle5"/>
    <dgm:cxn modelId="{7D7FD96E-D829-431A-A9FE-4B10E9E84BBD}" type="presOf" srcId="{830C1488-AFA3-46EF-834F-ED18C64D9B92}" destId="{06624C36-0724-43D8-816B-CC94A74755B2}" srcOrd="0" destOrd="0" presId="urn:microsoft.com/office/officeart/2005/8/layout/cycle5"/>
    <dgm:cxn modelId="{1FCF9516-6EE2-453D-905C-149FC3F4A9AB}" type="presOf" srcId="{AC793186-71F4-4810-A369-F2B4950412DF}" destId="{05F7DF02-71B0-41FE-BA18-199AE1EC5F69}" srcOrd="0" destOrd="0" presId="urn:microsoft.com/office/officeart/2005/8/layout/cycle5"/>
    <dgm:cxn modelId="{5B8AD402-2EB5-4EB0-A983-74968BFABAEF}" type="presOf" srcId="{032BE7CA-2C20-488E-B72E-49CEF381A8E4}" destId="{D21065EC-3E5B-4ABF-97F3-3F407D051249}" srcOrd="0" destOrd="0" presId="urn:microsoft.com/office/officeart/2005/8/layout/cycle5"/>
    <dgm:cxn modelId="{6B055745-3704-4DE6-A109-03CA04DC00A3}" type="presOf" srcId="{F9380F48-901C-452E-ACFF-1D67B47DBF1A}" destId="{3D065EAB-CA10-4600-BE3A-1F5F7DFE48C7}" srcOrd="0" destOrd="0" presId="urn:microsoft.com/office/officeart/2005/8/layout/cycle5"/>
    <dgm:cxn modelId="{03942D33-9599-41A6-9E9D-9FC65F4CA424}" type="presOf" srcId="{067235AA-08AF-4D36-85F2-47EC3DA3D782}" destId="{7C181025-CCF7-4DF6-A119-59F6B9C4CD1F}" srcOrd="0" destOrd="0" presId="urn:microsoft.com/office/officeart/2005/8/layout/cycle5"/>
    <dgm:cxn modelId="{FEEC04FA-D2EA-4BEC-8A67-46B8B8ED35B5}" type="presOf" srcId="{D0AD63D6-1B22-4FE5-BD1B-975564BADCC2}" destId="{5426255A-F034-407B-B3F9-3CB1E4891C4F}" srcOrd="0" destOrd="0" presId="urn:microsoft.com/office/officeart/2005/8/layout/cycle5"/>
    <dgm:cxn modelId="{BACBDE69-3CFE-4784-B4EE-DEF4FE344264}" srcId="{C98E1093-5677-4239-B68E-8514CB472AB4}" destId="{F9380F48-901C-452E-ACFF-1D67B47DBF1A}" srcOrd="0" destOrd="0" parTransId="{3D4C79B1-36B0-4209-BE21-9084D0B2B324}" sibTransId="{067235AA-08AF-4D36-85F2-47EC3DA3D782}"/>
    <dgm:cxn modelId="{BFECCC97-C351-43AB-A073-FBBA0441FC79}" srcId="{C98E1093-5677-4239-B68E-8514CB472AB4}" destId="{D0AD63D6-1B22-4FE5-BD1B-975564BADCC2}" srcOrd="1" destOrd="0" parTransId="{4323CBCB-6724-48F3-8FD4-9F72A84D449E}" sibTransId="{032BE7CA-2C20-488E-B72E-49CEF381A8E4}"/>
    <dgm:cxn modelId="{64004409-9BFA-4E00-9755-91AA3AFFE25B}" srcId="{C98E1093-5677-4239-B68E-8514CB472AB4}" destId="{1351F2D8-32F7-45A3-87BA-F88ED4E6DA8F}" srcOrd="4" destOrd="0" parTransId="{0A6309FA-6058-4534-AA5A-39F75BE66BD7}" sibTransId="{74C0EE4C-A856-4F27-9A27-C90B9555CE59}"/>
    <dgm:cxn modelId="{6348180E-16D2-4760-8633-7BE44CB2653C}" type="presOf" srcId="{1FAF8330-3B05-42DD-81AB-EFFCDB1AA7C6}" destId="{2C07922F-2CAB-478B-BF3C-11705624B6F4}" srcOrd="0" destOrd="0" presId="urn:microsoft.com/office/officeart/2005/8/layout/cycle5"/>
    <dgm:cxn modelId="{E1051D61-117D-46F5-A4B6-740064867678}" srcId="{C98E1093-5677-4239-B68E-8514CB472AB4}" destId="{1FAF8330-3B05-42DD-81AB-EFFCDB1AA7C6}" srcOrd="2" destOrd="0" parTransId="{E4903B42-2DC7-4D14-A122-288E9BA1E768}" sibTransId="{D428694D-F050-4732-A7DC-981F146719EE}"/>
    <dgm:cxn modelId="{5697BD62-FD82-4DB2-9962-73D617560EF6}" type="presOf" srcId="{74C0EE4C-A856-4F27-9A27-C90B9555CE59}" destId="{7D0DC07E-7FE8-47C1-AC28-F443AB925F79}" srcOrd="0" destOrd="0" presId="urn:microsoft.com/office/officeart/2005/8/layout/cycle5"/>
    <dgm:cxn modelId="{563FA3BC-8362-408D-8A6B-EF4CC611C2FE}" srcId="{C98E1093-5677-4239-B68E-8514CB472AB4}" destId="{AC793186-71F4-4810-A369-F2B4950412DF}" srcOrd="3" destOrd="0" parTransId="{6873D8D9-6A5F-44FE-B8EE-0B3DB9CF214C}" sibTransId="{830C1488-AFA3-46EF-834F-ED18C64D9B92}"/>
    <dgm:cxn modelId="{1001C6AC-D449-42FE-B404-7D525348D671}" type="presOf" srcId="{D428694D-F050-4732-A7DC-981F146719EE}" destId="{B91F3C6D-5013-4EDF-A913-D701142612DB}" srcOrd="0" destOrd="0" presId="urn:microsoft.com/office/officeart/2005/8/layout/cycle5"/>
    <dgm:cxn modelId="{12EE70BD-D055-4F80-9154-6F28E67E25C1}" type="presParOf" srcId="{E43E6A9F-EDF9-4200-9351-A3C15FCD8029}" destId="{3D065EAB-CA10-4600-BE3A-1F5F7DFE48C7}" srcOrd="0" destOrd="0" presId="urn:microsoft.com/office/officeart/2005/8/layout/cycle5"/>
    <dgm:cxn modelId="{9023CBCE-3FAF-4756-B43F-41030D13F41A}" type="presParOf" srcId="{E43E6A9F-EDF9-4200-9351-A3C15FCD8029}" destId="{A2245622-0C90-42A6-A16C-2FFDA5EF2E6D}" srcOrd="1" destOrd="0" presId="urn:microsoft.com/office/officeart/2005/8/layout/cycle5"/>
    <dgm:cxn modelId="{EC0D206E-9F17-4E91-BDF0-DFC16BF961C9}" type="presParOf" srcId="{E43E6A9F-EDF9-4200-9351-A3C15FCD8029}" destId="{7C181025-CCF7-4DF6-A119-59F6B9C4CD1F}" srcOrd="2" destOrd="0" presId="urn:microsoft.com/office/officeart/2005/8/layout/cycle5"/>
    <dgm:cxn modelId="{E3B0FE65-595D-4230-94A1-9E54546DA9EB}" type="presParOf" srcId="{E43E6A9F-EDF9-4200-9351-A3C15FCD8029}" destId="{5426255A-F034-407B-B3F9-3CB1E4891C4F}" srcOrd="3" destOrd="0" presId="urn:microsoft.com/office/officeart/2005/8/layout/cycle5"/>
    <dgm:cxn modelId="{74A7A41B-5A76-433E-9E58-ED4C480BDA4C}" type="presParOf" srcId="{E43E6A9F-EDF9-4200-9351-A3C15FCD8029}" destId="{00B6FCBF-C347-40C7-A440-ECA4760BF803}" srcOrd="4" destOrd="0" presId="urn:microsoft.com/office/officeart/2005/8/layout/cycle5"/>
    <dgm:cxn modelId="{DABEEE3E-4B88-4505-91A3-13A7512BB4C8}" type="presParOf" srcId="{E43E6A9F-EDF9-4200-9351-A3C15FCD8029}" destId="{D21065EC-3E5B-4ABF-97F3-3F407D051249}" srcOrd="5" destOrd="0" presId="urn:microsoft.com/office/officeart/2005/8/layout/cycle5"/>
    <dgm:cxn modelId="{ACE669A0-5F97-4810-990D-970D2227A2D0}" type="presParOf" srcId="{E43E6A9F-EDF9-4200-9351-A3C15FCD8029}" destId="{2C07922F-2CAB-478B-BF3C-11705624B6F4}" srcOrd="6" destOrd="0" presId="urn:microsoft.com/office/officeart/2005/8/layout/cycle5"/>
    <dgm:cxn modelId="{A97CFA84-DBD2-4FA8-8E9D-E2115185DEEF}" type="presParOf" srcId="{E43E6A9F-EDF9-4200-9351-A3C15FCD8029}" destId="{F0B07E74-DF81-4553-BBDC-7D06CD8CBF14}" srcOrd="7" destOrd="0" presId="urn:microsoft.com/office/officeart/2005/8/layout/cycle5"/>
    <dgm:cxn modelId="{51193A97-F883-48F7-899C-A9561783FE48}" type="presParOf" srcId="{E43E6A9F-EDF9-4200-9351-A3C15FCD8029}" destId="{B91F3C6D-5013-4EDF-A913-D701142612DB}" srcOrd="8" destOrd="0" presId="urn:microsoft.com/office/officeart/2005/8/layout/cycle5"/>
    <dgm:cxn modelId="{803DD853-800E-4941-8594-FB195EAF018A}" type="presParOf" srcId="{E43E6A9F-EDF9-4200-9351-A3C15FCD8029}" destId="{05F7DF02-71B0-41FE-BA18-199AE1EC5F69}" srcOrd="9" destOrd="0" presId="urn:microsoft.com/office/officeart/2005/8/layout/cycle5"/>
    <dgm:cxn modelId="{696D87EC-29DC-451D-9C64-77A6AD0E61DB}" type="presParOf" srcId="{E43E6A9F-EDF9-4200-9351-A3C15FCD8029}" destId="{A5D32CDD-A843-48F5-B86F-324A6C3977D1}" srcOrd="10" destOrd="0" presId="urn:microsoft.com/office/officeart/2005/8/layout/cycle5"/>
    <dgm:cxn modelId="{A7C81DF8-1F9B-4E96-944E-12C96A8E413E}" type="presParOf" srcId="{E43E6A9F-EDF9-4200-9351-A3C15FCD8029}" destId="{06624C36-0724-43D8-816B-CC94A74755B2}" srcOrd="11" destOrd="0" presId="urn:microsoft.com/office/officeart/2005/8/layout/cycle5"/>
    <dgm:cxn modelId="{C1BC2D23-9A1A-4A1C-A928-81D8C2B2B7D3}" type="presParOf" srcId="{E43E6A9F-EDF9-4200-9351-A3C15FCD8029}" destId="{D6552198-BF9C-441F-8E81-DB41B5D79DD4}" srcOrd="12" destOrd="0" presId="urn:microsoft.com/office/officeart/2005/8/layout/cycle5"/>
    <dgm:cxn modelId="{90EB6BC8-F374-4E7E-8F62-CE2561AD8A91}" type="presParOf" srcId="{E43E6A9F-EDF9-4200-9351-A3C15FCD8029}" destId="{764FFCDF-A419-4E1E-9AF3-8E0B7AA8FC92}" srcOrd="13" destOrd="0" presId="urn:microsoft.com/office/officeart/2005/8/layout/cycle5"/>
    <dgm:cxn modelId="{BEB91A74-520C-4666-83DB-B9472C457D30}" type="presParOf" srcId="{E43E6A9F-EDF9-4200-9351-A3C15FCD8029}" destId="{7D0DC07E-7FE8-47C1-AC28-F443AB925F79}" srcOrd="14" destOrd="0" presId="urn:microsoft.com/office/officeart/2005/8/layout/cycle5"/>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8F25D-366C-481E-9A13-8AAD32F70580}">
      <dsp:nvSpPr>
        <dsp:cNvPr id="0" name=""/>
        <dsp:cNvSpPr/>
      </dsp:nvSpPr>
      <dsp:spPr>
        <a:xfrm>
          <a:off x="1832595" y="75658"/>
          <a:ext cx="4027103" cy="294011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44700">
            <a:lnSpc>
              <a:spcPct val="90000"/>
            </a:lnSpc>
            <a:spcBef>
              <a:spcPct val="0"/>
            </a:spcBef>
            <a:spcAft>
              <a:spcPct val="35000"/>
            </a:spcAft>
          </a:pPr>
          <a:r>
            <a:rPr lang="ar-DZ" sz="4600" kern="1200" dirty="0" smtClean="0">
              <a:cs typeface="AL-Mateen" pitchFamily="2" charset="-78"/>
            </a:rPr>
            <a:t>البيئة الداخلية </a:t>
          </a:r>
          <a:endParaRPr lang="fr-FR" sz="4600" kern="1200" dirty="0">
            <a:cs typeface="AL-Mateen" pitchFamily="2" charset="-78"/>
          </a:endParaRPr>
        </a:p>
      </dsp:txBody>
      <dsp:txXfrm>
        <a:off x="2369542" y="590178"/>
        <a:ext cx="2953209" cy="1323051"/>
      </dsp:txXfrm>
    </dsp:sp>
    <dsp:sp modelId="{79857092-7EEA-4BCA-BCE2-4DE89C689D7A}">
      <dsp:nvSpPr>
        <dsp:cNvPr id="0" name=""/>
        <dsp:cNvSpPr/>
      </dsp:nvSpPr>
      <dsp:spPr>
        <a:xfrm>
          <a:off x="2747333" y="1731825"/>
          <a:ext cx="4440424" cy="294011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2044700">
            <a:lnSpc>
              <a:spcPct val="90000"/>
            </a:lnSpc>
            <a:spcBef>
              <a:spcPct val="0"/>
            </a:spcBef>
            <a:spcAft>
              <a:spcPct val="35000"/>
            </a:spcAft>
          </a:pPr>
          <a:r>
            <a:rPr lang="ar-DZ" sz="4600" kern="1200" dirty="0" smtClean="0">
              <a:cs typeface="AL-Mateen" pitchFamily="2" charset="-78"/>
            </a:rPr>
            <a:t>البيئة الخارجية </a:t>
          </a:r>
          <a:endParaRPr lang="fr-FR" sz="4600" kern="1200" dirty="0">
            <a:cs typeface="AL-Mateen" pitchFamily="2" charset="-78"/>
          </a:endParaRPr>
        </a:p>
      </dsp:txBody>
      <dsp:txXfrm>
        <a:off x="4105363" y="2491354"/>
        <a:ext cx="2664254" cy="1617062"/>
      </dsp:txXfrm>
    </dsp:sp>
    <dsp:sp modelId="{3E812755-8026-4864-918A-A161C61F26F3}">
      <dsp:nvSpPr>
        <dsp:cNvPr id="0" name=""/>
        <dsp:cNvSpPr/>
      </dsp:nvSpPr>
      <dsp:spPr>
        <a:xfrm>
          <a:off x="72162" y="1659821"/>
          <a:ext cx="3963244" cy="294011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778000">
            <a:lnSpc>
              <a:spcPct val="90000"/>
            </a:lnSpc>
            <a:spcBef>
              <a:spcPct val="0"/>
            </a:spcBef>
            <a:spcAft>
              <a:spcPct val="35000"/>
            </a:spcAft>
          </a:pPr>
          <a:r>
            <a:rPr lang="ar-DZ" sz="4000" kern="1200" dirty="0" smtClean="0">
              <a:cs typeface="AL-Mateen" pitchFamily="2" charset="-78"/>
            </a:rPr>
            <a:t>بيئة التخصص</a:t>
          </a:r>
          <a:endParaRPr lang="fr-FR" sz="4000" kern="1200" dirty="0">
            <a:cs typeface="AL-Mateen" pitchFamily="2" charset="-78"/>
          </a:endParaRPr>
        </a:p>
      </dsp:txBody>
      <dsp:txXfrm>
        <a:off x="445368" y="2419351"/>
        <a:ext cx="2377946" cy="1617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137E7-C87F-414A-BE73-B40063DF40AB}">
      <dsp:nvSpPr>
        <dsp:cNvPr id="0" name=""/>
        <dsp:cNvSpPr/>
      </dsp:nvSpPr>
      <dsp:spPr>
        <a:xfrm>
          <a:off x="1512371" y="0"/>
          <a:ext cx="4525962" cy="4525962"/>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F4F74C-2C1B-4270-972F-0CA73E3EAB3D}">
      <dsp:nvSpPr>
        <dsp:cNvPr id="0" name=""/>
        <dsp:cNvSpPr/>
      </dsp:nvSpPr>
      <dsp:spPr>
        <a:xfrm>
          <a:off x="2530615" y="75651"/>
          <a:ext cx="2941875" cy="1071380"/>
        </a:xfrm>
        <a:prstGeom prst="roundRect">
          <a:avLst/>
        </a:prstGeom>
        <a:solidFill>
          <a:schemeClr val="bg2">
            <a:lumMod val="50000"/>
            <a:alpha val="95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t>البيئة الخارجية</a:t>
          </a:r>
          <a:endParaRPr lang="fr-FR" sz="2800" kern="1200" dirty="0"/>
        </a:p>
      </dsp:txBody>
      <dsp:txXfrm>
        <a:off x="2582915" y="127951"/>
        <a:ext cx="2837275" cy="966780"/>
      </dsp:txXfrm>
    </dsp:sp>
    <dsp:sp modelId="{C2E95106-C7D9-452D-BC86-B165CF50644F}">
      <dsp:nvSpPr>
        <dsp:cNvPr id="0" name=""/>
        <dsp:cNvSpPr/>
      </dsp:nvSpPr>
      <dsp:spPr>
        <a:xfrm>
          <a:off x="730423" y="3388026"/>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t>البيئة الخارجية البعيدة</a:t>
          </a:r>
          <a:endParaRPr lang="fr-FR" sz="2800" kern="1200" dirty="0"/>
        </a:p>
      </dsp:txBody>
      <dsp:txXfrm>
        <a:off x="782723" y="3440326"/>
        <a:ext cx="2837275" cy="966780"/>
      </dsp:txXfrm>
    </dsp:sp>
    <dsp:sp modelId="{14A9B5B3-0540-4748-B5DE-826DF343A3ED}">
      <dsp:nvSpPr>
        <dsp:cNvPr id="0" name=""/>
        <dsp:cNvSpPr/>
      </dsp:nvSpPr>
      <dsp:spPr>
        <a:xfrm>
          <a:off x="4258820" y="3316019"/>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DZ" sz="2800" kern="1200" dirty="0" smtClean="0"/>
            <a:t>البيئة الخارجية القريبة </a:t>
          </a:r>
          <a:endParaRPr lang="fr-FR" sz="2800" kern="1200" dirty="0"/>
        </a:p>
      </dsp:txBody>
      <dsp:txXfrm>
        <a:off x="4311120" y="3368319"/>
        <a:ext cx="2837275" cy="966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0ACF7-70ED-4B91-9D33-AE4FC3B7F0C6}" type="datetimeFigureOut">
              <a:rPr lang="fr-FR" smtClean="0"/>
              <a:pPr/>
              <a:t>04/01/2014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567F7-39AC-4D17-BEAC-A8B2BDBEAAC0}" type="slidenum">
              <a:rPr lang="fr-FR" smtClean="0"/>
              <a:pPr/>
              <a:t>‹#›</a:t>
            </a:fld>
            <a:endParaRPr lang="fr-FR"/>
          </a:p>
        </p:txBody>
      </p:sp>
    </p:spTree>
    <p:extLst>
      <p:ext uri="{BB962C8B-B14F-4D97-AF65-F5344CB8AC3E}">
        <p14:creationId xmlns:p14="http://schemas.microsoft.com/office/powerpoint/2010/main" val="2419811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5567F7-39AC-4D17-BEAC-A8B2BDBEAAC0}" type="slidenum">
              <a:rPr lang="fr-FR" smtClean="0"/>
              <a:pPr/>
              <a:t>2</a:t>
            </a:fld>
            <a:endParaRPr lang="fr-FR"/>
          </a:p>
        </p:txBody>
      </p:sp>
    </p:spTree>
    <p:extLst>
      <p:ext uri="{BB962C8B-B14F-4D97-AF65-F5344CB8AC3E}">
        <p14:creationId xmlns:p14="http://schemas.microsoft.com/office/powerpoint/2010/main" val="3593706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5567F7-39AC-4D17-BEAC-A8B2BDBEAAC0}" type="slidenum">
              <a:rPr lang="fr-FR" smtClean="0"/>
              <a:pPr/>
              <a:t>4</a:t>
            </a:fld>
            <a:endParaRPr lang="fr-FR"/>
          </a:p>
        </p:txBody>
      </p:sp>
    </p:spTree>
    <p:extLst>
      <p:ext uri="{BB962C8B-B14F-4D97-AF65-F5344CB8AC3E}">
        <p14:creationId xmlns:p14="http://schemas.microsoft.com/office/powerpoint/2010/main" val="2603596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04/01/2014</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a:t>
            </a:fld>
            <a:endParaRPr lang="fr-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a:t>
            </a:fld>
            <a:endParaRPr lang="fr-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a:t>
            </a:fld>
            <a:endParaRPr lang="fr-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04/01/2014</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A309A6D-C09C-4548-B29A-6CF363A7E532}" type="datetimeFigureOut">
              <a:rPr lang="fr-FR" smtClean="0"/>
              <a:pPr/>
              <a:t>04/01/2014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04/01/2014</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04/01/2014</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539552" y="548680"/>
            <a:ext cx="7772400" cy="2232248"/>
          </a:xfrm>
          <a:solidFill>
            <a:schemeClr val="accent4">
              <a:lumMod val="60000"/>
              <a:lumOff val="40000"/>
            </a:schemeClr>
          </a:solidFill>
        </p:spPr>
        <p:txBody>
          <a:bodyPr>
            <a:normAutofit fontScale="90000"/>
          </a:bodyPr>
          <a:lstStyle/>
          <a:p>
            <a:pPr algn="ctr" rtl="1"/>
            <a: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جامعة زيان عاشور الجلفة </a:t>
            </a:r>
            <a:b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كلية الحقوق و العلوم السياسية</a:t>
            </a:r>
            <a:b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قسم العلوم السياسية </a:t>
            </a:r>
            <a:endParaRPr lang="fr-FR"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5" name="Espace réservé du texte 4"/>
          <p:cNvSpPr>
            <a:spLocks noGrp="1"/>
          </p:cNvSpPr>
          <p:nvPr>
            <p:ph type="subTitle" idx="1"/>
          </p:nvPr>
        </p:nvSpPr>
        <p:spPr>
          <a:xfrm>
            <a:off x="539552" y="2996952"/>
            <a:ext cx="7776864" cy="3239988"/>
          </a:xfrm>
          <a:solidFill>
            <a:schemeClr val="accent4">
              <a:lumMod val="60000"/>
              <a:lumOff val="40000"/>
            </a:schemeClr>
          </a:solidFill>
        </p:spPr>
        <p:txBody>
          <a:bodyPr>
            <a:normAutofit/>
          </a:bodyPr>
          <a:lstStyle/>
          <a:p>
            <a:endParaRPr lang="fr-FR" dirty="0" smtClean="0"/>
          </a:p>
          <a:p>
            <a:pPr algn="ctr"/>
            <a:r>
              <a:rPr lang="ar-DZ"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ادارة الموارد البشرية</a:t>
            </a:r>
          </a:p>
          <a:p>
            <a:pPr algn="ctr"/>
            <a:r>
              <a:rPr lang="ar-DZ"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الأستاذ: الكر محمد </a:t>
            </a:r>
            <a:endParaRPr lang="fr-FR"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SA" sz="3600" dirty="0" smtClean="0">
                <a:cs typeface="AL-Mateen" pitchFamily="2" charset="-78"/>
              </a:rPr>
              <a:t>هذا بالنسبة لعناصر هذه البيئة التي تتفاعل مع إدارة الموارد البشرية و تتأثر </a:t>
            </a:r>
            <a:r>
              <a:rPr lang="ar-SA" sz="3600" dirty="0" err="1" smtClean="0">
                <a:cs typeface="AL-Mateen" pitchFamily="2" charset="-78"/>
              </a:rPr>
              <a:t>بها</a:t>
            </a:r>
            <a:r>
              <a:rPr lang="ar-SA" sz="3600" dirty="0" smtClean="0">
                <a:cs typeface="AL-Mateen" pitchFamily="2" charset="-78"/>
              </a:rPr>
              <a:t>،و إن تأثيرها يشمل وضع الموارد البشرية الحالي و المستقبلي و تأثير هذه العوامل التنظيمية على إدارة الموارد البشرية ينعكس في بعض النواحي </a:t>
            </a:r>
            <a:r>
              <a:rPr lang="ar-SA" sz="3600" dirty="0" err="1" smtClean="0">
                <a:cs typeface="AL-Mateen" pitchFamily="2" charset="-78"/>
              </a:rPr>
              <a:t>مثل:</a:t>
            </a:r>
            <a:r>
              <a:rPr lang="ar-SA" sz="3600" dirty="0" smtClean="0">
                <a:cs typeface="AL-Mateen" pitchFamily="2" charset="-78"/>
              </a:rPr>
              <a:t> </a:t>
            </a:r>
            <a:endParaRPr lang="fr-FR" sz="3600" dirty="0" smtClean="0">
              <a:cs typeface="AL-Mateen" pitchFamily="2" charset="-78"/>
            </a:endParaRPr>
          </a:p>
          <a:p>
            <a:pPr lvl="0" algn="r" rtl="1">
              <a:buFont typeface="Wingdings" pitchFamily="2" charset="2"/>
              <a:buChar char="q"/>
            </a:pPr>
            <a:r>
              <a:rPr lang="ar-SA" sz="3600" dirty="0" smtClean="0">
                <a:cs typeface="AL-Mateen" pitchFamily="2" charset="-78"/>
              </a:rPr>
              <a:t>أهداف الموظفين و</a:t>
            </a:r>
            <a:r>
              <a:rPr lang="ar-DZ" sz="3600" dirty="0" smtClean="0">
                <a:cs typeface="AL-Mateen" pitchFamily="2" charset="-78"/>
              </a:rPr>
              <a:t> </a:t>
            </a:r>
            <a:r>
              <a:rPr lang="ar-SA" sz="3600" dirty="0" smtClean="0">
                <a:cs typeface="AL-Mateen" pitchFamily="2" charset="-78"/>
              </a:rPr>
              <a:t>قراراتهم.</a:t>
            </a:r>
            <a:endParaRPr lang="fr-FR" sz="3600" dirty="0" smtClean="0">
              <a:cs typeface="AL-Mateen" pitchFamily="2" charset="-78"/>
            </a:endParaRPr>
          </a:p>
          <a:p>
            <a:pPr lvl="0" algn="r" rtl="1">
              <a:buFont typeface="Wingdings" pitchFamily="2" charset="2"/>
              <a:buChar char="q"/>
            </a:pPr>
            <a:r>
              <a:rPr lang="ar-SA" sz="3600" dirty="0" smtClean="0">
                <a:cs typeface="AL-Mateen" pitchFamily="2" charset="-78"/>
              </a:rPr>
              <a:t>أحوال الموظفين المادية ورضاهم الوظيفي</a:t>
            </a:r>
            <a:endParaRPr lang="fr-FR" sz="3600" dirty="0" smtClean="0">
              <a:cs typeface="AL-Mateen" pitchFamily="2" charset="-78"/>
            </a:endParaRPr>
          </a:p>
          <a:p>
            <a:pPr lvl="0" algn="r" rtl="1">
              <a:buFont typeface="Wingdings" pitchFamily="2" charset="2"/>
              <a:buChar char="q"/>
            </a:pPr>
            <a:r>
              <a:rPr lang="ar-SA" sz="3600" dirty="0" smtClean="0">
                <a:cs typeface="AL-Mateen" pitchFamily="2" charset="-78"/>
              </a:rPr>
              <a:t>التكنولوجيا المستخدمة بمفهومها المادي و </a:t>
            </a:r>
            <a:r>
              <a:rPr lang="ar-SA" sz="3600" dirty="0" err="1" smtClean="0">
                <a:cs typeface="AL-Mateen" pitchFamily="2" charset="-78"/>
              </a:rPr>
              <a:t>الإستخدامي</a:t>
            </a:r>
            <a:endParaRPr lang="fr-FR" sz="3600" dirty="0" smtClean="0">
              <a:cs typeface="AL-Mateen" pitchFamily="2" charset="-78"/>
            </a:endParaRPr>
          </a:p>
          <a:p>
            <a:pPr lvl="0" algn="r" rtl="1">
              <a:buFont typeface="Wingdings" pitchFamily="2" charset="2"/>
              <a:buChar char="q"/>
            </a:pPr>
            <a:r>
              <a:rPr lang="ar-SA" sz="3600" dirty="0" smtClean="0">
                <a:cs typeface="AL-Mateen" pitchFamily="2" charset="-78"/>
              </a:rPr>
              <a:t>نوع الملكية السائدة</a:t>
            </a:r>
            <a:r>
              <a:rPr lang="ar-SA" dirty="0" smtClean="0"/>
              <a:t>.</a:t>
            </a:r>
            <a:endParaRPr lang="fr-FR" dirty="0" smtClean="0"/>
          </a:p>
          <a:p>
            <a:pPr algn="r" rtl="1"/>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6000" dirty="0" smtClean="0">
                <a:cs typeface="AF_Tholoth" pitchFamily="2" charset="-78"/>
              </a:rPr>
              <a:t>البيئة الداخلية لإدارة الموارد البشرية</a:t>
            </a:r>
            <a:endParaRPr lang="fr-FR" sz="5400" dirty="0">
              <a:cs typeface="Al-Kharashi 5"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1"/>
          <p:cNvSpPr>
            <a:spLocks noGrp="1"/>
          </p:cNvSpPr>
          <p:nvPr>
            <p:ph type="title"/>
          </p:nvPr>
        </p:nvSpPr>
        <p:spPr>
          <a:xfrm>
            <a:off x="395536" y="260648"/>
            <a:ext cx="8229600" cy="1143000"/>
          </a:xfrm>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5400" dirty="0" smtClean="0">
                <a:cs typeface="AF_Tholoth" pitchFamily="2" charset="-78"/>
              </a:rPr>
              <a:t>البيئة الخارجية لإدارة الموارد البشرية</a:t>
            </a:r>
            <a:endParaRPr lang="fr-FR" sz="4800" dirty="0">
              <a:cs typeface="Al-Kharashi 5"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rtl="1"/>
            <a:r>
              <a:rPr lang="ar-SA" sz="3200" b="1" dirty="0" smtClean="0">
                <a:cs typeface="AL-Mateen" pitchFamily="2" charset="-78"/>
              </a:rPr>
              <a:t>البيئة الخارجية </a:t>
            </a:r>
            <a:r>
              <a:rPr lang="ar-SA" sz="3200" b="1" dirty="0" err="1" smtClean="0">
                <a:cs typeface="AL-Mateen" pitchFamily="2" charset="-78"/>
              </a:rPr>
              <a:t>القريبة:</a:t>
            </a:r>
            <a:r>
              <a:rPr lang="ar-SA" sz="3200" b="1" dirty="0" smtClean="0">
                <a:cs typeface="AL-Mateen" pitchFamily="2" charset="-78"/>
              </a:rPr>
              <a:t> </a:t>
            </a:r>
            <a:endParaRPr lang="fr-FR" sz="3200" dirty="0" smtClean="0">
              <a:cs typeface="AL-Mateen" pitchFamily="2" charset="-78"/>
            </a:endParaRPr>
          </a:p>
          <a:p>
            <a:pPr algn="just" rtl="1">
              <a:buNone/>
            </a:pPr>
            <a:r>
              <a:rPr lang="ar-SA" sz="3200" dirty="0" smtClean="0">
                <a:cs typeface="AL-Mateen" pitchFamily="2" charset="-78"/>
              </a:rPr>
              <a:t>ونعني بالبيئة الخارجية القريبة، تلك الموارد والعناصر والتنظيمات التي يقوم بينها وبين إ.م.ب تفاعل وتبادل مباشر مكثف، ومن عناصر هذه البيئة الخارجية نجد ما يلي</a:t>
            </a:r>
            <a:r>
              <a:rPr lang="ar-DZ" sz="3200" dirty="0" smtClean="0">
                <a:cs typeface="AL-Mateen" pitchFamily="2" charset="-78"/>
              </a:rPr>
              <a:t> </a:t>
            </a:r>
            <a:r>
              <a:rPr lang="ar-SA" sz="3200" dirty="0" err="1" smtClean="0">
                <a:cs typeface="AL-Mateen" pitchFamily="2" charset="-78"/>
              </a:rPr>
              <a:t>:</a:t>
            </a:r>
            <a:r>
              <a:rPr lang="ar-SA" sz="3200" dirty="0" smtClean="0">
                <a:cs typeface="AL-Mateen" pitchFamily="2" charset="-78"/>
              </a:rPr>
              <a:t> </a:t>
            </a:r>
            <a:endParaRPr lang="fr-FR" sz="3200" dirty="0" smtClean="0">
              <a:cs typeface="AL-Mateen" pitchFamily="2" charset="-78"/>
            </a:endParaRPr>
          </a:p>
          <a:p>
            <a:pPr lvl="0" algn="just" rtl="1">
              <a:buFont typeface="Wingdings" pitchFamily="2" charset="2"/>
              <a:buChar char="q"/>
            </a:pPr>
            <a:r>
              <a:rPr lang="ar-SA" sz="3200" dirty="0" smtClean="0">
                <a:cs typeface="AL-Mateen" pitchFamily="2" charset="-78"/>
              </a:rPr>
              <a:t>الزبائن أو الجمهور.</a:t>
            </a:r>
            <a:endParaRPr lang="fr-FR" sz="3200" dirty="0" smtClean="0">
              <a:cs typeface="AL-Mateen" pitchFamily="2" charset="-78"/>
            </a:endParaRPr>
          </a:p>
          <a:p>
            <a:pPr lvl="0" algn="just" rtl="1">
              <a:buFont typeface="Wingdings" pitchFamily="2" charset="2"/>
              <a:buChar char="q"/>
            </a:pPr>
            <a:r>
              <a:rPr lang="ar-SA" sz="3200" dirty="0" smtClean="0">
                <a:cs typeface="AL-Mateen" pitchFamily="2" charset="-78"/>
              </a:rPr>
              <a:t>المزودون بالموارد </a:t>
            </a:r>
            <a:endParaRPr lang="fr-FR" sz="3200" dirty="0" smtClean="0">
              <a:cs typeface="AL-Mateen" pitchFamily="2" charset="-78"/>
            </a:endParaRPr>
          </a:p>
          <a:p>
            <a:pPr lvl="0" algn="just" rtl="1">
              <a:buFont typeface="Wingdings" pitchFamily="2" charset="2"/>
              <a:buChar char="q"/>
            </a:pPr>
            <a:r>
              <a:rPr lang="ar-SA" sz="3200" dirty="0" smtClean="0">
                <a:cs typeface="AL-Mateen" pitchFamily="2" charset="-78"/>
              </a:rPr>
              <a:t>المنافسون </a:t>
            </a:r>
            <a:endParaRPr lang="fr-FR" sz="3200" dirty="0" smtClean="0">
              <a:cs typeface="AL-Mateen" pitchFamily="2" charset="-78"/>
            </a:endParaRPr>
          </a:p>
          <a:p>
            <a:pPr lvl="0" algn="just" rtl="1">
              <a:buFont typeface="Wingdings" pitchFamily="2" charset="2"/>
              <a:buChar char="q"/>
            </a:pPr>
            <a:r>
              <a:rPr lang="ar-SA" sz="3200" dirty="0" smtClean="0">
                <a:cs typeface="AL-Mateen" pitchFamily="2" charset="-78"/>
              </a:rPr>
              <a:t>المنظمات ذا</a:t>
            </a:r>
            <a:r>
              <a:rPr lang="ar-DZ" sz="3200" dirty="0" smtClean="0">
                <a:cs typeface="AL-Mateen" pitchFamily="2" charset="-78"/>
              </a:rPr>
              <a:t>ت</a:t>
            </a:r>
            <a:r>
              <a:rPr lang="ar-SA" sz="3200" dirty="0" smtClean="0">
                <a:cs typeface="AL-Mateen" pitchFamily="2" charset="-78"/>
              </a:rPr>
              <a:t> العلاقة</a:t>
            </a:r>
            <a:endParaRPr lang="fr-FR" sz="3200" dirty="0" smtClean="0">
              <a:cs typeface="AL-Mateen" pitchFamily="2" charset="-78"/>
            </a:endParaRPr>
          </a:p>
          <a:p>
            <a:pPr algn="just" rtl="1">
              <a:buFont typeface="Wingdings" pitchFamily="2" charset="2"/>
              <a:buChar char="q"/>
            </a:pPr>
            <a:r>
              <a:rPr lang="ar-SA" sz="3200" dirty="0" smtClean="0">
                <a:cs typeface="AL-Mateen" pitchFamily="2" charset="-78"/>
              </a:rPr>
              <a:t>وفي هذا الإطار قد تتبع عدة إستراتيجيات للتعامل مع هذه البيئة وذلك إما بالتنافس والتعاون أو التعاقد مع عناصر البيئة</a:t>
            </a:r>
            <a:endParaRPr lang="fr-FR" sz="3200" dirty="0" smtClean="0">
              <a:cs typeface="AL-Mateen" pitchFamily="2" charset="-78"/>
            </a:endParaRPr>
          </a:p>
          <a:p>
            <a:pPr algn="r" rtl="1"/>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5400" dirty="0" smtClean="0">
                <a:cs typeface="AF_Tholoth" pitchFamily="2" charset="-78"/>
              </a:rPr>
              <a:t>البيئة الخارجية لإدارة الموارد البشرية</a:t>
            </a:r>
            <a:endParaRPr lang="fr-FR" sz="4800" dirty="0">
              <a:cs typeface="Al-Kharashi 5"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481138"/>
          <a:ext cx="8229600" cy="5116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8800" dirty="0" smtClean="0">
                <a:cs typeface="AF_Tholoth" pitchFamily="2" charset="-78"/>
              </a:rPr>
              <a:t>البيئة الخارجية القريبة</a:t>
            </a:r>
            <a:endParaRPr lang="fr-FR" sz="8000" dirty="0">
              <a:cs typeface="Al-Kharashi 5"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rtl="1"/>
            <a:r>
              <a:rPr lang="ar-SA" sz="3600" b="1" dirty="0" smtClean="0">
                <a:cs typeface="AL-Mateen" pitchFamily="2" charset="-78"/>
              </a:rPr>
              <a:t>البيئة الخارجية </a:t>
            </a:r>
            <a:r>
              <a:rPr lang="ar-SA" sz="3600" b="1" dirty="0" err="1" smtClean="0">
                <a:cs typeface="AL-Mateen" pitchFamily="2" charset="-78"/>
              </a:rPr>
              <a:t>البعيدة:</a:t>
            </a:r>
            <a:r>
              <a:rPr lang="ar-SA" sz="3600" b="1" dirty="0" smtClean="0">
                <a:cs typeface="AL-Mateen" pitchFamily="2" charset="-78"/>
              </a:rPr>
              <a:t> </a:t>
            </a:r>
            <a:endParaRPr lang="fr-FR" sz="3600" dirty="0" smtClean="0">
              <a:cs typeface="AL-Mateen" pitchFamily="2" charset="-78"/>
            </a:endParaRPr>
          </a:p>
          <a:p>
            <a:pPr algn="just" rtl="1">
              <a:buNone/>
            </a:pPr>
            <a:r>
              <a:rPr lang="ar-SA" sz="3600" dirty="0" smtClean="0">
                <a:cs typeface="AL-Mateen" pitchFamily="2" charset="-78"/>
              </a:rPr>
              <a:t>تعني البيئة الخارجية البعيدة تلك الموارد والعوامل المجتمعية العامة التي تتفاعل مع المنظمة وفي الغالب تؤثر على إ.م.ب وعلى عناصر البيئة القريبة والواقع أن هذا التفاعل تفاعل غير مباشر و يختلف في عدد </a:t>
            </a:r>
            <a:r>
              <a:rPr lang="ar-SA" sz="3600" dirty="0" err="1" smtClean="0">
                <a:cs typeface="AL-Mateen" pitchFamily="2" charset="-78"/>
              </a:rPr>
              <a:t>مراته</a:t>
            </a:r>
            <a:r>
              <a:rPr lang="ar-SA" sz="3600" dirty="0" smtClean="0">
                <a:cs typeface="AL-Mateen" pitchFamily="2" charset="-78"/>
              </a:rPr>
              <a:t> و شدته عن التفاعل مع عناصر  البيئة الخارجية القريبة ولكن مدته أطول من التفاعل مع عناصر البيئة الخارجية القريبة ويمكن إجمالها فيما </a:t>
            </a:r>
            <a:r>
              <a:rPr lang="ar-SA" sz="3600" dirty="0" err="1" smtClean="0">
                <a:cs typeface="AL-Mateen" pitchFamily="2" charset="-78"/>
              </a:rPr>
              <a:t>يلي:</a:t>
            </a:r>
            <a:r>
              <a:rPr lang="ar-SA" sz="3600" dirty="0" smtClean="0">
                <a:cs typeface="AL-Mateen" pitchFamily="2" charset="-78"/>
              </a:rPr>
              <a:t> </a:t>
            </a:r>
            <a:endParaRPr lang="fr-FR" sz="3600" dirty="0" smtClean="0">
              <a:cs typeface="AL-Mateen" pitchFamily="2" charset="-78"/>
            </a:endParaRPr>
          </a:p>
          <a:p>
            <a:pPr algn="r"/>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8800" dirty="0" smtClean="0">
                <a:cs typeface="AF_Tholoth" pitchFamily="2" charset="-78"/>
              </a:rPr>
              <a:t>البيئة الخارجية القريبة</a:t>
            </a:r>
            <a:endParaRPr lang="fr-FR" sz="8000" dirty="0">
              <a:cs typeface="Al-Kharashi 5"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rtl="1"/>
            <a:r>
              <a:rPr lang="ar-SA" b="1" dirty="0" smtClean="0"/>
              <a:t>1/ </a:t>
            </a:r>
            <a:r>
              <a:rPr lang="ar-SA" sz="3200" b="1" dirty="0" smtClean="0">
                <a:cs typeface="AL-Mateen" pitchFamily="2" charset="-78"/>
              </a:rPr>
              <a:t>النظام الاقتصادي: </a:t>
            </a:r>
            <a:r>
              <a:rPr lang="ar-SA" sz="3200" dirty="0" smtClean="0">
                <a:cs typeface="AL-Mateen" pitchFamily="2" charset="-78"/>
              </a:rPr>
              <a:t>ويشمل فلسفة الدولة الاقتصادية( ليبرالية أو اشتراكية</a:t>
            </a:r>
            <a:r>
              <a:rPr lang="ar-DZ" sz="3200" dirty="0" smtClean="0">
                <a:cs typeface="AL-Mateen" pitchFamily="2" charset="-78"/>
              </a:rPr>
              <a:t> أو اسلامية</a:t>
            </a:r>
            <a:r>
              <a:rPr lang="ar-SA" sz="3200" dirty="0" smtClean="0">
                <a:cs typeface="AL-Mateen" pitchFamily="2" charset="-78"/>
              </a:rPr>
              <a:t> )،الموارد الاقتصادية في الدولة،النظام الضريبي، السياسة النقدية والمالية، مستويات الإنتاج، نسب التضخم والبطالة، مستويات تدخل الدولة وغيرها من العوامل الاقتصادية.</a:t>
            </a:r>
            <a:endParaRPr lang="fr-FR" sz="3200" dirty="0" smtClean="0">
              <a:cs typeface="AL-Mateen" pitchFamily="2" charset="-78"/>
            </a:endParaRPr>
          </a:p>
          <a:p>
            <a:pPr algn="just" rtl="1"/>
            <a:r>
              <a:rPr lang="ar-SA" sz="2000" b="1" dirty="0" smtClean="0">
                <a:cs typeface="AL-Mateen" pitchFamily="2" charset="-78"/>
              </a:rPr>
              <a:t>2</a:t>
            </a:r>
            <a:r>
              <a:rPr lang="ar-SA" sz="3200" b="1" dirty="0" smtClean="0">
                <a:cs typeface="AL-Mateen" pitchFamily="2" charset="-78"/>
              </a:rPr>
              <a:t>/ النظام السياسي والقانوني: </a:t>
            </a:r>
            <a:r>
              <a:rPr lang="ar-SA" sz="3200" dirty="0" smtClean="0">
                <a:cs typeface="AL-Mateen" pitchFamily="2" charset="-78"/>
              </a:rPr>
              <a:t>ويشمل فلسفة الدولة السياسية( ديمقراطية أو ديكتاتورية وجماعات الضغط السياسية والأحزاب السياسية، الاستقرار السياسي والسلطة التشريعية والقضائية وممارسات الحكومة.</a:t>
            </a:r>
            <a:r>
              <a:rPr lang="ar-SA" sz="3200" dirty="0" err="1" smtClean="0">
                <a:cs typeface="AL-Mateen" pitchFamily="2" charset="-78"/>
              </a:rPr>
              <a:t>ضف</a:t>
            </a:r>
            <a:r>
              <a:rPr lang="ar-SA" sz="3200" dirty="0" smtClean="0">
                <a:cs typeface="AL-Mateen" pitchFamily="2" charset="-78"/>
              </a:rPr>
              <a:t> إلى ذلك التشريعات والأجهزة وقوانين العمل والضمان الاجتماعي وغيرها من القوانين الأخرى </a:t>
            </a:r>
            <a:endParaRPr lang="fr-FR" sz="3200" dirty="0" smtClean="0">
              <a:cs typeface="AL-Mateen" pitchFamily="2" charset="-78"/>
            </a:endParaRPr>
          </a:p>
          <a:p>
            <a:pPr algn="r" rtl="1"/>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8800" dirty="0" smtClean="0">
                <a:cs typeface="AF_Tholoth" pitchFamily="2" charset="-78"/>
              </a:rPr>
              <a:t>البيئة الخارجية القريبة</a:t>
            </a:r>
            <a:endParaRPr lang="fr-FR" sz="8000" dirty="0">
              <a:cs typeface="Al-Kharashi 5"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82799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rtl="1"/>
            <a:r>
              <a:rPr lang="ar-DZ" b="1" dirty="0" smtClean="0"/>
              <a:t>3</a:t>
            </a:r>
            <a:r>
              <a:rPr lang="ar-SA" sz="3200" b="1" dirty="0" smtClean="0">
                <a:cs typeface="AL-Mateen" pitchFamily="2" charset="-78"/>
              </a:rPr>
              <a:t>/ النظام الحضاري </a:t>
            </a:r>
            <a:r>
              <a:rPr lang="ar-SA" sz="3200" b="1" dirty="0" err="1" smtClean="0">
                <a:cs typeface="AL-Mateen" pitchFamily="2" charset="-78"/>
              </a:rPr>
              <a:t>الاجتماعي </a:t>
            </a:r>
            <a:r>
              <a:rPr lang="ar-SA" sz="3200" b="1" dirty="0" smtClean="0">
                <a:cs typeface="AL-Mateen" pitchFamily="2" charset="-78"/>
              </a:rPr>
              <a:t>: </a:t>
            </a:r>
            <a:r>
              <a:rPr lang="ar-SA" sz="3200" dirty="0" smtClean="0">
                <a:cs typeface="AL-Mateen" pitchFamily="2" charset="-78"/>
              </a:rPr>
              <a:t>وتتضمن كل ما صنعه الإنسان خلال تاريخه الطويل وتتضمن اللغة، العادات والتقاليد و</a:t>
            </a:r>
            <a:r>
              <a:rPr lang="ar-DZ" sz="3200" dirty="0" smtClean="0">
                <a:cs typeface="AL-Mateen" pitchFamily="2" charset="-78"/>
              </a:rPr>
              <a:t> </a:t>
            </a:r>
            <a:r>
              <a:rPr lang="ar-SA" sz="3200" dirty="0" err="1" smtClean="0">
                <a:cs typeface="AL-Mateen" pitchFamily="2" charset="-78"/>
              </a:rPr>
              <a:t>أداب</a:t>
            </a:r>
            <a:r>
              <a:rPr lang="ar-SA" sz="3200" dirty="0" smtClean="0">
                <a:cs typeface="AL-Mateen" pitchFamily="2" charset="-78"/>
              </a:rPr>
              <a:t> السلوك العام والقيم والمثل والأدوات والفنون و</a:t>
            </a:r>
            <a:r>
              <a:rPr lang="ar-DZ" sz="3200" dirty="0" smtClean="0">
                <a:cs typeface="AL-Mateen" pitchFamily="2" charset="-78"/>
              </a:rPr>
              <a:t> </a:t>
            </a:r>
            <a:r>
              <a:rPr lang="ar-SA" sz="3200" dirty="0" err="1" smtClean="0">
                <a:cs typeface="AL-Mateen" pitchFamily="2" charset="-78"/>
              </a:rPr>
              <a:t>الأداب</a:t>
            </a:r>
            <a:r>
              <a:rPr lang="ar-SA" sz="3200" dirty="0" smtClean="0">
                <a:cs typeface="AL-Mateen" pitchFamily="2" charset="-78"/>
              </a:rPr>
              <a:t> كما يشمل طبقات المجتمع والمستويات الاجتماعية للفرد والمجتمع، ووضع الأسرة والمرأة والمؤسسات الاجتماعية </a:t>
            </a:r>
            <a:r>
              <a:rPr lang="ar-SA" sz="3200" dirty="0" err="1" smtClean="0">
                <a:cs typeface="AL-Mateen" pitchFamily="2" charset="-78"/>
              </a:rPr>
              <a:t>الأخرى </a:t>
            </a:r>
            <a:r>
              <a:rPr lang="ar-SA" sz="3200" dirty="0" smtClean="0">
                <a:cs typeface="AL-Mateen" pitchFamily="2" charset="-78"/>
              </a:rPr>
              <a:t>، انه أسلوب المعيشة وفن الحياة.</a:t>
            </a:r>
            <a:endParaRPr lang="fr-FR" sz="3200" dirty="0" smtClean="0">
              <a:cs typeface="AL-Mateen" pitchFamily="2" charset="-78"/>
            </a:endParaRPr>
          </a:p>
          <a:p>
            <a:pPr algn="just" rtl="1"/>
            <a:r>
              <a:rPr lang="ar-SA" sz="2400" b="1" dirty="0" smtClean="0">
                <a:cs typeface="AL-Mateen" pitchFamily="2" charset="-78"/>
              </a:rPr>
              <a:t>4</a:t>
            </a:r>
            <a:r>
              <a:rPr lang="ar-SA" sz="3200" b="1" dirty="0" smtClean="0">
                <a:cs typeface="AL-Mateen" pitchFamily="2" charset="-78"/>
              </a:rPr>
              <a:t>/ النظام التكنولوجي والبيئة العلمية:</a:t>
            </a:r>
            <a:r>
              <a:rPr lang="ar-SA" sz="3200" dirty="0" smtClean="0">
                <a:cs typeface="AL-Mateen" pitchFamily="2" charset="-78"/>
              </a:rPr>
              <a:t>ونقصد </a:t>
            </a:r>
            <a:r>
              <a:rPr lang="ar-SA" sz="3200" dirty="0" err="1" smtClean="0">
                <a:cs typeface="AL-Mateen" pitchFamily="2" charset="-78"/>
              </a:rPr>
              <a:t>بها</a:t>
            </a:r>
            <a:r>
              <a:rPr lang="ar-SA" sz="3200" dirty="0" smtClean="0">
                <a:cs typeface="AL-Mateen" pitchFamily="2" charset="-78"/>
              </a:rPr>
              <a:t> كل العوامل الخاصة بحالة العلم والتكنولوجيا في المجتمع بما في ذلك الأجهزة المعنية </a:t>
            </a:r>
            <a:r>
              <a:rPr lang="ar-SA" sz="3200" dirty="0" err="1" smtClean="0">
                <a:cs typeface="AL-Mateen" pitchFamily="2" charset="-78"/>
              </a:rPr>
              <a:t>بهما</a:t>
            </a:r>
            <a:r>
              <a:rPr lang="ar-SA" sz="3200" dirty="0" smtClean="0">
                <a:cs typeface="AL-Mateen" pitchFamily="2" charset="-78"/>
              </a:rPr>
              <a:t> نشمل </a:t>
            </a:r>
            <a:r>
              <a:rPr lang="ar-SA" sz="3200" dirty="0" err="1" smtClean="0">
                <a:cs typeface="AL-Mateen" pitchFamily="2" charset="-78"/>
              </a:rPr>
              <a:t>بها</a:t>
            </a:r>
            <a:r>
              <a:rPr lang="ar-SA" sz="3200" dirty="0" smtClean="0">
                <a:cs typeface="AL-Mateen" pitchFamily="2" charset="-78"/>
              </a:rPr>
              <a:t> تلك الجهات التي توفر المعارف والأجهزة والمعدات.وذلك من خلال تبني التكنولوجيا كعملية ونتاج.</a:t>
            </a:r>
            <a:endParaRPr lang="fr-FR" sz="3200" dirty="0">
              <a:cs typeface="AL-Mateen" pitchFamily="2" charset="-78"/>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8800" dirty="0" smtClean="0">
                <a:cs typeface="AF_Tholoth" pitchFamily="2" charset="-78"/>
              </a:rPr>
              <a:t>البيئة الخارجية القريبة</a:t>
            </a:r>
            <a:endParaRPr lang="fr-FR" sz="8000" dirty="0">
              <a:cs typeface="Al-Kharashi 5"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style>
          <a:lnRef idx="1">
            <a:schemeClr val="accent1"/>
          </a:lnRef>
          <a:fillRef idx="2">
            <a:schemeClr val="accent1"/>
          </a:fillRef>
          <a:effectRef idx="1">
            <a:schemeClr val="accent1"/>
          </a:effectRef>
          <a:fontRef idx="minor">
            <a:schemeClr val="dk1"/>
          </a:fontRef>
        </p:style>
        <p:txBody>
          <a:bodyPr/>
          <a:lstStyle/>
          <a:p>
            <a:pPr algn="just" rtl="1"/>
            <a:r>
              <a:rPr lang="ar-SA" sz="2400" b="1" dirty="0" smtClean="0"/>
              <a:t>5</a:t>
            </a:r>
            <a:r>
              <a:rPr lang="ar-SA" sz="3200" b="1" dirty="0" smtClean="0">
                <a:cs typeface="AL-Mateen" pitchFamily="2" charset="-78"/>
              </a:rPr>
              <a:t>/ النظام </a:t>
            </a:r>
            <a:r>
              <a:rPr lang="ar-SA" sz="3200" b="1" dirty="0" err="1" smtClean="0">
                <a:cs typeface="AL-Mateen" pitchFamily="2" charset="-78"/>
              </a:rPr>
              <a:t>الديمغرافي</a:t>
            </a:r>
            <a:r>
              <a:rPr lang="ar-SA" sz="3200" b="1" dirty="0" smtClean="0">
                <a:cs typeface="AL-Mateen" pitchFamily="2" charset="-78"/>
              </a:rPr>
              <a:t> </a:t>
            </a:r>
            <a:r>
              <a:rPr lang="ar-DZ" sz="3200" b="1" dirty="0" smtClean="0">
                <a:cs typeface="AL-Mateen" pitchFamily="2" charset="-78"/>
              </a:rPr>
              <a:t> </a:t>
            </a:r>
            <a:r>
              <a:rPr lang="ar-SA" sz="3200" b="1" dirty="0" smtClean="0">
                <a:cs typeface="AL-Mateen" pitchFamily="2" charset="-78"/>
              </a:rPr>
              <a:t>(السكاني</a:t>
            </a:r>
            <a:r>
              <a:rPr lang="ar-SA" sz="3200" b="1" dirty="0" err="1" smtClean="0">
                <a:cs typeface="AL-Mateen" pitchFamily="2" charset="-78"/>
              </a:rPr>
              <a:t>)</a:t>
            </a:r>
            <a:endParaRPr lang="fr-FR" sz="3200" dirty="0" smtClean="0">
              <a:cs typeface="AL-Mateen" pitchFamily="2" charset="-78"/>
            </a:endParaRPr>
          </a:p>
          <a:p>
            <a:pPr algn="just" rtl="1">
              <a:buNone/>
            </a:pPr>
            <a:r>
              <a:rPr lang="ar-DZ" sz="2000" b="1" dirty="0" smtClean="0">
                <a:cs typeface="AL-Mateen" pitchFamily="2" charset="-78"/>
              </a:rPr>
              <a:t>6</a:t>
            </a:r>
            <a:r>
              <a:rPr lang="ar-DZ" sz="3200" b="1" dirty="0" smtClean="0">
                <a:cs typeface="AL-Mateen" pitchFamily="2" charset="-78"/>
              </a:rPr>
              <a:t>/</a:t>
            </a:r>
            <a:r>
              <a:rPr lang="ar-SA" sz="3200" b="1" dirty="0" smtClean="0">
                <a:cs typeface="AL-Mateen" pitchFamily="2" charset="-78"/>
              </a:rPr>
              <a:t>النظام التربوي: </a:t>
            </a:r>
            <a:r>
              <a:rPr lang="ar-SA" sz="3200" dirty="0" smtClean="0">
                <a:cs typeface="AL-Mateen" pitchFamily="2" charset="-78"/>
              </a:rPr>
              <a:t>ونعني </a:t>
            </a:r>
            <a:r>
              <a:rPr lang="ar-SA" sz="3200" dirty="0" err="1" smtClean="0">
                <a:cs typeface="AL-Mateen" pitchFamily="2" charset="-78"/>
              </a:rPr>
              <a:t>به</a:t>
            </a:r>
            <a:r>
              <a:rPr lang="ar-SA" sz="3200" dirty="0" smtClean="0">
                <a:cs typeface="AL-Mateen" pitchFamily="2" charset="-78"/>
              </a:rPr>
              <a:t> الفلسفة التربوية للمجتمع والسلم التعليمي ومستوى ثقافة أفراد المجتمع ومستويات الطاقة البشرية</a:t>
            </a:r>
            <a:endParaRPr lang="fr-FR" sz="3200" dirty="0" smtClean="0">
              <a:cs typeface="AL-Mateen" pitchFamily="2" charset="-78"/>
            </a:endParaRPr>
          </a:p>
          <a:p>
            <a:pPr algn="just" rtl="1">
              <a:buNone/>
            </a:pPr>
            <a:r>
              <a:rPr lang="ar-DZ" sz="1800" b="1" dirty="0" smtClean="0">
                <a:cs typeface="AL-Mateen" pitchFamily="2" charset="-78"/>
              </a:rPr>
              <a:t>7</a:t>
            </a:r>
            <a:r>
              <a:rPr lang="ar-SA" sz="3200" b="1" dirty="0" smtClean="0">
                <a:cs typeface="AL-Mateen" pitchFamily="2" charset="-78"/>
              </a:rPr>
              <a:t>/ النظام الإداري: </a:t>
            </a:r>
            <a:r>
              <a:rPr lang="ar-SA" sz="3200" dirty="0" smtClean="0">
                <a:cs typeface="AL-Mateen" pitchFamily="2" charset="-78"/>
              </a:rPr>
              <a:t> ونعني </a:t>
            </a:r>
            <a:r>
              <a:rPr lang="ar-SA" sz="3200" dirty="0" err="1" smtClean="0">
                <a:cs typeface="AL-Mateen" pitchFamily="2" charset="-78"/>
              </a:rPr>
              <a:t>يه</a:t>
            </a:r>
            <a:r>
              <a:rPr lang="ar-SA" sz="3200" dirty="0" smtClean="0">
                <a:cs typeface="AL-Mateen" pitchFamily="2" charset="-78"/>
              </a:rPr>
              <a:t> الفلسفة الدولة الإدارية وخططها في التنمية الإدارية والإصلاح الإداري وهيكلها التنظيمي المركزي والإدارة المحلية ونظام المرفق العمومي </a:t>
            </a:r>
            <a:r>
              <a:rPr lang="ar-SA" sz="3200" dirty="0" err="1" smtClean="0">
                <a:cs typeface="AL-Mateen" pitchFamily="2" charset="-78"/>
              </a:rPr>
              <a:t>بها</a:t>
            </a:r>
            <a:r>
              <a:rPr lang="ar-SA" sz="3200" dirty="0" smtClean="0">
                <a:cs typeface="AL-Mateen" pitchFamily="2" charset="-78"/>
              </a:rPr>
              <a:t> والقطاع الحكومي </a:t>
            </a:r>
            <a:endParaRPr lang="fr-FR" sz="3200" dirty="0" smtClean="0">
              <a:cs typeface="AL-Mateen" pitchFamily="2" charset="-78"/>
            </a:endParaRPr>
          </a:p>
          <a:p>
            <a:pPr algn="just" rtl="1">
              <a:buNone/>
            </a:pPr>
            <a:r>
              <a:rPr lang="ar-DZ" sz="1800" b="1" dirty="0" smtClean="0">
                <a:cs typeface="AL-Mateen" pitchFamily="2" charset="-78"/>
              </a:rPr>
              <a:t>8</a:t>
            </a:r>
            <a:r>
              <a:rPr lang="ar-SA" sz="3200" b="1" dirty="0" smtClean="0">
                <a:cs typeface="AL-Mateen" pitchFamily="2" charset="-78"/>
              </a:rPr>
              <a:t>/ النظام الديني: </a:t>
            </a:r>
            <a:r>
              <a:rPr lang="ar-SA" sz="3200" dirty="0" smtClean="0">
                <a:cs typeface="AL-Mateen" pitchFamily="2" charset="-78"/>
              </a:rPr>
              <a:t>ونقصد </a:t>
            </a:r>
            <a:r>
              <a:rPr lang="ar-SA" sz="3200" dirty="0" err="1" smtClean="0">
                <a:cs typeface="AL-Mateen" pitchFamily="2" charset="-78"/>
              </a:rPr>
              <a:t>به</a:t>
            </a:r>
            <a:r>
              <a:rPr lang="ar-SA" sz="3200" dirty="0" smtClean="0">
                <a:cs typeface="AL-Mateen" pitchFamily="2" charset="-78"/>
              </a:rPr>
              <a:t> الدين المنتهج أو المتبع كل هذا يشكل نظاما واحدا متفاعلا مع بعضه بعضا ومتفاعل تبادليا مع إدارة الموارد </a:t>
            </a:r>
            <a:r>
              <a:rPr lang="ar-SA" sz="3200" dirty="0" err="1" smtClean="0">
                <a:cs typeface="AL-Mateen" pitchFamily="2" charset="-78"/>
              </a:rPr>
              <a:t>البشرية.</a:t>
            </a:r>
            <a:r>
              <a:rPr lang="ar-SA" sz="3200" dirty="0" smtClean="0">
                <a:cs typeface="AL-Mateen" pitchFamily="2" charset="-78"/>
              </a:rPr>
              <a:t> </a:t>
            </a:r>
            <a:endParaRPr lang="fr-FR" sz="3200" dirty="0" smtClean="0">
              <a:cs typeface="AL-Mateen" pitchFamily="2" charset="-78"/>
            </a:endParaRPr>
          </a:p>
          <a:p>
            <a:pPr algn="r" rtl="1"/>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8800" dirty="0" smtClean="0">
                <a:cs typeface="AF_Tholoth" pitchFamily="2" charset="-78"/>
              </a:rPr>
              <a:t>البيئة الخارجية القريبة</a:t>
            </a:r>
            <a:endParaRPr lang="fr-FR" sz="8000" dirty="0">
              <a:cs typeface="Al-Kharashi 5"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lvl="0" algn="just" rtl="1"/>
            <a:r>
              <a:rPr lang="ar-SA" sz="3600" b="1" dirty="0" smtClean="0">
                <a:cs typeface="AL-Mateen" pitchFamily="2" charset="-78"/>
              </a:rPr>
              <a:t>بيئة تخصص إدارة الموارد البشرية</a:t>
            </a:r>
            <a:endParaRPr lang="fr-FR" sz="3600" dirty="0" smtClean="0">
              <a:cs typeface="AL-Mateen" pitchFamily="2" charset="-78"/>
            </a:endParaRPr>
          </a:p>
          <a:p>
            <a:pPr algn="just" rtl="1">
              <a:buNone/>
            </a:pPr>
            <a:r>
              <a:rPr lang="ar-SA" sz="3600" dirty="0" smtClean="0">
                <a:cs typeface="AL-Mateen" pitchFamily="2" charset="-78"/>
              </a:rPr>
              <a:t>ويتمثل هذا العنصر في حالة و وضع إدارة الموارد البشرية كحقل من حقول الدراسة، وعلاقة تلك الإدارة بالجمعيات المهنية إن وجدت، والنشاطات المهنية المختلفة كالحلقات الدراسية أو المؤتمرات أو البرامج التدريبية وعادة ما يتم التركيز على ما يلي</a:t>
            </a:r>
            <a:endParaRPr lang="fr-FR" sz="3600" dirty="0" smtClean="0">
              <a:cs typeface="AL-Mateen" pitchFamily="2" charset="-78"/>
            </a:endParaRPr>
          </a:p>
          <a:p>
            <a:pPr algn="r" rtl="1"/>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6000" dirty="0" smtClean="0">
                <a:cs typeface="AF_Tholoth" pitchFamily="2" charset="-78"/>
              </a:rPr>
              <a:t>بيئة تخصص إدارة الموارد البشرية</a:t>
            </a:r>
            <a:r>
              <a:rPr lang="ar-DZ" sz="8000" dirty="0" smtClean="0">
                <a:cs typeface="AF_Tholoth" pitchFamily="2" charset="-78"/>
              </a:rPr>
              <a:t> </a:t>
            </a:r>
            <a:endParaRPr lang="fr-FR" sz="7200" dirty="0">
              <a:cs typeface="Al-Kharashi 5"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53996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852678" lvl="0" indent="-742950" algn="just" rtl="1">
              <a:buFont typeface="+mj-lt"/>
              <a:buAutoNum type="arabicPeriod"/>
            </a:pPr>
            <a:r>
              <a:rPr lang="ar-SA" sz="3600" dirty="0" smtClean="0">
                <a:cs typeface="AL-Mateen" pitchFamily="2" charset="-78"/>
              </a:rPr>
              <a:t>مهنية التخصص ومدى نضج التخصص وتحوله إلى مهنة</a:t>
            </a:r>
            <a:endParaRPr lang="fr-FR" sz="3600" dirty="0" smtClean="0">
              <a:cs typeface="AL-Mateen" pitchFamily="2" charset="-78"/>
            </a:endParaRPr>
          </a:p>
          <a:p>
            <a:pPr marL="852678" lvl="0" indent="-742950" algn="just" rtl="1">
              <a:buFont typeface="+mj-lt"/>
              <a:buAutoNum type="arabicPeriod"/>
            </a:pPr>
            <a:r>
              <a:rPr lang="ar-SA" sz="3600" dirty="0" smtClean="0">
                <a:cs typeface="AL-Mateen" pitchFamily="2" charset="-78"/>
              </a:rPr>
              <a:t>الصحافة العلمية  ودورها في إنضاج التخصص</a:t>
            </a:r>
            <a:endParaRPr lang="fr-FR" sz="3600" dirty="0" smtClean="0">
              <a:cs typeface="AL-Mateen" pitchFamily="2" charset="-78"/>
            </a:endParaRPr>
          </a:p>
          <a:p>
            <a:pPr marL="852678" lvl="0" indent="-742950" algn="just" rtl="1">
              <a:buFont typeface="+mj-lt"/>
              <a:buAutoNum type="arabicPeriod"/>
            </a:pPr>
            <a:r>
              <a:rPr lang="ar-SA" sz="3600" dirty="0" smtClean="0">
                <a:cs typeface="AL-Mateen" pitchFamily="2" charset="-78"/>
              </a:rPr>
              <a:t>تغير في أولويات العلماء المتخصصين والإداريين الممارسين </a:t>
            </a:r>
            <a:endParaRPr lang="fr-FR" sz="3600" dirty="0" smtClean="0">
              <a:cs typeface="AL-Mateen" pitchFamily="2" charset="-78"/>
            </a:endParaRPr>
          </a:p>
          <a:p>
            <a:pPr marL="852678" lvl="0" indent="-742950" algn="just" rtl="1">
              <a:buFont typeface="+mj-lt"/>
              <a:buAutoNum type="arabicPeriod"/>
            </a:pPr>
            <a:r>
              <a:rPr lang="ar-SA" sz="3600" dirty="0" smtClean="0">
                <a:cs typeface="AL-Mateen" pitchFamily="2" charset="-78"/>
              </a:rPr>
              <a:t>مستويات التأهيل والتخصصات المتاحة في المجتمع </a:t>
            </a:r>
            <a:endParaRPr lang="fr-FR" sz="3600" dirty="0" smtClean="0">
              <a:cs typeface="AL-Mateen" pitchFamily="2" charset="-78"/>
            </a:endParaRPr>
          </a:p>
          <a:p>
            <a:pPr algn="just" rtl="1">
              <a:buNone/>
            </a:pPr>
            <a:r>
              <a:rPr lang="ar-SA" sz="3600" dirty="0" smtClean="0">
                <a:cs typeface="AL-Mateen" pitchFamily="2" charset="-78"/>
              </a:rPr>
              <a:t>من كل هذا يتبين أن هناك عدة عوامل بيئية سواء داخلية أو خارجية تؤثر في المنظمة وفي إدارة الموارد البشرية بمستويات مختلفة ولذلك على المنظمة دراسة البيئة ومحاولة التكيف معها لضمان الاستمرارية وتحقيق الأهداف </a:t>
            </a:r>
            <a:endParaRPr lang="fr-FR" sz="3600" dirty="0">
              <a:cs typeface="AL-Mateen" pitchFamily="2" charset="-78"/>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8800" dirty="0" smtClean="0">
                <a:cs typeface="AF_Tholoth" pitchFamily="2" charset="-78"/>
              </a:rPr>
              <a:t>البيئة الخارجية القريبة</a:t>
            </a:r>
            <a:endParaRPr lang="fr-FR" sz="8000" dirty="0">
              <a:cs typeface="Al-Kharashi 5"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916832"/>
            <a:ext cx="8229600" cy="4525963"/>
          </a:xfrm>
        </p:spPr>
        <p:style>
          <a:lnRef idx="1">
            <a:schemeClr val="accent1"/>
          </a:lnRef>
          <a:fillRef idx="2">
            <a:schemeClr val="accent1"/>
          </a:fillRef>
          <a:effectRef idx="1">
            <a:schemeClr val="accent1"/>
          </a:effectRef>
          <a:fontRef idx="minor">
            <a:schemeClr val="dk1"/>
          </a:fontRef>
        </p:style>
        <p:txBody>
          <a:bodyPr numCol="1" rtlCol="1">
            <a:normAutofit/>
          </a:bodyPr>
          <a:lstStyle/>
          <a:p>
            <a:pPr marL="0" algn="just" rtl="1">
              <a:spcBef>
                <a:spcPts val="600"/>
              </a:spcBef>
              <a:buFont typeface="Wingdings" pitchFamily="2" charset="2"/>
              <a:buChar char="q"/>
            </a:pPr>
            <a:r>
              <a:rPr lang="ar-SA" sz="3200" dirty="0" smtClean="0">
                <a:cs typeface="AL-Mateen" pitchFamily="2" charset="-78"/>
              </a:rPr>
              <a:t>تتأثر إدارة الموارد البشرية بعدة عوامل مهمة كغيرها من الوظائف الأخرى للمنظمة حيث يمكننا التمييز بين البيئة الخارجية و البيئة الداخلية كما هناك مجموعة ثالثة من العوامل متمثلة في عمل إدارة الموارد البشرية تتعلق بحالة التخصص نفسه،أي تخصص إدارة الموارد البشرية  والمعارف العلمية المتاحة عالميا ومحليا</a:t>
            </a:r>
            <a:r>
              <a:rPr lang="ar-SA" dirty="0" smtClean="0"/>
              <a:t> </a:t>
            </a:r>
            <a:endParaRPr lang="ar-DZ" b="1" dirty="0" smtClean="0"/>
          </a:p>
        </p:txBody>
      </p:sp>
      <p:sp>
        <p:nvSpPr>
          <p:cNvPr id="4" name="Espace réservé du texte 4"/>
          <p:cNvSpPr>
            <a:spLocks noGrp="1"/>
          </p:cNvSpPr>
          <p:nvPr>
            <p:ph type="title"/>
          </p:nvPr>
        </p:nvSpPr>
        <p:spPr>
          <a:xfrm>
            <a:off x="251520" y="260648"/>
            <a:ext cx="8291264" cy="1440160"/>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ar-DZ" dirty="0" smtClean="0">
                <a:cs typeface="Al-Kharashi 5" pitchFamily="2" charset="-78"/>
              </a:rPr>
              <a:t>بيئة  إدارة الموارد البشرية</a:t>
            </a:r>
            <a:endParaRPr lang="fr-FR" dirty="0" smtClean="0">
              <a:cs typeface="Al-Kharashi 5" pitchFamily="2" charset="-78"/>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481138"/>
          <a:ext cx="8229600" cy="5044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8800" dirty="0" smtClean="0">
                <a:cs typeface="AF_Tholoth" pitchFamily="2" charset="-78"/>
              </a:rPr>
              <a:t>البيئة الخارجية القريبة</a:t>
            </a:r>
            <a:endParaRPr lang="fr-FR" sz="8000" dirty="0">
              <a:cs typeface="Al-Kharashi 5"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ljawhara\AutoPlay\Docs\divers\ariereplans\صور في غاية الجمال من الطبيعه الخلابه\10.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
        <p:nvSpPr>
          <p:cNvPr id="5" name="ZoneTexte 4"/>
          <p:cNvSpPr txBox="1"/>
          <p:nvPr/>
        </p:nvSpPr>
        <p:spPr>
          <a:xfrm>
            <a:off x="1763688" y="6027003"/>
            <a:ext cx="4608512" cy="830997"/>
          </a:xfrm>
          <a:prstGeom prst="rect">
            <a:avLst/>
          </a:prstGeom>
          <a:noFill/>
        </p:spPr>
        <p:txBody>
          <a:bodyPr wrap="square" rtlCol="0">
            <a:spAutoFit/>
          </a:bodyPr>
          <a:lstStyle/>
          <a:p>
            <a:r>
              <a:rPr lang="ar-DZ" sz="4800" dirty="0" smtClean="0">
                <a:cs typeface="Al-Kharashi 5" pitchFamily="2" charset="-78"/>
              </a:rPr>
              <a:t>شكرا على المتابعة</a:t>
            </a:r>
            <a:endParaRPr lang="fr-FR" sz="4800" dirty="0">
              <a:cs typeface="Al-Kharashi 5" pitchFamily="2" charset="-78"/>
            </a:endParaRPr>
          </a:p>
        </p:txBody>
      </p:sp>
    </p:spTree>
  </p:cSld>
  <p:clrMapOvr>
    <a:masterClrMapping/>
  </p:clrMapOvr>
  <p:transition>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481138"/>
          <a:ext cx="8229600" cy="4900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texte 4"/>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lgn="ctr"/>
            <a:r>
              <a:rPr lang="ar-DZ" dirty="0" smtClean="0">
                <a:cs typeface="Al-Kharashi 5" pitchFamily="2" charset="-78"/>
              </a:rPr>
              <a:t>بيئة  إدارة الموارد البشرية</a:t>
            </a:r>
            <a:endParaRPr lang="fr-FR" dirty="0" smtClean="0">
              <a:cs typeface="Al-Kharashi 5"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1328"/>
            <a:ext cx="8229600" cy="4972008"/>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lvl="0" algn="just" rtl="1"/>
            <a:r>
              <a:rPr lang="ar-SA" sz="3000" b="1" dirty="0" smtClean="0">
                <a:cs typeface="AL-Mateen" pitchFamily="2" charset="-78"/>
              </a:rPr>
              <a:t>البيئة الداخلية</a:t>
            </a:r>
            <a:r>
              <a:rPr lang="ar-DZ" sz="3000" b="1" dirty="0" err="1" smtClean="0">
                <a:cs typeface="AL-Mateen" pitchFamily="2" charset="-78"/>
              </a:rPr>
              <a:t>:</a:t>
            </a:r>
            <a:r>
              <a:rPr lang="ar-SA" sz="3000" b="1" dirty="0" smtClean="0">
                <a:cs typeface="AL-Mateen" pitchFamily="2" charset="-78"/>
              </a:rPr>
              <a:t> </a:t>
            </a:r>
            <a:endParaRPr lang="fr-FR" sz="3000" dirty="0" smtClean="0">
              <a:cs typeface="AL-Mateen" pitchFamily="2" charset="-78"/>
            </a:endParaRPr>
          </a:p>
          <a:p>
            <a:pPr algn="just" rtl="1">
              <a:buNone/>
            </a:pPr>
            <a:r>
              <a:rPr lang="ar-SA" sz="3000" dirty="0" smtClean="0">
                <a:cs typeface="AL-Mateen" pitchFamily="2" charset="-78"/>
              </a:rPr>
              <a:t>إن لأي نظام بيئة داخلية يتفاعل معها و يؤثر على أدائها و فعاليتها و إدارة الموارد البشرية كنظام ليس ابتداء في هذا الصدد حيث تتكون هذه البيئة من الخصائص المهمة للمنظمة التي تؤثر في عمل إ.م.ب  و هي كالتالي:</a:t>
            </a:r>
            <a:endParaRPr lang="fr-FR" sz="3000" dirty="0" smtClean="0">
              <a:cs typeface="AL-Mateen" pitchFamily="2" charset="-78"/>
            </a:endParaRPr>
          </a:p>
          <a:p>
            <a:pPr algn="just" rtl="1"/>
            <a:r>
              <a:rPr lang="ar-SA" sz="3000" b="1" dirty="0" smtClean="0">
                <a:solidFill>
                  <a:srgbClr val="C00000"/>
                </a:solidFill>
                <a:cs typeface="AL-Mateen" pitchFamily="2" charset="-78"/>
              </a:rPr>
              <a:t>1/الخصائص العامة للمنظمة: </a:t>
            </a:r>
            <a:r>
              <a:rPr lang="ar-SA" sz="3000" dirty="0" smtClean="0">
                <a:cs typeface="AL-Mateen" pitchFamily="2" charset="-78"/>
              </a:rPr>
              <a:t>ويدخل في هذه الخصائص العناصر التالي </a:t>
            </a:r>
            <a:endParaRPr lang="fr-FR" sz="3000" dirty="0" smtClean="0">
              <a:cs typeface="AL-Mateen" pitchFamily="2" charset="-78"/>
            </a:endParaRPr>
          </a:p>
          <a:p>
            <a:pPr algn="just" rtl="1">
              <a:buNone/>
            </a:pPr>
            <a:r>
              <a:rPr lang="ar-SA" sz="3000" dirty="0" err="1" smtClean="0">
                <a:cs typeface="AL-Mateen" pitchFamily="2" charset="-78"/>
              </a:rPr>
              <a:t>أ </a:t>
            </a:r>
            <a:r>
              <a:rPr lang="ar-SA" sz="3000" dirty="0" smtClean="0">
                <a:cs typeface="AL-Mateen" pitchFamily="2" charset="-78"/>
              </a:rPr>
              <a:t>– المنظمة وتشمل ما يل</a:t>
            </a:r>
            <a:r>
              <a:rPr lang="ar-DZ" sz="3000" dirty="0" smtClean="0">
                <a:cs typeface="AL-Mateen" pitchFamily="2" charset="-78"/>
              </a:rPr>
              <a:t>ي</a:t>
            </a:r>
            <a:r>
              <a:rPr lang="ar-SA" sz="3000" dirty="0" err="1" smtClean="0">
                <a:cs typeface="AL-Mateen" pitchFamily="2" charset="-78"/>
              </a:rPr>
              <a:t>:</a:t>
            </a:r>
            <a:r>
              <a:rPr lang="ar-SA" sz="3000" dirty="0" smtClean="0">
                <a:cs typeface="AL-Mateen" pitchFamily="2" charset="-78"/>
              </a:rPr>
              <a:t> </a:t>
            </a:r>
            <a:endParaRPr lang="fr-FR" sz="3000" dirty="0" smtClean="0">
              <a:cs typeface="AL-Mateen" pitchFamily="2" charset="-78"/>
            </a:endParaRPr>
          </a:p>
          <a:p>
            <a:pPr algn="just" rtl="1">
              <a:buFont typeface="Wingdings" pitchFamily="2" charset="2"/>
              <a:buChar char="q"/>
            </a:pPr>
            <a:r>
              <a:rPr lang="ar-SA" sz="3000" dirty="0" smtClean="0">
                <a:cs typeface="AL-Mateen" pitchFamily="2" charset="-78"/>
              </a:rPr>
              <a:t>الظروف التي نشأت فيها المنظمة.</a:t>
            </a:r>
            <a:endParaRPr lang="fr-FR" sz="3000" dirty="0" smtClean="0">
              <a:cs typeface="AL-Mateen" pitchFamily="2" charset="-78"/>
            </a:endParaRPr>
          </a:p>
          <a:p>
            <a:pPr lvl="0" algn="just" rtl="1">
              <a:buFont typeface="Wingdings" pitchFamily="2" charset="2"/>
              <a:buChar char="q"/>
            </a:pPr>
            <a:r>
              <a:rPr lang="ar-SA" sz="3000" dirty="0" smtClean="0">
                <a:cs typeface="AL-Mateen" pitchFamily="2" charset="-78"/>
              </a:rPr>
              <a:t>حجم المنظمة </a:t>
            </a:r>
            <a:endParaRPr lang="fr-FR" sz="3000" dirty="0" smtClean="0">
              <a:cs typeface="AL-Mateen" pitchFamily="2" charset="-78"/>
            </a:endParaRPr>
          </a:p>
          <a:p>
            <a:pPr lvl="0" algn="just" rtl="1">
              <a:buFont typeface="Wingdings" pitchFamily="2" charset="2"/>
              <a:buChar char="q"/>
            </a:pPr>
            <a:r>
              <a:rPr lang="ar-SA" sz="3000" dirty="0" smtClean="0">
                <a:cs typeface="AL-Mateen" pitchFamily="2" charset="-78"/>
              </a:rPr>
              <a:t>الملكية: خاصة أم عامة.</a:t>
            </a:r>
            <a:endParaRPr lang="fr-FR" sz="3000" dirty="0" smtClean="0">
              <a:cs typeface="AL-Mateen" pitchFamily="2" charset="-78"/>
            </a:endParaRPr>
          </a:p>
          <a:p>
            <a:pPr lvl="0" algn="just" rtl="1">
              <a:buFont typeface="Wingdings" pitchFamily="2" charset="2"/>
              <a:buChar char="q"/>
            </a:pPr>
            <a:r>
              <a:rPr lang="ar-SA" sz="3000" dirty="0" smtClean="0">
                <a:cs typeface="AL-Mateen" pitchFamily="2" charset="-78"/>
              </a:rPr>
              <a:t>نوع السلعة أو الخدمة التي تقدمها.</a:t>
            </a:r>
            <a:endParaRPr lang="fr-FR" sz="3000" dirty="0" smtClean="0">
              <a:cs typeface="AL-Mateen" pitchFamily="2" charset="-78"/>
            </a:endParaRPr>
          </a:p>
          <a:p>
            <a:pPr lvl="0" algn="just" rtl="1">
              <a:buFont typeface="Wingdings" pitchFamily="2" charset="2"/>
              <a:buChar char="q"/>
            </a:pPr>
            <a:r>
              <a:rPr lang="ar-SA" sz="3000" dirty="0" smtClean="0">
                <a:cs typeface="AL-Mateen" pitchFamily="2" charset="-78"/>
              </a:rPr>
              <a:t>كيفية تشغيل العاملين وهل هو استخدام مكثف للعمالة أم رأسمال مكثف.</a:t>
            </a:r>
            <a:endParaRPr lang="fr-FR" sz="3000" dirty="0" smtClean="0">
              <a:cs typeface="AL-Mateen" pitchFamily="2" charset="-78"/>
            </a:endParaRPr>
          </a:p>
          <a:p>
            <a:pPr lvl="0" algn="just" rtl="1">
              <a:buFont typeface="Wingdings" pitchFamily="2" charset="2"/>
              <a:buChar char="q"/>
            </a:pPr>
            <a:r>
              <a:rPr lang="ar-SA" sz="3000" dirty="0" smtClean="0">
                <a:cs typeface="AL-Mateen" pitchFamily="2" charset="-78"/>
              </a:rPr>
              <a:t>مرحلة نمو المنظمة.</a:t>
            </a:r>
            <a:endParaRPr lang="fr-FR" sz="3000" dirty="0" smtClean="0">
              <a:cs typeface="AL-Mateen" pitchFamily="2" charset="-78"/>
            </a:endParaRPr>
          </a:p>
          <a:p>
            <a:pPr marL="0" algn="just" rtl="1">
              <a:spcBef>
                <a:spcPts val="0"/>
              </a:spcBef>
            </a:pPr>
            <a:endParaRPr lang="fr-FR" dirty="0">
              <a:cs typeface="AL-Mateen" pitchFamily="2" charset="-78"/>
            </a:endParaRPr>
          </a:p>
        </p:txBody>
      </p:sp>
      <p:sp>
        <p:nvSpPr>
          <p:cNvPr id="4" name="Espace réservé du texte 4"/>
          <p:cNvSpPr>
            <a:spLocks noGrp="1"/>
          </p:cNvSpPr>
          <p:nvPr>
            <p:ph type="title"/>
          </p:nvPr>
        </p:nvSpPr>
        <p:spPr>
          <a:xfrm>
            <a:off x="539552" y="338328"/>
            <a:ext cx="8229600" cy="1143000"/>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ar-DZ" sz="6000" dirty="0" smtClean="0">
                <a:cs typeface="AF_Tholoth" pitchFamily="2" charset="-78"/>
              </a:rPr>
              <a:t>البيئة الداخلية لإدارة الموارد البشرية</a:t>
            </a:r>
            <a:endParaRPr lang="fr-FR" sz="4800" dirty="0" smtClean="0">
              <a:cs typeface="AF_Tholoth" pitchFamily="2" charset="-78"/>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a:lstStyle/>
          <a:p>
            <a:pPr algn="r" rtl="1"/>
            <a:r>
              <a:rPr lang="ar-SA" sz="4000" dirty="0" smtClean="0">
                <a:cs typeface="AL-Mateen" pitchFamily="2" charset="-78"/>
              </a:rPr>
              <a:t>ب-القيادة.</a:t>
            </a:r>
            <a:endParaRPr lang="fr-FR" sz="4000" dirty="0" smtClean="0">
              <a:cs typeface="AL-Mateen" pitchFamily="2" charset="-78"/>
            </a:endParaRPr>
          </a:p>
          <a:p>
            <a:pPr algn="r" rtl="1"/>
            <a:r>
              <a:rPr lang="ar-SA" sz="4000" dirty="0" smtClean="0">
                <a:cs typeface="AL-Mateen" pitchFamily="2" charset="-78"/>
              </a:rPr>
              <a:t>ج-المناخ التنظيمي.</a:t>
            </a:r>
            <a:endParaRPr lang="fr-FR" sz="4000" dirty="0" smtClean="0">
              <a:cs typeface="AL-Mateen" pitchFamily="2" charset="-78"/>
            </a:endParaRPr>
          </a:p>
          <a:p>
            <a:pPr algn="r" rtl="1"/>
            <a:r>
              <a:rPr lang="ar-SA" sz="4000" dirty="0" smtClean="0">
                <a:cs typeface="AL-Mateen" pitchFamily="2" charset="-78"/>
              </a:rPr>
              <a:t>د-الممارسات والسياسات في التنظيم </a:t>
            </a:r>
            <a:endParaRPr lang="fr-FR" sz="4000" dirty="0" smtClean="0">
              <a:cs typeface="AL-Mateen" pitchFamily="2" charset="-78"/>
            </a:endParaRPr>
          </a:p>
          <a:p>
            <a:pPr marL="0" algn="just" rtl="1">
              <a:spcBef>
                <a:spcPts val="0"/>
              </a:spcBef>
              <a:buNone/>
            </a:pPr>
            <a:endParaRPr lang="fr-FR" dirty="0">
              <a:cs typeface="AL-Mateen" pitchFamily="2" charset="-78"/>
            </a:endParaRPr>
          </a:p>
        </p:txBody>
      </p:sp>
      <p:sp>
        <p:nvSpPr>
          <p:cNvPr id="4" name="Espace réservé du texte 4"/>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Autofit/>
          </a:bodyPr>
          <a:lstStyle/>
          <a:p>
            <a:pPr algn="ctr"/>
            <a:r>
              <a:rPr lang="ar-DZ" sz="6000" dirty="0" smtClean="0">
                <a:cs typeface="AF_Tholoth" pitchFamily="2" charset="-78"/>
              </a:rPr>
              <a:t>البيئة الداخلية لإدارة الموارد البشرية</a:t>
            </a:r>
            <a:endParaRPr lang="fr-FR" sz="5400" dirty="0" smtClean="0">
              <a:cs typeface="Al-Kharashi 5" pitchFamily="2" charset="-78"/>
            </a:endParaRPr>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229600" cy="5184576"/>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SA" sz="3600" b="1" dirty="0" smtClean="0"/>
              <a:t>/ </a:t>
            </a:r>
            <a:r>
              <a:rPr lang="ar-SA" sz="3600" b="1" dirty="0" smtClean="0">
                <a:cs typeface="AL-Mateen" pitchFamily="2" charset="-78"/>
              </a:rPr>
              <a:t>الخصائص الهيكلية: </a:t>
            </a:r>
            <a:r>
              <a:rPr lang="ar-SA" sz="3600" dirty="0" smtClean="0">
                <a:cs typeface="AL-Mateen" pitchFamily="2" charset="-78"/>
              </a:rPr>
              <a:t>وتتضمن ما </a:t>
            </a:r>
            <a:r>
              <a:rPr lang="ar-SA" sz="3600" dirty="0" err="1" smtClean="0">
                <a:cs typeface="AL-Mateen" pitchFamily="2" charset="-78"/>
              </a:rPr>
              <a:t>يلي:</a:t>
            </a:r>
            <a:r>
              <a:rPr lang="ar-SA" sz="3600" dirty="0" smtClean="0">
                <a:cs typeface="AL-Mateen" pitchFamily="2" charset="-78"/>
              </a:rPr>
              <a:t> </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المستويات الإدارية في المنظمة( مستويات الإشراف</a:t>
            </a:r>
            <a:r>
              <a:rPr lang="ar-SA" sz="3600" dirty="0" err="1" smtClean="0">
                <a:cs typeface="AL-Mateen" pitchFamily="2" charset="-78"/>
              </a:rPr>
              <a:t>)</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الترتيبات الخاصة بأهل القرار وأهل الرأي.</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مدى الإشراف.</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شكل المنظمة.</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حجم الوحدات في المنظمة.</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درجة المركزية أو اللامركزية.</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قنوات الاتصال ومستوياته </a:t>
            </a:r>
            <a:r>
              <a:rPr lang="ar-SA" sz="3600" dirty="0" err="1" smtClean="0">
                <a:cs typeface="AL-Mateen" pitchFamily="2" charset="-78"/>
              </a:rPr>
              <a:t>وأنواعه</a:t>
            </a:r>
            <a:r>
              <a:rPr lang="ar-SA" sz="3600" dirty="0" err="1" smtClean="0"/>
              <a:t>.</a:t>
            </a:r>
            <a:r>
              <a:rPr lang="ar-SA" sz="3600" dirty="0" smtClean="0"/>
              <a:t> </a:t>
            </a:r>
            <a:endParaRPr lang="fr-FR" sz="3600" dirty="0" smtClean="0"/>
          </a:p>
          <a:p>
            <a:pPr marL="171450" indent="-514350" algn="r" rtl="1">
              <a:spcBef>
                <a:spcPts val="0"/>
              </a:spcBef>
              <a:buFont typeface="+mj-lt"/>
              <a:buAutoNum type="arabicPeriod"/>
            </a:pPr>
            <a:endParaRPr lang="fr-FR" sz="3600" dirty="0"/>
          </a:p>
        </p:txBody>
      </p:sp>
      <p:sp>
        <p:nvSpPr>
          <p:cNvPr id="4" name="Espace réservé du texte 4"/>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DZ" sz="6600" dirty="0" smtClean="0">
                <a:cs typeface="AF_Tholoth" pitchFamily="2" charset="-78"/>
              </a:rPr>
              <a:t>البيئة الداخلية لإدارة الموارد البشرية</a:t>
            </a:r>
            <a:endParaRPr lang="fr-FR" sz="6000" dirty="0" smtClean="0">
              <a:cs typeface="Al-Kharashi 5" pitchFamily="2" charset="-78"/>
            </a:endParaRPr>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a:normAutofit/>
          </a:bodyPr>
          <a:lstStyle/>
          <a:p>
            <a:pPr algn="just" rtl="1"/>
            <a:r>
              <a:rPr lang="ar-SA" sz="4400" b="1" dirty="0" smtClean="0">
                <a:cs typeface="AL-Mateen" pitchFamily="2" charset="-78"/>
              </a:rPr>
              <a:t>/خصائص العاملين: </a:t>
            </a:r>
            <a:r>
              <a:rPr lang="ar-SA" sz="4400" dirty="0" smtClean="0">
                <a:cs typeface="AL-Mateen" pitchFamily="2" charset="-78"/>
              </a:rPr>
              <a:t>وتشمل ما يلي:</a:t>
            </a:r>
            <a:endParaRPr lang="fr-FR" sz="4400" dirty="0" smtClean="0">
              <a:cs typeface="AL-Mateen" pitchFamily="2" charset="-78"/>
            </a:endParaRPr>
          </a:p>
          <a:p>
            <a:pPr lvl="0" algn="just" rtl="1">
              <a:buFont typeface="Wingdings" pitchFamily="2" charset="2"/>
              <a:buChar char="q"/>
            </a:pPr>
            <a:r>
              <a:rPr lang="ar-SA" sz="4400" dirty="0" smtClean="0">
                <a:cs typeface="AL-Mateen" pitchFamily="2" charset="-78"/>
              </a:rPr>
              <a:t>طاقاتهم وقدراتهم.</a:t>
            </a:r>
            <a:endParaRPr lang="fr-FR" sz="4400" dirty="0" smtClean="0">
              <a:cs typeface="AL-Mateen" pitchFamily="2" charset="-78"/>
            </a:endParaRPr>
          </a:p>
          <a:p>
            <a:pPr lvl="0" algn="just" rtl="1">
              <a:buFont typeface="Wingdings" pitchFamily="2" charset="2"/>
              <a:buChar char="q"/>
            </a:pPr>
            <a:r>
              <a:rPr lang="ar-SA" sz="4400" dirty="0" smtClean="0">
                <a:cs typeface="AL-Mateen" pitchFamily="2" charset="-78"/>
              </a:rPr>
              <a:t>معارفهم ومهاراتهم و اتجاهاتهم </a:t>
            </a:r>
            <a:endParaRPr lang="fr-FR" sz="4400" dirty="0" smtClean="0">
              <a:cs typeface="AL-Mateen" pitchFamily="2" charset="-78"/>
            </a:endParaRPr>
          </a:p>
          <a:p>
            <a:pPr lvl="0" algn="just" rtl="1">
              <a:buFont typeface="Wingdings" pitchFamily="2" charset="2"/>
              <a:buChar char="q"/>
            </a:pPr>
            <a:r>
              <a:rPr lang="ar-SA" sz="4400" dirty="0" smtClean="0">
                <a:cs typeface="AL-Mateen" pitchFamily="2" charset="-78"/>
              </a:rPr>
              <a:t>مستوى ثقافتهم </a:t>
            </a:r>
            <a:endParaRPr lang="fr-FR" sz="4400" dirty="0" smtClean="0">
              <a:cs typeface="AL-Mateen" pitchFamily="2" charset="-78"/>
            </a:endParaRPr>
          </a:p>
          <a:p>
            <a:pPr lvl="0" algn="just" rtl="1">
              <a:buFont typeface="Wingdings" pitchFamily="2" charset="2"/>
              <a:buChar char="q"/>
            </a:pPr>
            <a:r>
              <a:rPr lang="ar-SA" sz="4400" dirty="0" smtClean="0">
                <a:cs typeface="AL-Mateen" pitchFamily="2" charset="-78"/>
              </a:rPr>
              <a:t>حاجاتهم وتوقعاتهم</a:t>
            </a:r>
            <a:endParaRPr lang="fr-FR" sz="4400" dirty="0" smtClean="0">
              <a:cs typeface="AL-Mateen" pitchFamily="2" charset="-78"/>
            </a:endParaRPr>
          </a:p>
          <a:p>
            <a:pPr lvl="0" algn="just" rtl="1">
              <a:buFont typeface="Wingdings" pitchFamily="2" charset="2"/>
              <a:buChar char="q"/>
            </a:pPr>
            <a:r>
              <a:rPr lang="ar-SA" sz="4400" dirty="0" smtClean="0">
                <a:cs typeface="AL-Mateen" pitchFamily="2" charset="-78"/>
              </a:rPr>
              <a:t>شخصياتهم وخصائصهم </a:t>
            </a:r>
            <a:r>
              <a:rPr lang="ar-SA" sz="4400" dirty="0" err="1" smtClean="0">
                <a:cs typeface="AL-Mateen" pitchFamily="2" charset="-78"/>
              </a:rPr>
              <a:t>الديمغرافية</a:t>
            </a:r>
            <a:endParaRPr lang="fr-FR" sz="4400" dirty="0" smtClean="0">
              <a:cs typeface="AL-Mateen" pitchFamily="2" charset="-78"/>
            </a:endParaRPr>
          </a:p>
          <a:p>
            <a:pPr marL="514350" indent="-514350" algn="just" rtl="1">
              <a:spcBef>
                <a:spcPts val="0"/>
              </a:spcBef>
              <a:buFont typeface="+mj-lt"/>
              <a:buAutoNum type="arabicPeriod"/>
            </a:pPr>
            <a:endParaRPr lang="fr-FR" sz="4400" dirty="0">
              <a:cs typeface="AL-Mateen" pitchFamily="2" charset="-78"/>
            </a:endParaRPr>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6000" dirty="0" smtClean="0">
                <a:cs typeface="AF_Tholoth" pitchFamily="2" charset="-78"/>
              </a:rPr>
              <a:t>البيئة الداخلية لإدارة الموارد البشرية</a:t>
            </a:r>
            <a:endParaRPr lang="fr-FR" sz="5400" dirty="0">
              <a:cs typeface="Al-Kharashi 5" pitchFamily="2" charset="-78"/>
            </a:endParaRPr>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SA" b="1" dirty="0" smtClean="0"/>
              <a:t>/ </a:t>
            </a:r>
            <a:r>
              <a:rPr lang="ar-SA" sz="4000" b="1" dirty="0" smtClean="0">
                <a:cs typeface="AL-Mateen" pitchFamily="2" charset="-78"/>
              </a:rPr>
              <a:t>الجماعات في </a:t>
            </a:r>
            <a:r>
              <a:rPr lang="ar-SA" sz="4000" b="1" dirty="0" err="1" smtClean="0">
                <a:cs typeface="AL-Mateen" pitchFamily="2" charset="-78"/>
              </a:rPr>
              <a:t>المنظمة:</a:t>
            </a:r>
            <a:r>
              <a:rPr lang="ar-SA" sz="4000" b="1" dirty="0" smtClean="0">
                <a:cs typeface="AL-Mateen" pitchFamily="2" charset="-78"/>
              </a:rPr>
              <a:t> </a:t>
            </a:r>
            <a:endParaRPr lang="fr-FR" sz="4000" dirty="0" smtClean="0">
              <a:cs typeface="AL-Mateen" pitchFamily="2" charset="-78"/>
            </a:endParaRPr>
          </a:p>
          <a:p>
            <a:pPr lvl="0" algn="r" rtl="1">
              <a:buNone/>
            </a:pPr>
            <a:r>
              <a:rPr lang="ar-SA" sz="4000" dirty="0" smtClean="0">
                <a:cs typeface="AL-Mateen" pitchFamily="2" charset="-78"/>
              </a:rPr>
              <a:t>التنظيمات غير الرسمية السائدة </a:t>
            </a:r>
            <a:endParaRPr lang="fr-FR" sz="4000" dirty="0" smtClean="0">
              <a:cs typeface="AL-Mateen" pitchFamily="2" charset="-78"/>
            </a:endParaRPr>
          </a:p>
          <a:p>
            <a:pPr algn="r" rtl="1">
              <a:buNone/>
            </a:pPr>
            <a:r>
              <a:rPr lang="ar-SA" sz="4000" dirty="0" smtClean="0">
                <a:cs typeface="AL-Mateen" pitchFamily="2" charset="-78"/>
              </a:rPr>
              <a:t>النقابات والجمعيات المهنية ونشاطه</a:t>
            </a:r>
            <a:r>
              <a:rPr lang="ar-DZ" sz="4000" dirty="0" smtClean="0">
                <a:cs typeface="AL-Mateen" pitchFamily="2" charset="-78"/>
              </a:rPr>
              <a:t>ا</a:t>
            </a:r>
            <a:endParaRPr lang="fr-FR" sz="4000" dirty="0">
              <a:cs typeface="AL-Mateen" pitchFamily="2" charset="-78"/>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7200" dirty="0" smtClean="0">
                <a:cs typeface="AF_Tholoth" pitchFamily="2" charset="-78"/>
              </a:rPr>
              <a:t>البيئة الداخلية لإدارة الموارد البشرية</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rtl="1"/>
            <a:r>
              <a:rPr lang="ar-SA" sz="3200" b="1" dirty="0" smtClean="0">
                <a:cs typeface="AL-Mateen" pitchFamily="2" charset="-78"/>
              </a:rPr>
              <a:t>/ </a:t>
            </a:r>
            <a:r>
              <a:rPr lang="ar-SA" sz="3600" b="1" dirty="0" smtClean="0">
                <a:cs typeface="AL-Mateen" pitchFamily="2" charset="-78"/>
              </a:rPr>
              <a:t>خصائص العمل(الوظيفة): </a:t>
            </a:r>
            <a:r>
              <a:rPr lang="ar-SA" sz="3600" dirty="0" smtClean="0">
                <a:cs typeface="AL-Mateen" pitchFamily="2" charset="-78"/>
              </a:rPr>
              <a:t>وتشمل ما </a:t>
            </a:r>
            <a:r>
              <a:rPr lang="ar-SA" sz="3600" dirty="0" err="1" smtClean="0">
                <a:cs typeface="AL-Mateen" pitchFamily="2" charset="-78"/>
              </a:rPr>
              <a:t>يلي:</a:t>
            </a:r>
            <a:r>
              <a:rPr lang="ar-SA" sz="3600" dirty="0" smtClean="0">
                <a:cs typeface="AL-Mateen" pitchFamily="2" charset="-78"/>
              </a:rPr>
              <a:t> </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عبء العمل من الناحية الكمية وقوته</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التنوع في العمل و الاستقلالية والأهمية وذاتية العمل.</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ظروف العمل المتوفرة من الناحية المادية والاجتماعية والنفسية</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رسالة المنظمة وأهدافها ونشاطها التخطيطي</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قيادة المنظمة والنمط القيادي الأساسي</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الثقافة السائدة في المنظمة</a:t>
            </a:r>
            <a:endParaRPr lang="fr-FR" sz="3600" dirty="0" smtClean="0">
              <a:cs typeface="AL-Mateen" pitchFamily="2" charset="-78"/>
            </a:endParaRPr>
          </a:p>
          <a:p>
            <a:pPr lvl="0" algn="just" rtl="1">
              <a:buFont typeface="Wingdings" pitchFamily="2" charset="2"/>
              <a:buChar char="q"/>
            </a:pPr>
            <a:r>
              <a:rPr lang="ar-SA" sz="3600" dirty="0" smtClean="0">
                <a:cs typeface="AL-Mateen" pitchFamily="2" charset="-78"/>
              </a:rPr>
              <a:t>موارد المنظمة المادية</a:t>
            </a:r>
            <a:endParaRPr lang="fr-FR" sz="2800" dirty="0" smtClean="0"/>
          </a:p>
          <a:p>
            <a:pPr algn="r" rtl="1"/>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6000" dirty="0" smtClean="0">
                <a:cs typeface="AF_Tholoth" pitchFamily="2" charset="-78"/>
              </a:rPr>
              <a:t>البيئة الداخلية لإدارة الموارد البشرية</a:t>
            </a:r>
            <a:endParaRPr lang="fr-FR" sz="5400" dirty="0">
              <a:cs typeface="Al-Kharashi 5"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280</TotalTime>
  <Words>954</Words>
  <Application>Microsoft Office PowerPoint</Application>
  <PresentationFormat>On-screen Show (4:3)</PresentationFormat>
  <Paragraphs>110</Paragraphs>
  <Slides>21</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AF_Tholoth</vt:lpstr>
      <vt:lpstr>Al-Kharashi 5</vt:lpstr>
      <vt:lpstr>AL-Mateen</vt:lpstr>
      <vt:lpstr>Arial</vt:lpstr>
      <vt:lpstr>Calibri</vt:lpstr>
      <vt:lpstr>Lucida Sans Unicode</vt:lpstr>
      <vt:lpstr>Verdana</vt:lpstr>
      <vt:lpstr>Wingdings</vt:lpstr>
      <vt:lpstr>Wingdings 2</vt:lpstr>
      <vt:lpstr>Wingdings 3</vt:lpstr>
      <vt:lpstr>Rotonde</vt:lpstr>
      <vt:lpstr>جامعة زيان عاشور الجلفة  كلية الحقوق و العلوم السياسية قسم العلوم السياسية </vt:lpstr>
      <vt:lpstr>بيئة  إدارة الموارد البشرية</vt:lpstr>
      <vt:lpstr>بيئة  إدارة الموارد البشرية</vt:lpstr>
      <vt:lpstr>البيئة الداخلية لإدارة الموارد البشرية</vt:lpstr>
      <vt:lpstr>البيئة الداخلية لإدارة الموارد البشرية</vt:lpstr>
      <vt:lpstr>البيئة الداخلية لإدارة الموارد البشرية</vt:lpstr>
      <vt:lpstr>البيئة الداخلية لإدارة الموارد البشرية</vt:lpstr>
      <vt:lpstr>البيئة الداخلية لإدارة الموارد البشرية</vt:lpstr>
      <vt:lpstr>البيئة الداخلية لإدارة الموارد البشرية</vt:lpstr>
      <vt:lpstr>البيئة الداخلية لإدارة الموارد البشرية</vt:lpstr>
      <vt:lpstr>البيئة الخارجية لإدارة الموارد البشرية</vt:lpstr>
      <vt:lpstr>البيئة الخارجية لإدارة الموارد البشرية</vt:lpstr>
      <vt:lpstr>البيئة الخارجية القريبة</vt:lpstr>
      <vt:lpstr>البيئة الخارجية القريبة</vt:lpstr>
      <vt:lpstr>البيئة الخارجية القريبة</vt:lpstr>
      <vt:lpstr>البيئة الخارجية القريبة</vt:lpstr>
      <vt:lpstr>البيئة الخارجية القريبة</vt:lpstr>
      <vt:lpstr>بيئة تخصص إدارة الموارد البشرية </vt:lpstr>
      <vt:lpstr>البيئة الخارجية القريبة</vt:lpstr>
      <vt:lpstr>البيئة الخارجية القريبة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زيان عاشور الجلفة  كلية الحقوق و العلوم السياسية قسم العلوم السياسية </dc:title>
  <dc:creator>ker</dc:creator>
  <cp:lastModifiedBy>elker mohamed</cp:lastModifiedBy>
  <cp:revision>43</cp:revision>
  <dcterms:created xsi:type="dcterms:W3CDTF">2012-11-10T17:18:39Z</dcterms:created>
  <dcterms:modified xsi:type="dcterms:W3CDTF">2014-01-04T22:56:23Z</dcterms:modified>
</cp:coreProperties>
</file>