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6" r:id="rId2"/>
    <p:sldId id="256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21" r:id="rId16"/>
    <p:sldId id="322" r:id="rId17"/>
    <p:sldId id="323" r:id="rId18"/>
    <p:sldId id="324" r:id="rId19"/>
    <p:sldId id="325" r:id="rId20"/>
    <p:sldId id="269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452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7158-8839-4FEC-AF29-560AF0E22EDB}" type="datetimeFigureOut">
              <a:rPr lang="fr-FR" smtClean="0"/>
              <a:t>24/02/2019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58C3-D757-4304-B403-0873ED6A6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7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2C97-C935-4C60-B2DB-50E4F744DBE6}" type="datetime1">
              <a:rPr lang="fr-FR" smtClean="0"/>
              <a:t>24/02/2019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51CE-2DA6-48E4-8923-C783E91DF30D}" type="datetime1">
              <a:rPr lang="fr-FR" smtClean="0"/>
              <a:t>24/02/2019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79F1-7CDC-48DD-B078-56077463D780}" type="datetime1">
              <a:rPr lang="fr-FR" smtClean="0"/>
              <a:t>24/02/2019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A90A-9DA7-4E05-A04A-B5763C8B78F1}" type="datetime1">
              <a:rPr lang="fr-FR" smtClean="0"/>
              <a:t>24/02/2019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907F-36F3-4357-8D10-4348DB1F3250}" type="datetime1">
              <a:rPr lang="fr-FR" smtClean="0"/>
              <a:t>24/02/2019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5E0-7555-4F9B-B1C2-B685135046AC}" type="datetime1">
              <a:rPr lang="fr-FR" smtClean="0"/>
              <a:t>24/02/2019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FEC5-A951-44DB-9525-9BF9BBDA58BB}" type="datetime1">
              <a:rPr lang="fr-FR" smtClean="0"/>
              <a:t>24/02/2019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B702-3356-471C-8C98-92BD4E36AD89}" type="datetime1">
              <a:rPr lang="fr-FR" smtClean="0"/>
              <a:t>24/02/2019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D8B2-7071-432C-837B-DF9167CE602B}" type="datetime1">
              <a:rPr lang="fr-FR" smtClean="0"/>
              <a:t>24/02/2019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664F-2239-4468-969D-AED7FCDC1474}" type="datetime1">
              <a:rPr lang="fr-FR" smtClean="0"/>
              <a:t>24/02/2019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8F25-3E02-40AD-914D-FC5B92079D8E}" type="datetime1">
              <a:rPr lang="fr-FR" smtClean="0"/>
              <a:t>24/02/2019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D95E-CF8D-449C-A9DF-28797553889A}" type="datetime1">
              <a:rPr lang="fr-FR" smtClean="0"/>
              <a:t>24/02/2019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6" descr="Description : logo de la facult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59" y="69849"/>
            <a:ext cx="1464632" cy="134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6" descr="Description : log_univ_djelfa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" y="89206"/>
            <a:ext cx="1357715" cy="110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51869" y="120609"/>
            <a:ext cx="42402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الجمهورية الجزائرية الديمقراطية الشعبية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publique Alg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rienne D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mocratique et Populaire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وزارة التعليم العالي والبحث العلمي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de l'Enseignement Sup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rieur et de la Recherche Scientifique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جامعة زيان عاشور بالجلفة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Ziane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Achour Djelfa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1050" b="1" dirty="0" smtClean="0">
                <a:latin typeface="Times New Roman" pitchFamily="18" charset="0"/>
                <a:cs typeface="Times New Roman" pitchFamily="18" charset="0"/>
              </a:rPr>
              <a:t>كلية علوم الطبيعة و الحياة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Faculté des sciences de la nature et de la vie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1881" y="2492896"/>
            <a:ext cx="480240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/>
              <a:t>Licence Sol-Eau</a:t>
            </a:r>
          </a:p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Module :</a:t>
            </a:r>
            <a:r>
              <a:rPr lang="fr-FR" sz="2400" dirty="0" smtClean="0"/>
              <a:t> Epuration des Eaux usées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b="1" dirty="0" smtClean="0"/>
              <a:t>Chargé du module :</a:t>
            </a:r>
            <a:r>
              <a:rPr lang="fr-FR" sz="2400" dirty="0" smtClean="0"/>
              <a:t> Mohamed Hachi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b="1" dirty="0" smtClean="0"/>
              <a:t>E-mail :</a:t>
            </a:r>
            <a:r>
              <a:rPr lang="fr-FR" sz="2400" dirty="0" smtClean="0"/>
              <a:t> hachi.mouh3@gmail.com </a:t>
            </a:r>
            <a:endParaRPr lang="fr-FR" sz="24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49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9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2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1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75746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III- LES </a:t>
            </a:r>
            <a:r>
              <a:rPr lang="fr-FR" sz="2400" b="1" dirty="0"/>
              <a:t>TRAITEMENTS D’EPURATION DES </a:t>
            </a:r>
            <a:r>
              <a:rPr lang="fr-FR" sz="2400" b="1" dirty="0" smtClean="0"/>
              <a:t>EAUX</a:t>
            </a:r>
          </a:p>
          <a:p>
            <a:endParaRPr lang="fr-FR" sz="2400" b="1" dirty="0"/>
          </a:p>
          <a:p>
            <a:r>
              <a:rPr lang="fr-FR" sz="2400" b="1" dirty="0"/>
              <a:t>Les procédés de traitement des eaux se divisent en trois catégories </a:t>
            </a:r>
            <a:endParaRPr lang="fr-FR" sz="2400" b="1" dirty="0" smtClean="0"/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Prétraitement </a:t>
            </a:r>
            <a:r>
              <a:rPr lang="fr-FR" sz="2400" dirty="0"/>
              <a:t>et traitement primaire </a:t>
            </a:r>
            <a:endParaRPr lang="fr-FR" sz="2400" dirty="0" smtClean="0"/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Traitement secondaire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r>
              <a:rPr lang="fr-FR" sz="2400" dirty="0"/>
              <a:t>-</a:t>
            </a:r>
            <a:r>
              <a:rPr lang="fr-FR" sz="2400" dirty="0" smtClean="0"/>
              <a:t>    Traitement </a:t>
            </a:r>
            <a:r>
              <a:rPr lang="fr-FR" sz="2400" dirty="0"/>
              <a:t>tertiaire </a:t>
            </a:r>
          </a:p>
          <a:p>
            <a:endParaRPr lang="fr-FR" sz="24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5305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1941184" y="2132856"/>
            <a:ext cx="5301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/>
              <a:t>Merci pour votre attention</a:t>
            </a:r>
          </a:p>
          <a:p>
            <a:pPr algn="ctr"/>
            <a:r>
              <a:rPr lang="fr-FR" sz="3600" b="1" dirty="0" smtClean="0">
                <a:sym typeface="Wingdings" pitchFamily="2" charset="2"/>
              </a:rPr>
              <a:t>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6881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2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83" y="2636912"/>
            <a:ext cx="333248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248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97</Words>
  <Application>Microsoft Office PowerPoint</Application>
  <PresentationFormat>Affichage à l'écran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Hachi Mohamed</cp:lastModifiedBy>
  <cp:revision>14</cp:revision>
  <dcterms:created xsi:type="dcterms:W3CDTF">2017-11-07T17:59:41Z</dcterms:created>
  <dcterms:modified xsi:type="dcterms:W3CDTF">2019-02-24T14:21:44Z</dcterms:modified>
</cp:coreProperties>
</file>