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6"/>
  </p:notesMasterIdLst>
  <p:sldIdLst>
    <p:sldId id="320" r:id="rId2"/>
    <p:sldId id="322" r:id="rId3"/>
    <p:sldId id="355" r:id="rId4"/>
    <p:sldId id="323" r:id="rId5"/>
    <p:sldId id="324" r:id="rId6"/>
    <p:sldId id="325" r:id="rId7"/>
    <p:sldId id="326" r:id="rId8"/>
    <p:sldId id="328" r:id="rId9"/>
    <p:sldId id="327"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51" r:id="rId29"/>
    <p:sldId id="352" r:id="rId30"/>
    <p:sldId id="347" r:id="rId31"/>
    <p:sldId id="348" r:id="rId32"/>
    <p:sldId id="349" r:id="rId33"/>
    <p:sldId id="350" r:id="rId34"/>
    <p:sldId id="353"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257E7-FC01-403C-AE09-FBAE84C833B6}"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pPr rtl="1"/>
          <a:endParaRPr lang="ar-SA"/>
        </a:p>
      </dgm:t>
    </dgm:pt>
    <dgm:pt modelId="{F372D7FD-06A6-44EB-BA96-7032E7156710}">
      <dgm:prSet phldrT="[نص]" custT="1"/>
      <dgm:spPr/>
      <dgm:t>
        <a:bodyPr/>
        <a:lstStyle/>
        <a:p>
          <a:pPr rtl="1"/>
          <a:r>
            <a:rPr lang="ar-SA" sz="2800" b="1" cap="none" spc="0" smtClean="0">
              <a:ln w="12700">
                <a:prstDash val="solid"/>
              </a:ln>
              <a:effectLst>
                <a:outerShdw blurRad="41275" dist="20320" dir="1800000" algn="tl" rotWithShape="0">
                  <a:srgbClr val="000000">
                    <a:alpha val="40000"/>
                  </a:srgbClr>
                </a:outerShdw>
              </a:effectLst>
            </a:rPr>
            <a:t>تصنيف المنشورات الالكترونية الرمادية </a:t>
          </a:r>
          <a:endParaRPr lang="ar-SA" sz="2800" b="1" cap="none" spc="0" dirty="0">
            <a:ln w="12700">
              <a:prstDash val="solid"/>
            </a:ln>
            <a:effectLst>
              <a:outerShdw blurRad="41275" dist="20320" dir="1800000" algn="tl" rotWithShape="0">
                <a:srgbClr val="000000">
                  <a:alpha val="40000"/>
                </a:srgbClr>
              </a:outerShdw>
            </a:effectLst>
          </a:endParaRPr>
        </a:p>
      </dgm:t>
    </dgm:pt>
    <dgm:pt modelId="{C6637C5B-0CD7-448C-9D29-D03368461B69}" type="parTrans" cxnId="{9DA56E02-0D9D-4756-919B-5BEE6B9282AB}">
      <dgm:prSet/>
      <dgm:spPr/>
      <dgm:t>
        <a:bodyPr/>
        <a:lstStyle/>
        <a:p>
          <a:pPr rtl="1"/>
          <a:endParaRPr lang="ar-SA"/>
        </a:p>
      </dgm:t>
    </dgm:pt>
    <dgm:pt modelId="{554282C3-5749-41EB-9651-F7192C7CDA44}" type="sibTrans" cxnId="{9DA56E02-0D9D-4756-919B-5BEE6B9282AB}">
      <dgm:prSet/>
      <dgm:spPr/>
      <dgm:t>
        <a:bodyPr/>
        <a:lstStyle/>
        <a:p>
          <a:pPr rtl="1"/>
          <a:endParaRPr lang="ar-SA"/>
        </a:p>
      </dgm:t>
    </dgm:pt>
    <dgm:pt modelId="{318E926A-2D20-4A12-A73F-DDCC3FD1CCD9}">
      <dgm:prSet phldrT="[نص]"/>
      <dgm:spPr/>
      <dgm:t>
        <a:bodyPr/>
        <a:lstStyle/>
        <a:p>
          <a:pPr rtl="1"/>
          <a:r>
            <a:rPr lang="ar-SA" dirty="0" smtClean="0"/>
            <a:t>تقارير الأبحاث العلمية </a:t>
          </a:r>
          <a:endParaRPr lang="ar-SA" dirty="0"/>
        </a:p>
      </dgm:t>
    </dgm:pt>
    <dgm:pt modelId="{3BD303F2-E78D-4869-844C-703E92D7D9FD}" type="parTrans" cxnId="{D4613312-4738-43FE-8BF0-9F8CA6E8B17F}">
      <dgm:prSet/>
      <dgm:spPr/>
      <dgm:t>
        <a:bodyPr/>
        <a:lstStyle/>
        <a:p>
          <a:pPr rtl="1"/>
          <a:endParaRPr lang="ar-SA"/>
        </a:p>
      </dgm:t>
    </dgm:pt>
    <dgm:pt modelId="{56829DB8-24BF-4AEA-BE7B-5F274031BB2F}" type="sibTrans" cxnId="{D4613312-4738-43FE-8BF0-9F8CA6E8B17F}">
      <dgm:prSet/>
      <dgm:spPr/>
      <dgm:t>
        <a:bodyPr/>
        <a:lstStyle/>
        <a:p>
          <a:pPr rtl="1"/>
          <a:endParaRPr lang="ar-SA"/>
        </a:p>
      </dgm:t>
    </dgm:pt>
    <dgm:pt modelId="{35D345C9-2245-4E6F-B345-8EB0821A76EA}">
      <dgm:prSet phldrT="[نص]"/>
      <dgm:spPr/>
      <dgm:t>
        <a:bodyPr/>
        <a:lstStyle/>
        <a:p>
          <a:pPr rtl="1"/>
          <a:r>
            <a:rPr lang="ar-SA" dirty="0" smtClean="0"/>
            <a:t>أوراق المؤتمرات والملتقيات العلمية </a:t>
          </a:r>
          <a:endParaRPr lang="ar-SA" dirty="0"/>
        </a:p>
      </dgm:t>
    </dgm:pt>
    <dgm:pt modelId="{1BB034E1-0DD7-4CAE-B951-02BB9AB6F5E3}" type="parTrans" cxnId="{7E5E8D1B-CDA7-436A-988E-67226913DE4E}">
      <dgm:prSet/>
      <dgm:spPr/>
      <dgm:t>
        <a:bodyPr/>
        <a:lstStyle/>
        <a:p>
          <a:pPr rtl="1"/>
          <a:endParaRPr lang="ar-SA"/>
        </a:p>
      </dgm:t>
    </dgm:pt>
    <dgm:pt modelId="{19F225DC-955B-4374-8686-1559515DEE6D}" type="sibTrans" cxnId="{7E5E8D1B-CDA7-436A-988E-67226913DE4E}">
      <dgm:prSet/>
      <dgm:spPr/>
      <dgm:t>
        <a:bodyPr/>
        <a:lstStyle/>
        <a:p>
          <a:pPr rtl="1"/>
          <a:endParaRPr lang="ar-SA"/>
        </a:p>
      </dgm:t>
    </dgm:pt>
    <dgm:pt modelId="{90F1B7BB-0B33-4606-B9AE-FEAC7865A413}">
      <dgm:prSet phldrT="[نص]" custT="1"/>
      <dgm:spPr/>
      <dgm:t>
        <a:bodyPr/>
        <a:lstStyle/>
        <a:p>
          <a:pPr rtl="1"/>
          <a:r>
            <a:rPr lang="ar-SA" sz="1800" b="1" dirty="0" smtClean="0"/>
            <a:t>الأطروحات والرسائل الجامعية الالكترونية </a:t>
          </a:r>
          <a:endParaRPr lang="ar-SA" sz="1800" b="1" dirty="0"/>
        </a:p>
      </dgm:t>
    </dgm:pt>
    <dgm:pt modelId="{D8F338B6-2D7D-4ABF-A243-F75A3A823059}" type="parTrans" cxnId="{3B437A71-DE07-4179-85AD-EC60C96507E9}">
      <dgm:prSet/>
      <dgm:spPr/>
      <dgm:t>
        <a:bodyPr/>
        <a:lstStyle/>
        <a:p>
          <a:pPr rtl="1"/>
          <a:endParaRPr lang="ar-SA"/>
        </a:p>
      </dgm:t>
    </dgm:pt>
    <dgm:pt modelId="{C7CDEB8E-54A0-4F73-AFFC-328CD49473FA}" type="sibTrans" cxnId="{3B437A71-DE07-4179-85AD-EC60C96507E9}">
      <dgm:prSet/>
      <dgm:spPr/>
      <dgm:t>
        <a:bodyPr/>
        <a:lstStyle/>
        <a:p>
          <a:pPr rtl="1"/>
          <a:endParaRPr lang="ar-SA"/>
        </a:p>
      </dgm:t>
    </dgm:pt>
    <dgm:pt modelId="{C7B81996-D548-4D94-8604-AEAD8E6BDDDB}">
      <dgm:prSet/>
      <dgm:spPr/>
      <dgm:t>
        <a:bodyPr/>
        <a:lstStyle/>
        <a:p>
          <a:pPr rtl="1"/>
          <a:r>
            <a:rPr lang="ar-SA" dirty="0" smtClean="0"/>
            <a:t>براءات الاختراع الالكترونية </a:t>
          </a:r>
          <a:endParaRPr lang="ar-SA" dirty="0"/>
        </a:p>
      </dgm:t>
    </dgm:pt>
    <dgm:pt modelId="{D5E4571F-06DC-4353-91A8-C4E8B2E52103}" type="parTrans" cxnId="{5ED94969-B248-42CB-BB7F-A66DEE61F9E7}">
      <dgm:prSet/>
      <dgm:spPr/>
      <dgm:t>
        <a:bodyPr/>
        <a:lstStyle/>
        <a:p>
          <a:pPr rtl="1"/>
          <a:endParaRPr lang="ar-SA"/>
        </a:p>
      </dgm:t>
    </dgm:pt>
    <dgm:pt modelId="{BB0BA292-0E19-4F0B-8F30-C3F1EFD1BC80}" type="sibTrans" cxnId="{5ED94969-B248-42CB-BB7F-A66DEE61F9E7}">
      <dgm:prSet/>
      <dgm:spPr/>
      <dgm:t>
        <a:bodyPr/>
        <a:lstStyle/>
        <a:p>
          <a:pPr rtl="1"/>
          <a:endParaRPr lang="ar-SA"/>
        </a:p>
      </dgm:t>
    </dgm:pt>
    <dgm:pt modelId="{66C4B0B5-ACB4-4CBE-AA03-ECCC3EA50840}">
      <dgm:prSet/>
      <dgm:spPr/>
      <dgm:t>
        <a:bodyPr/>
        <a:lstStyle/>
        <a:p>
          <a:pPr rtl="1"/>
          <a:r>
            <a:rPr lang="ar-SA" dirty="0" smtClean="0"/>
            <a:t>المواصفات القياسية </a:t>
          </a:r>
          <a:endParaRPr lang="ar-SA" dirty="0"/>
        </a:p>
      </dgm:t>
    </dgm:pt>
    <dgm:pt modelId="{E60D56D3-1C79-4CF4-88D3-B7E24155CF20}" type="parTrans" cxnId="{382A8A0C-AF9C-4894-90CF-8F84C26AA6CB}">
      <dgm:prSet/>
      <dgm:spPr/>
      <dgm:t>
        <a:bodyPr/>
        <a:lstStyle/>
        <a:p>
          <a:pPr rtl="1"/>
          <a:endParaRPr lang="ar-SA"/>
        </a:p>
      </dgm:t>
    </dgm:pt>
    <dgm:pt modelId="{9623BBDE-ECD3-4461-9B18-55A8CBB24945}" type="sibTrans" cxnId="{382A8A0C-AF9C-4894-90CF-8F84C26AA6CB}">
      <dgm:prSet/>
      <dgm:spPr/>
      <dgm:t>
        <a:bodyPr/>
        <a:lstStyle/>
        <a:p>
          <a:pPr rtl="1"/>
          <a:endParaRPr lang="ar-SA"/>
        </a:p>
      </dgm:t>
    </dgm:pt>
    <dgm:pt modelId="{2986BAC0-B2E6-4F56-AC8E-33BADDA8F78C}" type="pres">
      <dgm:prSet presAssocID="{8B0257E7-FC01-403C-AE09-FBAE84C833B6}" presName="hierChild1" presStyleCnt="0">
        <dgm:presLayoutVars>
          <dgm:orgChart val="1"/>
          <dgm:chPref val="1"/>
          <dgm:dir/>
          <dgm:animOne val="branch"/>
          <dgm:animLvl val="lvl"/>
          <dgm:resizeHandles/>
        </dgm:presLayoutVars>
      </dgm:prSet>
      <dgm:spPr/>
      <dgm:t>
        <a:bodyPr/>
        <a:lstStyle/>
        <a:p>
          <a:pPr rtl="1"/>
          <a:endParaRPr lang="ar-SA"/>
        </a:p>
      </dgm:t>
    </dgm:pt>
    <dgm:pt modelId="{85D1F180-0026-4D4C-ABA8-0C291707E437}" type="pres">
      <dgm:prSet presAssocID="{F372D7FD-06A6-44EB-BA96-7032E7156710}" presName="hierRoot1" presStyleCnt="0">
        <dgm:presLayoutVars>
          <dgm:hierBranch val="init"/>
        </dgm:presLayoutVars>
      </dgm:prSet>
      <dgm:spPr/>
    </dgm:pt>
    <dgm:pt modelId="{96BE8B8B-3F0C-4318-8FDD-26AAEA9056E1}" type="pres">
      <dgm:prSet presAssocID="{F372D7FD-06A6-44EB-BA96-7032E7156710}" presName="rootComposite1" presStyleCnt="0"/>
      <dgm:spPr/>
    </dgm:pt>
    <dgm:pt modelId="{51BF85AA-F3F6-4007-A238-CD70F86648CD}" type="pres">
      <dgm:prSet presAssocID="{F372D7FD-06A6-44EB-BA96-7032E7156710}" presName="rootText1" presStyleLbl="node0" presStyleIdx="0" presStyleCnt="1" custScaleX="346500">
        <dgm:presLayoutVars>
          <dgm:chPref val="3"/>
        </dgm:presLayoutVars>
      </dgm:prSet>
      <dgm:spPr/>
      <dgm:t>
        <a:bodyPr/>
        <a:lstStyle/>
        <a:p>
          <a:pPr rtl="1"/>
          <a:endParaRPr lang="ar-SA"/>
        </a:p>
      </dgm:t>
    </dgm:pt>
    <dgm:pt modelId="{B3B00F42-9BA5-40C5-9349-F27C54A9B2C3}" type="pres">
      <dgm:prSet presAssocID="{F372D7FD-06A6-44EB-BA96-7032E7156710}" presName="rootConnector1" presStyleLbl="node1" presStyleIdx="0" presStyleCnt="0"/>
      <dgm:spPr/>
      <dgm:t>
        <a:bodyPr/>
        <a:lstStyle/>
        <a:p>
          <a:pPr rtl="1"/>
          <a:endParaRPr lang="ar-SA"/>
        </a:p>
      </dgm:t>
    </dgm:pt>
    <dgm:pt modelId="{C368D2E0-5512-474F-B285-7A68C581E9DA}" type="pres">
      <dgm:prSet presAssocID="{F372D7FD-06A6-44EB-BA96-7032E7156710}" presName="hierChild2" presStyleCnt="0"/>
      <dgm:spPr/>
    </dgm:pt>
    <dgm:pt modelId="{C5A6F366-94A0-4A7B-BE27-FF44D784D5DB}" type="pres">
      <dgm:prSet presAssocID="{3BD303F2-E78D-4869-844C-703E92D7D9FD}" presName="Name37" presStyleLbl="parChTrans1D2" presStyleIdx="0" presStyleCnt="5"/>
      <dgm:spPr/>
      <dgm:t>
        <a:bodyPr/>
        <a:lstStyle/>
        <a:p>
          <a:pPr rtl="1"/>
          <a:endParaRPr lang="ar-SA"/>
        </a:p>
      </dgm:t>
    </dgm:pt>
    <dgm:pt modelId="{CC09BC97-AD00-4FC1-B40E-7EEF09283269}" type="pres">
      <dgm:prSet presAssocID="{318E926A-2D20-4A12-A73F-DDCC3FD1CCD9}" presName="hierRoot2" presStyleCnt="0">
        <dgm:presLayoutVars>
          <dgm:hierBranch val="init"/>
        </dgm:presLayoutVars>
      </dgm:prSet>
      <dgm:spPr/>
    </dgm:pt>
    <dgm:pt modelId="{92499CB2-9663-43DF-A640-D4BF9137C909}" type="pres">
      <dgm:prSet presAssocID="{318E926A-2D20-4A12-A73F-DDCC3FD1CCD9}" presName="rootComposite" presStyleCnt="0"/>
      <dgm:spPr/>
    </dgm:pt>
    <dgm:pt modelId="{BFC42A12-4D7B-4D1F-BEC2-ADE25F6F5D52}" type="pres">
      <dgm:prSet presAssocID="{318E926A-2D20-4A12-A73F-DDCC3FD1CCD9}" presName="rootText" presStyleLbl="node2" presStyleIdx="0" presStyleCnt="5">
        <dgm:presLayoutVars>
          <dgm:chPref val="3"/>
        </dgm:presLayoutVars>
      </dgm:prSet>
      <dgm:spPr/>
      <dgm:t>
        <a:bodyPr/>
        <a:lstStyle/>
        <a:p>
          <a:pPr rtl="1"/>
          <a:endParaRPr lang="ar-SA"/>
        </a:p>
      </dgm:t>
    </dgm:pt>
    <dgm:pt modelId="{E9D33B26-882D-400F-93E3-EB9863B3F98E}" type="pres">
      <dgm:prSet presAssocID="{318E926A-2D20-4A12-A73F-DDCC3FD1CCD9}" presName="rootConnector" presStyleLbl="node2" presStyleIdx="0" presStyleCnt="5"/>
      <dgm:spPr/>
      <dgm:t>
        <a:bodyPr/>
        <a:lstStyle/>
        <a:p>
          <a:pPr rtl="1"/>
          <a:endParaRPr lang="ar-SA"/>
        </a:p>
      </dgm:t>
    </dgm:pt>
    <dgm:pt modelId="{AACC836D-81B7-4C79-A20B-10EEFBE38D1A}" type="pres">
      <dgm:prSet presAssocID="{318E926A-2D20-4A12-A73F-DDCC3FD1CCD9}" presName="hierChild4" presStyleCnt="0"/>
      <dgm:spPr/>
    </dgm:pt>
    <dgm:pt modelId="{9864EF7F-C697-44CF-929F-FC82D56E5DDD}" type="pres">
      <dgm:prSet presAssocID="{318E926A-2D20-4A12-A73F-DDCC3FD1CCD9}" presName="hierChild5" presStyleCnt="0"/>
      <dgm:spPr/>
    </dgm:pt>
    <dgm:pt modelId="{C32D4E40-5731-402C-9091-38D93B572C2A}" type="pres">
      <dgm:prSet presAssocID="{D5E4571F-06DC-4353-91A8-C4E8B2E52103}" presName="Name37" presStyleLbl="parChTrans1D2" presStyleIdx="1" presStyleCnt="5"/>
      <dgm:spPr/>
      <dgm:t>
        <a:bodyPr/>
        <a:lstStyle/>
        <a:p>
          <a:pPr rtl="1"/>
          <a:endParaRPr lang="ar-SA"/>
        </a:p>
      </dgm:t>
    </dgm:pt>
    <dgm:pt modelId="{65CA1657-CBE6-471C-8431-E27EAAED69BF}" type="pres">
      <dgm:prSet presAssocID="{C7B81996-D548-4D94-8604-AEAD8E6BDDDB}" presName="hierRoot2" presStyleCnt="0">
        <dgm:presLayoutVars>
          <dgm:hierBranch val="init"/>
        </dgm:presLayoutVars>
      </dgm:prSet>
      <dgm:spPr/>
    </dgm:pt>
    <dgm:pt modelId="{A413A23B-5126-416A-8D1E-7E263A153B8D}" type="pres">
      <dgm:prSet presAssocID="{C7B81996-D548-4D94-8604-AEAD8E6BDDDB}" presName="rootComposite" presStyleCnt="0"/>
      <dgm:spPr/>
    </dgm:pt>
    <dgm:pt modelId="{BE7CCE47-BE54-4FBC-B5DC-1FAFE15FB14F}" type="pres">
      <dgm:prSet presAssocID="{C7B81996-D548-4D94-8604-AEAD8E6BDDDB}" presName="rootText" presStyleLbl="node2" presStyleIdx="1" presStyleCnt="5">
        <dgm:presLayoutVars>
          <dgm:chPref val="3"/>
        </dgm:presLayoutVars>
      </dgm:prSet>
      <dgm:spPr/>
      <dgm:t>
        <a:bodyPr/>
        <a:lstStyle/>
        <a:p>
          <a:pPr rtl="1"/>
          <a:endParaRPr lang="ar-SA"/>
        </a:p>
      </dgm:t>
    </dgm:pt>
    <dgm:pt modelId="{5B19D631-9A6B-4242-86FB-DA3F2C061ABE}" type="pres">
      <dgm:prSet presAssocID="{C7B81996-D548-4D94-8604-AEAD8E6BDDDB}" presName="rootConnector" presStyleLbl="node2" presStyleIdx="1" presStyleCnt="5"/>
      <dgm:spPr/>
      <dgm:t>
        <a:bodyPr/>
        <a:lstStyle/>
        <a:p>
          <a:pPr rtl="1"/>
          <a:endParaRPr lang="ar-SA"/>
        </a:p>
      </dgm:t>
    </dgm:pt>
    <dgm:pt modelId="{3F41590E-2B0D-461F-9D51-8E4A442B493F}" type="pres">
      <dgm:prSet presAssocID="{C7B81996-D548-4D94-8604-AEAD8E6BDDDB}" presName="hierChild4" presStyleCnt="0"/>
      <dgm:spPr/>
    </dgm:pt>
    <dgm:pt modelId="{135A5CFD-761D-4C64-BBAB-1002C877A18E}" type="pres">
      <dgm:prSet presAssocID="{C7B81996-D548-4D94-8604-AEAD8E6BDDDB}" presName="hierChild5" presStyleCnt="0"/>
      <dgm:spPr/>
    </dgm:pt>
    <dgm:pt modelId="{AE7098C2-8535-4D30-A942-C024BFD72792}" type="pres">
      <dgm:prSet presAssocID="{1BB034E1-0DD7-4CAE-B951-02BB9AB6F5E3}" presName="Name37" presStyleLbl="parChTrans1D2" presStyleIdx="2" presStyleCnt="5"/>
      <dgm:spPr/>
      <dgm:t>
        <a:bodyPr/>
        <a:lstStyle/>
        <a:p>
          <a:pPr rtl="1"/>
          <a:endParaRPr lang="ar-SA"/>
        </a:p>
      </dgm:t>
    </dgm:pt>
    <dgm:pt modelId="{5F6B54AF-097B-4F0A-A658-6CCEBF73FC46}" type="pres">
      <dgm:prSet presAssocID="{35D345C9-2245-4E6F-B345-8EB0821A76EA}" presName="hierRoot2" presStyleCnt="0">
        <dgm:presLayoutVars>
          <dgm:hierBranch val="init"/>
        </dgm:presLayoutVars>
      </dgm:prSet>
      <dgm:spPr/>
    </dgm:pt>
    <dgm:pt modelId="{51D37C5B-1DEF-4205-941C-37F6BCBE51B2}" type="pres">
      <dgm:prSet presAssocID="{35D345C9-2245-4E6F-B345-8EB0821A76EA}" presName="rootComposite" presStyleCnt="0"/>
      <dgm:spPr/>
    </dgm:pt>
    <dgm:pt modelId="{B10C4AC1-D39E-42D8-A279-966BF0D1094A}" type="pres">
      <dgm:prSet presAssocID="{35D345C9-2245-4E6F-B345-8EB0821A76EA}" presName="rootText" presStyleLbl="node2" presStyleIdx="2" presStyleCnt="5">
        <dgm:presLayoutVars>
          <dgm:chPref val="3"/>
        </dgm:presLayoutVars>
      </dgm:prSet>
      <dgm:spPr/>
      <dgm:t>
        <a:bodyPr/>
        <a:lstStyle/>
        <a:p>
          <a:pPr rtl="1"/>
          <a:endParaRPr lang="ar-SA"/>
        </a:p>
      </dgm:t>
    </dgm:pt>
    <dgm:pt modelId="{93241166-7349-4062-BC46-78BFAAA03D2A}" type="pres">
      <dgm:prSet presAssocID="{35D345C9-2245-4E6F-B345-8EB0821A76EA}" presName="rootConnector" presStyleLbl="node2" presStyleIdx="2" presStyleCnt="5"/>
      <dgm:spPr/>
      <dgm:t>
        <a:bodyPr/>
        <a:lstStyle/>
        <a:p>
          <a:pPr rtl="1"/>
          <a:endParaRPr lang="ar-SA"/>
        </a:p>
      </dgm:t>
    </dgm:pt>
    <dgm:pt modelId="{C64AC389-CD39-41C2-8104-31B33D4E5CD4}" type="pres">
      <dgm:prSet presAssocID="{35D345C9-2245-4E6F-B345-8EB0821A76EA}" presName="hierChild4" presStyleCnt="0"/>
      <dgm:spPr/>
    </dgm:pt>
    <dgm:pt modelId="{377457C3-B057-4986-8E6A-DE35FF95B84D}" type="pres">
      <dgm:prSet presAssocID="{35D345C9-2245-4E6F-B345-8EB0821A76EA}" presName="hierChild5" presStyleCnt="0"/>
      <dgm:spPr/>
    </dgm:pt>
    <dgm:pt modelId="{2AB1E1F4-A062-4C0D-94A5-A8A32C66B767}" type="pres">
      <dgm:prSet presAssocID="{D8F338B6-2D7D-4ABF-A243-F75A3A823059}" presName="Name37" presStyleLbl="parChTrans1D2" presStyleIdx="3" presStyleCnt="5"/>
      <dgm:spPr/>
      <dgm:t>
        <a:bodyPr/>
        <a:lstStyle/>
        <a:p>
          <a:pPr rtl="1"/>
          <a:endParaRPr lang="ar-SA"/>
        </a:p>
      </dgm:t>
    </dgm:pt>
    <dgm:pt modelId="{9C263299-A092-4758-A002-543050C5D526}" type="pres">
      <dgm:prSet presAssocID="{90F1B7BB-0B33-4606-B9AE-FEAC7865A413}" presName="hierRoot2" presStyleCnt="0">
        <dgm:presLayoutVars>
          <dgm:hierBranch val="init"/>
        </dgm:presLayoutVars>
      </dgm:prSet>
      <dgm:spPr/>
    </dgm:pt>
    <dgm:pt modelId="{9F7A2214-E2C8-4D2E-AEAF-6A327DE8D18E}" type="pres">
      <dgm:prSet presAssocID="{90F1B7BB-0B33-4606-B9AE-FEAC7865A413}" presName="rootComposite" presStyleCnt="0"/>
      <dgm:spPr/>
    </dgm:pt>
    <dgm:pt modelId="{59C1D8F8-072F-4577-BD22-E76C33DE4DE7}" type="pres">
      <dgm:prSet presAssocID="{90F1B7BB-0B33-4606-B9AE-FEAC7865A413}" presName="rootText" presStyleLbl="node2" presStyleIdx="3" presStyleCnt="5">
        <dgm:presLayoutVars>
          <dgm:chPref val="3"/>
        </dgm:presLayoutVars>
      </dgm:prSet>
      <dgm:spPr/>
      <dgm:t>
        <a:bodyPr/>
        <a:lstStyle/>
        <a:p>
          <a:pPr rtl="1"/>
          <a:endParaRPr lang="ar-SA"/>
        </a:p>
      </dgm:t>
    </dgm:pt>
    <dgm:pt modelId="{76C40DD9-B58D-4611-B623-7FB0BED5DFB5}" type="pres">
      <dgm:prSet presAssocID="{90F1B7BB-0B33-4606-B9AE-FEAC7865A413}" presName="rootConnector" presStyleLbl="node2" presStyleIdx="3" presStyleCnt="5"/>
      <dgm:spPr/>
      <dgm:t>
        <a:bodyPr/>
        <a:lstStyle/>
        <a:p>
          <a:pPr rtl="1"/>
          <a:endParaRPr lang="ar-SA"/>
        </a:p>
      </dgm:t>
    </dgm:pt>
    <dgm:pt modelId="{7C494D23-326F-42D1-ACDA-BC0687F16F24}" type="pres">
      <dgm:prSet presAssocID="{90F1B7BB-0B33-4606-B9AE-FEAC7865A413}" presName="hierChild4" presStyleCnt="0"/>
      <dgm:spPr/>
    </dgm:pt>
    <dgm:pt modelId="{ACED2CF3-B714-49D7-B4F4-0747EAA8D8C0}" type="pres">
      <dgm:prSet presAssocID="{90F1B7BB-0B33-4606-B9AE-FEAC7865A413}" presName="hierChild5" presStyleCnt="0"/>
      <dgm:spPr/>
    </dgm:pt>
    <dgm:pt modelId="{DA89B2FF-9DCB-4258-A7D5-5F002B47F4E8}" type="pres">
      <dgm:prSet presAssocID="{E60D56D3-1C79-4CF4-88D3-B7E24155CF20}" presName="Name37" presStyleLbl="parChTrans1D2" presStyleIdx="4" presStyleCnt="5"/>
      <dgm:spPr/>
      <dgm:t>
        <a:bodyPr/>
        <a:lstStyle/>
        <a:p>
          <a:pPr rtl="1"/>
          <a:endParaRPr lang="ar-SA"/>
        </a:p>
      </dgm:t>
    </dgm:pt>
    <dgm:pt modelId="{AEA57CD8-ACC3-49E5-96C8-971DD4DCF5BC}" type="pres">
      <dgm:prSet presAssocID="{66C4B0B5-ACB4-4CBE-AA03-ECCC3EA50840}" presName="hierRoot2" presStyleCnt="0">
        <dgm:presLayoutVars>
          <dgm:hierBranch val="init"/>
        </dgm:presLayoutVars>
      </dgm:prSet>
      <dgm:spPr/>
    </dgm:pt>
    <dgm:pt modelId="{0A005233-A03F-40D9-BCEF-42A04D18C368}" type="pres">
      <dgm:prSet presAssocID="{66C4B0B5-ACB4-4CBE-AA03-ECCC3EA50840}" presName="rootComposite" presStyleCnt="0"/>
      <dgm:spPr/>
    </dgm:pt>
    <dgm:pt modelId="{0A2C2D87-5B39-49A7-A426-B8A26CBC0156}" type="pres">
      <dgm:prSet presAssocID="{66C4B0B5-ACB4-4CBE-AA03-ECCC3EA50840}" presName="rootText" presStyleLbl="node2" presStyleIdx="4" presStyleCnt="5">
        <dgm:presLayoutVars>
          <dgm:chPref val="3"/>
        </dgm:presLayoutVars>
      </dgm:prSet>
      <dgm:spPr/>
      <dgm:t>
        <a:bodyPr/>
        <a:lstStyle/>
        <a:p>
          <a:pPr rtl="1"/>
          <a:endParaRPr lang="ar-SA"/>
        </a:p>
      </dgm:t>
    </dgm:pt>
    <dgm:pt modelId="{9384D39F-2ADC-45D1-9C3A-93392BA868BF}" type="pres">
      <dgm:prSet presAssocID="{66C4B0B5-ACB4-4CBE-AA03-ECCC3EA50840}" presName="rootConnector" presStyleLbl="node2" presStyleIdx="4" presStyleCnt="5"/>
      <dgm:spPr/>
      <dgm:t>
        <a:bodyPr/>
        <a:lstStyle/>
        <a:p>
          <a:pPr rtl="1"/>
          <a:endParaRPr lang="ar-SA"/>
        </a:p>
      </dgm:t>
    </dgm:pt>
    <dgm:pt modelId="{57563881-EDEF-42FD-BD82-6BE5CBF83D3A}" type="pres">
      <dgm:prSet presAssocID="{66C4B0B5-ACB4-4CBE-AA03-ECCC3EA50840}" presName="hierChild4" presStyleCnt="0"/>
      <dgm:spPr/>
    </dgm:pt>
    <dgm:pt modelId="{1212614A-248C-43A3-9AD5-75D682206A34}" type="pres">
      <dgm:prSet presAssocID="{66C4B0B5-ACB4-4CBE-AA03-ECCC3EA50840}" presName="hierChild5" presStyleCnt="0"/>
      <dgm:spPr/>
    </dgm:pt>
    <dgm:pt modelId="{EAD63969-59A5-4547-80BD-C9C6EEE30D1F}" type="pres">
      <dgm:prSet presAssocID="{F372D7FD-06A6-44EB-BA96-7032E7156710}" presName="hierChild3" presStyleCnt="0"/>
      <dgm:spPr/>
    </dgm:pt>
  </dgm:ptLst>
  <dgm:cxnLst>
    <dgm:cxn modelId="{709981D4-D2AD-4F76-A2E1-287035043976}" type="presOf" srcId="{318E926A-2D20-4A12-A73F-DDCC3FD1CCD9}" destId="{BFC42A12-4D7B-4D1F-BEC2-ADE25F6F5D52}" srcOrd="0" destOrd="0" presId="urn:microsoft.com/office/officeart/2005/8/layout/orgChart1"/>
    <dgm:cxn modelId="{FDAC8144-4E4B-436F-BDDF-3AC04BE1A7AA}" type="presOf" srcId="{3BD303F2-E78D-4869-844C-703E92D7D9FD}" destId="{C5A6F366-94A0-4A7B-BE27-FF44D784D5DB}" srcOrd="0" destOrd="0" presId="urn:microsoft.com/office/officeart/2005/8/layout/orgChart1"/>
    <dgm:cxn modelId="{B4376F4A-93F7-40A9-A081-230DA57E79F0}" type="presOf" srcId="{E60D56D3-1C79-4CF4-88D3-B7E24155CF20}" destId="{DA89B2FF-9DCB-4258-A7D5-5F002B47F4E8}" srcOrd="0" destOrd="0" presId="urn:microsoft.com/office/officeart/2005/8/layout/orgChart1"/>
    <dgm:cxn modelId="{358EF35D-71B9-424A-B7C7-94580BE67E90}" type="presOf" srcId="{C7B81996-D548-4D94-8604-AEAD8E6BDDDB}" destId="{BE7CCE47-BE54-4FBC-B5DC-1FAFE15FB14F}" srcOrd="0" destOrd="0" presId="urn:microsoft.com/office/officeart/2005/8/layout/orgChart1"/>
    <dgm:cxn modelId="{D4613312-4738-43FE-8BF0-9F8CA6E8B17F}" srcId="{F372D7FD-06A6-44EB-BA96-7032E7156710}" destId="{318E926A-2D20-4A12-A73F-DDCC3FD1CCD9}" srcOrd="0" destOrd="0" parTransId="{3BD303F2-E78D-4869-844C-703E92D7D9FD}" sibTransId="{56829DB8-24BF-4AEA-BE7B-5F274031BB2F}"/>
    <dgm:cxn modelId="{8A043184-38C0-4EFF-A3A6-7B00500249D2}" type="presOf" srcId="{F372D7FD-06A6-44EB-BA96-7032E7156710}" destId="{B3B00F42-9BA5-40C5-9349-F27C54A9B2C3}" srcOrd="1" destOrd="0" presId="urn:microsoft.com/office/officeart/2005/8/layout/orgChart1"/>
    <dgm:cxn modelId="{407FE875-4838-4900-A426-154838B3BF29}" type="presOf" srcId="{F372D7FD-06A6-44EB-BA96-7032E7156710}" destId="{51BF85AA-F3F6-4007-A238-CD70F86648CD}" srcOrd="0" destOrd="0" presId="urn:microsoft.com/office/officeart/2005/8/layout/orgChart1"/>
    <dgm:cxn modelId="{4244EAEC-E814-49DB-96D3-9956A45D5FE8}" type="presOf" srcId="{D8F338B6-2D7D-4ABF-A243-F75A3A823059}" destId="{2AB1E1F4-A062-4C0D-94A5-A8A32C66B767}" srcOrd="0" destOrd="0" presId="urn:microsoft.com/office/officeart/2005/8/layout/orgChart1"/>
    <dgm:cxn modelId="{382A8A0C-AF9C-4894-90CF-8F84C26AA6CB}" srcId="{F372D7FD-06A6-44EB-BA96-7032E7156710}" destId="{66C4B0B5-ACB4-4CBE-AA03-ECCC3EA50840}" srcOrd="4" destOrd="0" parTransId="{E60D56D3-1C79-4CF4-88D3-B7E24155CF20}" sibTransId="{9623BBDE-ECD3-4461-9B18-55A8CBB24945}"/>
    <dgm:cxn modelId="{A3E30856-F5F4-4BD9-A5BC-DD800B5FB08A}" type="presOf" srcId="{35D345C9-2245-4E6F-B345-8EB0821A76EA}" destId="{93241166-7349-4062-BC46-78BFAAA03D2A}" srcOrd="1" destOrd="0" presId="urn:microsoft.com/office/officeart/2005/8/layout/orgChart1"/>
    <dgm:cxn modelId="{E80488CB-CD35-4550-9DC9-9A44431C67BE}" type="presOf" srcId="{90F1B7BB-0B33-4606-B9AE-FEAC7865A413}" destId="{76C40DD9-B58D-4611-B623-7FB0BED5DFB5}" srcOrd="1" destOrd="0" presId="urn:microsoft.com/office/officeart/2005/8/layout/orgChart1"/>
    <dgm:cxn modelId="{7E5E8D1B-CDA7-436A-988E-67226913DE4E}" srcId="{F372D7FD-06A6-44EB-BA96-7032E7156710}" destId="{35D345C9-2245-4E6F-B345-8EB0821A76EA}" srcOrd="2" destOrd="0" parTransId="{1BB034E1-0DD7-4CAE-B951-02BB9AB6F5E3}" sibTransId="{19F225DC-955B-4374-8686-1559515DEE6D}"/>
    <dgm:cxn modelId="{3B437A71-DE07-4179-85AD-EC60C96507E9}" srcId="{F372D7FD-06A6-44EB-BA96-7032E7156710}" destId="{90F1B7BB-0B33-4606-B9AE-FEAC7865A413}" srcOrd="3" destOrd="0" parTransId="{D8F338B6-2D7D-4ABF-A243-F75A3A823059}" sibTransId="{C7CDEB8E-54A0-4F73-AFFC-328CD49473FA}"/>
    <dgm:cxn modelId="{CB7E6AFC-CDA6-432A-BC1E-B768C9C2C77E}" type="presOf" srcId="{D5E4571F-06DC-4353-91A8-C4E8B2E52103}" destId="{C32D4E40-5731-402C-9091-38D93B572C2A}" srcOrd="0" destOrd="0" presId="urn:microsoft.com/office/officeart/2005/8/layout/orgChart1"/>
    <dgm:cxn modelId="{3BA795EC-EFAB-40DE-973E-4C802DEB9C93}" type="presOf" srcId="{35D345C9-2245-4E6F-B345-8EB0821A76EA}" destId="{B10C4AC1-D39E-42D8-A279-966BF0D1094A}" srcOrd="0" destOrd="0" presId="urn:microsoft.com/office/officeart/2005/8/layout/orgChart1"/>
    <dgm:cxn modelId="{3797FCD2-8E2D-42D9-94D8-B0F8889A3F9F}" type="presOf" srcId="{66C4B0B5-ACB4-4CBE-AA03-ECCC3EA50840}" destId="{9384D39F-2ADC-45D1-9C3A-93392BA868BF}" srcOrd="1" destOrd="0" presId="urn:microsoft.com/office/officeart/2005/8/layout/orgChart1"/>
    <dgm:cxn modelId="{A75FDB20-74BC-464F-BC8D-9354338846F7}" type="presOf" srcId="{1BB034E1-0DD7-4CAE-B951-02BB9AB6F5E3}" destId="{AE7098C2-8535-4D30-A942-C024BFD72792}" srcOrd="0" destOrd="0" presId="urn:microsoft.com/office/officeart/2005/8/layout/orgChart1"/>
    <dgm:cxn modelId="{AD9DC74E-F281-4EEA-BF79-B855135E0532}" type="presOf" srcId="{318E926A-2D20-4A12-A73F-DDCC3FD1CCD9}" destId="{E9D33B26-882D-400F-93E3-EB9863B3F98E}" srcOrd="1" destOrd="0" presId="urn:microsoft.com/office/officeart/2005/8/layout/orgChart1"/>
    <dgm:cxn modelId="{9DA56E02-0D9D-4756-919B-5BEE6B9282AB}" srcId="{8B0257E7-FC01-403C-AE09-FBAE84C833B6}" destId="{F372D7FD-06A6-44EB-BA96-7032E7156710}" srcOrd="0" destOrd="0" parTransId="{C6637C5B-0CD7-448C-9D29-D03368461B69}" sibTransId="{554282C3-5749-41EB-9651-F7192C7CDA44}"/>
    <dgm:cxn modelId="{DF1E2F8C-6CB4-40C9-BBA4-9C282DCE4847}" type="presOf" srcId="{C7B81996-D548-4D94-8604-AEAD8E6BDDDB}" destId="{5B19D631-9A6B-4242-86FB-DA3F2C061ABE}" srcOrd="1" destOrd="0" presId="urn:microsoft.com/office/officeart/2005/8/layout/orgChart1"/>
    <dgm:cxn modelId="{B5A09C5D-8167-4438-A6F8-93554B4BFE32}" type="presOf" srcId="{8B0257E7-FC01-403C-AE09-FBAE84C833B6}" destId="{2986BAC0-B2E6-4F56-AC8E-33BADDA8F78C}" srcOrd="0" destOrd="0" presId="urn:microsoft.com/office/officeart/2005/8/layout/orgChart1"/>
    <dgm:cxn modelId="{4C97115D-2274-437A-B050-FCB95F4945C6}" type="presOf" srcId="{90F1B7BB-0B33-4606-B9AE-FEAC7865A413}" destId="{59C1D8F8-072F-4577-BD22-E76C33DE4DE7}" srcOrd="0" destOrd="0" presId="urn:microsoft.com/office/officeart/2005/8/layout/orgChart1"/>
    <dgm:cxn modelId="{5ED94969-B248-42CB-BB7F-A66DEE61F9E7}" srcId="{F372D7FD-06A6-44EB-BA96-7032E7156710}" destId="{C7B81996-D548-4D94-8604-AEAD8E6BDDDB}" srcOrd="1" destOrd="0" parTransId="{D5E4571F-06DC-4353-91A8-C4E8B2E52103}" sibTransId="{BB0BA292-0E19-4F0B-8F30-C3F1EFD1BC80}"/>
    <dgm:cxn modelId="{8D8E9068-65BA-4A17-9AFA-0D996FED3DBC}" type="presOf" srcId="{66C4B0B5-ACB4-4CBE-AA03-ECCC3EA50840}" destId="{0A2C2D87-5B39-49A7-A426-B8A26CBC0156}" srcOrd="0" destOrd="0" presId="urn:microsoft.com/office/officeart/2005/8/layout/orgChart1"/>
    <dgm:cxn modelId="{767F5B15-48F9-4345-ABBD-04F91E023336}" type="presParOf" srcId="{2986BAC0-B2E6-4F56-AC8E-33BADDA8F78C}" destId="{85D1F180-0026-4D4C-ABA8-0C291707E437}" srcOrd="0" destOrd="0" presId="urn:microsoft.com/office/officeart/2005/8/layout/orgChart1"/>
    <dgm:cxn modelId="{A7F84628-A812-465F-A29C-A7CF21DA0D9E}" type="presParOf" srcId="{85D1F180-0026-4D4C-ABA8-0C291707E437}" destId="{96BE8B8B-3F0C-4318-8FDD-26AAEA9056E1}" srcOrd="0" destOrd="0" presId="urn:microsoft.com/office/officeart/2005/8/layout/orgChart1"/>
    <dgm:cxn modelId="{67066262-104E-4BD6-85BF-D2C042E8FC1D}" type="presParOf" srcId="{96BE8B8B-3F0C-4318-8FDD-26AAEA9056E1}" destId="{51BF85AA-F3F6-4007-A238-CD70F86648CD}" srcOrd="0" destOrd="0" presId="urn:microsoft.com/office/officeart/2005/8/layout/orgChart1"/>
    <dgm:cxn modelId="{0B85BBAF-DAF8-402E-9AD0-0A55DB357713}" type="presParOf" srcId="{96BE8B8B-3F0C-4318-8FDD-26AAEA9056E1}" destId="{B3B00F42-9BA5-40C5-9349-F27C54A9B2C3}" srcOrd="1" destOrd="0" presId="urn:microsoft.com/office/officeart/2005/8/layout/orgChart1"/>
    <dgm:cxn modelId="{A664974B-7499-4AA6-9D9E-62C035F06B38}" type="presParOf" srcId="{85D1F180-0026-4D4C-ABA8-0C291707E437}" destId="{C368D2E0-5512-474F-B285-7A68C581E9DA}" srcOrd="1" destOrd="0" presId="urn:microsoft.com/office/officeart/2005/8/layout/orgChart1"/>
    <dgm:cxn modelId="{345E1D4B-59B2-443F-819F-68E6A59B8383}" type="presParOf" srcId="{C368D2E0-5512-474F-B285-7A68C581E9DA}" destId="{C5A6F366-94A0-4A7B-BE27-FF44D784D5DB}" srcOrd="0" destOrd="0" presId="urn:microsoft.com/office/officeart/2005/8/layout/orgChart1"/>
    <dgm:cxn modelId="{891A7818-B625-4EB3-AD15-098FCF8DDB8D}" type="presParOf" srcId="{C368D2E0-5512-474F-B285-7A68C581E9DA}" destId="{CC09BC97-AD00-4FC1-B40E-7EEF09283269}" srcOrd="1" destOrd="0" presId="urn:microsoft.com/office/officeart/2005/8/layout/orgChart1"/>
    <dgm:cxn modelId="{3786C607-D3A1-46BD-9FE5-376F3972E6CE}" type="presParOf" srcId="{CC09BC97-AD00-4FC1-B40E-7EEF09283269}" destId="{92499CB2-9663-43DF-A640-D4BF9137C909}" srcOrd="0" destOrd="0" presId="urn:microsoft.com/office/officeart/2005/8/layout/orgChart1"/>
    <dgm:cxn modelId="{D938BB8B-3F40-4EBC-84E2-E57CDD1B268F}" type="presParOf" srcId="{92499CB2-9663-43DF-A640-D4BF9137C909}" destId="{BFC42A12-4D7B-4D1F-BEC2-ADE25F6F5D52}" srcOrd="0" destOrd="0" presId="urn:microsoft.com/office/officeart/2005/8/layout/orgChart1"/>
    <dgm:cxn modelId="{E8DA3FFC-CC4A-4B02-81F2-EFB5F46C42A6}" type="presParOf" srcId="{92499CB2-9663-43DF-A640-D4BF9137C909}" destId="{E9D33B26-882D-400F-93E3-EB9863B3F98E}" srcOrd="1" destOrd="0" presId="urn:microsoft.com/office/officeart/2005/8/layout/orgChart1"/>
    <dgm:cxn modelId="{60F230E3-7282-4423-8EF4-005C59B8729A}" type="presParOf" srcId="{CC09BC97-AD00-4FC1-B40E-7EEF09283269}" destId="{AACC836D-81B7-4C79-A20B-10EEFBE38D1A}" srcOrd="1" destOrd="0" presId="urn:microsoft.com/office/officeart/2005/8/layout/orgChart1"/>
    <dgm:cxn modelId="{2A53FD20-FBEA-4215-A4F8-9B788216A19E}" type="presParOf" srcId="{CC09BC97-AD00-4FC1-B40E-7EEF09283269}" destId="{9864EF7F-C697-44CF-929F-FC82D56E5DDD}" srcOrd="2" destOrd="0" presId="urn:microsoft.com/office/officeart/2005/8/layout/orgChart1"/>
    <dgm:cxn modelId="{EFCCDC22-9345-4838-A5F6-BD680389B1FB}" type="presParOf" srcId="{C368D2E0-5512-474F-B285-7A68C581E9DA}" destId="{C32D4E40-5731-402C-9091-38D93B572C2A}" srcOrd="2" destOrd="0" presId="urn:microsoft.com/office/officeart/2005/8/layout/orgChart1"/>
    <dgm:cxn modelId="{E8BF8BB9-16F1-432B-8E3D-57A8E62C7745}" type="presParOf" srcId="{C368D2E0-5512-474F-B285-7A68C581E9DA}" destId="{65CA1657-CBE6-471C-8431-E27EAAED69BF}" srcOrd="3" destOrd="0" presId="urn:microsoft.com/office/officeart/2005/8/layout/orgChart1"/>
    <dgm:cxn modelId="{F09E99CC-D1E1-4AFE-A5F1-5BF7A01BC808}" type="presParOf" srcId="{65CA1657-CBE6-471C-8431-E27EAAED69BF}" destId="{A413A23B-5126-416A-8D1E-7E263A153B8D}" srcOrd="0" destOrd="0" presId="urn:microsoft.com/office/officeart/2005/8/layout/orgChart1"/>
    <dgm:cxn modelId="{6CB7BBFA-E984-4892-AE10-8317D3202D1F}" type="presParOf" srcId="{A413A23B-5126-416A-8D1E-7E263A153B8D}" destId="{BE7CCE47-BE54-4FBC-B5DC-1FAFE15FB14F}" srcOrd="0" destOrd="0" presId="urn:microsoft.com/office/officeart/2005/8/layout/orgChart1"/>
    <dgm:cxn modelId="{93D7B61F-F014-4E60-93C1-4E49426E454A}" type="presParOf" srcId="{A413A23B-5126-416A-8D1E-7E263A153B8D}" destId="{5B19D631-9A6B-4242-86FB-DA3F2C061ABE}" srcOrd="1" destOrd="0" presId="urn:microsoft.com/office/officeart/2005/8/layout/orgChart1"/>
    <dgm:cxn modelId="{920DD321-38D7-4975-BB37-497CA8D74CEC}" type="presParOf" srcId="{65CA1657-CBE6-471C-8431-E27EAAED69BF}" destId="{3F41590E-2B0D-461F-9D51-8E4A442B493F}" srcOrd="1" destOrd="0" presId="urn:microsoft.com/office/officeart/2005/8/layout/orgChart1"/>
    <dgm:cxn modelId="{6236B9BD-E1C0-4ABC-B57D-97E804452180}" type="presParOf" srcId="{65CA1657-CBE6-471C-8431-E27EAAED69BF}" destId="{135A5CFD-761D-4C64-BBAB-1002C877A18E}" srcOrd="2" destOrd="0" presId="urn:microsoft.com/office/officeart/2005/8/layout/orgChart1"/>
    <dgm:cxn modelId="{2D515CE2-2B20-4C64-9106-68F01936AC7F}" type="presParOf" srcId="{C368D2E0-5512-474F-B285-7A68C581E9DA}" destId="{AE7098C2-8535-4D30-A942-C024BFD72792}" srcOrd="4" destOrd="0" presId="urn:microsoft.com/office/officeart/2005/8/layout/orgChart1"/>
    <dgm:cxn modelId="{FC61C47C-97EC-4C2F-B470-3207478F45FA}" type="presParOf" srcId="{C368D2E0-5512-474F-B285-7A68C581E9DA}" destId="{5F6B54AF-097B-4F0A-A658-6CCEBF73FC46}" srcOrd="5" destOrd="0" presId="urn:microsoft.com/office/officeart/2005/8/layout/orgChart1"/>
    <dgm:cxn modelId="{EC2E2228-F025-4E7F-B540-5F275C68C718}" type="presParOf" srcId="{5F6B54AF-097B-4F0A-A658-6CCEBF73FC46}" destId="{51D37C5B-1DEF-4205-941C-37F6BCBE51B2}" srcOrd="0" destOrd="0" presId="urn:microsoft.com/office/officeart/2005/8/layout/orgChart1"/>
    <dgm:cxn modelId="{479C2357-09F8-4CBA-BDB5-38E38A349827}" type="presParOf" srcId="{51D37C5B-1DEF-4205-941C-37F6BCBE51B2}" destId="{B10C4AC1-D39E-42D8-A279-966BF0D1094A}" srcOrd="0" destOrd="0" presId="urn:microsoft.com/office/officeart/2005/8/layout/orgChart1"/>
    <dgm:cxn modelId="{D2BEB3D7-A069-4E99-8EF4-7CA1C7422279}" type="presParOf" srcId="{51D37C5B-1DEF-4205-941C-37F6BCBE51B2}" destId="{93241166-7349-4062-BC46-78BFAAA03D2A}" srcOrd="1" destOrd="0" presId="urn:microsoft.com/office/officeart/2005/8/layout/orgChart1"/>
    <dgm:cxn modelId="{9B6CE304-02A2-4264-8095-524BB8D4408A}" type="presParOf" srcId="{5F6B54AF-097B-4F0A-A658-6CCEBF73FC46}" destId="{C64AC389-CD39-41C2-8104-31B33D4E5CD4}" srcOrd="1" destOrd="0" presId="urn:microsoft.com/office/officeart/2005/8/layout/orgChart1"/>
    <dgm:cxn modelId="{7C19E1C5-A43C-4175-928D-EB2F7EA8DA19}" type="presParOf" srcId="{5F6B54AF-097B-4F0A-A658-6CCEBF73FC46}" destId="{377457C3-B057-4986-8E6A-DE35FF95B84D}" srcOrd="2" destOrd="0" presId="urn:microsoft.com/office/officeart/2005/8/layout/orgChart1"/>
    <dgm:cxn modelId="{48A542B9-25A7-4E26-B1EE-67573D7181E3}" type="presParOf" srcId="{C368D2E0-5512-474F-B285-7A68C581E9DA}" destId="{2AB1E1F4-A062-4C0D-94A5-A8A32C66B767}" srcOrd="6" destOrd="0" presId="urn:microsoft.com/office/officeart/2005/8/layout/orgChart1"/>
    <dgm:cxn modelId="{B73825DE-2088-4618-9B62-51799660B453}" type="presParOf" srcId="{C368D2E0-5512-474F-B285-7A68C581E9DA}" destId="{9C263299-A092-4758-A002-543050C5D526}" srcOrd="7" destOrd="0" presId="urn:microsoft.com/office/officeart/2005/8/layout/orgChart1"/>
    <dgm:cxn modelId="{BADD5211-4245-44E1-8A13-4A36410D3F71}" type="presParOf" srcId="{9C263299-A092-4758-A002-543050C5D526}" destId="{9F7A2214-E2C8-4D2E-AEAF-6A327DE8D18E}" srcOrd="0" destOrd="0" presId="urn:microsoft.com/office/officeart/2005/8/layout/orgChart1"/>
    <dgm:cxn modelId="{CE8E24B8-FD7A-43A3-BEF0-DAE3CA2E882C}" type="presParOf" srcId="{9F7A2214-E2C8-4D2E-AEAF-6A327DE8D18E}" destId="{59C1D8F8-072F-4577-BD22-E76C33DE4DE7}" srcOrd="0" destOrd="0" presId="urn:microsoft.com/office/officeart/2005/8/layout/orgChart1"/>
    <dgm:cxn modelId="{62AD140A-01F9-4E07-8CFB-7676C9F5E26E}" type="presParOf" srcId="{9F7A2214-E2C8-4D2E-AEAF-6A327DE8D18E}" destId="{76C40DD9-B58D-4611-B623-7FB0BED5DFB5}" srcOrd="1" destOrd="0" presId="urn:microsoft.com/office/officeart/2005/8/layout/orgChart1"/>
    <dgm:cxn modelId="{8DA1A365-8E5F-4FC2-BF2F-4A7563C06572}" type="presParOf" srcId="{9C263299-A092-4758-A002-543050C5D526}" destId="{7C494D23-326F-42D1-ACDA-BC0687F16F24}" srcOrd="1" destOrd="0" presId="urn:microsoft.com/office/officeart/2005/8/layout/orgChart1"/>
    <dgm:cxn modelId="{F04AE3DA-E0C4-4C05-8EDA-ADAA4104A604}" type="presParOf" srcId="{9C263299-A092-4758-A002-543050C5D526}" destId="{ACED2CF3-B714-49D7-B4F4-0747EAA8D8C0}" srcOrd="2" destOrd="0" presId="urn:microsoft.com/office/officeart/2005/8/layout/orgChart1"/>
    <dgm:cxn modelId="{6AAE6CDC-2F26-4A93-9783-BFD0BFE0195B}" type="presParOf" srcId="{C368D2E0-5512-474F-B285-7A68C581E9DA}" destId="{DA89B2FF-9DCB-4258-A7D5-5F002B47F4E8}" srcOrd="8" destOrd="0" presId="urn:microsoft.com/office/officeart/2005/8/layout/orgChart1"/>
    <dgm:cxn modelId="{3FBAC790-02DD-4DD4-9894-DBEF8B52C77B}" type="presParOf" srcId="{C368D2E0-5512-474F-B285-7A68C581E9DA}" destId="{AEA57CD8-ACC3-49E5-96C8-971DD4DCF5BC}" srcOrd="9" destOrd="0" presId="urn:microsoft.com/office/officeart/2005/8/layout/orgChart1"/>
    <dgm:cxn modelId="{F5FE2DF0-4B37-45FC-AEFC-BC04CD13B27C}" type="presParOf" srcId="{AEA57CD8-ACC3-49E5-96C8-971DD4DCF5BC}" destId="{0A005233-A03F-40D9-BCEF-42A04D18C368}" srcOrd="0" destOrd="0" presId="urn:microsoft.com/office/officeart/2005/8/layout/orgChart1"/>
    <dgm:cxn modelId="{E2C8A3F6-8CCA-4E64-9373-C9C0D48524BB}" type="presParOf" srcId="{0A005233-A03F-40D9-BCEF-42A04D18C368}" destId="{0A2C2D87-5B39-49A7-A426-B8A26CBC0156}" srcOrd="0" destOrd="0" presId="urn:microsoft.com/office/officeart/2005/8/layout/orgChart1"/>
    <dgm:cxn modelId="{E7F4A17A-58BB-45DE-9FAF-235752613E8A}" type="presParOf" srcId="{0A005233-A03F-40D9-BCEF-42A04D18C368}" destId="{9384D39F-2ADC-45D1-9C3A-93392BA868BF}" srcOrd="1" destOrd="0" presId="urn:microsoft.com/office/officeart/2005/8/layout/orgChart1"/>
    <dgm:cxn modelId="{715CC134-289C-430E-82F1-3056292D47B3}" type="presParOf" srcId="{AEA57CD8-ACC3-49E5-96C8-971DD4DCF5BC}" destId="{57563881-EDEF-42FD-BD82-6BE5CBF83D3A}" srcOrd="1" destOrd="0" presId="urn:microsoft.com/office/officeart/2005/8/layout/orgChart1"/>
    <dgm:cxn modelId="{7D3C1C44-7363-43B7-A618-A025610057D0}" type="presParOf" srcId="{AEA57CD8-ACC3-49E5-96C8-971DD4DCF5BC}" destId="{1212614A-248C-43A3-9AD5-75D682206A34}" srcOrd="2" destOrd="0" presId="urn:microsoft.com/office/officeart/2005/8/layout/orgChart1"/>
    <dgm:cxn modelId="{BDC103DC-9D7C-417E-9C1C-A0BAAB208E95}" type="presParOf" srcId="{85D1F180-0026-4D4C-ABA8-0C291707E437}" destId="{EAD63969-59A5-4547-80BD-C9C6EEE30D1F}"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0257E7-FC01-403C-AE09-FBAE84C833B6}" type="doc">
      <dgm:prSet loTypeId="urn:microsoft.com/office/officeart/2005/8/layout/hierarchy6" loCatId="hierarchy" qsTypeId="urn:microsoft.com/office/officeart/2005/8/quickstyle/simple3" qsCatId="simple" csTypeId="urn:microsoft.com/office/officeart/2005/8/colors/colorful1" csCatId="colorful" phldr="1"/>
      <dgm:spPr/>
      <dgm:t>
        <a:bodyPr/>
        <a:lstStyle/>
        <a:p>
          <a:pPr rtl="1"/>
          <a:endParaRPr lang="ar-SA"/>
        </a:p>
      </dgm:t>
    </dgm:pt>
    <dgm:pt modelId="{292B85AE-CB2C-4ED5-856A-394E8108E0CA}">
      <dgm:prSet custT="1"/>
      <dgm:spPr/>
      <dgm:t>
        <a:bodyPr/>
        <a:lstStyle/>
        <a:p>
          <a:pPr rtl="1"/>
          <a:r>
            <a:rPr lang="ar-SA" sz="4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12/ الأشكال المعلوماتية البحتة </a:t>
          </a:r>
          <a:endParaRPr lang="ar-SA" sz="4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dgm:t>
    </dgm:pt>
    <dgm:pt modelId="{345F519A-C124-48B9-90DA-F3706198A7C0}" type="parTrans" cxnId="{6B71F6D7-C813-427A-9F7A-42CEDE4206F6}">
      <dgm:prSet/>
      <dgm:spPr/>
      <dgm:t>
        <a:bodyPr/>
        <a:lstStyle/>
        <a:p>
          <a:pPr rtl="1"/>
          <a:endParaRPr lang="ar-SA"/>
        </a:p>
      </dgm:t>
    </dgm:pt>
    <dgm:pt modelId="{E06171A2-20E5-4C28-9E60-B682A0888893}" type="sibTrans" cxnId="{6B71F6D7-C813-427A-9F7A-42CEDE4206F6}">
      <dgm:prSet/>
      <dgm:spPr/>
      <dgm:t>
        <a:bodyPr/>
        <a:lstStyle/>
        <a:p>
          <a:pPr rtl="1"/>
          <a:endParaRPr lang="ar-SA"/>
        </a:p>
      </dgm:t>
    </dgm:pt>
    <dgm:pt modelId="{7E5DE585-6AE7-4E38-8E79-5E43149E96FD}">
      <dgm:prSet custT="1"/>
      <dgm:spPr/>
      <dgm:t>
        <a:bodyPr/>
        <a:lstStyle/>
        <a:p>
          <a:pPr rtl="1"/>
          <a:r>
            <a:rPr lang="ar-SA" sz="2000" b="1" cap="none" spc="0" dirty="0" smtClean="0">
              <a:ln w="12700">
                <a:solidFill>
                  <a:schemeClr val="tx2">
                    <a:satMod val="155000"/>
                  </a:schemeClr>
                </a:solidFill>
                <a:prstDash val="solid"/>
              </a:ln>
              <a:solidFill>
                <a:srgbClr val="0070C0"/>
              </a:solidFill>
              <a:effectLst/>
            </a:rPr>
            <a:t>الأنظمة الخبيرة                                                                                                                                                                                                                                                                                                                                                                                                                                                                                                </a:t>
          </a:r>
        </a:p>
      </dgm:t>
    </dgm:pt>
    <dgm:pt modelId="{8050A106-CAD0-44AA-8362-F1391F160A1C}" type="parTrans" cxnId="{89EF8561-0632-40D5-807D-9EA829115F02}">
      <dgm:prSet/>
      <dgm:spPr/>
      <dgm:t>
        <a:bodyPr/>
        <a:lstStyle/>
        <a:p>
          <a:pPr rtl="1"/>
          <a:endParaRPr lang="ar-SA"/>
        </a:p>
      </dgm:t>
    </dgm:pt>
    <dgm:pt modelId="{2380D6D2-37D5-4958-8B34-B8B907DFED39}" type="sibTrans" cxnId="{89EF8561-0632-40D5-807D-9EA829115F02}">
      <dgm:prSet/>
      <dgm:spPr/>
      <dgm:t>
        <a:bodyPr/>
        <a:lstStyle/>
        <a:p>
          <a:pPr rtl="1"/>
          <a:endParaRPr lang="ar-SA"/>
        </a:p>
      </dgm:t>
    </dgm:pt>
    <dgm:pt modelId="{282309F5-C252-4A29-B93C-39D2A4FEF795}">
      <dgm:prSet custT="1"/>
      <dgm:spPr/>
      <dgm:t>
        <a:bodyPr/>
        <a:lstStyle/>
        <a:p>
          <a:pPr rtl="1"/>
          <a:r>
            <a:rPr lang="ar-SA" sz="2000" b="1" cap="none" spc="0" dirty="0" smtClean="0">
              <a:ln w="12700">
                <a:solidFill>
                  <a:schemeClr val="tx2">
                    <a:satMod val="155000"/>
                  </a:schemeClr>
                </a:solidFill>
                <a:prstDash val="solid"/>
              </a:ln>
              <a:solidFill>
                <a:srgbClr val="0070C0"/>
              </a:solidFill>
              <a:effectLst/>
            </a:rPr>
            <a:t>البرمجيات</a:t>
          </a:r>
          <a:r>
            <a:rPr lang="ar-SA" sz="1500" dirty="0" smtClean="0"/>
            <a:t> </a:t>
          </a:r>
          <a:endParaRPr lang="ar-SA" sz="1500" dirty="0"/>
        </a:p>
      </dgm:t>
    </dgm:pt>
    <dgm:pt modelId="{4D7E87F1-CAF2-42F5-898D-0CF52BE55B99}" type="parTrans" cxnId="{7A2E4477-A28D-4412-A470-DF2545E8788A}">
      <dgm:prSet/>
      <dgm:spPr/>
      <dgm:t>
        <a:bodyPr/>
        <a:lstStyle/>
        <a:p>
          <a:pPr rtl="1"/>
          <a:endParaRPr lang="ar-SA"/>
        </a:p>
      </dgm:t>
    </dgm:pt>
    <dgm:pt modelId="{15F3CC35-87F5-45C9-94CB-1BD9A70BF457}" type="sibTrans" cxnId="{7A2E4477-A28D-4412-A470-DF2545E8788A}">
      <dgm:prSet/>
      <dgm:spPr/>
      <dgm:t>
        <a:bodyPr/>
        <a:lstStyle/>
        <a:p>
          <a:pPr rtl="1"/>
          <a:endParaRPr lang="ar-SA"/>
        </a:p>
      </dgm:t>
    </dgm:pt>
    <dgm:pt modelId="{2A05E665-E3F6-450B-9208-DF4D766E41B7}">
      <dgm:prSet custT="1"/>
      <dgm:spPr/>
      <dgm:t>
        <a:bodyPr/>
        <a:lstStyle/>
        <a:p>
          <a:pPr rtl="1"/>
          <a:r>
            <a:rPr lang="ar-SA" sz="2000" b="1" cap="none" spc="0" dirty="0" smtClean="0">
              <a:ln w="12700">
                <a:solidFill>
                  <a:schemeClr val="tx2">
                    <a:satMod val="155000"/>
                  </a:schemeClr>
                </a:solidFill>
                <a:prstDash val="solid"/>
              </a:ln>
              <a:solidFill>
                <a:srgbClr val="0070C0"/>
              </a:solidFill>
              <a:effectLst/>
            </a:rPr>
            <a:t>قواعد البيانات وبنوك المعلومات </a:t>
          </a:r>
          <a:endParaRPr lang="ar-SA" sz="2000" b="1" cap="none" spc="0" dirty="0">
            <a:ln w="12700">
              <a:solidFill>
                <a:schemeClr val="tx2">
                  <a:satMod val="155000"/>
                </a:schemeClr>
              </a:solidFill>
              <a:prstDash val="solid"/>
            </a:ln>
            <a:solidFill>
              <a:srgbClr val="0070C0"/>
            </a:solidFill>
            <a:effectLst/>
          </a:endParaRPr>
        </a:p>
      </dgm:t>
    </dgm:pt>
    <dgm:pt modelId="{C8F8770F-8CA9-4804-9201-066A7C342D30}" type="parTrans" cxnId="{0F15933C-47C9-49D2-9A98-91307DF4430E}">
      <dgm:prSet/>
      <dgm:spPr/>
      <dgm:t>
        <a:bodyPr/>
        <a:lstStyle/>
        <a:p>
          <a:pPr rtl="1"/>
          <a:endParaRPr lang="ar-SA"/>
        </a:p>
      </dgm:t>
    </dgm:pt>
    <dgm:pt modelId="{8DBBBFC8-8B56-4D21-8D9C-25AA0A09F367}" type="sibTrans" cxnId="{0F15933C-47C9-49D2-9A98-91307DF4430E}">
      <dgm:prSet/>
      <dgm:spPr/>
      <dgm:t>
        <a:bodyPr/>
        <a:lstStyle/>
        <a:p>
          <a:pPr rtl="1"/>
          <a:endParaRPr lang="ar-SA"/>
        </a:p>
      </dgm:t>
    </dgm:pt>
    <dgm:pt modelId="{A220D60B-D0CC-4643-AC58-03E1D488AFBB}">
      <dgm:prSet custT="1"/>
      <dgm:spPr/>
      <dgm:t>
        <a:bodyPr/>
        <a:lstStyle/>
        <a:p>
          <a:pPr rtl="1"/>
          <a:r>
            <a:rPr lang="ar-SA" sz="1600" b="0" cap="none" spc="0" dirty="0" smtClean="0">
              <a:ln w="12700">
                <a:solidFill>
                  <a:schemeClr val="tx2">
                    <a:satMod val="155000"/>
                  </a:schemeClr>
                </a:solidFill>
                <a:prstDash val="solid"/>
              </a:ln>
              <a:solidFill>
                <a:srgbClr val="7030A0"/>
              </a:solidFill>
              <a:effectLst/>
            </a:rPr>
            <a:t>حسب الإتاحة :</a:t>
          </a:r>
        </a:p>
        <a:p>
          <a:pPr rtl="1"/>
          <a:r>
            <a:rPr lang="ar-SA" sz="1600" b="0" cap="none" spc="0" dirty="0" smtClean="0">
              <a:ln w="12700">
                <a:solidFill>
                  <a:schemeClr val="tx2">
                    <a:satMod val="155000"/>
                  </a:schemeClr>
                </a:solidFill>
                <a:prstDash val="solid"/>
              </a:ln>
              <a:solidFill>
                <a:srgbClr val="7030A0"/>
              </a:solidFill>
              <a:effectLst/>
            </a:rPr>
            <a:t>تجارية ، مجانية مفتوحة المصدر </a:t>
          </a:r>
        </a:p>
      </dgm:t>
    </dgm:pt>
    <dgm:pt modelId="{C934C454-9C1D-4241-8906-E58056FB562A}" type="parTrans" cxnId="{E9611412-AEB0-4FA6-9411-2D0123604AF7}">
      <dgm:prSet/>
      <dgm:spPr/>
      <dgm:t>
        <a:bodyPr/>
        <a:lstStyle/>
        <a:p>
          <a:pPr rtl="1"/>
          <a:endParaRPr lang="ar-SA"/>
        </a:p>
      </dgm:t>
    </dgm:pt>
    <dgm:pt modelId="{7E1CCDC5-067D-43EB-9609-5AB92F32CAA8}" type="sibTrans" cxnId="{E9611412-AEB0-4FA6-9411-2D0123604AF7}">
      <dgm:prSet/>
      <dgm:spPr/>
      <dgm:t>
        <a:bodyPr/>
        <a:lstStyle/>
        <a:p>
          <a:pPr rtl="1"/>
          <a:endParaRPr lang="ar-SA"/>
        </a:p>
      </dgm:t>
    </dgm:pt>
    <dgm:pt modelId="{50D61096-FB96-44D5-8C11-CCC591B2F9EF}">
      <dgm:prSet custT="1"/>
      <dgm:spPr/>
      <dgm:t>
        <a:bodyPr/>
        <a:lstStyle/>
        <a:p>
          <a:pPr rtl="1"/>
          <a:r>
            <a:rPr lang="ar-SA" sz="1600" b="0" cap="none" spc="0" dirty="0" smtClean="0">
              <a:ln w="12700">
                <a:solidFill>
                  <a:schemeClr val="tx2">
                    <a:satMod val="155000"/>
                  </a:schemeClr>
                </a:solidFill>
                <a:prstDash val="solid"/>
              </a:ln>
              <a:solidFill>
                <a:srgbClr val="7030A0"/>
              </a:solidFill>
              <a:effectLst/>
            </a:rPr>
            <a:t>متعددة التخصصات </a:t>
          </a:r>
        </a:p>
      </dgm:t>
    </dgm:pt>
    <dgm:pt modelId="{5FF91B05-8162-42EB-930C-177B2DAC4828}" type="parTrans" cxnId="{6A761395-EA24-4AB7-B160-617239A4ED25}">
      <dgm:prSet/>
      <dgm:spPr/>
      <dgm:t>
        <a:bodyPr/>
        <a:lstStyle/>
        <a:p>
          <a:pPr rtl="1"/>
          <a:endParaRPr lang="ar-SA"/>
        </a:p>
      </dgm:t>
    </dgm:pt>
    <dgm:pt modelId="{E8E8EEF9-DC17-4FEF-989C-BC63430D02C4}" type="sibTrans" cxnId="{6A761395-EA24-4AB7-B160-617239A4ED25}">
      <dgm:prSet/>
      <dgm:spPr/>
      <dgm:t>
        <a:bodyPr/>
        <a:lstStyle/>
        <a:p>
          <a:pPr rtl="1"/>
          <a:endParaRPr lang="ar-SA"/>
        </a:p>
      </dgm:t>
    </dgm:pt>
    <dgm:pt modelId="{FFD07E2C-344D-407A-8044-981BBB7BD46F}">
      <dgm:prSet custT="1"/>
      <dgm:spPr/>
      <dgm:t>
        <a:bodyPr/>
        <a:lstStyle/>
        <a:p>
          <a:pPr rtl="1"/>
          <a:r>
            <a:rPr lang="ar-SA" sz="1600" b="0" cap="none" spc="0" dirty="0" smtClean="0">
              <a:ln w="12700">
                <a:solidFill>
                  <a:schemeClr val="tx2">
                    <a:satMod val="155000"/>
                  </a:schemeClr>
                </a:solidFill>
                <a:prstDash val="solid"/>
              </a:ln>
              <a:solidFill>
                <a:srgbClr val="7030A0"/>
              </a:solidFill>
              <a:effectLst/>
            </a:rPr>
            <a:t>متخصصة </a:t>
          </a:r>
        </a:p>
      </dgm:t>
    </dgm:pt>
    <dgm:pt modelId="{67CF46E0-890C-4208-836E-F3ACE5626343}" type="parTrans" cxnId="{299C44AF-46F0-427D-8ED5-A6300FB74D8F}">
      <dgm:prSet/>
      <dgm:spPr/>
      <dgm:t>
        <a:bodyPr/>
        <a:lstStyle/>
        <a:p>
          <a:pPr rtl="1"/>
          <a:endParaRPr lang="ar-SA"/>
        </a:p>
      </dgm:t>
    </dgm:pt>
    <dgm:pt modelId="{D9412CF3-1941-4116-97FB-C7BC5908E417}" type="sibTrans" cxnId="{299C44AF-46F0-427D-8ED5-A6300FB74D8F}">
      <dgm:prSet/>
      <dgm:spPr/>
      <dgm:t>
        <a:bodyPr/>
        <a:lstStyle/>
        <a:p>
          <a:pPr rtl="1"/>
          <a:endParaRPr lang="ar-SA"/>
        </a:p>
      </dgm:t>
    </dgm:pt>
    <dgm:pt modelId="{F909FEA5-01E1-4A35-AC6E-C5BF7490156B}">
      <dgm:prSet custT="1"/>
      <dgm:spPr/>
      <dgm:t>
        <a:bodyPr/>
        <a:lstStyle/>
        <a:p>
          <a:pPr rtl="1"/>
          <a:r>
            <a:rPr lang="ar-SA" sz="1600" b="0" cap="none" spc="0" dirty="0" smtClean="0">
              <a:ln w="12700">
                <a:solidFill>
                  <a:schemeClr val="tx2">
                    <a:satMod val="155000"/>
                  </a:schemeClr>
                </a:solidFill>
                <a:prstDash val="solid"/>
              </a:ln>
              <a:solidFill>
                <a:srgbClr val="7030A0"/>
              </a:solidFill>
              <a:effectLst/>
            </a:rPr>
            <a:t>تعتمد على الذكاء الاصطناعي </a:t>
          </a:r>
        </a:p>
      </dgm:t>
    </dgm:pt>
    <dgm:pt modelId="{16FBAB82-ED09-456E-9128-98E330126BA2}" type="parTrans" cxnId="{2AA18113-01C8-4495-8451-13BE55C43373}">
      <dgm:prSet/>
      <dgm:spPr/>
      <dgm:t>
        <a:bodyPr/>
        <a:lstStyle/>
        <a:p>
          <a:pPr rtl="1"/>
          <a:endParaRPr lang="ar-SA"/>
        </a:p>
      </dgm:t>
    </dgm:pt>
    <dgm:pt modelId="{E1326357-DD81-4010-A2A2-FB085C0B79DB}" type="sibTrans" cxnId="{2AA18113-01C8-4495-8451-13BE55C43373}">
      <dgm:prSet/>
      <dgm:spPr/>
      <dgm:t>
        <a:bodyPr/>
        <a:lstStyle/>
        <a:p>
          <a:pPr rtl="1"/>
          <a:endParaRPr lang="ar-SA"/>
        </a:p>
      </dgm:t>
    </dgm:pt>
    <dgm:pt modelId="{801414FB-0BC2-4B97-B0DE-B7B3691B788B}" type="pres">
      <dgm:prSet presAssocID="{8B0257E7-FC01-403C-AE09-FBAE84C833B6}" presName="mainComposite" presStyleCnt="0">
        <dgm:presLayoutVars>
          <dgm:chPref val="1"/>
          <dgm:dir/>
          <dgm:animOne val="branch"/>
          <dgm:animLvl val="lvl"/>
          <dgm:resizeHandles val="exact"/>
        </dgm:presLayoutVars>
      </dgm:prSet>
      <dgm:spPr/>
      <dgm:t>
        <a:bodyPr/>
        <a:lstStyle/>
        <a:p>
          <a:pPr rtl="1"/>
          <a:endParaRPr lang="ar-SA"/>
        </a:p>
      </dgm:t>
    </dgm:pt>
    <dgm:pt modelId="{5BF122CC-DCF4-424F-87C0-C281AA61FEA8}" type="pres">
      <dgm:prSet presAssocID="{8B0257E7-FC01-403C-AE09-FBAE84C833B6}" presName="hierFlow" presStyleCnt="0"/>
      <dgm:spPr/>
    </dgm:pt>
    <dgm:pt modelId="{222C667A-C6AD-41B9-9657-506B874301B3}" type="pres">
      <dgm:prSet presAssocID="{8B0257E7-FC01-403C-AE09-FBAE84C833B6}" presName="hierChild1" presStyleCnt="0">
        <dgm:presLayoutVars>
          <dgm:chPref val="1"/>
          <dgm:animOne val="branch"/>
          <dgm:animLvl val="lvl"/>
        </dgm:presLayoutVars>
      </dgm:prSet>
      <dgm:spPr/>
    </dgm:pt>
    <dgm:pt modelId="{6F90457C-67BD-4D4D-9FA7-9B8D371B84D4}" type="pres">
      <dgm:prSet presAssocID="{292B85AE-CB2C-4ED5-856A-394E8108E0CA}" presName="Name14" presStyleCnt="0"/>
      <dgm:spPr/>
    </dgm:pt>
    <dgm:pt modelId="{5EC2A7F7-A189-4255-A20E-A83945A0E024}" type="pres">
      <dgm:prSet presAssocID="{292B85AE-CB2C-4ED5-856A-394E8108E0CA}" presName="level1Shape" presStyleLbl="node0" presStyleIdx="0" presStyleCnt="1" custScaleX="482609" custScaleY="143899" custLinFactNeighborX="5541" custLinFactNeighborY="-99740">
        <dgm:presLayoutVars>
          <dgm:chPref val="3"/>
        </dgm:presLayoutVars>
      </dgm:prSet>
      <dgm:spPr/>
      <dgm:t>
        <a:bodyPr/>
        <a:lstStyle/>
        <a:p>
          <a:pPr rtl="1"/>
          <a:endParaRPr lang="ar-SA"/>
        </a:p>
      </dgm:t>
    </dgm:pt>
    <dgm:pt modelId="{E7021421-8753-4CAD-9027-D68E2A954FC2}" type="pres">
      <dgm:prSet presAssocID="{292B85AE-CB2C-4ED5-856A-394E8108E0CA}" presName="hierChild2" presStyleCnt="0"/>
      <dgm:spPr/>
    </dgm:pt>
    <dgm:pt modelId="{4EEE04A6-1F88-4F41-9BEC-41A6C6BF2CA2}" type="pres">
      <dgm:prSet presAssocID="{8050A106-CAD0-44AA-8362-F1391F160A1C}" presName="Name19" presStyleLbl="parChTrans1D2" presStyleIdx="0" presStyleCnt="3"/>
      <dgm:spPr/>
      <dgm:t>
        <a:bodyPr/>
        <a:lstStyle/>
        <a:p>
          <a:pPr rtl="1"/>
          <a:endParaRPr lang="ar-SA"/>
        </a:p>
      </dgm:t>
    </dgm:pt>
    <dgm:pt modelId="{686D702A-72D8-4116-9C48-C25F909F9DFF}" type="pres">
      <dgm:prSet presAssocID="{7E5DE585-6AE7-4E38-8E79-5E43149E96FD}" presName="Name21" presStyleCnt="0"/>
      <dgm:spPr/>
    </dgm:pt>
    <dgm:pt modelId="{B33ABF49-7D41-4E69-A955-97B2345B8AE6}" type="pres">
      <dgm:prSet presAssocID="{7E5DE585-6AE7-4E38-8E79-5E43149E96FD}" presName="level2Shape" presStyleLbl="node2" presStyleIdx="0" presStyleCnt="3" custScaleX="99544" custLinFactNeighborX="10551" custLinFactNeighborY="4284"/>
      <dgm:spPr/>
      <dgm:t>
        <a:bodyPr/>
        <a:lstStyle/>
        <a:p>
          <a:pPr rtl="1"/>
          <a:endParaRPr lang="ar-SA"/>
        </a:p>
      </dgm:t>
    </dgm:pt>
    <dgm:pt modelId="{61E6CCDC-46AB-42DB-88B9-158B58B5C73B}" type="pres">
      <dgm:prSet presAssocID="{7E5DE585-6AE7-4E38-8E79-5E43149E96FD}" presName="hierChild3" presStyleCnt="0"/>
      <dgm:spPr/>
    </dgm:pt>
    <dgm:pt modelId="{1DB26954-ADE7-45B0-8E03-CCBD791C2C13}" type="pres">
      <dgm:prSet presAssocID="{16FBAB82-ED09-456E-9128-98E330126BA2}" presName="Name19" presStyleLbl="parChTrans1D3" presStyleIdx="0" presStyleCnt="4"/>
      <dgm:spPr/>
      <dgm:t>
        <a:bodyPr/>
        <a:lstStyle/>
        <a:p>
          <a:pPr rtl="1"/>
          <a:endParaRPr lang="ar-SA"/>
        </a:p>
      </dgm:t>
    </dgm:pt>
    <dgm:pt modelId="{92DDEB95-E28D-4D7F-8AA0-A4806F8325DF}" type="pres">
      <dgm:prSet presAssocID="{F909FEA5-01E1-4A35-AC6E-C5BF7490156B}" presName="Name21" presStyleCnt="0"/>
      <dgm:spPr/>
    </dgm:pt>
    <dgm:pt modelId="{3C62595E-0DF8-4F60-B338-F30F3AE21865}" type="pres">
      <dgm:prSet presAssocID="{F909FEA5-01E1-4A35-AC6E-C5BF7490156B}" presName="level2Shape" presStyleLbl="node3" presStyleIdx="0" presStyleCnt="4"/>
      <dgm:spPr/>
      <dgm:t>
        <a:bodyPr/>
        <a:lstStyle/>
        <a:p>
          <a:pPr rtl="1"/>
          <a:endParaRPr lang="ar-SA"/>
        </a:p>
      </dgm:t>
    </dgm:pt>
    <dgm:pt modelId="{0D657B9A-19A0-459E-AC4F-1F7D33312DE1}" type="pres">
      <dgm:prSet presAssocID="{F909FEA5-01E1-4A35-AC6E-C5BF7490156B}" presName="hierChild3" presStyleCnt="0"/>
      <dgm:spPr/>
    </dgm:pt>
    <dgm:pt modelId="{FA0492A1-7BB8-4757-9D94-1D741179BA24}" type="pres">
      <dgm:prSet presAssocID="{4D7E87F1-CAF2-42F5-898D-0CF52BE55B99}" presName="Name19" presStyleLbl="parChTrans1D2" presStyleIdx="1" presStyleCnt="3"/>
      <dgm:spPr/>
      <dgm:t>
        <a:bodyPr/>
        <a:lstStyle/>
        <a:p>
          <a:pPr rtl="1"/>
          <a:endParaRPr lang="ar-SA"/>
        </a:p>
      </dgm:t>
    </dgm:pt>
    <dgm:pt modelId="{99D9B388-2592-4A05-BE0C-A08FC28D17FA}" type="pres">
      <dgm:prSet presAssocID="{282309F5-C252-4A29-B93C-39D2A4FEF795}" presName="Name21" presStyleCnt="0"/>
      <dgm:spPr/>
    </dgm:pt>
    <dgm:pt modelId="{78305B9B-282D-488F-BEDD-3FF0B311AB10}" type="pres">
      <dgm:prSet presAssocID="{282309F5-C252-4A29-B93C-39D2A4FEF795}" presName="level2Shape" presStyleLbl="node2" presStyleIdx="1" presStyleCnt="3"/>
      <dgm:spPr/>
      <dgm:t>
        <a:bodyPr/>
        <a:lstStyle/>
        <a:p>
          <a:pPr rtl="1"/>
          <a:endParaRPr lang="ar-SA"/>
        </a:p>
      </dgm:t>
    </dgm:pt>
    <dgm:pt modelId="{39508BF4-C55F-4394-9699-139BFC693DE1}" type="pres">
      <dgm:prSet presAssocID="{282309F5-C252-4A29-B93C-39D2A4FEF795}" presName="hierChild3" presStyleCnt="0"/>
      <dgm:spPr/>
    </dgm:pt>
    <dgm:pt modelId="{9F15DD23-9332-444E-8A7B-B31CAAEC3624}" type="pres">
      <dgm:prSet presAssocID="{C934C454-9C1D-4241-8906-E58056FB562A}" presName="Name19" presStyleLbl="parChTrans1D3" presStyleIdx="1" presStyleCnt="4"/>
      <dgm:spPr/>
      <dgm:t>
        <a:bodyPr/>
        <a:lstStyle/>
        <a:p>
          <a:pPr rtl="1"/>
          <a:endParaRPr lang="ar-SA"/>
        </a:p>
      </dgm:t>
    </dgm:pt>
    <dgm:pt modelId="{3C6EAE2D-FB33-4AD5-A1E1-FF9ED5F5D427}" type="pres">
      <dgm:prSet presAssocID="{A220D60B-D0CC-4643-AC58-03E1D488AFBB}" presName="Name21" presStyleCnt="0"/>
      <dgm:spPr/>
    </dgm:pt>
    <dgm:pt modelId="{38980C9E-BA54-41E6-9D84-A1C2C2929AF3}" type="pres">
      <dgm:prSet presAssocID="{A220D60B-D0CC-4643-AC58-03E1D488AFBB}" presName="level2Shape" presStyleLbl="node3" presStyleIdx="1" presStyleCnt="4"/>
      <dgm:spPr/>
      <dgm:t>
        <a:bodyPr/>
        <a:lstStyle/>
        <a:p>
          <a:pPr rtl="1"/>
          <a:endParaRPr lang="ar-SA"/>
        </a:p>
      </dgm:t>
    </dgm:pt>
    <dgm:pt modelId="{66BBE1FF-BF93-4C09-B02F-0123536C5ACC}" type="pres">
      <dgm:prSet presAssocID="{A220D60B-D0CC-4643-AC58-03E1D488AFBB}" presName="hierChild3" presStyleCnt="0"/>
      <dgm:spPr/>
    </dgm:pt>
    <dgm:pt modelId="{3B6D7BD6-81BA-4475-A320-E2FFD65EF699}" type="pres">
      <dgm:prSet presAssocID="{C8F8770F-8CA9-4804-9201-066A7C342D30}" presName="Name19" presStyleLbl="parChTrans1D2" presStyleIdx="2" presStyleCnt="3"/>
      <dgm:spPr/>
      <dgm:t>
        <a:bodyPr/>
        <a:lstStyle/>
        <a:p>
          <a:pPr rtl="1"/>
          <a:endParaRPr lang="ar-SA"/>
        </a:p>
      </dgm:t>
    </dgm:pt>
    <dgm:pt modelId="{24DCF251-0722-44A0-99A7-F122FCA8642B}" type="pres">
      <dgm:prSet presAssocID="{2A05E665-E3F6-450B-9208-DF4D766E41B7}" presName="Name21" presStyleCnt="0"/>
      <dgm:spPr/>
    </dgm:pt>
    <dgm:pt modelId="{B3BC8BE3-A32E-4209-8009-DF6C65E6645C}" type="pres">
      <dgm:prSet presAssocID="{2A05E665-E3F6-450B-9208-DF4D766E41B7}" presName="level2Shape" presStyleLbl="node2" presStyleIdx="2" presStyleCnt="3" custScaleX="153030"/>
      <dgm:spPr/>
      <dgm:t>
        <a:bodyPr/>
        <a:lstStyle/>
        <a:p>
          <a:pPr rtl="1"/>
          <a:endParaRPr lang="ar-SA"/>
        </a:p>
      </dgm:t>
    </dgm:pt>
    <dgm:pt modelId="{F36A214F-52BE-41D2-9C90-040D123EDEB3}" type="pres">
      <dgm:prSet presAssocID="{2A05E665-E3F6-450B-9208-DF4D766E41B7}" presName="hierChild3" presStyleCnt="0"/>
      <dgm:spPr/>
    </dgm:pt>
    <dgm:pt modelId="{3E3BC782-BE71-4BAC-AB1E-7AE4C5F08776}" type="pres">
      <dgm:prSet presAssocID="{5FF91B05-8162-42EB-930C-177B2DAC4828}" presName="Name19" presStyleLbl="parChTrans1D3" presStyleIdx="2" presStyleCnt="4"/>
      <dgm:spPr/>
      <dgm:t>
        <a:bodyPr/>
        <a:lstStyle/>
        <a:p>
          <a:pPr rtl="1"/>
          <a:endParaRPr lang="ar-SA"/>
        </a:p>
      </dgm:t>
    </dgm:pt>
    <dgm:pt modelId="{9FE74057-3CD9-472D-9382-23CCE9B84967}" type="pres">
      <dgm:prSet presAssocID="{50D61096-FB96-44D5-8C11-CCC591B2F9EF}" presName="Name21" presStyleCnt="0"/>
      <dgm:spPr/>
    </dgm:pt>
    <dgm:pt modelId="{3BCF1A10-0B94-4136-9ABC-8BFF75738CF1}" type="pres">
      <dgm:prSet presAssocID="{50D61096-FB96-44D5-8C11-CCC591B2F9EF}" presName="level2Shape" presStyleLbl="node3" presStyleIdx="2" presStyleCnt="4"/>
      <dgm:spPr/>
      <dgm:t>
        <a:bodyPr/>
        <a:lstStyle/>
        <a:p>
          <a:pPr rtl="1"/>
          <a:endParaRPr lang="ar-SA"/>
        </a:p>
      </dgm:t>
    </dgm:pt>
    <dgm:pt modelId="{3F093D98-9663-4E14-AA76-B47E3B98EE63}" type="pres">
      <dgm:prSet presAssocID="{50D61096-FB96-44D5-8C11-CCC591B2F9EF}" presName="hierChild3" presStyleCnt="0"/>
      <dgm:spPr/>
    </dgm:pt>
    <dgm:pt modelId="{D459BA1C-D052-44B2-81D9-999EDDF712AC}" type="pres">
      <dgm:prSet presAssocID="{67CF46E0-890C-4208-836E-F3ACE5626343}" presName="Name19" presStyleLbl="parChTrans1D3" presStyleIdx="3" presStyleCnt="4"/>
      <dgm:spPr/>
      <dgm:t>
        <a:bodyPr/>
        <a:lstStyle/>
        <a:p>
          <a:pPr rtl="1"/>
          <a:endParaRPr lang="ar-SA"/>
        </a:p>
      </dgm:t>
    </dgm:pt>
    <dgm:pt modelId="{D93992CD-8921-46CF-A6F4-0425483A008B}" type="pres">
      <dgm:prSet presAssocID="{FFD07E2C-344D-407A-8044-981BBB7BD46F}" presName="Name21" presStyleCnt="0"/>
      <dgm:spPr/>
    </dgm:pt>
    <dgm:pt modelId="{32663905-6879-4652-B680-5855788DEE0E}" type="pres">
      <dgm:prSet presAssocID="{FFD07E2C-344D-407A-8044-981BBB7BD46F}" presName="level2Shape" presStyleLbl="node3" presStyleIdx="3" presStyleCnt="4" custLinFactNeighborX="-4978" custLinFactNeighborY="-2729"/>
      <dgm:spPr/>
      <dgm:t>
        <a:bodyPr/>
        <a:lstStyle/>
        <a:p>
          <a:pPr rtl="1"/>
          <a:endParaRPr lang="ar-SA"/>
        </a:p>
      </dgm:t>
    </dgm:pt>
    <dgm:pt modelId="{7E7F3CC2-794E-48D3-847D-EB684255DEC4}" type="pres">
      <dgm:prSet presAssocID="{FFD07E2C-344D-407A-8044-981BBB7BD46F}" presName="hierChild3" presStyleCnt="0"/>
      <dgm:spPr/>
    </dgm:pt>
    <dgm:pt modelId="{96EEF5DA-C84E-450C-8E76-A52B9939B6B0}" type="pres">
      <dgm:prSet presAssocID="{8B0257E7-FC01-403C-AE09-FBAE84C833B6}" presName="bgShapesFlow" presStyleCnt="0"/>
      <dgm:spPr/>
    </dgm:pt>
  </dgm:ptLst>
  <dgm:cxnLst>
    <dgm:cxn modelId="{E9611412-AEB0-4FA6-9411-2D0123604AF7}" srcId="{282309F5-C252-4A29-B93C-39D2A4FEF795}" destId="{A220D60B-D0CC-4643-AC58-03E1D488AFBB}" srcOrd="0" destOrd="0" parTransId="{C934C454-9C1D-4241-8906-E58056FB562A}" sibTransId="{7E1CCDC5-067D-43EB-9609-5AB92F32CAA8}"/>
    <dgm:cxn modelId="{524F3B70-EDC6-4880-83F8-4F4FCE8B03B3}" type="presOf" srcId="{FFD07E2C-344D-407A-8044-981BBB7BD46F}" destId="{32663905-6879-4652-B680-5855788DEE0E}" srcOrd="0" destOrd="0" presId="urn:microsoft.com/office/officeart/2005/8/layout/hierarchy6"/>
    <dgm:cxn modelId="{89EF8561-0632-40D5-807D-9EA829115F02}" srcId="{292B85AE-CB2C-4ED5-856A-394E8108E0CA}" destId="{7E5DE585-6AE7-4E38-8E79-5E43149E96FD}" srcOrd="0" destOrd="0" parTransId="{8050A106-CAD0-44AA-8362-F1391F160A1C}" sibTransId="{2380D6D2-37D5-4958-8B34-B8B907DFED39}"/>
    <dgm:cxn modelId="{DCDB187B-5A3A-41BB-99D1-F07F04EA89C5}" type="presOf" srcId="{16FBAB82-ED09-456E-9128-98E330126BA2}" destId="{1DB26954-ADE7-45B0-8E03-CCBD791C2C13}" srcOrd="0" destOrd="0" presId="urn:microsoft.com/office/officeart/2005/8/layout/hierarchy6"/>
    <dgm:cxn modelId="{65B46CC6-BB58-4777-9FC4-320080512795}" type="presOf" srcId="{C934C454-9C1D-4241-8906-E58056FB562A}" destId="{9F15DD23-9332-444E-8A7B-B31CAAEC3624}" srcOrd="0" destOrd="0" presId="urn:microsoft.com/office/officeart/2005/8/layout/hierarchy6"/>
    <dgm:cxn modelId="{C43D2963-A096-409A-9AD5-BC190148DB43}" type="presOf" srcId="{282309F5-C252-4A29-B93C-39D2A4FEF795}" destId="{78305B9B-282D-488F-BEDD-3FF0B311AB10}" srcOrd="0" destOrd="0" presId="urn:microsoft.com/office/officeart/2005/8/layout/hierarchy6"/>
    <dgm:cxn modelId="{299C44AF-46F0-427D-8ED5-A6300FB74D8F}" srcId="{2A05E665-E3F6-450B-9208-DF4D766E41B7}" destId="{FFD07E2C-344D-407A-8044-981BBB7BD46F}" srcOrd="1" destOrd="0" parTransId="{67CF46E0-890C-4208-836E-F3ACE5626343}" sibTransId="{D9412CF3-1941-4116-97FB-C7BC5908E417}"/>
    <dgm:cxn modelId="{FFA616CF-F9A8-4769-A684-920CC993C7E7}" type="presOf" srcId="{A220D60B-D0CC-4643-AC58-03E1D488AFBB}" destId="{38980C9E-BA54-41E6-9D84-A1C2C2929AF3}" srcOrd="0" destOrd="0" presId="urn:microsoft.com/office/officeart/2005/8/layout/hierarchy6"/>
    <dgm:cxn modelId="{6B71F6D7-C813-427A-9F7A-42CEDE4206F6}" srcId="{8B0257E7-FC01-403C-AE09-FBAE84C833B6}" destId="{292B85AE-CB2C-4ED5-856A-394E8108E0CA}" srcOrd="0" destOrd="0" parTransId="{345F519A-C124-48B9-90DA-F3706198A7C0}" sibTransId="{E06171A2-20E5-4C28-9E60-B682A0888893}"/>
    <dgm:cxn modelId="{1A5D59C9-388B-45E8-94DA-A0293351F22E}" type="presOf" srcId="{292B85AE-CB2C-4ED5-856A-394E8108E0CA}" destId="{5EC2A7F7-A189-4255-A20E-A83945A0E024}" srcOrd="0" destOrd="0" presId="urn:microsoft.com/office/officeart/2005/8/layout/hierarchy6"/>
    <dgm:cxn modelId="{492BCAB2-514E-4B76-B8C6-226048FC357E}" type="presOf" srcId="{2A05E665-E3F6-450B-9208-DF4D766E41B7}" destId="{B3BC8BE3-A32E-4209-8009-DF6C65E6645C}" srcOrd="0" destOrd="0" presId="urn:microsoft.com/office/officeart/2005/8/layout/hierarchy6"/>
    <dgm:cxn modelId="{0F15933C-47C9-49D2-9A98-91307DF4430E}" srcId="{292B85AE-CB2C-4ED5-856A-394E8108E0CA}" destId="{2A05E665-E3F6-450B-9208-DF4D766E41B7}" srcOrd="2" destOrd="0" parTransId="{C8F8770F-8CA9-4804-9201-066A7C342D30}" sibTransId="{8DBBBFC8-8B56-4D21-8D9C-25AA0A09F367}"/>
    <dgm:cxn modelId="{A4FD6E49-8512-4E5B-B97C-22E2CDB0BE2C}" type="presOf" srcId="{5FF91B05-8162-42EB-930C-177B2DAC4828}" destId="{3E3BC782-BE71-4BAC-AB1E-7AE4C5F08776}" srcOrd="0" destOrd="0" presId="urn:microsoft.com/office/officeart/2005/8/layout/hierarchy6"/>
    <dgm:cxn modelId="{7A2E4477-A28D-4412-A470-DF2545E8788A}" srcId="{292B85AE-CB2C-4ED5-856A-394E8108E0CA}" destId="{282309F5-C252-4A29-B93C-39D2A4FEF795}" srcOrd="1" destOrd="0" parTransId="{4D7E87F1-CAF2-42F5-898D-0CF52BE55B99}" sibTransId="{15F3CC35-87F5-45C9-94CB-1BD9A70BF457}"/>
    <dgm:cxn modelId="{F35F252D-6780-4561-9995-D15400720BD3}" type="presOf" srcId="{8050A106-CAD0-44AA-8362-F1391F160A1C}" destId="{4EEE04A6-1F88-4F41-9BEC-41A6C6BF2CA2}" srcOrd="0" destOrd="0" presId="urn:microsoft.com/office/officeart/2005/8/layout/hierarchy6"/>
    <dgm:cxn modelId="{2AA18113-01C8-4495-8451-13BE55C43373}" srcId="{7E5DE585-6AE7-4E38-8E79-5E43149E96FD}" destId="{F909FEA5-01E1-4A35-AC6E-C5BF7490156B}" srcOrd="0" destOrd="0" parTransId="{16FBAB82-ED09-456E-9128-98E330126BA2}" sibTransId="{E1326357-DD81-4010-A2A2-FB085C0B79DB}"/>
    <dgm:cxn modelId="{A2280AF3-16CB-47FD-81F5-8E3B6317FD0C}" type="presOf" srcId="{8B0257E7-FC01-403C-AE09-FBAE84C833B6}" destId="{801414FB-0BC2-4B97-B0DE-B7B3691B788B}" srcOrd="0" destOrd="0" presId="urn:microsoft.com/office/officeart/2005/8/layout/hierarchy6"/>
    <dgm:cxn modelId="{32840DA7-F709-41DF-8D6B-C85F24E2DE14}" type="presOf" srcId="{C8F8770F-8CA9-4804-9201-066A7C342D30}" destId="{3B6D7BD6-81BA-4475-A320-E2FFD65EF699}" srcOrd="0" destOrd="0" presId="urn:microsoft.com/office/officeart/2005/8/layout/hierarchy6"/>
    <dgm:cxn modelId="{50FFE34D-ACFF-4991-BA57-A208660ED150}" type="presOf" srcId="{7E5DE585-6AE7-4E38-8E79-5E43149E96FD}" destId="{B33ABF49-7D41-4E69-A955-97B2345B8AE6}" srcOrd="0" destOrd="0" presId="urn:microsoft.com/office/officeart/2005/8/layout/hierarchy6"/>
    <dgm:cxn modelId="{DED43CE5-D774-43BC-A61D-0130C3C6302E}" type="presOf" srcId="{4D7E87F1-CAF2-42F5-898D-0CF52BE55B99}" destId="{FA0492A1-7BB8-4757-9D94-1D741179BA24}" srcOrd="0" destOrd="0" presId="urn:microsoft.com/office/officeart/2005/8/layout/hierarchy6"/>
    <dgm:cxn modelId="{C82D2803-74D2-4C83-BD05-F2A562C3B7AB}" type="presOf" srcId="{50D61096-FB96-44D5-8C11-CCC591B2F9EF}" destId="{3BCF1A10-0B94-4136-9ABC-8BFF75738CF1}" srcOrd="0" destOrd="0" presId="urn:microsoft.com/office/officeart/2005/8/layout/hierarchy6"/>
    <dgm:cxn modelId="{5CE6AC8E-C032-4542-8776-F1A4D18C67D2}" type="presOf" srcId="{67CF46E0-890C-4208-836E-F3ACE5626343}" destId="{D459BA1C-D052-44B2-81D9-999EDDF712AC}" srcOrd="0" destOrd="0" presId="urn:microsoft.com/office/officeart/2005/8/layout/hierarchy6"/>
    <dgm:cxn modelId="{6A761395-EA24-4AB7-B160-617239A4ED25}" srcId="{2A05E665-E3F6-450B-9208-DF4D766E41B7}" destId="{50D61096-FB96-44D5-8C11-CCC591B2F9EF}" srcOrd="0" destOrd="0" parTransId="{5FF91B05-8162-42EB-930C-177B2DAC4828}" sibTransId="{E8E8EEF9-DC17-4FEF-989C-BC63430D02C4}"/>
    <dgm:cxn modelId="{08EF37F0-ABAC-435A-9452-8292CBBE77F1}" type="presOf" srcId="{F909FEA5-01E1-4A35-AC6E-C5BF7490156B}" destId="{3C62595E-0DF8-4F60-B338-F30F3AE21865}" srcOrd="0" destOrd="0" presId="urn:microsoft.com/office/officeart/2005/8/layout/hierarchy6"/>
    <dgm:cxn modelId="{052F8697-AEF7-47E2-84BE-BF08C7EEC989}" type="presParOf" srcId="{801414FB-0BC2-4B97-B0DE-B7B3691B788B}" destId="{5BF122CC-DCF4-424F-87C0-C281AA61FEA8}" srcOrd="0" destOrd="0" presId="urn:microsoft.com/office/officeart/2005/8/layout/hierarchy6"/>
    <dgm:cxn modelId="{E6B6E257-AE23-43C3-B837-8A91B77EC470}" type="presParOf" srcId="{5BF122CC-DCF4-424F-87C0-C281AA61FEA8}" destId="{222C667A-C6AD-41B9-9657-506B874301B3}" srcOrd="0" destOrd="0" presId="urn:microsoft.com/office/officeart/2005/8/layout/hierarchy6"/>
    <dgm:cxn modelId="{6E9DB8FE-C839-4532-99CB-3DD1585CE892}" type="presParOf" srcId="{222C667A-C6AD-41B9-9657-506B874301B3}" destId="{6F90457C-67BD-4D4D-9FA7-9B8D371B84D4}" srcOrd="0" destOrd="0" presId="urn:microsoft.com/office/officeart/2005/8/layout/hierarchy6"/>
    <dgm:cxn modelId="{1D6FA936-FB09-4EA4-B572-F9A9A6FF4BA7}" type="presParOf" srcId="{6F90457C-67BD-4D4D-9FA7-9B8D371B84D4}" destId="{5EC2A7F7-A189-4255-A20E-A83945A0E024}" srcOrd="0" destOrd="0" presId="urn:microsoft.com/office/officeart/2005/8/layout/hierarchy6"/>
    <dgm:cxn modelId="{C923B817-2D35-4C2D-AA79-D54760F1D2A6}" type="presParOf" srcId="{6F90457C-67BD-4D4D-9FA7-9B8D371B84D4}" destId="{E7021421-8753-4CAD-9027-D68E2A954FC2}" srcOrd="1" destOrd="0" presId="urn:microsoft.com/office/officeart/2005/8/layout/hierarchy6"/>
    <dgm:cxn modelId="{E6AD79B1-9FDD-4DDD-B5DE-EBBFDB58D826}" type="presParOf" srcId="{E7021421-8753-4CAD-9027-D68E2A954FC2}" destId="{4EEE04A6-1F88-4F41-9BEC-41A6C6BF2CA2}" srcOrd="0" destOrd="0" presId="urn:microsoft.com/office/officeart/2005/8/layout/hierarchy6"/>
    <dgm:cxn modelId="{26C1A4C5-BB91-4AE8-B975-EEDC1840CC56}" type="presParOf" srcId="{E7021421-8753-4CAD-9027-D68E2A954FC2}" destId="{686D702A-72D8-4116-9C48-C25F909F9DFF}" srcOrd="1" destOrd="0" presId="urn:microsoft.com/office/officeart/2005/8/layout/hierarchy6"/>
    <dgm:cxn modelId="{8501693A-6010-4D45-B477-758EA41F1008}" type="presParOf" srcId="{686D702A-72D8-4116-9C48-C25F909F9DFF}" destId="{B33ABF49-7D41-4E69-A955-97B2345B8AE6}" srcOrd="0" destOrd="0" presId="urn:microsoft.com/office/officeart/2005/8/layout/hierarchy6"/>
    <dgm:cxn modelId="{9EC92414-6BE4-4231-AFB0-23B1C4555891}" type="presParOf" srcId="{686D702A-72D8-4116-9C48-C25F909F9DFF}" destId="{61E6CCDC-46AB-42DB-88B9-158B58B5C73B}" srcOrd="1" destOrd="0" presId="urn:microsoft.com/office/officeart/2005/8/layout/hierarchy6"/>
    <dgm:cxn modelId="{5AF3214D-2B3F-4EC6-89E9-E0F272ACEB6E}" type="presParOf" srcId="{61E6CCDC-46AB-42DB-88B9-158B58B5C73B}" destId="{1DB26954-ADE7-45B0-8E03-CCBD791C2C13}" srcOrd="0" destOrd="0" presId="urn:microsoft.com/office/officeart/2005/8/layout/hierarchy6"/>
    <dgm:cxn modelId="{D0626BAB-E33B-4BFA-A708-51328EE4322B}" type="presParOf" srcId="{61E6CCDC-46AB-42DB-88B9-158B58B5C73B}" destId="{92DDEB95-E28D-4D7F-8AA0-A4806F8325DF}" srcOrd="1" destOrd="0" presId="urn:microsoft.com/office/officeart/2005/8/layout/hierarchy6"/>
    <dgm:cxn modelId="{554BB9B6-56A9-4350-BFA4-98F37F147543}" type="presParOf" srcId="{92DDEB95-E28D-4D7F-8AA0-A4806F8325DF}" destId="{3C62595E-0DF8-4F60-B338-F30F3AE21865}" srcOrd="0" destOrd="0" presId="urn:microsoft.com/office/officeart/2005/8/layout/hierarchy6"/>
    <dgm:cxn modelId="{2892C393-073E-4C0B-A89B-077F7638C535}" type="presParOf" srcId="{92DDEB95-E28D-4D7F-8AA0-A4806F8325DF}" destId="{0D657B9A-19A0-459E-AC4F-1F7D33312DE1}" srcOrd="1" destOrd="0" presId="urn:microsoft.com/office/officeart/2005/8/layout/hierarchy6"/>
    <dgm:cxn modelId="{8B4D87BA-102C-44EA-9E6C-A52A72FC11BA}" type="presParOf" srcId="{E7021421-8753-4CAD-9027-D68E2A954FC2}" destId="{FA0492A1-7BB8-4757-9D94-1D741179BA24}" srcOrd="2" destOrd="0" presId="urn:microsoft.com/office/officeart/2005/8/layout/hierarchy6"/>
    <dgm:cxn modelId="{29F21B44-7909-4230-AA67-12814A50BE6C}" type="presParOf" srcId="{E7021421-8753-4CAD-9027-D68E2A954FC2}" destId="{99D9B388-2592-4A05-BE0C-A08FC28D17FA}" srcOrd="3" destOrd="0" presId="urn:microsoft.com/office/officeart/2005/8/layout/hierarchy6"/>
    <dgm:cxn modelId="{D0652DE1-B222-4814-AF61-4F75F1D9DD52}" type="presParOf" srcId="{99D9B388-2592-4A05-BE0C-A08FC28D17FA}" destId="{78305B9B-282D-488F-BEDD-3FF0B311AB10}" srcOrd="0" destOrd="0" presId="urn:microsoft.com/office/officeart/2005/8/layout/hierarchy6"/>
    <dgm:cxn modelId="{245F7D40-CAD5-46E9-9E37-5C8E7B642034}" type="presParOf" srcId="{99D9B388-2592-4A05-BE0C-A08FC28D17FA}" destId="{39508BF4-C55F-4394-9699-139BFC693DE1}" srcOrd="1" destOrd="0" presId="urn:microsoft.com/office/officeart/2005/8/layout/hierarchy6"/>
    <dgm:cxn modelId="{CC2BDDB9-F029-4C34-A1FF-10A1B6728E29}" type="presParOf" srcId="{39508BF4-C55F-4394-9699-139BFC693DE1}" destId="{9F15DD23-9332-444E-8A7B-B31CAAEC3624}" srcOrd="0" destOrd="0" presId="urn:microsoft.com/office/officeart/2005/8/layout/hierarchy6"/>
    <dgm:cxn modelId="{7F86CDEA-223C-4B36-B32B-C8A869555813}" type="presParOf" srcId="{39508BF4-C55F-4394-9699-139BFC693DE1}" destId="{3C6EAE2D-FB33-4AD5-A1E1-FF9ED5F5D427}" srcOrd="1" destOrd="0" presId="urn:microsoft.com/office/officeart/2005/8/layout/hierarchy6"/>
    <dgm:cxn modelId="{3CD35C4C-1CEC-4522-BD12-2C7842F3C59C}" type="presParOf" srcId="{3C6EAE2D-FB33-4AD5-A1E1-FF9ED5F5D427}" destId="{38980C9E-BA54-41E6-9D84-A1C2C2929AF3}" srcOrd="0" destOrd="0" presId="urn:microsoft.com/office/officeart/2005/8/layout/hierarchy6"/>
    <dgm:cxn modelId="{EC86A7DC-1B76-4089-8222-D72000C03BA8}" type="presParOf" srcId="{3C6EAE2D-FB33-4AD5-A1E1-FF9ED5F5D427}" destId="{66BBE1FF-BF93-4C09-B02F-0123536C5ACC}" srcOrd="1" destOrd="0" presId="urn:microsoft.com/office/officeart/2005/8/layout/hierarchy6"/>
    <dgm:cxn modelId="{B0DA5460-B1EE-4A12-87CA-0D5E1C3C527C}" type="presParOf" srcId="{E7021421-8753-4CAD-9027-D68E2A954FC2}" destId="{3B6D7BD6-81BA-4475-A320-E2FFD65EF699}" srcOrd="4" destOrd="0" presId="urn:microsoft.com/office/officeart/2005/8/layout/hierarchy6"/>
    <dgm:cxn modelId="{55125875-91B9-44CF-BF42-080DBFA18EC3}" type="presParOf" srcId="{E7021421-8753-4CAD-9027-D68E2A954FC2}" destId="{24DCF251-0722-44A0-99A7-F122FCA8642B}" srcOrd="5" destOrd="0" presId="urn:microsoft.com/office/officeart/2005/8/layout/hierarchy6"/>
    <dgm:cxn modelId="{5B9157DB-0F92-44D2-AA92-7A1DBC38F646}" type="presParOf" srcId="{24DCF251-0722-44A0-99A7-F122FCA8642B}" destId="{B3BC8BE3-A32E-4209-8009-DF6C65E6645C}" srcOrd="0" destOrd="0" presId="urn:microsoft.com/office/officeart/2005/8/layout/hierarchy6"/>
    <dgm:cxn modelId="{219B913F-C929-4F46-A5CD-C15225B65FCE}" type="presParOf" srcId="{24DCF251-0722-44A0-99A7-F122FCA8642B}" destId="{F36A214F-52BE-41D2-9C90-040D123EDEB3}" srcOrd="1" destOrd="0" presId="urn:microsoft.com/office/officeart/2005/8/layout/hierarchy6"/>
    <dgm:cxn modelId="{E7430102-9272-43E0-8069-044E40026BCA}" type="presParOf" srcId="{F36A214F-52BE-41D2-9C90-040D123EDEB3}" destId="{3E3BC782-BE71-4BAC-AB1E-7AE4C5F08776}" srcOrd="0" destOrd="0" presId="urn:microsoft.com/office/officeart/2005/8/layout/hierarchy6"/>
    <dgm:cxn modelId="{BE6AE7CA-90D0-4EB4-8C97-AD5E88F04385}" type="presParOf" srcId="{F36A214F-52BE-41D2-9C90-040D123EDEB3}" destId="{9FE74057-3CD9-472D-9382-23CCE9B84967}" srcOrd="1" destOrd="0" presId="urn:microsoft.com/office/officeart/2005/8/layout/hierarchy6"/>
    <dgm:cxn modelId="{2F8ADBBF-0BB0-4622-910B-1C08460B79F8}" type="presParOf" srcId="{9FE74057-3CD9-472D-9382-23CCE9B84967}" destId="{3BCF1A10-0B94-4136-9ABC-8BFF75738CF1}" srcOrd="0" destOrd="0" presId="urn:microsoft.com/office/officeart/2005/8/layout/hierarchy6"/>
    <dgm:cxn modelId="{5DCED312-550B-4139-92C0-2A597F4A6038}" type="presParOf" srcId="{9FE74057-3CD9-472D-9382-23CCE9B84967}" destId="{3F093D98-9663-4E14-AA76-B47E3B98EE63}" srcOrd="1" destOrd="0" presId="urn:microsoft.com/office/officeart/2005/8/layout/hierarchy6"/>
    <dgm:cxn modelId="{68C7F418-BFBB-470C-8B42-28192F6C57ED}" type="presParOf" srcId="{F36A214F-52BE-41D2-9C90-040D123EDEB3}" destId="{D459BA1C-D052-44B2-81D9-999EDDF712AC}" srcOrd="2" destOrd="0" presId="urn:microsoft.com/office/officeart/2005/8/layout/hierarchy6"/>
    <dgm:cxn modelId="{F79C45A8-B232-460D-9EBA-1071614FBFB7}" type="presParOf" srcId="{F36A214F-52BE-41D2-9C90-040D123EDEB3}" destId="{D93992CD-8921-46CF-A6F4-0425483A008B}" srcOrd="3" destOrd="0" presId="urn:microsoft.com/office/officeart/2005/8/layout/hierarchy6"/>
    <dgm:cxn modelId="{E157F56D-1334-4C92-A185-1C046D263E7B}" type="presParOf" srcId="{D93992CD-8921-46CF-A6F4-0425483A008B}" destId="{32663905-6879-4652-B680-5855788DEE0E}" srcOrd="0" destOrd="0" presId="urn:microsoft.com/office/officeart/2005/8/layout/hierarchy6"/>
    <dgm:cxn modelId="{786BF159-F2AB-4F80-9E0A-3D7E8D779332}" type="presParOf" srcId="{D93992CD-8921-46CF-A6F4-0425483A008B}" destId="{7E7F3CC2-794E-48D3-847D-EB684255DEC4}" srcOrd="1" destOrd="0" presId="urn:microsoft.com/office/officeart/2005/8/layout/hierarchy6"/>
    <dgm:cxn modelId="{1DE8480A-4029-450D-8BC4-EE91F6ABCC3A}" type="presParOf" srcId="{801414FB-0BC2-4B97-B0DE-B7B3691B788B}" destId="{96EEF5DA-C84E-450C-8E76-A52B9939B6B0}" srcOrd="1" destOrd="0" presId="urn:microsoft.com/office/officeart/2005/8/layout/hierarchy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0D69A7-022A-4A66-BC35-EF089D1FE405}"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pPr rtl="1"/>
          <a:endParaRPr lang="ar-SA"/>
        </a:p>
      </dgm:t>
    </dgm:pt>
    <dgm:pt modelId="{B93DE710-ECED-42FF-8A00-A54DA780A122}">
      <dgm:prSet phldrT="[نص]"/>
      <dgm:spPr/>
      <dgm:t>
        <a:bodyPr/>
        <a:lstStyle/>
        <a:p>
          <a:pPr rtl="1"/>
          <a:r>
            <a:rPr lang="ar-SA" b="1" dirty="0" smtClean="0">
              <a:solidFill>
                <a:srgbClr val="7030A0"/>
              </a:solidFill>
            </a:rPr>
            <a:t>الهيكلة المنطقية للوثيقة </a:t>
          </a:r>
        </a:p>
      </dgm:t>
    </dgm:pt>
    <dgm:pt modelId="{EC14D531-CDF4-4D51-A4BC-B8B4DD8711B1}" type="parTrans" cxnId="{734B07A3-A159-4A02-98FC-1893D0DCA0B3}">
      <dgm:prSet/>
      <dgm:spPr/>
      <dgm:t>
        <a:bodyPr/>
        <a:lstStyle/>
        <a:p>
          <a:pPr rtl="1"/>
          <a:endParaRPr lang="ar-SA"/>
        </a:p>
      </dgm:t>
    </dgm:pt>
    <dgm:pt modelId="{28106A48-EDA0-48C4-B2D1-9BC57E8E7405}" type="sibTrans" cxnId="{734B07A3-A159-4A02-98FC-1893D0DCA0B3}">
      <dgm:prSet/>
      <dgm:spPr/>
      <dgm:t>
        <a:bodyPr/>
        <a:lstStyle/>
        <a:p>
          <a:pPr rtl="1"/>
          <a:endParaRPr lang="ar-SA"/>
        </a:p>
      </dgm:t>
    </dgm:pt>
    <dgm:pt modelId="{893FF0FF-E99F-460C-8D92-96CCA0FE5BF1}">
      <dgm:prSet phldrT="[نص]"/>
      <dgm:spPr/>
      <dgm:t>
        <a:bodyPr/>
        <a:lstStyle/>
        <a:p>
          <a:pPr rtl="1"/>
          <a:r>
            <a:rPr lang="ar-SA" b="1" dirty="0" smtClean="0">
              <a:solidFill>
                <a:srgbClr val="7030A0"/>
              </a:solidFill>
            </a:rPr>
            <a:t>الهيكلة الفيزيائية للوثيقة </a:t>
          </a:r>
          <a:endParaRPr lang="ar-SA" b="1" dirty="0">
            <a:solidFill>
              <a:srgbClr val="7030A0"/>
            </a:solidFill>
          </a:endParaRPr>
        </a:p>
      </dgm:t>
    </dgm:pt>
    <dgm:pt modelId="{3145A7B5-275F-4624-807F-888792A82549}" type="parTrans" cxnId="{83D85BFC-877C-46CB-B881-777FDA810694}">
      <dgm:prSet/>
      <dgm:spPr/>
      <dgm:t>
        <a:bodyPr/>
        <a:lstStyle/>
        <a:p>
          <a:pPr rtl="1"/>
          <a:endParaRPr lang="ar-SA"/>
        </a:p>
      </dgm:t>
    </dgm:pt>
    <dgm:pt modelId="{1C2DC9F2-2F59-4261-B85D-BC99A31DC6E2}" type="sibTrans" cxnId="{83D85BFC-877C-46CB-B881-777FDA810694}">
      <dgm:prSet/>
      <dgm:spPr/>
      <dgm:t>
        <a:bodyPr/>
        <a:lstStyle/>
        <a:p>
          <a:pPr rtl="1"/>
          <a:endParaRPr lang="ar-SA"/>
        </a:p>
      </dgm:t>
    </dgm:pt>
    <dgm:pt modelId="{5FF32A94-9281-40D0-B439-F8863F1CBCFB}">
      <dgm:prSet phldrT="[نص]"/>
      <dgm:spPr/>
      <dgm:t>
        <a:bodyPr/>
        <a:lstStyle/>
        <a:p>
          <a:pPr rtl="1"/>
          <a:r>
            <a:rPr lang="ar-SA" b="1" dirty="0" smtClean="0">
              <a:solidFill>
                <a:srgbClr val="C00000"/>
              </a:solidFill>
            </a:rPr>
            <a:t>أنماط الهيكلة وتوصيف الوثائق </a:t>
          </a:r>
          <a:endParaRPr lang="ar-SA" b="1" dirty="0">
            <a:solidFill>
              <a:srgbClr val="C00000"/>
            </a:solidFill>
          </a:endParaRPr>
        </a:p>
      </dgm:t>
    </dgm:pt>
    <dgm:pt modelId="{3C39B836-666A-4019-A092-52172E6FF88F}" type="sibTrans" cxnId="{508B1EA8-A3D6-42E3-98FB-1AFC003A7E13}">
      <dgm:prSet/>
      <dgm:spPr/>
      <dgm:t>
        <a:bodyPr/>
        <a:lstStyle/>
        <a:p>
          <a:pPr rtl="1"/>
          <a:endParaRPr lang="ar-SA"/>
        </a:p>
      </dgm:t>
    </dgm:pt>
    <dgm:pt modelId="{5E681400-1461-45C3-BB14-3BC079B41EBF}" type="parTrans" cxnId="{508B1EA8-A3D6-42E3-98FB-1AFC003A7E13}">
      <dgm:prSet/>
      <dgm:spPr/>
      <dgm:t>
        <a:bodyPr/>
        <a:lstStyle/>
        <a:p>
          <a:pPr rtl="1"/>
          <a:endParaRPr lang="ar-SA"/>
        </a:p>
      </dgm:t>
    </dgm:pt>
    <dgm:pt modelId="{F0FA74B8-80E8-4BDB-8DE3-77491E937AAF}" type="pres">
      <dgm:prSet presAssocID="{740D69A7-022A-4A66-BC35-EF089D1FE405}" presName="hierChild1" presStyleCnt="0">
        <dgm:presLayoutVars>
          <dgm:orgChart val="1"/>
          <dgm:chPref val="1"/>
          <dgm:dir/>
          <dgm:animOne val="branch"/>
          <dgm:animLvl val="lvl"/>
          <dgm:resizeHandles/>
        </dgm:presLayoutVars>
      </dgm:prSet>
      <dgm:spPr/>
      <dgm:t>
        <a:bodyPr/>
        <a:lstStyle/>
        <a:p>
          <a:pPr rtl="1"/>
          <a:endParaRPr lang="ar-SA"/>
        </a:p>
      </dgm:t>
    </dgm:pt>
    <dgm:pt modelId="{BBEAC45C-25BA-4CB5-A1CD-0A8150061512}" type="pres">
      <dgm:prSet presAssocID="{5FF32A94-9281-40D0-B439-F8863F1CBCFB}" presName="hierRoot1" presStyleCnt="0">
        <dgm:presLayoutVars>
          <dgm:hierBranch val="init"/>
        </dgm:presLayoutVars>
      </dgm:prSet>
      <dgm:spPr/>
    </dgm:pt>
    <dgm:pt modelId="{07215773-7B65-4020-AEC9-8DAE58F472D5}" type="pres">
      <dgm:prSet presAssocID="{5FF32A94-9281-40D0-B439-F8863F1CBCFB}" presName="rootComposite1" presStyleCnt="0"/>
      <dgm:spPr/>
    </dgm:pt>
    <dgm:pt modelId="{77B297B9-0B42-4ABF-B370-085B8A62BEA9}" type="pres">
      <dgm:prSet presAssocID="{5FF32A94-9281-40D0-B439-F8863F1CBCFB}" presName="rootText1" presStyleLbl="node0" presStyleIdx="0" presStyleCnt="1" custScaleX="122838">
        <dgm:presLayoutVars>
          <dgm:chPref val="3"/>
        </dgm:presLayoutVars>
      </dgm:prSet>
      <dgm:spPr/>
      <dgm:t>
        <a:bodyPr/>
        <a:lstStyle/>
        <a:p>
          <a:pPr rtl="1"/>
          <a:endParaRPr lang="ar-SA"/>
        </a:p>
      </dgm:t>
    </dgm:pt>
    <dgm:pt modelId="{D6024046-F4DB-41E8-9699-30CF8346D19E}" type="pres">
      <dgm:prSet presAssocID="{5FF32A94-9281-40D0-B439-F8863F1CBCFB}" presName="rootConnector1" presStyleLbl="node1" presStyleIdx="0" presStyleCnt="0"/>
      <dgm:spPr/>
      <dgm:t>
        <a:bodyPr/>
        <a:lstStyle/>
        <a:p>
          <a:pPr rtl="1"/>
          <a:endParaRPr lang="ar-SA"/>
        </a:p>
      </dgm:t>
    </dgm:pt>
    <dgm:pt modelId="{62A6C95B-33D3-4A6B-8002-A86C02EFBEB7}" type="pres">
      <dgm:prSet presAssocID="{5FF32A94-9281-40D0-B439-F8863F1CBCFB}" presName="hierChild2" presStyleCnt="0"/>
      <dgm:spPr/>
    </dgm:pt>
    <dgm:pt modelId="{2EC1D30F-8C8C-4FD7-B339-4022F52CEB62}" type="pres">
      <dgm:prSet presAssocID="{EC14D531-CDF4-4D51-A4BC-B8B4DD8711B1}" presName="Name37" presStyleLbl="parChTrans1D2" presStyleIdx="0" presStyleCnt="2"/>
      <dgm:spPr/>
      <dgm:t>
        <a:bodyPr/>
        <a:lstStyle/>
        <a:p>
          <a:pPr rtl="1"/>
          <a:endParaRPr lang="ar-SA"/>
        </a:p>
      </dgm:t>
    </dgm:pt>
    <dgm:pt modelId="{3FBD1FAF-A2BA-4C48-8CBF-A41831380E60}" type="pres">
      <dgm:prSet presAssocID="{B93DE710-ECED-42FF-8A00-A54DA780A122}" presName="hierRoot2" presStyleCnt="0">
        <dgm:presLayoutVars>
          <dgm:hierBranch val="init"/>
        </dgm:presLayoutVars>
      </dgm:prSet>
      <dgm:spPr/>
    </dgm:pt>
    <dgm:pt modelId="{85AF19B9-A3B2-441D-AA51-04B7F76A4137}" type="pres">
      <dgm:prSet presAssocID="{B93DE710-ECED-42FF-8A00-A54DA780A122}" presName="rootComposite" presStyleCnt="0"/>
      <dgm:spPr/>
    </dgm:pt>
    <dgm:pt modelId="{87877731-EE10-4853-827E-489C6E5558AC}" type="pres">
      <dgm:prSet presAssocID="{B93DE710-ECED-42FF-8A00-A54DA780A122}" presName="rootText" presStyleLbl="node2" presStyleIdx="0" presStyleCnt="2">
        <dgm:presLayoutVars>
          <dgm:chPref val="3"/>
        </dgm:presLayoutVars>
      </dgm:prSet>
      <dgm:spPr/>
      <dgm:t>
        <a:bodyPr/>
        <a:lstStyle/>
        <a:p>
          <a:pPr rtl="1"/>
          <a:endParaRPr lang="ar-SA"/>
        </a:p>
      </dgm:t>
    </dgm:pt>
    <dgm:pt modelId="{FAE3BAF9-1BDC-4F64-A61D-A17D5B2DE585}" type="pres">
      <dgm:prSet presAssocID="{B93DE710-ECED-42FF-8A00-A54DA780A122}" presName="rootConnector" presStyleLbl="node2" presStyleIdx="0" presStyleCnt="2"/>
      <dgm:spPr/>
      <dgm:t>
        <a:bodyPr/>
        <a:lstStyle/>
        <a:p>
          <a:pPr rtl="1"/>
          <a:endParaRPr lang="ar-SA"/>
        </a:p>
      </dgm:t>
    </dgm:pt>
    <dgm:pt modelId="{3B2395EE-990B-4B02-9AF1-B53F2C6863C3}" type="pres">
      <dgm:prSet presAssocID="{B93DE710-ECED-42FF-8A00-A54DA780A122}" presName="hierChild4" presStyleCnt="0"/>
      <dgm:spPr/>
    </dgm:pt>
    <dgm:pt modelId="{37C4B6EB-20AA-40DF-B4B6-D9BC0E5C4819}" type="pres">
      <dgm:prSet presAssocID="{B93DE710-ECED-42FF-8A00-A54DA780A122}" presName="hierChild5" presStyleCnt="0"/>
      <dgm:spPr/>
    </dgm:pt>
    <dgm:pt modelId="{A15B1929-E7A5-4625-B594-7CA0292B3E8E}" type="pres">
      <dgm:prSet presAssocID="{3145A7B5-275F-4624-807F-888792A82549}" presName="Name37" presStyleLbl="parChTrans1D2" presStyleIdx="1" presStyleCnt="2"/>
      <dgm:spPr/>
      <dgm:t>
        <a:bodyPr/>
        <a:lstStyle/>
        <a:p>
          <a:pPr rtl="1"/>
          <a:endParaRPr lang="ar-SA"/>
        </a:p>
      </dgm:t>
    </dgm:pt>
    <dgm:pt modelId="{D71B2BA3-3D54-4798-8F24-75CF95C7CC28}" type="pres">
      <dgm:prSet presAssocID="{893FF0FF-E99F-460C-8D92-96CCA0FE5BF1}" presName="hierRoot2" presStyleCnt="0">
        <dgm:presLayoutVars>
          <dgm:hierBranch val="init"/>
        </dgm:presLayoutVars>
      </dgm:prSet>
      <dgm:spPr/>
    </dgm:pt>
    <dgm:pt modelId="{E8EF84D3-1DCD-43D3-89A0-4F8AF6D2A1A1}" type="pres">
      <dgm:prSet presAssocID="{893FF0FF-E99F-460C-8D92-96CCA0FE5BF1}" presName="rootComposite" presStyleCnt="0"/>
      <dgm:spPr/>
    </dgm:pt>
    <dgm:pt modelId="{6BE328C7-3BD0-44D3-9FC2-DE5568E3A073}" type="pres">
      <dgm:prSet presAssocID="{893FF0FF-E99F-460C-8D92-96CCA0FE5BF1}" presName="rootText" presStyleLbl="node2" presStyleIdx="1" presStyleCnt="2">
        <dgm:presLayoutVars>
          <dgm:chPref val="3"/>
        </dgm:presLayoutVars>
      </dgm:prSet>
      <dgm:spPr/>
      <dgm:t>
        <a:bodyPr/>
        <a:lstStyle/>
        <a:p>
          <a:pPr rtl="1"/>
          <a:endParaRPr lang="ar-SA"/>
        </a:p>
      </dgm:t>
    </dgm:pt>
    <dgm:pt modelId="{E8FB3570-AC20-4B2B-9864-A91074FA9CC7}" type="pres">
      <dgm:prSet presAssocID="{893FF0FF-E99F-460C-8D92-96CCA0FE5BF1}" presName="rootConnector" presStyleLbl="node2" presStyleIdx="1" presStyleCnt="2"/>
      <dgm:spPr/>
      <dgm:t>
        <a:bodyPr/>
        <a:lstStyle/>
        <a:p>
          <a:pPr rtl="1"/>
          <a:endParaRPr lang="ar-SA"/>
        </a:p>
      </dgm:t>
    </dgm:pt>
    <dgm:pt modelId="{3E1E42EA-626B-470A-8C39-BC61C94AF63F}" type="pres">
      <dgm:prSet presAssocID="{893FF0FF-E99F-460C-8D92-96CCA0FE5BF1}" presName="hierChild4" presStyleCnt="0"/>
      <dgm:spPr/>
    </dgm:pt>
    <dgm:pt modelId="{774AD934-739B-488C-B55C-0215973222DC}" type="pres">
      <dgm:prSet presAssocID="{893FF0FF-E99F-460C-8D92-96CCA0FE5BF1}" presName="hierChild5" presStyleCnt="0"/>
      <dgm:spPr/>
    </dgm:pt>
    <dgm:pt modelId="{E5D105E1-8182-4DC5-B3DF-AD3608725143}" type="pres">
      <dgm:prSet presAssocID="{5FF32A94-9281-40D0-B439-F8863F1CBCFB}" presName="hierChild3" presStyleCnt="0"/>
      <dgm:spPr/>
    </dgm:pt>
  </dgm:ptLst>
  <dgm:cxnLst>
    <dgm:cxn modelId="{BFD009CD-0E45-465B-856E-EE745508D13C}" type="presOf" srcId="{5FF32A94-9281-40D0-B439-F8863F1CBCFB}" destId="{D6024046-F4DB-41E8-9699-30CF8346D19E}" srcOrd="1" destOrd="0" presId="urn:microsoft.com/office/officeart/2005/8/layout/orgChart1"/>
    <dgm:cxn modelId="{F54FE767-F7A8-417B-8956-E9F239BB9B59}" type="presOf" srcId="{740D69A7-022A-4A66-BC35-EF089D1FE405}" destId="{F0FA74B8-80E8-4BDB-8DE3-77491E937AAF}" srcOrd="0" destOrd="0" presId="urn:microsoft.com/office/officeart/2005/8/layout/orgChart1"/>
    <dgm:cxn modelId="{B1F98B23-4511-4934-AF07-72AB861E4DCA}" type="presOf" srcId="{5FF32A94-9281-40D0-B439-F8863F1CBCFB}" destId="{77B297B9-0B42-4ABF-B370-085B8A62BEA9}" srcOrd="0" destOrd="0" presId="urn:microsoft.com/office/officeart/2005/8/layout/orgChart1"/>
    <dgm:cxn modelId="{CCFF33FC-5D2D-4EBD-A871-449868E2B7BF}" type="presOf" srcId="{893FF0FF-E99F-460C-8D92-96CCA0FE5BF1}" destId="{E8FB3570-AC20-4B2B-9864-A91074FA9CC7}" srcOrd="1" destOrd="0" presId="urn:microsoft.com/office/officeart/2005/8/layout/orgChart1"/>
    <dgm:cxn modelId="{71FF7F58-3D49-4F4A-9CE7-6AB90639B5C7}" type="presOf" srcId="{EC14D531-CDF4-4D51-A4BC-B8B4DD8711B1}" destId="{2EC1D30F-8C8C-4FD7-B339-4022F52CEB62}" srcOrd="0" destOrd="0" presId="urn:microsoft.com/office/officeart/2005/8/layout/orgChart1"/>
    <dgm:cxn modelId="{FEDC5079-B4E3-4E68-A89C-ED94EAD51758}" type="presOf" srcId="{893FF0FF-E99F-460C-8D92-96CCA0FE5BF1}" destId="{6BE328C7-3BD0-44D3-9FC2-DE5568E3A073}" srcOrd="0" destOrd="0" presId="urn:microsoft.com/office/officeart/2005/8/layout/orgChart1"/>
    <dgm:cxn modelId="{5D71770C-8283-48E8-B63C-0C6E65FE826A}" type="presOf" srcId="{B93DE710-ECED-42FF-8A00-A54DA780A122}" destId="{FAE3BAF9-1BDC-4F64-A61D-A17D5B2DE585}" srcOrd="1" destOrd="0" presId="urn:microsoft.com/office/officeart/2005/8/layout/orgChart1"/>
    <dgm:cxn modelId="{83D85BFC-877C-46CB-B881-777FDA810694}" srcId="{5FF32A94-9281-40D0-B439-F8863F1CBCFB}" destId="{893FF0FF-E99F-460C-8D92-96CCA0FE5BF1}" srcOrd="1" destOrd="0" parTransId="{3145A7B5-275F-4624-807F-888792A82549}" sibTransId="{1C2DC9F2-2F59-4261-B85D-BC99A31DC6E2}"/>
    <dgm:cxn modelId="{1A32E163-C9DC-478F-A90A-6CF63A67CD75}" type="presOf" srcId="{3145A7B5-275F-4624-807F-888792A82549}" destId="{A15B1929-E7A5-4625-B594-7CA0292B3E8E}" srcOrd="0" destOrd="0" presId="urn:microsoft.com/office/officeart/2005/8/layout/orgChart1"/>
    <dgm:cxn modelId="{734B07A3-A159-4A02-98FC-1893D0DCA0B3}" srcId="{5FF32A94-9281-40D0-B439-F8863F1CBCFB}" destId="{B93DE710-ECED-42FF-8A00-A54DA780A122}" srcOrd="0" destOrd="0" parTransId="{EC14D531-CDF4-4D51-A4BC-B8B4DD8711B1}" sibTransId="{28106A48-EDA0-48C4-B2D1-9BC57E8E7405}"/>
    <dgm:cxn modelId="{508B1EA8-A3D6-42E3-98FB-1AFC003A7E13}" srcId="{740D69A7-022A-4A66-BC35-EF089D1FE405}" destId="{5FF32A94-9281-40D0-B439-F8863F1CBCFB}" srcOrd="0" destOrd="0" parTransId="{5E681400-1461-45C3-BB14-3BC079B41EBF}" sibTransId="{3C39B836-666A-4019-A092-52172E6FF88F}"/>
    <dgm:cxn modelId="{A4B725DB-6532-4FF2-9D0E-A99442A6DBD8}" type="presOf" srcId="{B93DE710-ECED-42FF-8A00-A54DA780A122}" destId="{87877731-EE10-4853-827E-489C6E5558AC}" srcOrd="0" destOrd="0" presId="urn:microsoft.com/office/officeart/2005/8/layout/orgChart1"/>
    <dgm:cxn modelId="{74C98E2D-E12C-479E-98DD-F4E24EE92A7F}" type="presParOf" srcId="{F0FA74B8-80E8-4BDB-8DE3-77491E937AAF}" destId="{BBEAC45C-25BA-4CB5-A1CD-0A8150061512}" srcOrd="0" destOrd="0" presId="urn:microsoft.com/office/officeart/2005/8/layout/orgChart1"/>
    <dgm:cxn modelId="{33F1FDA0-C95B-4BD5-8B82-5151006AB71E}" type="presParOf" srcId="{BBEAC45C-25BA-4CB5-A1CD-0A8150061512}" destId="{07215773-7B65-4020-AEC9-8DAE58F472D5}" srcOrd="0" destOrd="0" presId="urn:microsoft.com/office/officeart/2005/8/layout/orgChart1"/>
    <dgm:cxn modelId="{CFAFE8FF-9C87-4C51-89C6-57712C83342D}" type="presParOf" srcId="{07215773-7B65-4020-AEC9-8DAE58F472D5}" destId="{77B297B9-0B42-4ABF-B370-085B8A62BEA9}" srcOrd="0" destOrd="0" presId="urn:microsoft.com/office/officeart/2005/8/layout/orgChart1"/>
    <dgm:cxn modelId="{CAF14775-AC13-4A5D-BBB5-DB87B9DCEC88}" type="presParOf" srcId="{07215773-7B65-4020-AEC9-8DAE58F472D5}" destId="{D6024046-F4DB-41E8-9699-30CF8346D19E}" srcOrd="1" destOrd="0" presId="urn:microsoft.com/office/officeart/2005/8/layout/orgChart1"/>
    <dgm:cxn modelId="{00444213-42C2-4416-86B1-13832D7CA550}" type="presParOf" srcId="{BBEAC45C-25BA-4CB5-A1CD-0A8150061512}" destId="{62A6C95B-33D3-4A6B-8002-A86C02EFBEB7}" srcOrd="1" destOrd="0" presId="urn:microsoft.com/office/officeart/2005/8/layout/orgChart1"/>
    <dgm:cxn modelId="{C11C49FA-B77F-43FF-A394-C295B9EBC609}" type="presParOf" srcId="{62A6C95B-33D3-4A6B-8002-A86C02EFBEB7}" destId="{2EC1D30F-8C8C-4FD7-B339-4022F52CEB62}" srcOrd="0" destOrd="0" presId="urn:microsoft.com/office/officeart/2005/8/layout/orgChart1"/>
    <dgm:cxn modelId="{155CA23A-4DF0-4297-87DF-E8FBC1ACFD57}" type="presParOf" srcId="{62A6C95B-33D3-4A6B-8002-A86C02EFBEB7}" destId="{3FBD1FAF-A2BA-4C48-8CBF-A41831380E60}" srcOrd="1" destOrd="0" presId="urn:microsoft.com/office/officeart/2005/8/layout/orgChart1"/>
    <dgm:cxn modelId="{C4CBD2C8-22A2-4B3B-95C1-12C8231968D5}" type="presParOf" srcId="{3FBD1FAF-A2BA-4C48-8CBF-A41831380E60}" destId="{85AF19B9-A3B2-441D-AA51-04B7F76A4137}" srcOrd="0" destOrd="0" presId="urn:microsoft.com/office/officeart/2005/8/layout/orgChart1"/>
    <dgm:cxn modelId="{626F343A-094F-4B4B-ADCC-709BC069868A}" type="presParOf" srcId="{85AF19B9-A3B2-441D-AA51-04B7F76A4137}" destId="{87877731-EE10-4853-827E-489C6E5558AC}" srcOrd="0" destOrd="0" presId="urn:microsoft.com/office/officeart/2005/8/layout/orgChart1"/>
    <dgm:cxn modelId="{D3CA9A79-16FA-42B8-90C9-84C3858177C0}" type="presParOf" srcId="{85AF19B9-A3B2-441D-AA51-04B7F76A4137}" destId="{FAE3BAF9-1BDC-4F64-A61D-A17D5B2DE585}" srcOrd="1" destOrd="0" presId="urn:microsoft.com/office/officeart/2005/8/layout/orgChart1"/>
    <dgm:cxn modelId="{C82C0611-058F-4A20-BD8C-BB2273A519C6}" type="presParOf" srcId="{3FBD1FAF-A2BA-4C48-8CBF-A41831380E60}" destId="{3B2395EE-990B-4B02-9AF1-B53F2C6863C3}" srcOrd="1" destOrd="0" presId="urn:microsoft.com/office/officeart/2005/8/layout/orgChart1"/>
    <dgm:cxn modelId="{FCA4FEFE-66D2-4739-8F65-620EBC1705F1}" type="presParOf" srcId="{3FBD1FAF-A2BA-4C48-8CBF-A41831380E60}" destId="{37C4B6EB-20AA-40DF-B4B6-D9BC0E5C4819}" srcOrd="2" destOrd="0" presId="urn:microsoft.com/office/officeart/2005/8/layout/orgChart1"/>
    <dgm:cxn modelId="{3DABDEA7-A2A1-4812-BDDB-E0ACAC4644C3}" type="presParOf" srcId="{62A6C95B-33D3-4A6B-8002-A86C02EFBEB7}" destId="{A15B1929-E7A5-4625-B594-7CA0292B3E8E}" srcOrd="2" destOrd="0" presId="urn:microsoft.com/office/officeart/2005/8/layout/orgChart1"/>
    <dgm:cxn modelId="{42EFCE4E-54E4-4D34-A45D-CE02AB587C32}" type="presParOf" srcId="{62A6C95B-33D3-4A6B-8002-A86C02EFBEB7}" destId="{D71B2BA3-3D54-4798-8F24-75CF95C7CC28}" srcOrd="3" destOrd="0" presId="urn:microsoft.com/office/officeart/2005/8/layout/orgChart1"/>
    <dgm:cxn modelId="{668E3636-BD9F-4352-99E1-BF21BF67609A}" type="presParOf" srcId="{D71B2BA3-3D54-4798-8F24-75CF95C7CC28}" destId="{E8EF84D3-1DCD-43D3-89A0-4F8AF6D2A1A1}" srcOrd="0" destOrd="0" presId="urn:microsoft.com/office/officeart/2005/8/layout/orgChart1"/>
    <dgm:cxn modelId="{663ECB05-1A4D-4183-BF05-330C75965732}" type="presParOf" srcId="{E8EF84D3-1DCD-43D3-89A0-4F8AF6D2A1A1}" destId="{6BE328C7-3BD0-44D3-9FC2-DE5568E3A073}" srcOrd="0" destOrd="0" presId="urn:microsoft.com/office/officeart/2005/8/layout/orgChart1"/>
    <dgm:cxn modelId="{E11832F2-3D44-4560-8404-48F7882AB2B6}" type="presParOf" srcId="{E8EF84D3-1DCD-43D3-89A0-4F8AF6D2A1A1}" destId="{E8FB3570-AC20-4B2B-9864-A91074FA9CC7}" srcOrd="1" destOrd="0" presId="urn:microsoft.com/office/officeart/2005/8/layout/orgChart1"/>
    <dgm:cxn modelId="{3EFF78B0-2A15-42FD-8ADF-E4580299419A}" type="presParOf" srcId="{D71B2BA3-3D54-4798-8F24-75CF95C7CC28}" destId="{3E1E42EA-626B-470A-8C39-BC61C94AF63F}" srcOrd="1" destOrd="0" presId="urn:microsoft.com/office/officeart/2005/8/layout/orgChart1"/>
    <dgm:cxn modelId="{3CA5C2CE-FC4C-45E9-B2FC-43D2CCAF1809}" type="presParOf" srcId="{D71B2BA3-3D54-4798-8F24-75CF95C7CC28}" destId="{774AD934-739B-488C-B55C-0215973222DC}" srcOrd="2" destOrd="0" presId="urn:microsoft.com/office/officeart/2005/8/layout/orgChart1"/>
    <dgm:cxn modelId="{9823AFC0-0528-4188-98DF-506D471A5B10}" type="presParOf" srcId="{BBEAC45C-25BA-4CB5-A1CD-0A8150061512}" destId="{E5D105E1-8182-4DC5-B3DF-AD3608725143}"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84F0D6-FDD9-41BF-9FC2-FD17C48F21CF}" type="doc">
      <dgm:prSet loTypeId="urn:microsoft.com/office/officeart/2005/8/layout/orgChart1" loCatId="hierarchy" qsTypeId="urn:microsoft.com/office/officeart/2005/8/quickstyle/3d6" qsCatId="3D" csTypeId="urn:microsoft.com/office/officeart/2005/8/colors/accent1_2" csCatId="accent1" phldr="1"/>
      <dgm:spPr/>
      <dgm:t>
        <a:bodyPr/>
        <a:lstStyle/>
        <a:p>
          <a:pPr rtl="1"/>
          <a:endParaRPr lang="ar-SA"/>
        </a:p>
      </dgm:t>
    </dgm:pt>
    <dgm:pt modelId="{C74B742B-FA57-4868-A844-9BBC9BD637F0}">
      <dgm:prSet phldrT="[نص]"/>
      <dgm:spPr/>
      <dgm:t>
        <a:bodyPr/>
        <a:lstStyle/>
        <a:p>
          <a:pPr rtl="1"/>
          <a:r>
            <a:rPr lang="ar-SA" dirty="0" smtClean="0"/>
            <a:t>برمجيات إنتاج الوثائق الالكترونية وإتاحتها  </a:t>
          </a:r>
          <a:endParaRPr lang="ar-SA" dirty="0"/>
        </a:p>
      </dgm:t>
    </dgm:pt>
    <dgm:pt modelId="{F216DA94-FA46-4913-B621-E5ECE9180566}" type="parTrans" cxnId="{5BB2D3B8-53B8-442F-96D8-2A44F7F340E7}">
      <dgm:prSet/>
      <dgm:spPr/>
      <dgm:t>
        <a:bodyPr/>
        <a:lstStyle/>
        <a:p>
          <a:pPr rtl="1"/>
          <a:endParaRPr lang="ar-SA"/>
        </a:p>
      </dgm:t>
    </dgm:pt>
    <dgm:pt modelId="{C9896780-E03B-4620-A854-9A11A7F796D2}" type="sibTrans" cxnId="{5BB2D3B8-53B8-442F-96D8-2A44F7F340E7}">
      <dgm:prSet/>
      <dgm:spPr/>
      <dgm:t>
        <a:bodyPr/>
        <a:lstStyle/>
        <a:p>
          <a:pPr rtl="1"/>
          <a:endParaRPr lang="ar-SA"/>
        </a:p>
      </dgm:t>
    </dgm:pt>
    <dgm:pt modelId="{A0BBADE5-05B9-4835-8729-7EB1ACB61DAB}">
      <dgm:prSet/>
      <dgm:spPr/>
      <dgm:t>
        <a:bodyPr/>
        <a:lstStyle/>
        <a:p>
          <a:pPr rtl="1"/>
          <a:r>
            <a:rPr lang="ar-SA" dirty="0" smtClean="0">
              <a:ln w="12700">
                <a:prstDash val="solid"/>
              </a:ln>
              <a:latin typeface="+mj-lt"/>
              <a:ea typeface="+mj-ea"/>
              <a:cs typeface="+mj-cs"/>
            </a:rPr>
            <a:t>الكتابة وتحرير النص الرئيسي</a:t>
          </a:r>
          <a:endParaRPr lang="ar-SA" dirty="0"/>
        </a:p>
      </dgm:t>
    </dgm:pt>
    <dgm:pt modelId="{B6AA98CD-AACB-4433-9CDD-38FD6430142F}" type="parTrans" cxnId="{26EE4099-E701-4DAF-ADE4-0A14C7F71F8B}">
      <dgm:prSet/>
      <dgm:spPr/>
      <dgm:t>
        <a:bodyPr/>
        <a:lstStyle/>
        <a:p>
          <a:pPr rtl="1"/>
          <a:endParaRPr lang="ar-SA"/>
        </a:p>
      </dgm:t>
    </dgm:pt>
    <dgm:pt modelId="{FCC2B372-9E04-46AC-8D75-0AC3F10CFF7F}" type="sibTrans" cxnId="{26EE4099-E701-4DAF-ADE4-0A14C7F71F8B}">
      <dgm:prSet/>
      <dgm:spPr/>
      <dgm:t>
        <a:bodyPr/>
        <a:lstStyle/>
        <a:p>
          <a:pPr rtl="1"/>
          <a:endParaRPr lang="ar-SA"/>
        </a:p>
      </dgm:t>
    </dgm:pt>
    <dgm:pt modelId="{9774563C-930C-47EB-8953-F4261025537F}">
      <dgm:prSet/>
      <dgm:spPr/>
      <dgm:t>
        <a:bodyPr/>
        <a:lstStyle/>
        <a:p>
          <a:pPr rtl="1"/>
          <a:r>
            <a:rPr lang="ar-SA" dirty="0" smtClean="0">
              <a:ln w="12700">
                <a:prstDash val="solid"/>
              </a:ln>
              <a:latin typeface="+mj-lt"/>
              <a:ea typeface="+mj-ea"/>
              <a:cs typeface="+mj-cs"/>
            </a:rPr>
            <a:t>الاستشهادات المرجعية </a:t>
          </a:r>
          <a:endParaRPr lang="ar-SA" dirty="0"/>
        </a:p>
      </dgm:t>
    </dgm:pt>
    <dgm:pt modelId="{BDE70AFC-031B-4517-B90C-C88A1BE66FE0}" type="parTrans" cxnId="{891EDBEC-1D6C-4132-9D68-1D67FCA9C80D}">
      <dgm:prSet/>
      <dgm:spPr/>
      <dgm:t>
        <a:bodyPr/>
        <a:lstStyle/>
        <a:p>
          <a:pPr rtl="1"/>
          <a:endParaRPr lang="ar-SA"/>
        </a:p>
      </dgm:t>
    </dgm:pt>
    <dgm:pt modelId="{FE211531-B0A6-41FF-88EB-FC846EC20C49}" type="sibTrans" cxnId="{891EDBEC-1D6C-4132-9D68-1D67FCA9C80D}">
      <dgm:prSet/>
      <dgm:spPr/>
      <dgm:t>
        <a:bodyPr/>
        <a:lstStyle/>
        <a:p>
          <a:pPr rtl="1"/>
          <a:endParaRPr lang="ar-SA"/>
        </a:p>
      </dgm:t>
    </dgm:pt>
    <dgm:pt modelId="{0631A6C4-3369-4193-986D-2D65B9D775EE}">
      <dgm:prSet/>
      <dgm:spPr/>
      <dgm:t>
        <a:bodyPr/>
        <a:lstStyle/>
        <a:p>
          <a:pPr rtl="1"/>
          <a:r>
            <a:rPr lang="ar-SA" dirty="0" smtClean="0">
              <a:ln w="12700">
                <a:prstDash val="solid"/>
              </a:ln>
              <a:latin typeface="+mj-lt"/>
              <a:ea typeface="+mj-ea"/>
              <a:cs typeface="+mj-cs"/>
            </a:rPr>
            <a:t>الضبط وتحديد الرقم المعياري للوثيقة الالكترونية </a:t>
          </a:r>
        </a:p>
      </dgm:t>
    </dgm:pt>
    <dgm:pt modelId="{8FD17DB9-066B-4FA4-9B97-3EBC2E89C745}" type="parTrans" cxnId="{087DCEE0-3E8F-48FE-8734-517B61364333}">
      <dgm:prSet/>
      <dgm:spPr/>
      <dgm:t>
        <a:bodyPr/>
        <a:lstStyle/>
        <a:p>
          <a:pPr rtl="1"/>
          <a:endParaRPr lang="ar-SA"/>
        </a:p>
      </dgm:t>
    </dgm:pt>
    <dgm:pt modelId="{DBA35E62-3115-4960-86E3-FB5FFE386F60}" type="sibTrans" cxnId="{087DCEE0-3E8F-48FE-8734-517B61364333}">
      <dgm:prSet/>
      <dgm:spPr/>
      <dgm:t>
        <a:bodyPr/>
        <a:lstStyle/>
        <a:p>
          <a:pPr rtl="1"/>
          <a:endParaRPr lang="ar-SA"/>
        </a:p>
      </dgm:t>
    </dgm:pt>
    <dgm:pt modelId="{55C11887-765A-4BD7-A9EA-FD5C67B8DFCA}">
      <dgm:prSet/>
      <dgm:spPr/>
      <dgm:t>
        <a:bodyPr/>
        <a:lstStyle/>
        <a:p>
          <a:pPr rtl="1"/>
          <a:r>
            <a:rPr lang="ar-SA" dirty="0" smtClean="0"/>
            <a:t>أنظمة الإدارة الالكترونية للوثائق </a:t>
          </a:r>
          <a:endParaRPr lang="ar-SA" dirty="0"/>
        </a:p>
      </dgm:t>
    </dgm:pt>
    <dgm:pt modelId="{9045A25E-A203-4712-87B2-D68E8413DA62}" type="parTrans" cxnId="{6AD39058-79E1-4106-B29A-2634EB7A6E9F}">
      <dgm:prSet/>
      <dgm:spPr/>
      <dgm:t>
        <a:bodyPr/>
        <a:lstStyle/>
        <a:p>
          <a:pPr rtl="1"/>
          <a:endParaRPr lang="ar-SA"/>
        </a:p>
      </dgm:t>
    </dgm:pt>
    <dgm:pt modelId="{FDC4A467-23FD-44C0-BD72-CF6A6D43E80B}" type="sibTrans" cxnId="{6AD39058-79E1-4106-B29A-2634EB7A6E9F}">
      <dgm:prSet/>
      <dgm:spPr/>
      <dgm:t>
        <a:bodyPr/>
        <a:lstStyle/>
        <a:p>
          <a:pPr rtl="1"/>
          <a:endParaRPr lang="ar-SA"/>
        </a:p>
      </dgm:t>
    </dgm:pt>
    <dgm:pt modelId="{0A5BECBE-606A-497B-AB72-E3A05E8615C8}" type="pres">
      <dgm:prSet presAssocID="{7E84F0D6-FDD9-41BF-9FC2-FD17C48F21CF}" presName="hierChild1" presStyleCnt="0">
        <dgm:presLayoutVars>
          <dgm:orgChart val="1"/>
          <dgm:chPref val="1"/>
          <dgm:dir/>
          <dgm:animOne val="branch"/>
          <dgm:animLvl val="lvl"/>
          <dgm:resizeHandles/>
        </dgm:presLayoutVars>
      </dgm:prSet>
      <dgm:spPr/>
      <dgm:t>
        <a:bodyPr/>
        <a:lstStyle/>
        <a:p>
          <a:pPr rtl="1"/>
          <a:endParaRPr lang="ar-SA"/>
        </a:p>
      </dgm:t>
    </dgm:pt>
    <dgm:pt modelId="{A9A1AB96-5815-4D42-AD5C-DCCC219D6DFC}" type="pres">
      <dgm:prSet presAssocID="{C74B742B-FA57-4868-A844-9BBC9BD637F0}" presName="hierRoot1" presStyleCnt="0">
        <dgm:presLayoutVars>
          <dgm:hierBranch val="init"/>
        </dgm:presLayoutVars>
      </dgm:prSet>
      <dgm:spPr/>
    </dgm:pt>
    <dgm:pt modelId="{B2C72CCF-C656-47AE-BF31-5288D630E82B}" type="pres">
      <dgm:prSet presAssocID="{C74B742B-FA57-4868-A844-9BBC9BD637F0}" presName="rootComposite1" presStyleCnt="0"/>
      <dgm:spPr/>
    </dgm:pt>
    <dgm:pt modelId="{00E75D06-B48A-4592-8B72-0BCF967F78BA}" type="pres">
      <dgm:prSet presAssocID="{C74B742B-FA57-4868-A844-9BBC9BD637F0}" presName="rootText1" presStyleLbl="node0" presStyleIdx="0" presStyleCnt="1">
        <dgm:presLayoutVars>
          <dgm:chPref val="3"/>
        </dgm:presLayoutVars>
      </dgm:prSet>
      <dgm:spPr/>
      <dgm:t>
        <a:bodyPr/>
        <a:lstStyle/>
        <a:p>
          <a:pPr rtl="1"/>
          <a:endParaRPr lang="ar-SA"/>
        </a:p>
      </dgm:t>
    </dgm:pt>
    <dgm:pt modelId="{AE37635B-465D-4336-94AC-C4EDD607DF8C}" type="pres">
      <dgm:prSet presAssocID="{C74B742B-FA57-4868-A844-9BBC9BD637F0}" presName="rootConnector1" presStyleLbl="node1" presStyleIdx="0" presStyleCnt="0"/>
      <dgm:spPr/>
      <dgm:t>
        <a:bodyPr/>
        <a:lstStyle/>
        <a:p>
          <a:pPr rtl="1"/>
          <a:endParaRPr lang="ar-SA"/>
        </a:p>
      </dgm:t>
    </dgm:pt>
    <dgm:pt modelId="{283C1CF1-52BF-40A8-BACF-8129AA972BFE}" type="pres">
      <dgm:prSet presAssocID="{C74B742B-FA57-4868-A844-9BBC9BD637F0}" presName="hierChild2" presStyleCnt="0"/>
      <dgm:spPr/>
    </dgm:pt>
    <dgm:pt modelId="{487F3658-324A-40CA-8F2F-41BFC8A169AC}" type="pres">
      <dgm:prSet presAssocID="{9045A25E-A203-4712-87B2-D68E8413DA62}" presName="Name37" presStyleLbl="parChTrans1D2" presStyleIdx="0" presStyleCnt="4"/>
      <dgm:spPr/>
      <dgm:t>
        <a:bodyPr/>
        <a:lstStyle/>
        <a:p>
          <a:pPr rtl="1"/>
          <a:endParaRPr lang="ar-SA"/>
        </a:p>
      </dgm:t>
    </dgm:pt>
    <dgm:pt modelId="{3B05B688-7FB5-47F2-BD89-60E525092B2E}" type="pres">
      <dgm:prSet presAssocID="{55C11887-765A-4BD7-A9EA-FD5C67B8DFCA}" presName="hierRoot2" presStyleCnt="0">
        <dgm:presLayoutVars>
          <dgm:hierBranch val="init"/>
        </dgm:presLayoutVars>
      </dgm:prSet>
      <dgm:spPr/>
    </dgm:pt>
    <dgm:pt modelId="{531D5653-08A7-4D63-9B00-79A77FBCA5D8}" type="pres">
      <dgm:prSet presAssocID="{55C11887-765A-4BD7-A9EA-FD5C67B8DFCA}" presName="rootComposite" presStyleCnt="0"/>
      <dgm:spPr/>
    </dgm:pt>
    <dgm:pt modelId="{F1E68AA8-405A-4991-A9A8-1513C9CD2A64}" type="pres">
      <dgm:prSet presAssocID="{55C11887-765A-4BD7-A9EA-FD5C67B8DFCA}" presName="rootText" presStyleLbl="node2" presStyleIdx="0" presStyleCnt="4">
        <dgm:presLayoutVars>
          <dgm:chPref val="3"/>
        </dgm:presLayoutVars>
      </dgm:prSet>
      <dgm:spPr/>
      <dgm:t>
        <a:bodyPr/>
        <a:lstStyle/>
        <a:p>
          <a:pPr rtl="1"/>
          <a:endParaRPr lang="ar-SA"/>
        </a:p>
      </dgm:t>
    </dgm:pt>
    <dgm:pt modelId="{81B6691E-DB54-42FD-BE0B-8FC394EDF0F0}" type="pres">
      <dgm:prSet presAssocID="{55C11887-765A-4BD7-A9EA-FD5C67B8DFCA}" presName="rootConnector" presStyleLbl="node2" presStyleIdx="0" presStyleCnt="4"/>
      <dgm:spPr/>
      <dgm:t>
        <a:bodyPr/>
        <a:lstStyle/>
        <a:p>
          <a:pPr rtl="1"/>
          <a:endParaRPr lang="ar-SA"/>
        </a:p>
      </dgm:t>
    </dgm:pt>
    <dgm:pt modelId="{B70ED614-E3B6-4B3C-A16D-6A6BC50AC6D7}" type="pres">
      <dgm:prSet presAssocID="{55C11887-765A-4BD7-A9EA-FD5C67B8DFCA}" presName="hierChild4" presStyleCnt="0"/>
      <dgm:spPr/>
    </dgm:pt>
    <dgm:pt modelId="{D1012DD1-1FDD-4D1F-91ED-CD57D5FB0111}" type="pres">
      <dgm:prSet presAssocID="{55C11887-765A-4BD7-A9EA-FD5C67B8DFCA}" presName="hierChild5" presStyleCnt="0"/>
      <dgm:spPr/>
    </dgm:pt>
    <dgm:pt modelId="{7690B5DC-D42F-4820-B6FB-FAADAB9A97E3}" type="pres">
      <dgm:prSet presAssocID="{8FD17DB9-066B-4FA4-9B97-3EBC2E89C745}" presName="Name37" presStyleLbl="parChTrans1D2" presStyleIdx="1" presStyleCnt="4"/>
      <dgm:spPr/>
      <dgm:t>
        <a:bodyPr/>
        <a:lstStyle/>
        <a:p>
          <a:pPr rtl="1"/>
          <a:endParaRPr lang="ar-SA"/>
        </a:p>
      </dgm:t>
    </dgm:pt>
    <dgm:pt modelId="{A743140D-D9D8-42F7-A6FC-A3B10FBAFAB1}" type="pres">
      <dgm:prSet presAssocID="{0631A6C4-3369-4193-986D-2D65B9D775EE}" presName="hierRoot2" presStyleCnt="0">
        <dgm:presLayoutVars>
          <dgm:hierBranch val="init"/>
        </dgm:presLayoutVars>
      </dgm:prSet>
      <dgm:spPr/>
    </dgm:pt>
    <dgm:pt modelId="{39A1D7E3-D3B1-4432-8954-05CE9066D55C}" type="pres">
      <dgm:prSet presAssocID="{0631A6C4-3369-4193-986D-2D65B9D775EE}" presName="rootComposite" presStyleCnt="0"/>
      <dgm:spPr/>
    </dgm:pt>
    <dgm:pt modelId="{8632B916-085B-4DCC-846A-4137C101BFF4}" type="pres">
      <dgm:prSet presAssocID="{0631A6C4-3369-4193-986D-2D65B9D775EE}" presName="rootText" presStyleLbl="node2" presStyleIdx="1" presStyleCnt="4">
        <dgm:presLayoutVars>
          <dgm:chPref val="3"/>
        </dgm:presLayoutVars>
      </dgm:prSet>
      <dgm:spPr/>
      <dgm:t>
        <a:bodyPr/>
        <a:lstStyle/>
        <a:p>
          <a:pPr rtl="1"/>
          <a:endParaRPr lang="ar-SA"/>
        </a:p>
      </dgm:t>
    </dgm:pt>
    <dgm:pt modelId="{F564C35C-0B7D-44BF-8407-9C20CA6A3C07}" type="pres">
      <dgm:prSet presAssocID="{0631A6C4-3369-4193-986D-2D65B9D775EE}" presName="rootConnector" presStyleLbl="node2" presStyleIdx="1" presStyleCnt="4"/>
      <dgm:spPr/>
      <dgm:t>
        <a:bodyPr/>
        <a:lstStyle/>
        <a:p>
          <a:pPr rtl="1"/>
          <a:endParaRPr lang="ar-SA"/>
        </a:p>
      </dgm:t>
    </dgm:pt>
    <dgm:pt modelId="{633A78B1-3159-49EF-B62D-18F119E24008}" type="pres">
      <dgm:prSet presAssocID="{0631A6C4-3369-4193-986D-2D65B9D775EE}" presName="hierChild4" presStyleCnt="0"/>
      <dgm:spPr/>
    </dgm:pt>
    <dgm:pt modelId="{0D62DCC6-199B-495F-8858-AC30228D6B34}" type="pres">
      <dgm:prSet presAssocID="{0631A6C4-3369-4193-986D-2D65B9D775EE}" presName="hierChild5" presStyleCnt="0"/>
      <dgm:spPr/>
    </dgm:pt>
    <dgm:pt modelId="{6E7D8B49-926B-4955-AF42-9F9501C90426}" type="pres">
      <dgm:prSet presAssocID="{BDE70AFC-031B-4517-B90C-C88A1BE66FE0}" presName="Name37" presStyleLbl="parChTrans1D2" presStyleIdx="2" presStyleCnt="4"/>
      <dgm:spPr/>
      <dgm:t>
        <a:bodyPr/>
        <a:lstStyle/>
        <a:p>
          <a:pPr rtl="1"/>
          <a:endParaRPr lang="ar-SA"/>
        </a:p>
      </dgm:t>
    </dgm:pt>
    <dgm:pt modelId="{AFDD17A4-AB68-4DEB-B0CF-A94833FCFFC4}" type="pres">
      <dgm:prSet presAssocID="{9774563C-930C-47EB-8953-F4261025537F}" presName="hierRoot2" presStyleCnt="0">
        <dgm:presLayoutVars>
          <dgm:hierBranch val="init"/>
        </dgm:presLayoutVars>
      </dgm:prSet>
      <dgm:spPr/>
    </dgm:pt>
    <dgm:pt modelId="{FC76E81C-8CC8-4175-86BE-93904F51219C}" type="pres">
      <dgm:prSet presAssocID="{9774563C-930C-47EB-8953-F4261025537F}" presName="rootComposite" presStyleCnt="0"/>
      <dgm:spPr/>
    </dgm:pt>
    <dgm:pt modelId="{FB62F86B-C9FB-48A9-A569-0382CCFE2516}" type="pres">
      <dgm:prSet presAssocID="{9774563C-930C-47EB-8953-F4261025537F}" presName="rootText" presStyleLbl="node2" presStyleIdx="2" presStyleCnt="4">
        <dgm:presLayoutVars>
          <dgm:chPref val="3"/>
        </dgm:presLayoutVars>
      </dgm:prSet>
      <dgm:spPr/>
      <dgm:t>
        <a:bodyPr/>
        <a:lstStyle/>
        <a:p>
          <a:pPr rtl="1"/>
          <a:endParaRPr lang="ar-SA"/>
        </a:p>
      </dgm:t>
    </dgm:pt>
    <dgm:pt modelId="{DD486F78-82F8-45FD-B061-927533F79DAC}" type="pres">
      <dgm:prSet presAssocID="{9774563C-930C-47EB-8953-F4261025537F}" presName="rootConnector" presStyleLbl="node2" presStyleIdx="2" presStyleCnt="4"/>
      <dgm:spPr/>
      <dgm:t>
        <a:bodyPr/>
        <a:lstStyle/>
        <a:p>
          <a:pPr rtl="1"/>
          <a:endParaRPr lang="ar-SA"/>
        </a:p>
      </dgm:t>
    </dgm:pt>
    <dgm:pt modelId="{F87CC805-0DCE-48AA-B938-B318979F8339}" type="pres">
      <dgm:prSet presAssocID="{9774563C-930C-47EB-8953-F4261025537F}" presName="hierChild4" presStyleCnt="0"/>
      <dgm:spPr/>
    </dgm:pt>
    <dgm:pt modelId="{D92E0090-C263-42A3-A026-1AB31AB82829}" type="pres">
      <dgm:prSet presAssocID="{9774563C-930C-47EB-8953-F4261025537F}" presName="hierChild5" presStyleCnt="0"/>
      <dgm:spPr/>
    </dgm:pt>
    <dgm:pt modelId="{CF297100-783D-42C9-BB35-41A50581464C}" type="pres">
      <dgm:prSet presAssocID="{B6AA98CD-AACB-4433-9CDD-38FD6430142F}" presName="Name37" presStyleLbl="parChTrans1D2" presStyleIdx="3" presStyleCnt="4"/>
      <dgm:spPr/>
      <dgm:t>
        <a:bodyPr/>
        <a:lstStyle/>
        <a:p>
          <a:pPr rtl="1"/>
          <a:endParaRPr lang="ar-SA"/>
        </a:p>
      </dgm:t>
    </dgm:pt>
    <dgm:pt modelId="{99AC224C-3756-4D63-B505-BBE2A606713D}" type="pres">
      <dgm:prSet presAssocID="{A0BBADE5-05B9-4835-8729-7EB1ACB61DAB}" presName="hierRoot2" presStyleCnt="0">
        <dgm:presLayoutVars>
          <dgm:hierBranch val="init"/>
        </dgm:presLayoutVars>
      </dgm:prSet>
      <dgm:spPr/>
    </dgm:pt>
    <dgm:pt modelId="{74932188-40A8-4393-884F-CE10443FF5C1}" type="pres">
      <dgm:prSet presAssocID="{A0BBADE5-05B9-4835-8729-7EB1ACB61DAB}" presName="rootComposite" presStyleCnt="0"/>
      <dgm:spPr/>
    </dgm:pt>
    <dgm:pt modelId="{525C3CF6-DF1C-415A-BEF5-02279B9C31FB}" type="pres">
      <dgm:prSet presAssocID="{A0BBADE5-05B9-4835-8729-7EB1ACB61DAB}" presName="rootText" presStyleLbl="node2" presStyleIdx="3" presStyleCnt="4">
        <dgm:presLayoutVars>
          <dgm:chPref val="3"/>
        </dgm:presLayoutVars>
      </dgm:prSet>
      <dgm:spPr/>
      <dgm:t>
        <a:bodyPr/>
        <a:lstStyle/>
        <a:p>
          <a:pPr rtl="1"/>
          <a:endParaRPr lang="ar-SA"/>
        </a:p>
      </dgm:t>
    </dgm:pt>
    <dgm:pt modelId="{FC849D16-45BC-4D7C-9295-3F94A9F5D8D7}" type="pres">
      <dgm:prSet presAssocID="{A0BBADE5-05B9-4835-8729-7EB1ACB61DAB}" presName="rootConnector" presStyleLbl="node2" presStyleIdx="3" presStyleCnt="4"/>
      <dgm:spPr/>
      <dgm:t>
        <a:bodyPr/>
        <a:lstStyle/>
        <a:p>
          <a:pPr rtl="1"/>
          <a:endParaRPr lang="ar-SA"/>
        </a:p>
      </dgm:t>
    </dgm:pt>
    <dgm:pt modelId="{28F6CC81-5E15-4F0E-A085-4031D074776E}" type="pres">
      <dgm:prSet presAssocID="{A0BBADE5-05B9-4835-8729-7EB1ACB61DAB}" presName="hierChild4" presStyleCnt="0"/>
      <dgm:spPr/>
    </dgm:pt>
    <dgm:pt modelId="{ED298EDB-A42D-4AB9-9E6F-E6677187FC96}" type="pres">
      <dgm:prSet presAssocID="{A0BBADE5-05B9-4835-8729-7EB1ACB61DAB}" presName="hierChild5" presStyleCnt="0"/>
      <dgm:spPr/>
    </dgm:pt>
    <dgm:pt modelId="{54D5124C-0856-4B3C-BB2F-7036E895FF74}" type="pres">
      <dgm:prSet presAssocID="{C74B742B-FA57-4868-A844-9BBC9BD637F0}" presName="hierChild3" presStyleCnt="0"/>
      <dgm:spPr/>
    </dgm:pt>
  </dgm:ptLst>
  <dgm:cxnLst>
    <dgm:cxn modelId="{08AB4682-7C59-4353-835D-29A7C3826147}" type="presOf" srcId="{7E84F0D6-FDD9-41BF-9FC2-FD17C48F21CF}" destId="{0A5BECBE-606A-497B-AB72-E3A05E8615C8}" srcOrd="0" destOrd="0" presId="urn:microsoft.com/office/officeart/2005/8/layout/orgChart1"/>
    <dgm:cxn modelId="{13AB63AE-700C-4F29-8578-ABD728C0F8A7}" type="presOf" srcId="{55C11887-765A-4BD7-A9EA-FD5C67B8DFCA}" destId="{F1E68AA8-405A-4991-A9A8-1513C9CD2A64}" srcOrd="0" destOrd="0" presId="urn:microsoft.com/office/officeart/2005/8/layout/orgChart1"/>
    <dgm:cxn modelId="{4045F72A-3C30-45EB-BE3D-9937890673B2}" type="presOf" srcId="{C74B742B-FA57-4868-A844-9BBC9BD637F0}" destId="{AE37635B-465D-4336-94AC-C4EDD607DF8C}" srcOrd="1" destOrd="0" presId="urn:microsoft.com/office/officeart/2005/8/layout/orgChart1"/>
    <dgm:cxn modelId="{2D2DDB0C-BE25-447A-A32D-6B6E8B820D46}" type="presOf" srcId="{0631A6C4-3369-4193-986D-2D65B9D775EE}" destId="{8632B916-085B-4DCC-846A-4137C101BFF4}" srcOrd="0" destOrd="0" presId="urn:microsoft.com/office/officeart/2005/8/layout/orgChart1"/>
    <dgm:cxn modelId="{68A92934-2F67-4C3A-8538-CAD2BBD8749A}" type="presOf" srcId="{BDE70AFC-031B-4517-B90C-C88A1BE66FE0}" destId="{6E7D8B49-926B-4955-AF42-9F9501C90426}" srcOrd="0" destOrd="0" presId="urn:microsoft.com/office/officeart/2005/8/layout/orgChart1"/>
    <dgm:cxn modelId="{980EA8FA-A9E1-4B69-A027-C7E6F6464C48}" type="presOf" srcId="{A0BBADE5-05B9-4835-8729-7EB1ACB61DAB}" destId="{FC849D16-45BC-4D7C-9295-3F94A9F5D8D7}" srcOrd="1" destOrd="0" presId="urn:microsoft.com/office/officeart/2005/8/layout/orgChart1"/>
    <dgm:cxn modelId="{E21AC2F7-2924-4943-B35B-E3C4153EA7E9}" type="presOf" srcId="{9774563C-930C-47EB-8953-F4261025537F}" destId="{DD486F78-82F8-45FD-B061-927533F79DAC}" srcOrd="1" destOrd="0" presId="urn:microsoft.com/office/officeart/2005/8/layout/orgChart1"/>
    <dgm:cxn modelId="{4B7015C9-6EC7-4EBB-9EDE-D845E8FA622D}" type="presOf" srcId="{0631A6C4-3369-4193-986D-2D65B9D775EE}" destId="{F564C35C-0B7D-44BF-8407-9C20CA6A3C07}" srcOrd="1" destOrd="0" presId="urn:microsoft.com/office/officeart/2005/8/layout/orgChart1"/>
    <dgm:cxn modelId="{26EE4099-E701-4DAF-ADE4-0A14C7F71F8B}" srcId="{C74B742B-FA57-4868-A844-9BBC9BD637F0}" destId="{A0BBADE5-05B9-4835-8729-7EB1ACB61DAB}" srcOrd="3" destOrd="0" parTransId="{B6AA98CD-AACB-4433-9CDD-38FD6430142F}" sibTransId="{FCC2B372-9E04-46AC-8D75-0AC3F10CFF7F}"/>
    <dgm:cxn modelId="{5BB2D3B8-53B8-442F-96D8-2A44F7F340E7}" srcId="{7E84F0D6-FDD9-41BF-9FC2-FD17C48F21CF}" destId="{C74B742B-FA57-4868-A844-9BBC9BD637F0}" srcOrd="0" destOrd="0" parTransId="{F216DA94-FA46-4913-B621-E5ECE9180566}" sibTransId="{C9896780-E03B-4620-A854-9A11A7F796D2}"/>
    <dgm:cxn modelId="{8262A6D6-CE82-42F3-A44C-323513A6D0FD}" type="presOf" srcId="{8FD17DB9-066B-4FA4-9B97-3EBC2E89C745}" destId="{7690B5DC-D42F-4820-B6FB-FAADAB9A97E3}" srcOrd="0" destOrd="0" presId="urn:microsoft.com/office/officeart/2005/8/layout/orgChart1"/>
    <dgm:cxn modelId="{D8590250-EBB6-4BD5-8DE6-0D79B97F4FBC}" type="presOf" srcId="{9045A25E-A203-4712-87B2-D68E8413DA62}" destId="{487F3658-324A-40CA-8F2F-41BFC8A169AC}" srcOrd="0" destOrd="0" presId="urn:microsoft.com/office/officeart/2005/8/layout/orgChart1"/>
    <dgm:cxn modelId="{DCB9B8CF-B8E2-4D4A-8039-FF5B63AAB28E}" type="presOf" srcId="{B6AA98CD-AACB-4433-9CDD-38FD6430142F}" destId="{CF297100-783D-42C9-BB35-41A50581464C}" srcOrd="0" destOrd="0" presId="urn:microsoft.com/office/officeart/2005/8/layout/orgChart1"/>
    <dgm:cxn modelId="{6AD39058-79E1-4106-B29A-2634EB7A6E9F}" srcId="{C74B742B-FA57-4868-A844-9BBC9BD637F0}" destId="{55C11887-765A-4BD7-A9EA-FD5C67B8DFCA}" srcOrd="0" destOrd="0" parTransId="{9045A25E-A203-4712-87B2-D68E8413DA62}" sibTransId="{FDC4A467-23FD-44C0-BD72-CF6A6D43E80B}"/>
    <dgm:cxn modelId="{D28975A3-D5D7-4F86-8939-0842F2D46CA6}" type="presOf" srcId="{9774563C-930C-47EB-8953-F4261025537F}" destId="{FB62F86B-C9FB-48A9-A569-0382CCFE2516}" srcOrd="0" destOrd="0" presId="urn:microsoft.com/office/officeart/2005/8/layout/orgChart1"/>
    <dgm:cxn modelId="{087DCEE0-3E8F-48FE-8734-517B61364333}" srcId="{C74B742B-FA57-4868-A844-9BBC9BD637F0}" destId="{0631A6C4-3369-4193-986D-2D65B9D775EE}" srcOrd="1" destOrd="0" parTransId="{8FD17DB9-066B-4FA4-9B97-3EBC2E89C745}" sibTransId="{DBA35E62-3115-4960-86E3-FB5FFE386F60}"/>
    <dgm:cxn modelId="{84DC580D-55BC-43F5-BA81-222C279FC98A}" type="presOf" srcId="{C74B742B-FA57-4868-A844-9BBC9BD637F0}" destId="{00E75D06-B48A-4592-8B72-0BCF967F78BA}" srcOrd="0" destOrd="0" presId="urn:microsoft.com/office/officeart/2005/8/layout/orgChart1"/>
    <dgm:cxn modelId="{891EDBEC-1D6C-4132-9D68-1D67FCA9C80D}" srcId="{C74B742B-FA57-4868-A844-9BBC9BD637F0}" destId="{9774563C-930C-47EB-8953-F4261025537F}" srcOrd="2" destOrd="0" parTransId="{BDE70AFC-031B-4517-B90C-C88A1BE66FE0}" sibTransId="{FE211531-B0A6-41FF-88EB-FC846EC20C49}"/>
    <dgm:cxn modelId="{046AC5F3-9A8E-45EC-AE36-30DBF0B1C9FB}" type="presOf" srcId="{55C11887-765A-4BD7-A9EA-FD5C67B8DFCA}" destId="{81B6691E-DB54-42FD-BE0B-8FC394EDF0F0}" srcOrd="1" destOrd="0" presId="urn:microsoft.com/office/officeart/2005/8/layout/orgChart1"/>
    <dgm:cxn modelId="{710E56E4-46A1-4F78-8397-4C5EA83A6ADE}" type="presOf" srcId="{A0BBADE5-05B9-4835-8729-7EB1ACB61DAB}" destId="{525C3CF6-DF1C-415A-BEF5-02279B9C31FB}" srcOrd="0" destOrd="0" presId="urn:microsoft.com/office/officeart/2005/8/layout/orgChart1"/>
    <dgm:cxn modelId="{2011DE10-BB4A-4E68-8614-44F805FA0AD8}" type="presParOf" srcId="{0A5BECBE-606A-497B-AB72-E3A05E8615C8}" destId="{A9A1AB96-5815-4D42-AD5C-DCCC219D6DFC}" srcOrd="0" destOrd="0" presId="urn:microsoft.com/office/officeart/2005/8/layout/orgChart1"/>
    <dgm:cxn modelId="{EFBDFDB4-C473-4EB5-A332-5A47394413E2}" type="presParOf" srcId="{A9A1AB96-5815-4D42-AD5C-DCCC219D6DFC}" destId="{B2C72CCF-C656-47AE-BF31-5288D630E82B}" srcOrd="0" destOrd="0" presId="urn:microsoft.com/office/officeart/2005/8/layout/orgChart1"/>
    <dgm:cxn modelId="{4FDD067D-D3AF-417A-A957-01BBCBFEE69C}" type="presParOf" srcId="{B2C72CCF-C656-47AE-BF31-5288D630E82B}" destId="{00E75D06-B48A-4592-8B72-0BCF967F78BA}" srcOrd="0" destOrd="0" presId="urn:microsoft.com/office/officeart/2005/8/layout/orgChart1"/>
    <dgm:cxn modelId="{1CBE7E4A-0E7B-4582-A69F-157FD5A43084}" type="presParOf" srcId="{B2C72CCF-C656-47AE-BF31-5288D630E82B}" destId="{AE37635B-465D-4336-94AC-C4EDD607DF8C}" srcOrd="1" destOrd="0" presId="urn:microsoft.com/office/officeart/2005/8/layout/orgChart1"/>
    <dgm:cxn modelId="{8D6D4DA1-6F11-486E-B3BD-E5411C3E47AF}" type="presParOf" srcId="{A9A1AB96-5815-4D42-AD5C-DCCC219D6DFC}" destId="{283C1CF1-52BF-40A8-BACF-8129AA972BFE}" srcOrd="1" destOrd="0" presId="urn:microsoft.com/office/officeart/2005/8/layout/orgChart1"/>
    <dgm:cxn modelId="{9892F270-A4F6-4E5F-8EFC-1F5343C73004}" type="presParOf" srcId="{283C1CF1-52BF-40A8-BACF-8129AA972BFE}" destId="{487F3658-324A-40CA-8F2F-41BFC8A169AC}" srcOrd="0" destOrd="0" presId="urn:microsoft.com/office/officeart/2005/8/layout/orgChart1"/>
    <dgm:cxn modelId="{76547DB7-E1E7-46CE-B19E-D90DB8C5A21C}" type="presParOf" srcId="{283C1CF1-52BF-40A8-BACF-8129AA972BFE}" destId="{3B05B688-7FB5-47F2-BD89-60E525092B2E}" srcOrd="1" destOrd="0" presId="urn:microsoft.com/office/officeart/2005/8/layout/orgChart1"/>
    <dgm:cxn modelId="{D7C4C57E-7378-4782-AEBE-559177E679AF}" type="presParOf" srcId="{3B05B688-7FB5-47F2-BD89-60E525092B2E}" destId="{531D5653-08A7-4D63-9B00-79A77FBCA5D8}" srcOrd="0" destOrd="0" presId="urn:microsoft.com/office/officeart/2005/8/layout/orgChart1"/>
    <dgm:cxn modelId="{3CF92E9E-20B7-4ACC-8142-517803BB092C}" type="presParOf" srcId="{531D5653-08A7-4D63-9B00-79A77FBCA5D8}" destId="{F1E68AA8-405A-4991-A9A8-1513C9CD2A64}" srcOrd="0" destOrd="0" presId="urn:microsoft.com/office/officeart/2005/8/layout/orgChart1"/>
    <dgm:cxn modelId="{443CC46E-48A9-421D-9C1C-2B275B293C02}" type="presParOf" srcId="{531D5653-08A7-4D63-9B00-79A77FBCA5D8}" destId="{81B6691E-DB54-42FD-BE0B-8FC394EDF0F0}" srcOrd="1" destOrd="0" presId="urn:microsoft.com/office/officeart/2005/8/layout/orgChart1"/>
    <dgm:cxn modelId="{838FACB8-2C1D-4EE1-86DA-59D3589546AD}" type="presParOf" srcId="{3B05B688-7FB5-47F2-BD89-60E525092B2E}" destId="{B70ED614-E3B6-4B3C-A16D-6A6BC50AC6D7}" srcOrd="1" destOrd="0" presId="urn:microsoft.com/office/officeart/2005/8/layout/orgChart1"/>
    <dgm:cxn modelId="{95C9D4FB-8573-46A1-B960-44162B4722DD}" type="presParOf" srcId="{3B05B688-7FB5-47F2-BD89-60E525092B2E}" destId="{D1012DD1-1FDD-4D1F-91ED-CD57D5FB0111}" srcOrd="2" destOrd="0" presId="urn:microsoft.com/office/officeart/2005/8/layout/orgChart1"/>
    <dgm:cxn modelId="{A332DDD6-1DFA-4BBC-BEEB-4373C5B787FD}" type="presParOf" srcId="{283C1CF1-52BF-40A8-BACF-8129AA972BFE}" destId="{7690B5DC-D42F-4820-B6FB-FAADAB9A97E3}" srcOrd="2" destOrd="0" presId="urn:microsoft.com/office/officeart/2005/8/layout/orgChart1"/>
    <dgm:cxn modelId="{B8E80348-80C2-4933-ACA4-B425701EDC61}" type="presParOf" srcId="{283C1CF1-52BF-40A8-BACF-8129AA972BFE}" destId="{A743140D-D9D8-42F7-A6FC-A3B10FBAFAB1}" srcOrd="3" destOrd="0" presId="urn:microsoft.com/office/officeart/2005/8/layout/orgChart1"/>
    <dgm:cxn modelId="{ECC41DD4-2D15-4D54-99E7-DB7A5ED00F9E}" type="presParOf" srcId="{A743140D-D9D8-42F7-A6FC-A3B10FBAFAB1}" destId="{39A1D7E3-D3B1-4432-8954-05CE9066D55C}" srcOrd="0" destOrd="0" presId="urn:microsoft.com/office/officeart/2005/8/layout/orgChart1"/>
    <dgm:cxn modelId="{A6842CEB-E186-4227-B4EE-BCE3F57AD6F3}" type="presParOf" srcId="{39A1D7E3-D3B1-4432-8954-05CE9066D55C}" destId="{8632B916-085B-4DCC-846A-4137C101BFF4}" srcOrd="0" destOrd="0" presId="urn:microsoft.com/office/officeart/2005/8/layout/orgChart1"/>
    <dgm:cxn modelId="{2CE37E4E-F162-46A0-A5FC-3BBE03C82A3F}" type="presParOf" srcId="{39A1D7E3-D3B1-4432-8954-05CE9066D55C}" destId="{F564C35C-0B7D-44BF-8407-9C20CA6A3C07}" srcOrd="1" destOrd="0" presId="urn:microsoft.com/office/officeart/2005/8/layout/orgChart1"/>
    <dgm:cxn modelId="{2C3F7F1B-3FA8-48D5-80A8-F8176CB10B75}" type="presParOf" srcId="{A743140D-D9D8-42F7-A6FC-A3B10FBAFAB1}" destId="{633A78B1-3159-49EF-B62D-18F119E24008}" srcOrd="1" destOrd="0" presId="urn:microsoft.com/office/officeart/2005/8/layout/orgChart1"/>
    <dgm:cxn modelId="{FB274A33-1179-4939-A80C-ABE584C80FC1}" type="presParOf" srcId="{A743140D-D9D8-42F7-A6FC-A3B10FBAFAB1}" destId="{0D62DCC6-199B-495F-8858-AC30228D6B34}" srcOrd="2" destOrd="0" presId="urn:microsoft.com/office/officeart/2005/8/layout/orgChart1"/>
    <dgm:cxn modelId="{11A1231E-46AC-4345-8A1E-295BA4A005E2}" type="presParOf" srcId="{283C1CF1-52BF-40A8-BACF-8129AA972BFE}" destId="{6E7D8B49-926B-4955-AF42-9F9501C90426}" srcOrd="4" destOrd="0" presId="urn:microsoft.com/office/officeart/2005/8/layout/orgChart1"/>
    <dgm:cxn modelId="{32CCB934-7E4D-4990-9A74-AA6B9561F73A}" type="presParOf" srcId="{283C1CF1-52BF-40A8-BACF-8129AA972BFE}" destId="{AFDD17A4-AB68-4DEB-B0CF-A94833FCFFC4}" srcOrd="5" destOrd="0" presId="urn:microsoft.com/office/officeart/2005/8/layout/orgChart1"/>
    <dgm:cxn modelId="{8590BEC6-0919-4B46-B7B2-8B626B201BF3}" type="presParOf" srcId="{AFDD17A4-AB68-4DEB-B0CF-A94833FCFFC4}" destId="{FC76E81C-8CC8-4175-86BE-93904F51219C}" srcOrd="0" destOrd="0" presId="urn:microsoft.com/office/officeart/2005/8/layout/orgChart1"/>
    <dgm:cxn modelId="{1714B6E1-8057-45E4-981B-81D1279F0EEA}" type="presParOf" srcId="{FC76E81C-8CC8-4175-86BE-93904F51219C}" destId="{FB62F86B-C9FB-48A9-A569-0382CCFE2516}" srcOrd="0" destOrd="0" presId="urn:microsoft.com/office/officeart/2005/8/layout/orgChart1"/>
    <dgm:cxn modelId="{7C61518A-C8A8-43D6-8846-A202270A7213}" type="presParOf" srcId="{FC76E81C-8CC8-4175-86BE-93904F51219C}" destId="{DD486F78-82F8-45FD-B061-927533F79DAC}" srcOrd="1" destOrd="0" presId="urn:microsoft.com/office/officeart/2005/8/layout/orgChart1"/>
    <dgm:cxn modelId="{C41E584C-D594-4F40-841F-8793CE1D2D8B}" type="presParOf" srcId="{AFDD17A4-AB68-4DEB-B0CF-A94833FCFFC4}" destId="{F87CC805-0DCE-48AA-B938-B318979F8339}" srcOrd="1" destOrd="0" presId="urn:microsoft.com/office/officeart/2005/8/layout/orgChart1"/>
    <dgm:cxn modelId="{148E9658-91CE-44C7-ABD9-78C5DD574AD2}" type="presParOf" srcId="{AFDD17A4-AB68-4DEB-B0CF-A94833FCFFC4}" destId="{D92E0090-C263-42A3-A026-1AB31AB82829}" srcOrd="2" destOrd="0" presId="urn:microsoft.com/office/officeart/2005/8/layout/orgChart1"/>
    <dgm:cxn modelId="{81CAEDDE-A644-46CD-A95B-E0D661BADC37}" type="presParOf" srcId="{283C1CF1-52BF-40A8-BACF-8129AA972BFE}" destId="{CF297100-783D-42C9-BB35-41A50581464C}" srcOrd="6" destOrd="0" presId="urn:microsoft.com/office/officeart/2005/8/layout/orgChart1"/>
    <dgm:cxn modelId="{6FDBD8DF-435B-4E7D-9BF1-BC4E77CF4B9E}" type="presParOf" srcId="{283C1CF1-52BF-40A8-BACF-8129AA972BFE}" destId="{99AC224C-3756-4D63-B505-BBE2A606713D}" srcOrd="7" destOrd="0" presId="urn:microsoft.com/office/officeart/2005/8/layout/orgChart1"/>
    <dgm:cxn modelId="{31A35ED5-E0AC-4679-8247-415D64216E43}" type="presParOf" srcId="{99AC224C-3756-4D63-B505-BBE2A606713D}" destId="{74932188-40A8-4393-884F-CE10443FF5C1}" srcOrd="0" destOrd="0" presId="urn:microsoft.com/office/officeart/2005/8/layout/orgChart1"/>
    <dgm:cxn modelId="{8348018A-ADA7-4717-B9EF-428A651499B2}" type="presParOf" srcId="{74932188-40A8-4393-884F-CE10443FF5C1}" destId="{525C3CF6-DF1C-415A-BEF5-02279B9C31FB}" srcOrd="0" destOrd="0" presId="urn:microsoft.com/office/officeart/2005/8/layout/orgChart1"/>
    <dgm:cxn modelId="{5CDC060C-86EA-46DF-A9B1-AFDAA0DB3EEE}" type="presParOf" srcId="{74932188-40A8-4393-884F-CE10443FF5C1}" destId="{FC849D16-45BC-4D7C-9295-3F94A9F5D8D7}" srcOrd="1" destOrd="0" presId="urn:microsoft.com/office/officeart/2005/8/layout/orgChart1"/>
    <dgm:cxn modelId="{930657A0-CDA9-43F3-88AC-B5AF41C432CE}" type="presParOf" srcId="{99AC224C-3756-4D63-B505-BBE2A606713D}" destId="{28F6CC81-5E15-4F0E-A085-4031D074776E}" srcOrd="1" destOrd="0" presId="urn:microsoft.com/office/officeart/2005/8/layout/orgChart1"/>
    <dgm:cxn modelId="{37D1CF45-5ED9-4676-904E-5C281E9F1A7A}" type="presParOf" srcId="{99AC224C-3756-4D63-B505-BBE2A606713D}" destId="{ED298EDB-A42D-4AB9-9E6F-E6677187FC96}" srcOrd="2" destOrd="0" presId="urn:microsoft.com/office/officeart/2005/8/layout/orgChart1"/>
    <dgm:cxn modelId="{B99CBEEB-51C4-4D27-8385-7265D9D5CC55}" type="presParOf" srcId="{A9A1AB96-5815-4D42-AD5C-DCCC219D6DFC}" destId="{54D5124C-0856-4B3C-BB2F-7036E895FF74}"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84F0D6-FDD9-41BF-9FC2-FD17C48F21CF}"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pPr rtl="1"/>
          <a:endParaRPr lang="ar-SA"/>
        </a:p>
      </dgm:t>
    </dgm:pt>
    <dgm:pt modelId="{C74B742B-FA57-4868-A844-9BBC9BD637F0}">
      <dgm:prSet phldrT="[نص]"/>
      <dgm:spPr/>
      <dgm:t>
        <a:bodyPr/>
        <a:lstStyle/>
        <a:p>
          <a:pPr rtl="1"/>
          <a:r>
            <a:rPr lang="ar-SA" b="1" dirty="0" smtClean="0"/>
            <a:t>إنتاج الوثائق الالكترونية و اتاحتها</a:t>
          </a:r>
          <a:endParaRPr lang="ar-SA" b="1" dirty="0"/>
        </a:p>
      </dgm:t>
    </dgm:pt>
    <dgm:pt modelId="{F216DA94-FA46-4913-B621-E5ECE9180566}" type="parTrans" cxnId="{5BB2D3B8-53B8-442F-96D8-2A44F7F340E7}">
      <dgm:prSet/>
      <dgm:spPr/>
      <dgm:t>
        <a:bodyPr/>
        <a:lstStyle/>
        <a:p>
          <a:pPr rtl="1"/>
          <a:endParaRPr lang="ar-SA"/>
        </a:p>
      </dgm:t>
    </dgm:pt>
    <dgm:pt modelId="{C9896780-E03B-4620-A854-9A11A7F796D2}" type="sibTrans" cxnId="{5BB2D3B8-53B8-442F-96D8-2A44F7F340E7}">
      <dgm:prSet/>
      <dgm:spPr/>
      <dgm:t>
        <a:bodyPr/>
        <a:lstStyle/>
        <a:p>
          <a:pPr rtl="1"/>
          <a:endParaRPr lang="ar-SA"/>
        </a:p>
      </dgm:t>
    </dgm:pt>
    <dgm:pt modelId="{A0BBADE5-05B9-4835-8729-7EB1ACB61DAB}">
      <dgm:prSet/>
      <dgm:spPr/>
      <dgm:t>
        <a:bodyPr/>
        <a:lstStyle/>
        <a:p>
          <a:pPr rtl="1"/>
          <a:r>
            <a:rPr lang="ar-SA" b="1" dirty="0" smtClean="0"/>
            <a:t>برمجيات الكتابة وتحرير النص الرئيسي</a:t>
          </a:r>
          <a:endParaRPr lang="ar-SA" b="1" dirty="0"/>
        </a:p>
      </dgm:t>
    </dgm:pt>
    <dgm:pt modelId="{B6AA98CD-AACB-4433-9CDD-38FD6430142F}" type="parTrans" cxnId="{26EE4099-E701-4DAF-ADE4-0A14C7F71F8B}">
      <dgm:prSet/>
      <dgm:spPr/>
      <dgm:t>
        <a:bodyPr/>
        <a:lstStyle/>
        <a:p>
          <a:pPr rtl="1"/>
          <a:endParaRPr lang="ar-SA"/>
        </a:p>
      </dgm:t>
    </dgm:pt>
    <dgm:pt modelId="{FCC2B372-9E04-46AC-8D75-0AC3F10CFF7F}" type="sibTrans" cxnId="{26EE4099-E701-4DAF-ADE4-0A14C7F71F8B}">
      <dgm:prSet/>
      <dgm:spPr/>
      <dgm:t>
        <a:bodyPr/>
        <a:lstStyle/>
        <a:p>
          <a:pPr rtl="1"/>
          <a:endParaRPr lang="ar-SA"/>
        </a:p>
      </dgm:t>
    </dgm:pt>
    <dgm:pt modelId="{9774563C-930C-47EB-8953-F4261025537F}">
      <dgm:prSet/>
      <dgm:spPr/>
      <dgm:t>
        <a:bodyPr/>
        <a:lstStyle/>
        <a:p>
          <a:pPr rtl="1"/>
          <a:r>
            <a:rPr lang="ar-SA" b="1" dirty="0" smtClean="0"/>
            <a:t>برمجيات الاستشهادات المرجعية </a:t>
          </a:r>
          <a:endParaRPr lang="ar-SA" b="1" dirty="0"/>
        </a:p>
      </dgm:t>
    </dgm:pt>
    <dgm:pt modelId="{BDE70AFC-031B-4517-B90C-C88A1BE66FE0}" type="parTrans" cxnId="{891EDBEC-1D6C-4132-9D68-1D67FCA9C80D}">
      <dgm:prSet/>
      <dgm:spPr/>
      <dgm:t>
        <a:bodyPr/>
        <a:lstStyle/>
        <a:p>
          <a:pPr rtl="1"/>
          <a:endParaRPr lang="ar-SA"/>
        </a:p>
      </dgm:t>
    </dgm:pt>
    <dgm:pt modelId="{FE211531-B0A6-41FF-88EB-FC846EC20C49}" type="sibTrans" cxnId="{891EDBEC-1D6C-4132-9D68-1D67FCA9C80D}">
      <dgm:prSet/>
      <dgm:spPr/>
      <dgm:t>
        <a:bodyPr/>
        <a:lstStyle/>
        <a:p>
          <a:pPr rtl="1"/>
          <a:endParaRPr lang="ar-SA"/>
        </a:p>
      </dgm:t>
    </dgm:pt>
    <dgm:pt modelId="{0631A6C4-3369-4193-986D-2D65B9D775EE}">
      <dgm:prSet/>
      <dgm:spPr/>
      <dgm:t>
        <a:bodyPr/>
        <a:lstStyle/>
        <a:p>
          <a:pPr rtl="1"/>
          <a:r>
            <a:rPr lang="ar-SA" b="1" dirty="0" smtClean="0"/>
            <a:t>الضبط وتحديد الرقم المعياري للوثيقة الالكترونية </a:t>
          </a:r>
        </a:p>
      </dgm:t>
    </dgm:pt>
    <dgm:pt modelId="{8FD17DB9-066B-4FA4-9B97-3EBC2E89C745}" type="parTrans" cxnId="{087DCEE0-3E8F-48FE-8734-517B61364333}">
      <dgm:prSet/>
      <dgm:spPr/>
      <dgm:t>
        <a:bodyPr/>
        <a:lstStyle/>
        <a:p>
          <a:pPr rtl="1"/>
          <a:endParaRPr lang="ar-SA"/>
        </a:p>
      </dgm:t>
    </dgm:pt>
    <dgm:pt modelId="{DBA35E62-3115-4960-86E3-FB5FFE386F60}" type="sibTrans" cxnId="{087DCEE0-3E8F-48FE-8734-517B61364333}">
      <dgm:prSet/>
      <dgm:spPr/>
      <dgm:t>
        <a:bodyPr/>
        <a:lstStyle/>
        <a:p>
          <a:pPr rtl="1"/>
          <a:endParaRPr lang="ar-SA"/>
        </a:p>
      </dgm:t>
    </dgm:pt>
    <dgm:pt modelId="{355F053E-1CD1-4DDF-8DC7-F0DEBD9CD78E}">
      <dgm:prSet/>
      <dgm:spPr/>
      <dgm:t>
        <a:bodyPr/>
        <a:lstStyle/>
        <a:p>
          <a:pPr rtl="1"/>
          <a:r>
            <a:rPr lang="fr-FR" dirty="0" smtClean="0"/>
            <a:t>- MS Office</a:t>
          </a:r>
        </a:p>
        <a:p>
          <a:pPr rtl="1"/>
          <a:r>
            <a:rPr lang="fr-FR" dirty="0" smtClean="0"/>
            <a:t>- Open Office</a:t>
          </a:r>
        </a:p>
        <a:p>
          <a:pPr rtl="1"/>
          <a:endParaRPr lang="ar-SA" dirty="0"/>
        </a:p>
      </dgm:t>
    </dgm:pt>
    <dgm:pt modelId="{76C22976-3FBE-4E03-9FDC-145DC8849DD6}" type="parTrans" cxnId="{21E372C0-D08B-488C-8E03-596DD717EC17}">
      <dgm:prSet/>
      <dgm:spPr/>
      <dgm:t>
        <a:bodyPr/>
        <a:lstStyle/>
        <a:p>
          <a:pPr rtl="1"/>
          <a:endParaRPr lang="ar-SA"/>
        </a:p>
      </dgm:t>
    </dgm:pt>
    <dgm:pt modelId="{F15EDD1A-A105-462C-8874-5434E4601A8C}" type="sibTrans" cxnId="{21E372C0-D08B-488C-8E03-596DD717EC17}">
      <dgm:prSet/>
      <dgm:spPr/>
      <dgm:t>
        <a:bodyPr/>
        <a:lstStyle/>
        <a:p>
          <a:pPr rtl="1"/>
          <a:endParaRPr lang="ar-SA"/>
        </a:p>
      </dgm:t>
    </dgm:pt>
    <dgm:pt modelId="{598FC0C6-5BCF-42EE-9B7B-F4811F14367F}" type="asst">
      <dgm:prSet/>
      <dgm:spPr/>
      <dgm:t>
        <a:bodyPr/>
        <a:lstStyle/>
        <a:p>
          <a:pPr rtl="1"/>
          <a:r>
            <a:rPr lang="ar-SA" dirty="0" smtClean="0"/>
            <a:t>مجموعة </a:t>
          </a:r>
          <a:r>
            <a:rPr lang="fr-FR" dirty="0" smtClean="0"/>
            <a:t>Adobe </a:t>
          </a:r>
        </a:p>
        <a:p>
          <a:pPr rtl="1"/>
          <a:r>
            <a:rPr lang="fr-FR" dirty="0" smtClean="0"/>
            <a:t>Bib </a:t>
          </a:r>
          <a:r>
            <a:rPr lang="fr-FR" dirty="0" err="1" smtClean="0"/>
            <a:t>Tax</a:t>
          </a:r>
          <a:r>
            <a:rPr lang="fr-FR" dirty="0" smtClean="0"/>
            <a:t> - </a:t>
          </a:r>
          <a:r>
            <a:rPr lang="fr-FR" dirty="0" err="1" smtClean="0"/>
            <a:t>LaTax</a:t>
          </a:r>
          <a:endParaRPr lang="ar-SA" dirty="0" smtClean="0"/>
        </a:p>
        <a:p>
          <a:pPr rtl="1"/>
          <a:r>
            <a:rPr lang="fr-FR" dirty="0" smtClean="0"/>
            <a:t>Q -Express</a:t>
          </a:r>
        </a:p>
      </dgm:t>
    </dgm:pt>
    <dgm:pt modelId="{B9AC0A1F-D14F-4DA1-A400-E4CC675701F4}" type="parTrans" cxnId="{8EFF400D-2577-45EF-BAF9-4F02CD4BE927}">
      <dgm:prSet/>
      <dgm:spPr/>
      <dgm:t>
        <a:bodyPr/>
        <a:lstStyle/>
        <a:p>
          <a:pPr rtl="1"/>
          <a:endParaRPr lang="ar-SA"/>
        </a:p>
      </dgm:t>
    </dgm:pt>
    <dgm:pt modelId="{AFFB3DF1-94AC-4686-921D-26087AD3AE93}" type="sibTrans" cxnId="{8EFF400D-2577-45EF-BAF9-4F02CD4BE927}">
      <dgm:prSet/>
      <dgm:spPr/>
      <dgm:t>
        <a:bodyPr/>
        <a:lstStyle/>
        <a:p>
          <a:pPr rtl="1"/>
          <a:endParaRPr lang="ar-SA"/>
        </a:p>
      </dgm:t>
    </dgm:pt>
    <dgm:pt modelId="{C173A09F-B33D-4F0C-A7B1-A96E34B4A75D}">
      <dgm:prSet/>
      <dgm:spPr/>
      <dgm:t>
        <a:bodyPr/>
        <a:lstStyle/>
        <a:p>
          <a:pPr rtl="1"/>
          <a:r>
            <a:rPr lang="fr-FR" dirty="0" smtClean="0"/>
            <a:t>PRO-Cite</a:t>
          </a:r>
        </a:p>
        <a:p>
          <a:pPr rtl="1"/>
          <a:r>
            <a:rPr lang="fr-FR" dirty="0" smtClean="0"/>
            <a:t>Référence Manager</a:t>
          </a:r>
        </a:p>
        <a:p>
          <a:pPr rtl="1"/>
          <a:r>
            <a:rPr lang="fr-FR" dirty="0" err="1" smtClean="0"/>
            <a:t>EndNot</a:t>
          </a:r>
          <a:r>
            <a:rPr lang="fr-FR" dirty="0" smtClean="0"/>
            <a:t> +</a:t>
          </a:r>
        </a:p>
      </dgm:t>
    </dgm:pt>
    <dgm:pt modelId="{ED750C3C-C689-48C0-91BB-69ADC41FEB84}" type="parTrans" cxnId="{4473473F-C20E-48C6-86F7-B1688F800C47}">
      <dgm:prSet/>
      <dgm:spPr/>
      <dgm:t>
        <a:bodyPr/>
        <a:lstStyle/>
        <a:p>
          <a:pPr rtl="1"/>
          <a:endParaRPr lang="ar-SA"/>
        </a:p>
      </dgm:t>
    </dgm:pt>
    <dgm:pt modelId="{2E046A1B-9815-4AFB-8F9D-422033A77E0C}" type="sibTrans" cxnId="{4473473F-C20E-48C6-86F7-B1688F800C47}">
      <dgm:prSet/>
      <dgm:spPr/>
      <dgm:t>
        <a:bodyPr/>
        <a:lstStyle/>
        <a:p>
          <a:pPr rtl="1"/>
          <a:endParaRPr lang="ar-SA"/>
        </a:p>
      </dgm:t>
    </dgm:pt>
    <dgm:pt modelId="{147C5385-6288-4F1A-B91E-38D662855362}">
      <dgm:prSet/>
      <dgm:spPr/>
      <dgm:t>
        <a:bodyPr/>
        <a:lstStyle/>
        <a:p>
          <a:pPr rtl="1"/>
          <a:endParaRPr lang="fr-FR" dirty="0" smtClean="0"/>
        </a:p>
        <a:p>
          <a:pPr rtl="1"/>
          <a:r>
            <a:rPr lang="ar-SA" dirty="0" smtClean="0"/>
            <a:t>المحدد الموحد للمصادر</a:t>
          </a:r>
          <a:r>
            <a:rPr lang="fr-FR" dirty="0" smtClean="0"/>
            <a:t>URL </a:t>
          </a:r>
          <a:endParaRPr lang="ar-SA" dirty="0"/>
        </a:p>
      </dgm:t>
    </dgm:pt>
    <dgm:pt modelId="{1D5876A9-17A5-4C3D-8FB9-C3B1854AC461}" type="parTrans" cxnId="{E21DBC9F-7A55-4964-89A6-6C7E3EE49B09}">
      <dgm:prSet/>
      <dgm:spPr/>
      <dgm:t>
        <a:bodyPr/>
        <a:lstStyle/>
        <a:p>
          <a:pPr rtl="1"/>
          <a:endParaRPr lang="ar-SA"/>
        </a:p>
      </dgm:t>
    </dgm:pt>
    <dgm:pt modelId="{78AB5839-61C6-4702-83D0-863A952102DD}" type="sibTrans" cxnId="{E21DBC9F-7A55-4964-89A6-6C7E3EE49B09}">
      <dgm:prSet/>
      <dgm:spPr/>
      <dgm:t>
        <a:bodyPr/>
        <a:lstStyle/>
        <a:p>
          <a:pPr rtl="1"/>
          <a:endParaRPr lang="ar-SA"/>
        </a:p>
      </dgm:t>
    </dgm:pt>
    <dgm:pt modelId="{B9713120-0635-47BF-BE29-F26595A29CA6}">
      <dgm:prSet/>
      <dgm:spPr/>
      <dgm:t>
        <a:bodyPr/>
        <a:lstStyle/>
        <a:p>
          <a:pPr rtl="1"/>
          <a:r>
            <a:rPr lang="ar-SA" dirty="0" smtClean="0"/>
            <a:t>المعيار الدولي للمصادر</a:t>
          </a:r>
        </a:p>
        <a:p>
          <a:pPr rtl="1"/>
          <a:r>
            <a:rPr lang="ar-SA" dirty="0" smtClean="0"/>
            <a:t>( هيئة خدمات وسيط)  </a:t>
          </a:r>
          <a:endParaRPr lang="ar-SA" dirty="0"/>
        </a:p>
      </dgm:t>
    </dgm:pt>
    <dgm:pt modelId="{D09CA4DF-BA8B-4662-B294-E485FE003359}" type="parTrans" cxnId="{648110E8-5332-44FC-A973-CC474ACC8361}">
      <dgm:prSet/>
      <dgm:spPr/>
      <dgm:t>
        <a:bodyPr/>
        <a:lstStyle/>
        <a:p>
          <a:pPr rtl="1"/>
          <a:endParaRPr lang="ar-SA"/>
        </a:p>
      </dgm:t>
    </dgm:pt>
    <dgm:pt modelId="{3030CB09-AFC1-421C-8AAF-A9D6B577EC69}" type="sibTrans" cxnId="{648110E8-5332-44FC-A973-CC474ACC8361}">
      <dgm:prSet/>
      <dgm:spPr/>
      <dgm:t>
        <a:bodyPr/>
        <a:lstStyle/>
        <a:p>
          <a:pPr rtl="1"/>
          <a:endParaRPr lang="ar-SA"/>
        </a:p>
      </dgm:t>
    </dgm:pt>
    <dgm:pt modelId="{29A3E1BE-FB21-4458-9DD4-5C0B2DF924A5}">
      <dgm:prSet/>
      <dgm:spPr/>
      <dgm:t>
        <a:bodyPr/>
        <a:lstStyle/>
        <a:p>
          <a:pPr rtl="1"/>
          <a:r>
            <a:rPr lang="ar-SA" dirty="0" smtClean="0"/>
            <a:t>محدد المواد الرقمية </a:t>
          </a:r>
        </a:p>
        <a:p>
          <a:pPr rtl="1"/>
          <a:r>
            <a:rPr lang="ar-SA" dirty="0" smtClean="0"/>
            <a:t>( خاص بالناشرين الالكترونيين )</a:t>
          </a:r>
          <a:endParaRPr lang="ar-SA" dirty="0"/>
        </a:p>
      </dgm:t>
    </dgm:pt>
    <dgm:pt modelId="{32B40B7B-8A2A-4563-B9A9-E0445395104F}" type="parTrans" cxnId="{68BF733A-0C55-4D86-ABD6-DD71A7DEB7C2}">
      <dgm:prSet/>
      <dgm:spPr/>
      <dgm:t>
        <a:bodyPr/>
        <a:lstStyle/>
        <a:p>
          <a:pPr rtl="1"/>
          <a:endParaRPr lang="ar-SA"/>
        </a:p>
      </dgm:t>
    </dgm:pt>
    <dgm:pt modelId="{8880D09E-A015-40DD-B63A-1B9E7449DA0A}" type="sibTrans" cxnId="{68BF733A-0C55-4D86-ABD6-DD71A7DEB7C2}">
      <dgm:prSet/>
      <dgm:spPr/>
      <dgm:t>
        <a:bodyPr/>
        <a:lstStyle/>
        <a:p>
          <a:pPr rtl="1"/>
          <a:endParaRPr lang="ar-SA"/>
        </a:p>
      </dgm:t>
    </dgm:pt>
    <dgm:pt modelId="{01C1AB02-4ECF-426D-B503-4CDCF09DD130}">
      <dgm:prSet/>
      <dgm:spPr/>
      <dgm:t>
        <a:bodyPr/>
        <a:lstStyle/>
        <a:p>
          <a:pPr rtl="1"/>
          <a:r>
            <a:rPr lang="ar-SA" b="1" dirty="0" smtClean="0"/>
            <a:t>أنظمة الإدارة الالكترونية للوثائق </a:t>
          </a:r>
          <a:endParaRPr lang="ar-SA" b="1" dirty="0"/>
        </a:p>
      </dgm:t>
    </dgm:pt>
    <dgm:pt modelId="{F5A58292-CE8B-4F5D-9EA4-AE63E81B9886}" type="parTrans" cxnId="{BD46B0D7-C813-4C9D-BC73-544AF2E21D4F}">
      <dgm:prSet/>
      <dgm:spPr/>
      <dgm:t>
        <a:bodyPr/>
        <a:lstStyle/>
        <a:p>
          <a:pPr rtl="1"/>
          <a:endParaRPr lang="ar-SA"/>
        </a:p>
      </dgm:t>
    </dgm:pt>
    <dgm:pt modelId="{E3A5CE96-E2A1-48DB-BB4C-2061A6E0ACA5}" type="sibTrans" cxnId="{BD46B0D7-C813-4C9D-BC73-544AF2E21D4F}">
      <dgm:prSet/>
      <dgm:spPr/>
    </dgm:pt>
    <dgm:pt modelId="{32266A73-11C7-4C12-93EA-BD93EF7DEC5C}">
      <dgm:prSet/>
      <dgm:spPr/>
      <dgm:t>
        <a:bodyPr/>
        <a:lstStyle/>
        <a:p>
          <a:pPr rtl="1"/>
          <a:r>
            <a:rPr lang="ar-SA" dirty="0" smtClean="0"/>
            <a:t>1/ </a:t>
          </a:r>
          <a:r>
            <a:rPr lang="ar-SA" dirty="0" err="1" smtClean="0"/>
            <a:t>انظمة</a:t>
          </a:r>
          <a:r>
            <a:rPr lang="ar-SA" dirty="0" smtClean="0"/>
            <a:t> تجارية </a:t>
          </a:r>
        </a:p>
        <a:p>
          <a:pPr rtl="1"/>
          <a:r>
            <a:rPr lang="ar-SA" dirty="0" smtClean="0"/>
            <a:t>2/ </a:t>
          </a:r>
          <a:r>
            <a:rPr lang="ar-SA" dirty="0" err="1" smtClean="0"/>
            <a:t>انظمة</a:t>
          </a:r>
          <a:r>
            <a:rPr lang="ar-SA" dirty="0" smtClean="0"/>
            <a:t> متاحة المصدر </a:t>
          </a:r>
          <a:endParaRPr lang="ar-SA" dirty="0"/>
        </a:p>
      </dgm:t>
    </dgm:pt>
    <dgm:pt modelId="{D48B94F3-5549-4392-A866-A2EAB46BD660}" type="parTrans" cxnId="{530BBE04-7A01-480A-BFA5-3A1AA564295A}">
      <dgm:prSet/>
      <dgm:spPr/>
      <dgm:t>
        <a:bodyPr/>
        <a:lstStyle/>
        <a:p>
          <a:pPr rtl="1"/>
          <a:endParaRPr lang="ar-SA"/>
        </a:p>
      </dgm:t>
    </dgm:pt>
    <dgm:pt modelId="{80F4ECC5-30BE-4A86-8E38-FA1CD5A58207}" type="sibTrans" cxnId="{530BBE04-7A01-480A-BFA5-3A1AA564295A}">
      <dgm:prSet/>
      <dgm:spPr/>
    </dgm:pt>
    <dgm:pt modelId="{932DCED5-3C2A-4A7D-A872-C7E1FD2DDFF3}" type="pres">
      <dgm:prSet presAssocID="{7E84F0D6-FDD9-41BF-9FC2-FD17C48F21CF}" presName="mainComposite" presStyleCnt="0">
        <dgm:presLayoutVars>
          <dgm:chPref val="1"/>
          <dgm:dir val="rev"/>
          <dgm:animOne val="branch"/>
          <dgm:animLvl val="lvl"/>
          <dgm:resizeHandles val="exact"/>
        </dgm:presLayoutVars>
      </dgm:prSet>
      <dgm:spPr/>
      <dgm:t>
        <a:bodyPr/>
        <a:lstStyle/>
        <a:p>
          <a:pPr rtl="1"/>
          <a:endParaRPr lang="ar-SA"/>
        </a:p>
      </dgm:t>
    </dgm:pt>
    <dgm:pt modelId="{A5630448-0741-4F39-941A-652DD22ACF74}" type="pres">
      <dgm:prSet presAssocID="{7E84F0D6-FDD9-41BF-9FC2-FD17C48F21CF}" presName="hierFlow" presStyleCnt="0"/>
      <dgm:spPr/>
    </dgm:pt>
    <dgm:pt modelId="{443A6ACD-C5DE-492D-8C19-1580623B7623}" type="pres">
      <dgm:prSet presAssocID="{7E84F0D6-FDD9-41BF-9FC2-FD17C48F21CF}" presName="hierChild1" presStyleCnt="0">
        <dgm:presLayoutVars>
          <dgm:chPref val="1"/>
          <dgm:animOne val="branch"/>
          <dgm:animLvl val="lvl"/>
        </dgm:presLayoutVars>
      </dgm:prSet>
      <dgm:spPr/>
    </dgm:pt>
    <dgm:pt modelId="{86E884D7-6A3B-4C0C-BD83-086D97A95A59}" type="pres">
      <dgm:prSet presAssocID="{C74B742B-FA57-4868-A844-9BBC9BD637F0}" presName="Name17" presStyleCnt="0"/>
      <dgm:spPr/>
    </dgm:pt>
    <dgm:pt modelId="{608FA9DE-71A0-49D5-BBDB-52742EBA7B87}" type="pres">
      <dgm:prSet presAssocID="{C74B742B-FA57-4868-A844-9BBC9BD637F0}" presName="level1Shape" presStyleLbl="node0" presStyleIdx="0" presStyleCnt="1">
        <dgm:presLayoutVars>
          <dgm:chPref val="3"/>
        </dgm:presLayoutVars>
      </dgm:prSet>
      <dgm:spPr/>
      <dgm:t>
        <a:bodyPr/>
        <a:lstStyle/>
        <a:p>
          <a:pPr rtl="1"/>
          <a:endParaRPr lang="ar-SA"/>
        </a:p>
      </dgm:t>
    </dgm:pt>
    <dgm:pt modelId="{08455747-16D3-458A-8959-23F19A9CCBAB}" type="pres">
      <dgm:prSet presAssocID="{C74B742B-FA57-4868-A844-9BBC9BD637F0}" presName="hierChild2" presStyleCnt="0"/>
      <dgm:spPr/>
    </dgm:pt>
    <dgm:pt modelId="{5D9B602C-E8FB-468A-A1C4-7B0548D2FA2C}" type="pres">
      <dgm:prSet presAssocID="{8FD17DB9-066B-4FA4-9B97-3EBC2E89C745}" presName="Name25" presStyleLbl="parChTrans1D2" presStyleIdx="0" presStyleCnt="4"/>
      <dgm:spPr/>
      <dgm:t>
        <a:bodyPr/>
        <a:lstStyle/>
        <a:p>
          <a:pPr rtl="1"/>
          <a:endParaRPr lang="ar-SA"/>
        </a:p>
      </dgm:t>
    </dgm:pt>
    <dgm:pt modelId="{48B3AC81-5492-4220-9C5E-8A27A9697854}" type="pres">
      <dgm:prSet presAssocID="{8FD17DB9-066B-4FA4-9B97-3EBC2E89C745}" presName="connTx" presStyleLbl="parChTrans1D2" presStyleIdx="0" presStyleCnt="4"/>
      <dgm:spPr/>
      <dgm:t>
        <a:bodyPr/>
        <a:lstStyle/>
        <a:p>
          <a:pPr rtl="1"/>
          <a:endParaRPr lang="ar-SA"/>
        </a:p>
      </dgm:t>
    </dgm:pt>
    <dgm:pt modelId="{88197750-F654-4656-A5FC-DAC1B113ADFE}" type="pres">
      <dgm:prSet presAssocID="{0631A6C4-3369-4193-986D-2D65B9D775EE}" presName="Name30" presStyleCnt="0"/>
      <dgm:spPr/>
    </dgm:pt>
    <dgm:pt modelId="{A180CDB5-9F3B-4598-85C5-1265DC2C30F1}" type="pres">
      <dgm:prSet presAssocID="{0631A6C4-3369-4193-986D-2D65B9D775EE}" presName="level2Shape" presStyleLbl="node2" presStyleIdx="0" presStyleCnt="4" custLinFactNeighborX="43" custLinFactNeighborY="2093"/>
      <dgm:spPr/>
      <dgm:t>
        <a:bodyPr/>
        <a:lstStyle/>
        <a:p>
          <a:pPr rtl="1"/>
          <a:endParaRPr lang="ar-SA"/>
        </a:p>
      </dgm:t>
    </dgm:pt>
    <dgm:pt modelId="{9B83ADCB-0DC6-414C-9F10-E3DA7BFA5EE7}" type="pres">
      <dgm:prSet presAssocID="{0631A6C4-3369-4193-986D-2D65B9D775EE}" presName="hierChild3" presStyleCnt="0"/>
      <dgm:spPr/>
    </dgm:pt>
    <dgm:pt modelId="{0F6C5AC9-29F2-4AC4-AD47-93AAF1848C9A}" type="pres">
      <dgm:prSet presAssocID="{1D5876A9-17A5-4C3D-8FB9-C3B1854AC461}" presName="Name25" presStyleLbl="parChTrans1D3" presStyleIdx="0" presStyleCnt="7"/>
      <dgm:spPr/>
      <dgm:t>
        <a:bodyPr/>
        <a:lstStyle/>
        <a:p>
          <a:pPr rtl="1"/>
          <a:endParaRPr lang="ar-SA"/>
        </a:p>
      </dgm:t>
    </dgm:pt>
    <dgm:pt modelId="{23FE3B9A-CB5A-4E83-AD4F-776FE469AFB5}" type="pres">
      <dgm:prSet presAssocID="{1D5876A9-17A5-4C3D-8FB9-C3B1854AC461}" presName="connTx" presStyleLbl="parChTrans1D3" presStyleIdx="0" presStyleCnt="7"/>
      <dgm:spPr/>
      <dgm:t>
        <a:bodyPr/>
        <a:lstStyle/>
        <a:p>
          <a:pPr rtl="1"/>
          <a:endParaRPr lang="ar-SA"/>
        </a:p>
      </dgm:t>
    </dgm:pt>
    <dgm:pt modelId="{D95F4328-9606-4097-AC0B-D467217EB902}" type="pres">
      <dgm:prSet presAssocID="{147C5385-6288-4F1A-B91E-38D662855362}" presName="Name30" presStyleCnt="0"/>
      <dgm:spPr/>
    </dgm:pt>
    <dgm:pt modelId="{69C6AB0C-0434-4C86-842D-063158EEF085}" type="pres">
      <dgm:prSet presAssocID="{147C5385-6288-4F1A-B91E-38D662855362}" presName="level2Shape" presStyleLbl="node3" presStyleIdx="0" presStyleCnt="6"/>
      <dgm:spPr/>
      <dgm:t>
        <a:bodyPr/>
        <a:lstStyle/>
        <a:p>
          <a:pPr rtl="1"/>
          <a:endParaRPr lang="ar-SA"/>
        </a:p>
      </dgm:t>
    </dgm:pt>
    <dgm:pt modelId="{97E90873-D669-4302-911D-9BB336E91954}" type="pres">
      <dgm:prSet presAssocID="{147C5385-6288-4F1A-B91E-38D662855362}" presName="hierChild3" presStyleCnt="0"/>
      <dgm:spPr/>
    </dgm:pt>
    <dgm:pt modelId="{632F62D4-EC0C-4518-A4F6-C41BBC7C80D3}" type="pres">
      <dgm:prSet presAssocID="{D09CA4DF-BA8B-4662-B294-E485FE003359}" presName="Name25" presStyleLbl="parChTrans1D3" presStyleIdx="1" presStyleCnt="7"/>
      <dgm:spPr/>
      <dgm:t>
        <a:bodyPr/>
        <a:lstStyle/>
        <a:p>
          <a:pPr rtl="1"/>
          <a:endParaRPr lang="ar-SA"/>
        </a:p>
      </dgm:t>
    </dgm:pt>
    <dgm:pt modelId="{2746D6B7-8CFF-484C-9192-49E0B658398F}" type="pres">
      <dgm:prSet presAssocID="{D09CA4DF-BA8B-4662-B294-E485FE003359}" presName="connTx" presStyleLbl="parChTrans1D3" presStyleIdx="1" presStyleCnt="7"/>
      <dgm:spPr/>
      <dgm:t>
        <a:bodyPr/>
        <a:lstStyle/>
        <a:p>
          <a:pPr rtl="1"/>
          <a:endParaRPr lang="ar-SA"/>
        </a:p>
      </dgm:t>
    </dgm:pt>
    <dgm:pt modelId="{0B8599F4-71A8-435A-A3F5-D2EEAB729918}" type="pres">
      <dgm:prSet presAssocID="{B9713120-0635-47BF-BE29-F26595A29CA6}" presName="Name30" presStyleCnt="0"/>
      <dgm:spPr/>
    </dgm:pt>
    <dgm:pt modelId="{F6F2DC87-50F1-4F56-A1F0-D0ACECD1C424}" type="pres">
      <dgm:prSet presAssocID="{B9713120-0635-47BF-BE29-F26595A29CA6}" presName="level2Shape" presStyleLbl="node3" presStyleIdx="1" presStyleCnt="6"/>
      <dgm:spPr/>
      <dgm:t>
        <a:bodyPr/>
        <a:lstStyle/>
        <a:p>
          <a:pPr rtl="1"/>
          <a:endParaRPr lang="ar-SA"/>
        </a:p>
      </dgm:t>
    </dgm:pt>
    <dgm:pt modelId="{DB1CF12B-2912-4D42-9E00-3A6A7FCF1D73}" type="pres">
      <dgm:prSet presAssocID="{B9713120-0635-47BF-BE29-F26595A29CA6}" presName="hierChild3" presStyleCnt="0"/>
      <dgm:spPr/>
    </dgm:pt>
    <dgm:pt modelId="{675F6473-CF45-4F53-B15A-01497DD2674A}" type="pres">
      <dgm:prSet presAssocID="{32B40B7B-8A2A-4563-B9A9-E0445395104F}" presName="Name25" presStyleLbl="parChTrans1D3" presStyleIdx="2" presStyleCnt="7"/>
      <dgm:spPr/>
      <dgm:t>
        <a:bodyPr/>
        <a:lstStyle/>
        <a:p>
          <a:pPr rtl="1"/>
          <a:endParaRPr lang="ar-SA"/>
        </a:p>
      </dgm:t>
    </dgm:pt>
    <dgm:pt modelId="{5CA86DE2-2488-4546-A1CF-307C7D27A145}" type="pres">
      <dgm:prSet presAssocID="{32B40B7B-8A2A-4563-B9A9-E0445395104F}" presName="connTx" presStyleLbl="parChTrans1D3" presStyleIdx="2" presStyleCnt="7"/>
      <dgm:spPr/>
      <dgm:t>
        <a:bodyPr/>
        <a:lstStyle/>
        <a:p>
          <a:pPr rtl="1"/>
          <a:endParaRPr lang="ar-SA"/>
        </a:p>
      </dgm:t>
    </dgm:pt>
    <dgm:pt modelId="{88BD3E1B-05DD-480A-A1EF-250859ADAE35}" type="pres">
      <dgm:prSet presAssocID="{29A3E1BE-FB21-4458-9DD4-5C0B2DF924A5}" presName="Name30" presStyleCnt="0"/>
      <dgm:spPr/>
    </dgm:pt>
    <dgm:pt modelId="{15FE14F0-A011-4BB8-B72E-C010F5BEC1E9}" type="pres">
      <dgm:prSet presAssocID="{29A3E1BE-FB21-4458-9DD4-5C0B2DF924A5}" presName="level2Shape" presStyleLbl="node3" presStyleIdx="2" presStyleCnt="6"/>
      <dgm:spPr/>
      <dgm:t>
        <a:bodyPr/>
        <a:lstStyle/>
        <a:p>
          <a:pPr rtl="1"/>
          <a:endParaRPr lang="ar-SA"/>
        </a:p>
      </dgm:t>
    </dgm:pt>
    <dgm:pt modelId="{5677C199-0382-47CA-A7E0-08BCB5ECFE92}" type="pres">
      <dgm:prSet presAssocID="{29A3E1BE-FB21-4458-9DD4-5C0B2DF924A5}" presName="hierChild3" presStyleCnt="0"/>
      <dgm:spPr/>
    </dgm:pt>
    <dgm:pt modelId="{2EE64B85-D311-4771-8863-E9A666108E94}" type="pres">
      <dgm:prSet presAssocID="{BDE70AFC-031B-4517-B90C-C88A1BE66FE0}" presName="Name25" presStyleLbl="parChTrans1D2" presStyleIdx="1" presStyleCnt="4"/>
      <dgm:spPr/>
      <dgm:t>
        <a:bodyPr/>
        <a:lstStyle/>
        <a:p>
          <a:pPr rtl="1"/>
          <a:endParaRPr lang="ar-SA"/>
        </a:p>
      </dgm:t>
    </dgm:pt>
    <dgm:pt modelId="{8079A0A6-C396-486C-B433-B9C5473B5CBD}" type="pres">
      <dgm:prSet presAssocID="{BDE70AFC-031B-4517-B90C-C88A1BE66FE0}" presName="connTx" presStyleLbl="parChTrans1D2" presStyleIdx="1" presStyleCnt="4"/>
      <dgm:spPr/>
      <dgm:t>
        <a:bodyPr/>
        <a:lstStyle/>
        <a:p>
          <a:pPr rtl="1"/>
          <a:endParaRPr lang="ar-SA"/>
        </a:p>
      </dgm:t>
    </dgm:pt>
    <dgm:pt modelId="{93A04F00-7785-4D8F-8739-CEC42FDB26AC}" type="pres">
      <dgm:prSet presAssocID="{9774563C-930C-47EB-8953-F4261025537F}" presName="Name30" presStyleCnt="0"/>
      <dgm:spPr/>
    </dgm:pt>
    <dgm:pt modelId="{FB0A9002-DDDE-4748-8672-D7EE57CA07A7}" type="pres">
      <dgm:prSet presAssocID="{9774563C-930C-47EB-8953-F4261025537F}" presName="level2Shape" presStyleLbl="node2" presStyleIdx="1" presStyleCnt="4"/>
      <dgm:spPr/>
      <dgm:t>
        <a:bodyPr/>
        <a:lstStyle/>
        <a:p>
          <a:pPr rtl="1"/>
          <a:endParaRPr lang="ar-SA"/>
        </a:p>
      </dgm:t>
    </dgm:pt>
    <dgm:pt modelId="{D82A7619-CA00-4AFD-92F3-E698D4CE8145}" type="pres">
      <dgm:prSet presAssocID="{9774563C-930C-47EB-8953-F4261025537F}" presName="hierChild3" presStyleCnt="0"/>
      <dgm:spPr/>
    </dgm:pt>
    <dgm:pt modelId="{382A48EB-8784-4E1C-8A66-1778E17C3E72}" type="pres">
      <dgm:prSet presAssocID="{ED750C3C-C689-48C0-91BB-69ADC41FEB84}" presName="Name25" presStyleLbl="parChTrans1D3" presStyleIdx="3" presStyleCnt="7"/>
      <dgm:spPr/>
      <dgm:t>
        <a:bodyPr/>
        <a:lstStyle/>
        <a:p>
          <a:pPr rtl="1"/>
          <a:endParaRPr lang="ar-SA"/>
        </a:p>
      </dgm:t>
    </dgm:pt>
    <dgm:pt modelId="{13DFBFCE-602E-485D-BB08-5CC3E0D225A6}" type="pres">
      <dgm:prSet presAssocID="{ED750C3C-C689-48C0-91BB-69ADC41FEB84}" presName="connTx" presStyleLbl="parChTrans1D3" presStyleIdx="3" presStyleCnt="7"/>
      <dgm:spPr/>
      <dgm:t>
        <a:bodyPr/>
        <a:lstStyle/>
        <a:p>
          <a:pPr rtl="1"/>
          <a:endParaRPr lang="ar-SA"/>
        </a:p>
      </dgm:t>
    </dgm:pt>
    <dgm:pt modelId="{6FCCE802-47D2-4A2E-A3DB-BF6171334AC0}" type="pres">
      <dgm:prSet presAssocID="{C173A09F-B33D-4F0C-A7B1-A96E34B4A75D}" presName="Name30" presStyleCnt="0"/>
      <dgm:spPr/>
    </dgm:pt>
    <dgm:pt modelId="{C0F1B179-4CE3-4832-BBF5-92025F60EB16}" type="pres">
      <dgm:prSet presAssocID="{C173A09F-B33D-4F0C-A7B1-A96E34B4A75D}" presName="level2Shape" presStyleLbl="node3" presStyleIdx="3" presStyleCnt="6"/>
      <dgm:spPr/>
      <dgm:t>
        <a:bodyPr/>
        <a:lstStyle/>
        <a:p>
          <a:pPr rtl="1"/>
          <a:endParaRPr lang="ar-SA"/>
        </a:p>
      </dgm:t>
    </dgm:pt>
    <dgm:pt modelId="{6533E00F-D440-49CA-B926-0919FEB2D644}" type="pres">
      <dgm:prSet presAssocID="{C173A09F-B33D-4F0C-A7B1-A96E34B4A75D}" presName="hierChild3" presStyleCnt="0"/>
      <dgm:spPr/>
    </dgm:pt>
    <dgm:pt modelId="{511A7B88-1C5E-46EE-875D-351919CA193B}" type="pres">
      <dgm:prSet presAssocID="{B6AA98CD-AACB-4433-9CDD-38FD6430142F}" presName="Name25" presStyleLbl="parChTrans1D2" presStyleIdx="2" presStyleCnt="4"/>
      <dgm:spPr/>
      <dgm:t>
        <a:bodyPr/>
        <a:lstStyle/>
        <a:p>
          <a:pPr rtl="1"/>
          <a:endParaRPr lang="ar-SA"/>
        </a:p>
      </dgm:t>
    </dgm:pt>
    <dgm:pt modelId="{B4375A38-2EF8-4650-8B05-01FE07331956}" type="pres">
      <dgm:prSet presAssocID="{B6AA98CD-AACB-4433-9CDD-38FD6430142F}" presName="connTx" presStyleLbl="parChTrans1D2" presStyleIdx="2" presStyleCnt="4"/>
      <dgm:spPr/>
      <dgm:t>
        <a:bodyPr/>
        <a:lstStyle/>
        <a:p>
          <a:pPr rtl="1"/>
          <a:endParaRPr lang="ar-SA"/>
        </a:p>
      </dgm:t>
    </dgm:pt>
    <dgm:pt modelId="{86E2A6F1-361E-4DE8-BCFC-9A8241ED868E}" type="pres">
      <dgm:prSet presAssocID="{A0BBADE5-05B9-4835-8729-7EB1ACB61DAB}" presName="Name30" presStyleCnt="0"/>
      <dgm:spPr/>
    </dgm:pt>
    <dgm:pt modelId="{A3C6271A-AC0E-4416-A603-650824BA3725}" type="pres">
      <dgm:prSet presAssocID="{A0BBADE5-05B9-4835-8729-7EB1ACB61DAB}" presName="level2Shape" presStyleLbl="node2" presStyleIdx="2" presStyleCnt="4"/>
      <dgm:spPr/>
      <dgm:t>
        <a:bodyPr/>
        <a:lstStyle/>
        <a:p>
          <a:pPr rtl="1"/>
          <a:endParaRPr lang="ar-SA"/>
        </a:p>
      </dgm:t>
    </dgm:pt>
    <dgm:pt modelId="{22004292-F317-4746-B09D-7C1BFFB8F9A6}" type="pres">
      <dgm:prSet presAssocID="{A0BBADE5-05B9-4835-8729-7EB1ACB61DAB}" presName="hierChild3" presStyleCnt="0"/>
      <dgm:spPr/>
    </dgm:pt>
    <dgm:pt modelId="{3B69B6EC-BFEF-40B1-9507-042AFBC171B4}" type="pres">
      <dgm:prSet presAssocID="{76C22976-3FBE-4E03-9FDC-145DC8849DD6}" presName="Name25" presStyleLbl="parChTrans1D3" presStyleIdx="4" presStyleCnt="7"/>
      <dgm:spPr/>
      <dgm:t>
        <a:bodyPr/>
        <a:lstStyle/>
        <a:p>
          <a:pPr rtl="1"/>
          <a:endParaRPr lang="ar-SA"/>
        </a:p>
      </dgm:t>
    </dgm:pt>
    <dgm:pt modelId="{6120E4FC-349F-49AC-819A-DA8D04EAB671}" type="pres">
      <dgm:prSet presAssocID="{76C22976-3FBE-4E03-9FDC-145DC8849DD6}" presName="connTx" presStyleLbl="parChTrans1D3" presStyleIdx="4" presStyleCnt="7"/>
      <dgm:spPr/>
      <dgm:t>
        <a:bodyPr/>
        <a:lstStyle/>
        <a:p>
          <a:pPr rtl="1"/>
          <a:endParaRPr lang="ar-SA"/>
        </a:p>
      </dgm:t>
    </dgm:pt>
    <dgm:pt modelId="{F167F24B-F7C3-4156-ACCE-FA905C6EE2DC}" type="pres">
      <dgm:prSet presAssocID="{355F053E-1CD1-4DDF-8DC7-F0DEBD9CD78E}" presName="Name30" presStyleCnt="0"/>
      <dgm:spPr/>
    </dgm:pt>
    <dgm:pt modelId="{2AA2EE0D-4F85-4A16-A59F-3F24895E6CDE}" type="pres">
      <dgm:prSet presAssocID="{355F053E-1CD1-4DDF-8DC7-F0DEBD9CD78E}" presName="level2Shape" presStyleLbl="node3" presStyleIdx="4" presStyleCnt="6"/>
      <dgm:spPr/>
      <dgm:t>
        <a:bodyPr/>
        <a:lstStyle/>
        <a:p>
          <a:pPr rtl="1"/>
          <a:endParaRPr lang="ar-SA"/>
        </a:p>
      </dgm:t>
    </dgm:pt>
    <dgm:pt modelId="{135B42DE-1A64-465D-BB80-34E767FCB3B3}" type="pres">
      <dgm:prSet presAssocID="{355F053E-1CD1-4DDF-8DC7-F0DEBD9CD78E}" presName="hierChild3" presStyleCnt="0"/>
      <dgm:spPr/>
    </dgm:pt>
    <dgm:pt modelId="{7D878679-5E02-4CC7-8615-805B8155D881}" type="pres">
      <dgm:prSet presAssocID="{B9AC0A1F-D14F-4DA1-A400-E4CC675701F4}" presName="Name25" presStyleLbl="parChTrans1D3" presStyleIdx="5" presStyleCnt="7"/>
      <dgm:spPr/>
      <dgm:t>
        <a:bodyPr/>
        <a:lstStyle/>
        <a:p>
          <a:pPr rtl="1"/>
          <a:endParaRPr lang="ar-SA"/>
        </a:p>
      </dgm:t>
    </dgm:pt>
    <dgm:pt modelId="{68529DF3-8E56-4C50-8492-ABC01D5187F9}" type="pres">
      <dgm:prSet presAssocID="{B9AC0A1F-D14F-4DA1-A400-E4CC675701F4}" presName="connTx" presStyleLbl="parChTrans1D3" presStyleIdx="5" presStyleCnt="7"/>
      <dgm:spPr/>
      <dgm:t>
        <a:bodyPr/>
        <a:lstStyle/>
        <a:p>
          <a:pPr rtl="1"/>
          <a:endParaRPr lang="ar-SA"/>
        </a:p>
      </dgm:t>
    </dgm:pt>
    <dgm:pt modelId="{B258FD49-79F7-43F2-80C7-81E43497F4DB}" type="pres">
      <dgm:prSet presAssocID="{598FC0C6-5BCF-42EE-9B7B-F4811F14367F}" presName="Name30" presStyleCnt="0"/>
      <dgm:spPr/>
    </dgm:pt>
    <dgm:pt modelId="{D2ED0E74-955D-4592-AA6F-ECD506DD15DC}" type="pres">
      <dgm:prSet presAssocID="{598FC0C6-5BCF-42EE-9B7B-F4811F14367F}" presName="level2Shape" presStyleLbl="asst2" presStyleIdx="0" presStyleCnt="1"/>
      <dgm:spPr/>
      <dgm:t>
        <a:bodyPr/>
        <a:lstStyle/>
        <a:p>
          <a:pPr rtl="1"/>
          <a:endParaRPr lang="ar-SA"/>
        </a:p>
      </dgm:t>
    </dgm:pt>
    <dgm:pt modelId="{0C23EBFF-3A2A-463D-A07E-6801BA436F46}" type="pres">
      <dgm:prSet presAssocID="{598FC0C6-5BCF-42EE-9B7B-F4811F14367F}" presName="hierChild3" presStyleCnt="0"/>
      <dgm:spPr/>
    </dgm:pt>
    <dgm:pt modelId="{4D8796E9-18F1-4847-B38D-953240E6DDE2}" type="pres">
      <dgm:prSet presAssocID="{F5A58292-CE8B-4F5D-9EA4-AE63E81B9886}" presName="Name25" presStyleLbl="parChTrans1D2" presStyleIdx="3" presStyleCnt="4"/>
      <dgm:spPr/>
      <dgm:t>
        <a:bodyPr/>
        <a:lstStyle/>
        <a:p>
          <a:pPr rtl="1"/>
          <a:endParaRPr lang="ar-SA"/>
        </a:p>
      </dgm:t>
    </dgm:pt>
    <dgm:pt modelId="{162B7D26-9A6C-4CBB-B712-1A1B7D2AE050}" type="pres">
      <dgm:prSet presAssocID="{F5A58292-CE8B-4F5D-9EA4-AE63E81B9886}" presName="connTx" presStyleLbl="parChTrans1D2" presStyleIdx="3" presStyleCnt="4"/>
      <dgm:spPr/>
      <dgm:t>
        <a:bodyPr/>
        <a:lstStyle/>
        <a:p>
          <a:pPr rtl="1"/>
          <a:endParaRPr lang="ar-SA"/>
        </a:p>
      </dgm:t>
    </dgm:pt>
    <dgm:pt modelId="{A356C2F9-0051-4B1D-9D25-78B22A33CFB0}" type="pres">
      <dgm:prSet presAssocID="{01C1AB02-4ECF-426D-B503-4CDCF09DD130}" presName="Name30" presStyleCnt="0"/>
      <dgm:spPr/>
    </dgm:pt>
    <dgm:pt modelId="{03AC96A2-38A7-4CED-ABBB-A6C265A22AAC}" type="pres">
      <dgm:prSet presAssocID="{01C1AB02-4ECF-426D-B503-4CDCF09DD130}" presName="level2Shape" presStyleLbl="node2" presStyleIdx="3" presStyleCnt="4" custLinFactNeighborX="-4146" custLinFactNeighborY="-28558"/>
      <dgm:spPr/>
      <dgm:t>
        <a:bodyPr/>
        <a:lstStyle/>
        <a:p>
          <a:pPr rtl="1"/>
          <a:endParaRPr lang="ar-SA"/>
        </a:p>
      </dgm:t>
    </dgm:pt>
    <dgm:pt modelId="{F815A1B8-6A94-4FCB-AB20-0496C1D64C1C}" type="pres">
      <dgm:prSet presAssocID="{01C1AB02-4ECF-426D-B503-4CDCF09DD130}" presName="hierChild3" presStyleCnt="0"/>
      <dgm:spPr/>
    </dgm:pt>
    <dgm:pt modelId="{73B4E5A4-D76C-48F3-99BB-D6134B7793CE}" type="pres">
      <dgm:prSet presAssocID="{D48B94F3-5549-4392-A866-A2EAB46BD660}" presName="Name25" presStyleLbl="parChTrans1D3" presStyleIdx="6" presStyleCnt="7"/>
      <dgm:spPr/>
      <dgm:t>
        <a:bodyPr/>
        <a:lstStyle/>
        <a:p>
          <a:pPr rtl="1"/>
          <a:endParaRPr lang="ar-SA"/>
        </a:p>
      </dgm:t>
    </dgm:pt>
    <dgm:pt modelId="{6C16AB73-3E06-4D0C-9EDD-8B15CC2C69F9}" type="pres">
      <dgm:prSet presAssocID="{D48B94F3-5549-4392-A866-A2EAB46BD660}" presName="connTx" presStyleLbl="parChTrans1D3" presStyleIdx="6" presStyleCnt="7"/>
      <dgm:spPr/>
      <dgm:t>
        <a:bodyPr/>
        <a:lstStyle/>
        <a:p>
          <a:pPr rtl="1"/>
          <a:endParaRPr lang="ar-SA"/>
        </a:p>
      </dgm:t>
    </dgm:pt>
    <dgm:pt modelId="{882DBB9E-A724-4883-9D20-32CC7B0A19CA}" type="pres">
      <dgm:prSet presAssocID="{32266A73-11C7-4C12-93EA-BD93EF7DEC5C}" presName="Name30" presStyleCnt="0"/>
      <dgm:spPr/>
    </dgm:pt>
    <dgm:pt modelId="{1B8ABA6A-4CC2-45B3-A0A9-05B3FB8F21BF}" type="pres">
      <dgm:prSet presAssocID="{32266A73-11C7-4C12-93EA-BD93EF7DEC5C}" presName="level2Shape" presStyleLbl="node3" presStyleIdx="5" presStyleCnt="6"/>
      <dgm:spPr/>
      <dgm:t>
        <a:bodyPr/>
        <a:lstStyle/>
        <a:p>
          <a:pPr rtl="1"/>
          <a:endParaRPr lang="ar-SA"/>
        </a:p>
      </dgm:t>
    </dgm:pt>
    <dgm:pt modelId="{CC021F56-9366-4838-98B4-6D6DE68F4885}" type="pres">
      <dgm:prSet presAssocID="{32266A73-11C7-4C12-93EA-BD93EF7DEC5C}" presName="hierChild3" presStyleCnt="0"/>
      <dgm:spPr/>
    </dgm:pt>
    <dgm:pt modelId="{5370C41C-6F52-4C44-A57B-29FD2C49261F}" type="pres">
      <dgm:prSet presAssocID="{7E84F0D6-FDD9-41BF-9FC2-FD17C48F21CF}" presName="bgShapesFlow" presStyleCnt="0"/>
      <dgm:spPr/>
    </dgm:pt>
  </dgm:ptLst>
  <dgm:cxnLst>
    <dgm:cxn modelId="{5771B613-0B49-4AE7-A774-7FE994DC26B8}" type="presOf" srcId="{D09CA4DF-BA8B-4662-B294-E485FE003359}" destId="{2746D6B7-8CFF-484C-9192-49E0B658398F}" srcOrd="1" destOrd="0" presId="urn:microsoft.com/office/officeart/2005/8/layout/hierarchy5"/>
    <dgm:cxn modelId="{8EFF400D-2577-45EF-BAF9-4F02CD4BE927}" srcId="{A0BBADE5-05B9-4835-8729-7EB1ACB61DAB}" destId="{598FC0C6-5BCF-42EE-9B7B-F4811F14367F}" srcOrd="1" destOrd="0" parTransId="{B9AC0A1F-D14F-4DA1-A400-E4CC675701F4}" sibTransId="{AFFB3DF1-94AC-4686-921D-26087AD3AE93}"/>
    <dgm:cxn modelId="{E7C2DAFE-8AFA-4F09-8177-94BF1C59CEAC}" type="presOf" srcId="{D09CA4DF-BA8B-4662-B294-E485FE003359}" destId="{632F62D4-EC0C-4518-A4F6-C41BBC7C80D3}" srcOrd="0" destOrd="0" presId="urn:microsoft.com/office/officeart/2005/8/layout/hierarchy5"/>
    <dgm:cxn modelId="{26EE4099-E701-4DAF-ADE4-0A14C7F71F8B}" srcId="{C74B742B-FA57-4868-A844-9BBC9BD637F0}" destId="{A0BBADE5-05B9-4835-8729-7EB1ACB61DAB}" srcOrd="2" destOrd="0" parTransId="{B6AA98CD-AACB-4433-9CDD-38FD6430142F}" sibTransId="{FCC2B372-9E04-46AC-8D75-0AC3F10CFF7F}"/>
    <dgm:cxn modelId="{5BB2D3B8-53B8-442F-96D8-2A44F7F340E7}" srcId="{7E84F0D6-FDD9-41BF-9FC2-FD17C48F21CF}" destId="{C74B742B-FA57-4868-A844-9BBC9BD637F0}" srcOrd="0" destOrd="0" parTransId="{F216DA94-FA46-4913-B621-E5ECE9180566}" sibTransId="{C9896780-E03B-4620-A854-9A11A7F796D2}"/>
    <dgm:cxn modelId="{50F62068-BDE8-44AA-8FA5-8701C5A3AB27}" type="presOf" srcId="{A0BBADE5-05B9-4835-8729-7EB1ACB61DAB}" destId="{A3C6271A-AC0E-4416-A603-650824BA3725}" srcOrd="0" destOrd="0" presId="urn:microsoft.com/office/officeart/2005/8/layout/hierarchy5"/>
    <dgm:cxn modelId="{DB5E3643-EFEA-4EAC-A776-3532EA25606D}" type="presOf" srcId="{B6AA98CD-AACB-4433-9CDD-38FD6430142F}" destId="{B4375A38-2EF8-4650-8B05-01FE07331956}" srcOrd="1" destOrd="0" presId="urn:microsoft.com/office/officeart/2005/8/layout/hierarchy5"/>
    <dgm:cxn modelId="{B15F3418-EA11-4E8B-B91C-89A5E6906AA1}" type="presOf" srcId="{B9AC0A1F-D14F-4DA1-A400-E4CC675701F4}" destId="{7D878679-5E02-4CC7-8615-805B8155D881}" srcOrd="0" destOrd="0" presId="urn:microsoft.com/office/officeart/2005/8/layout/hierarchy5"/>
    <dgm:cxn modelId="{D9D40FC8-6350-42BA-821B-4D4CAD7157C8}" type="presOf" srcId="{F5A58292-CE8B-4F5D-9EA4-AE63E81B9886}" destId="{162B7D26-9A6C-4CBB-B712-1A1B7D2AE050}" srcOrd="1" destOrd="0" presId="urn:microsoft.com/office/officeart/2005/8/layout/hierarchy5"/>
    <dgm:cxn modelId="{DEC74569-B472-40A5-91CB-848F46BBD11C}" type="presOf" srcId="{8FD17DB9-066B-4FA4-9B97-3EBC2E89C745}" destId="{48B3AC81-5492-4220-9C5E-8A27A9697854}" srcOrd="1" destOrd="0" presId="urn:microsoft.com/office/officeart/2005/8/layout/hierarchy5"/>
    <dgm:cxn modelId="{E1F45CEF-4F8C-4B77-87B6-4E984F65A14C}" type="presOf" srcId="{0631A6C4-3369-4193-986D-2D65B9D775EE}" destId="{A180CDB5-9F3B-4598-85C5-1265DC2C30F1}" srcOrd="0" destOrd="0" presId="urn:microsoft.com/office/officeart/2005/8/layout/hierarchy5"/>
    <dgm:cxn modelId="{43AD52A0-9E65-4134-BB94-EB54EA186156}" type="presOf" srcId="{598FC0C6-5BCF-42EE-9B7B-F4811F14367F}" destId="{D2ED0E74-955D-4592-AA6F-ECD506DD15DC}" srcOrd="0" destOrd="0" presId="urn:microsoft.com/office/officeart/2005/8/layout/hierarchy5"/>
    <dgm:cxn modelId="{60E3C873-919F-40D0-A38C-911C812F47F6}" type="presOf" srcId="{8FD17DB9-066B-4FA4-9B97-3EBC2E89C745}" destId="{5D9B602C-E8FB-468A-A1C4-7B0548D2FA2C}" srcOrd="0" destOrd="0" presId="urn:microsoft.com/office/officeart/2005/8/layout/hierarchy5"/>
    <dgm:cxn modelId="{6D863335-0BC1-4279-BA61-6B83B1B76D69}" type="presOf" srcId="{29A3E1BE-FB21-4458-9DD4-5C0B2DF924A5}" destId="{15FE14F0-A011-4BB8-B72E-C010F5BEC1E9}" srcOrd="0" destOrd="0" presId="urn:microsoft.com/office/officeart/2005/8/layout/hierarchy5"/>
    <dgm:cxn modelId="{E21DBC9F-7A55-4964-89A6-6C7E3EE49B09}" srcId="{0631A6C4-3369-4193-986D-2D65B9D775EE}" destId="{147C5385-6288-4F1A-B91E-38D662855362}" srcOrd="0" destOrd="0" parTransId="{1D5876A9-17A5-4C3D-8FB9-C3B1854AC461}" sibTransId="{78AB5839-61C6-4702-83D0-863A952102DD}"/>
    <dgm:cxn modelId="{214DE1AA-F285-4B43-B6B0-FF973873D0FF}" type="presOf" srcId="{9774563C-930C-47EB-8953-F4261025537F}" destId="{FB0A9002-DDDE-4748-8672-D7EE57CA07A7}" srcOrd="0" destOrd="0" presId="urn:microsoft.com/office/officeart/2005/8/layout/hierarchy5"/>
    <dgm:cxn modelId="{26A4895A-621B-48A9-B899-DA9B99E289DF}" type="presOf" srcId="{32B40B7B-8A2A-4563-B9A9-E0445395104F}" destId="{675F6473-CF45-4F53-B15A-01497DD2674A}" srcOrd="0" destOrd="0" presId="urn:microsoft.com/office/officeart/2005/8/layout/hierarchy5"/>
    <dgm:cxn modelId="{72D8CF96-D1CC-4515-BA60-850C4AF57C23}" type="presOf" srcId="{32B40B7B-8A2A-4563-B9A9-E0445395104F}" destId="{5CA86DE2-2488-4546-A1CF-307C7D27A145}" srcOrd="1" destOrd="0" presId="urn:microsoft.com/office/officeart/2005/8/layout/hierarchy5"/>
    <dgm:cxn modelId="{153A8910-EF9A-43D2-9E58-0DBB351C6754}" type="presOf" srcId="{1D5876A9-17A5-4C3D-8FB9-C3B1854AC461}" destId="{0F6C5AC9-29F2-4AC4-AD47-93AAF1848C9A}" srcOrd="0" destOrd="0" presId="urn:microsoft.com/office/officeart/2005/8/layout/hierarchy5"/>
    <dgm:cxn modelId="{648110E8-5332-44FC-A973-CC474ACC8361}" srcId="{0631A6C4-3369-4193-986D-2D65B9D775EE}" destId="{B9713120-0635-47BF-BE29-F26595A29CA6}" srcOrd="1" destOrd="0" parTransId="{D09CA4DF-BA8B-4662-B294-E485FE003359}" sibTransId="{3030CB09-AFC1-421C-8AAF-A9D6B577EC69}"/>
    <dgm:cxn modelId="{8933FD1C-B6AF-49F8-B2C1-6C84F4501421}" type="presOf" srcId="{D48B94F3-5549-4392-A866-A2EAB46BD660}" destId="{73B4E5A4-D76C-48F3-99BB-D6134B7793CE}" srcOrd="0" destOrd="0" presId="urn:microsoft.com/office/officeart/2005/8/layout/hierarchy5"/>
    <dgm:cxn modelId="{6CB03E0F-62B0-481F-B1A2-0A5FAF4200DD}" type="presOf" srcId="{BDE70AFC-031B-4517-B90C-C88A1BE66FE0}" destId="{8079A0A6-C396-486C-B433-B9C5473B5CBD}" srcOrd="1" destOrd="0" presId="urn:microsoft.com/office/officeart/2005/8/layout/hierarchy5"/>
    <dgm:cxn modelId="{A3C40080-0E68-4410-98C8-A64FA46E8AC4}" type="presOf" srcId="{76C22976-3FBE-4E03-9FDC-145DC8849DD6}" destId="{3B69B6EC-BFEF-40B1-9507-042AFBC171B4}" srcOrd="0" destOrd="0" presId="urn:microsoft.com/office/officeart/2005/8/layout/hierarchy5"/>
    <dgm:cxn modelId="{087DCEE0-3E8F-48FE-8734-517B61364333}" srcId="{C74B742B-FA57-4868-A844-9BBC9BD637F0}" destId="{0631A6C4-3369-4193-986D-2D65B9D775EE}" srcOrd="0" destOrd="0" parTransId="{8FD17DB9-066B-4FA4-9B97-3EBC2E89C745}" sibTransId="{DBA35E62-3115-4960-86E3-FB5FFE386F60}"/>
    <dgm:cxn modelId="{ADD3CD56-04B2-4A6B-B532-8AF34F3FFD66}" type="presOf" srcId="{76C22976-3FBE-4E03-9FDC-145DC8849DD6}" destId="{6120E4FC-349F-49AC-819A-DA8D04EAB671}" srcOrd="1" destOrd="0" presId="urn:microsoft.com/office/officeart/2005/8/layout/hierarchy5"/>
    <dgm:cxn modelId="{AD4E21CB-0124-4CF8-AFEB-0CCD7C102890}" type="presOf" srcId="{32266A73-11C7-4C12-93EA-BD93EF7DEC5C}" destId="{1B8ABA6A-4CC2-45B3-A0A9-05B3FB8F21BF}" srcOrd="0" destOrd="0" presId="urn:microsoft.com/office/officeart/2005/8/layout/hierarchy5"/>
    <dgm:cxn modelId="{4473473F-C20E-48C6-86F7-B1688F800C47}" srcId="{9774563C-930C-47EB-8953-F4261025537F}" destId="{C173A09F-B33D-4F0C-A7B1-A96E34B4A75D}" srcOrd="0" destOrd="0" parTransId="{ED750C3C-C689-48C0-91BB-69ADC41FEB84}" sibTransId="{2E046A1B-9815-4AFB-8F9D-422033A77E0C}"/>
    <dgm:cxn modelId="{21E372C0-D08B-488C-8E03-596DD717EC17}" srcId="{A0BBADE5-05B9-4835-8729-7EB1ACB61DAB}" destId="{355F053E-1CD1-4DDF-8DC7-F0DEBD9CD78E}" srcOrd="0" destOrd="0" parTransId="{76C22976-3FBE-4E03-9FDC-145DC8849DD6}" sibTransId="{F15EDD1A-A105-462C-8874-5434E4601A8C}"/>
    <dgm:cxn modelId="{D5AB6A0D-0492-4424-BA43-8810A38DD7F9}" type="presOf" srcId="{ED750C3C-C689-48C0-91BB-69ADC41FEB84}" destId="{13DFBFCE-602E-485D-BB08-5CC3E0D225A6}" srcOrd="1" destOrd="0" presId="urn:microsoft.com/office/officeart/2005/8/layout/hierarchy5"/>
    <dgm:cxn modelId="{BD46B0D7-C813-4C9D-BC73-544AF2E21D4F}" srcId="{C74B742B-FA57-4868-A844-9BBC9BD637F0}" destId="{01C1AB02-4ECF-426D-B503-4CDCF09DD130}" srcOrd="3" destOrd="0" parTransId="{F5A58292-CE8B-4F5D-9EA4-AE63E81B9886}" sibTransId="{E3A5CE96-E2A1-48DB-BB4C-2061A6E0ACA5}"/>
    <dgm:cxn modelId="{530BBE04-7A01-480A-BFA5-3A1AA564295A}" srcId="{01C1AB02-4ECF-426D-B503-4CDCF09DD130}" destId="{32266A73-11C7-4C12-93EA-BD93EF7DEC5C}" srcOrd="0" destOrd="0" parTransId="{D48B94F3-5549-4392-A866-A2EAB46BD660}" sibTransId="{80F4ECC5-30BE-4A86-8E38-FA1CD5A58207}"/>
    <dgm:cxn modelId="{1BC3E710-3087-4D83-B0AE-AE27C34BC53B}" type="presOf" srcId="{355F053E-1CD1-4DDF-8DC7-F0DEBD9CD78E}" destId="{2AA2EE0D-4F85-4A16-A59F-3F24895E6CDE}" srcOrd="0" destOrd="0" presId="urn:microsoft.com/office/officeart/2005/8/layout/hierarchy5"/>
    <dgm:cxn modelId="{4910FA4B-8D7D-48D9-9A34-6189283EC467}" type="presOf" srcId="{B9AC0A1F-D14F-4DA1-A400-E4CC675701F4}" destId="{68529DF3-8E56-4C50-8492-ABC01D5187F9}" srcOrd="1" destOrd="0" presId="urn:microsoft.com/office/officeart/2005/8/layout/hierarchy5"/>
    <dgm:cxn modelId="{10F24EE2-DEE0-4E09-BF6A-286BB29A853F}" type="presOf" srcId="{BDE70AFC-031B-4517-B90C-C88A1BE66FE0}" destId="{2EE64B85-D311-4771-8863-E9A666108E94}" srcOrd="0" destOrd="0" presId="urn:microsoft.com/office/officeart/2005/8/layout/hierarchy5"/>
    <dgm:cxn modelId="{DB2CF05F-B0AF-4435-8465-E267D1649C33}" type="presOf" srcId="{1D5876A9-17A5-4C3D-8FB9-C3B1854AC461}" destId="{23FE3B9A-CB5A-4E83-AD4F-776FE469AFB5}" srcOrd="1" destOrd="0" presId="urn:microsoft.com/office/officeart/2005/8/layout/hierarchy5"/>
    <dgm:cxn modelId="{4508410B-D210-44BE-A047-5302AFDA0206}" type="presOf" srcId="{ED750C3C-C689-48C0-91BB-69ADC41FEB84}" destId="{382A48EB-8784-4E1C-8A66-1778E17C3E72}" srcOrd="0" destOrd="0" presId="urn:microsoft.com/office/officeart/2005/8/layout/hierarchy5"/>
    <dgm:cxn modelId="{00D9C4E4-C494-486B-8969-08DA26226665}" type="presOf" srcId="{C74B742B-FA57-4868-A844-9BBC9BD637F0}" destId="{608FA9DE-71A0-49D5-BBDB-52742EBA7B87}" srcOrd="0" destOrd="0" presId="urn:microsoft.com/office/officeart/2005/8/layout/hierarchy5"/>
    <dgm:cxn modelId="{7A856F11-D8AC-424F-9D53-AFFEE3100ABB}" type="presOf" srcId="{C173A09F-B33D-4F0C-A7B1-A96E34B4A75D}" destId="{C0F1B179-4CE3-4832-BBF5-92025F60EB16}" srcOrd="0" destOrd="0" presId="urn:microsoft.com/office/officeart/2005/8/layout/hierarchy5"/>
    <dgm:cxn modelId="{3318CCC9-E547-4341-A700-4582CBDA8D69}" type="presOf" srcId="{B6AA98CD-AACB-4433-9CDD-38FD6430142F}" destId="{511A7B88-1C5E-46EE-875D-351919CA193B}" srcOrd="0" destOrd="0" presId="urn:microsoft.com/office/officeart/2005/8/layout/hierarchy5"/>
    <dgm:cxn modelId="{BB823B7B-7CC0-42A9-844F-56662102A5A3}" type="presOf" srcId="{B9713120-0635-47BF-BE29-F26595A29CA6}" destId="{F6F2DC87-50F1-4F56-A1F0-D0ACECD1C424}" srcOrd="0" destOrd="0" presId="urn:microsoft.com/office/officeart/2005/8/layout/hierarchy5"/>
    <dgm:cxn modelId="{81699189-AB7E-42F2-8E2F-7A2DB15FC545}" type="presOf" srcId="{147C5385-6288-4F1A-B91E-38D662855362}" destId="{69C6AB0C-0434-4C86-842D-063158EEF085}" srcOrd="0" destOrd="0" presId="urn:microsoft.com/office/officeart/2005/8/layout/hierarchy5"/>
    <dgm:cxn modelId="{E016486E-1F10-4006-8024-B25D1F691B2F}" type="presOf" srcId="{D48B94F3-5549-4392-A866-A2EAB46BD660}" destId="{6C16AB73-3E06-4D0C-9EDD-8B15CC2C69F9}" srcOrd="1" destOrd="0" presId="urn:microsoft.com/office/officeart/2005/8/layout/hierarchy5"/>
    <dgm:cxn modelId="{2DC38B54-A697-4FF0-9363-AFFC8425FC8C}" type="presOf" srcId="{7E84F0D6-FDD9-41BF-9FC2-FD17C48F21CF}" destId="{932DCED5-3C2A-4A7D-A872-C7E1FD2DDFF3}" srcOrd="0" destOrd="0" presId="urn:microsoft.com/office/officeart/2005/8/layout/hierarchy5"/>
    <dgm:cxn modelId="{68BF733A-0C55-4D86-ABD6-DD71A7DEB7C2}" srcId="{0631A6C4-3369-4193-986D-2D65B9D775EE}" destId="{29A3E1BE-FB21-4458-9DD4-5C0B2DF924A5}" srcOrd="2" destOrd="0" parTransId="{32B40B7B-8A2A-4563-B9A9-E0445395104F}" sibTransId="{8880D09E-A015-40DD-B63A-1B9E7449DA0A}"/>
    <dgm:cxn modelId="{C6807444-E25D-4161-9708-ED780553BCFA}" type="presOf" srcId="{01C1AB02-4ECF-426D-B503-4CDCF09DD130}" destId="{03AC96A2-38A7-4CED-ABBB-A6C265A22AAC}" srcOrd="0" destOrd="0" presId="urn:microsoft.com/office/officeart/2005/8/layout/hierarchy5"/>
    <dgm:cxn modelId="{891EDBEC-1D6C-4132-9D68-1D67FCA9C80D}" srcId="{C74B742B-FA57-4868-A844-9BBC9BD637F0}" destId="{9774563C-930C-47EB-8953-F4261025537F}" srcOrd="1" destOrd="0" parTransId="{BDE70AFC-031B-4517-B90C-C88A1BE66FE0}" sibTransId="{FE211531-B0A6-41FF-88EB-FC846EC20C49}"/>
    <dgm:cxn modelId="{87F501D6-E22C-4DE5-84BD-5FDD8DB948D5}" type="presOf" srcId="{F5A58292-CE8B-4F5D-9EA4-AE63E81B9886}" destId="{4D8796E9-18F1-4847-B38D-953240E6DDE2}" srcOrd="0" destOrd="0" presId="urn:microsoft.com/office/officeart/2005/8/layout/hierarchy5"/>
    <dgm:cxn modelId="{71411F2F-25A1-4DD9-9892-E7CE084F70A6}" type="presParOf" srcId="{932DCED5-3C2A-4A7D-A872-C7E1FD2DDFF3}" destId="{A5630448-0741-4F39-941A-652DD22ACF74}" srcOrd="0" destOrd="0" presId="urn:microsoft.com/office/officeart/2005/8/layout/hierarchy5"/>
    <dgm:cxn modelId="{4CB43910-B147-478D-95B5-0D6BF3ED44FC}" type="presParOf" srcId="{A5630448-0741-4F39-941A-652DD22ACF74}" destId="{443A6ACD-C5DE-492D-8C19-1580623B7623}" srcOrd="0" destOrd="0" presId="urn:microsoft.com/office/officeart/2005/8/layout/hierarchy5"/>
    <dgm:cxn modelId="{10B85178-8CB9-4941-981C-BA416A30675D}" type="presParOf" srcId="{443A6ACD-C5DE-492D-8C19-1580623B7623}" destId="{86E884D7-6A3B-4C0C-BD83-086D97A95A59}" srcOrd="0" destOrd="0" presId="urn:microsoft.com/office/officeart/2005/8/layout/hierarchy5"/>
    <dgm:cxn modelId="{A27D4752-2838-4821-971C-44D3B3D4B4A1}" type="presParOf" srcId="{86E884D7-6A3B-4C0C-BD83-086D97A95A59}" destId="{608FA9DE-71A0-49D5-BBDB-52742EBA7B87}" srcOrd="0" destOrd="0" presId="urn:microsoft.com/office/officeart/2005/8/layout/hierarchy5"/>
    <dgm:cxn modelId="{0C228D30-C814-4D37-9B3D-1852517D1E46}" type="presParOf" srcId="{86E884D7-6A3B-4C0C-BD83-086D97A95A59}" destId="{08455747-16D3-458A-8959-23F19A9CCBAB}" srcOrd="1" destOrd="0" presId="urn:microsoft.com/office/officeart/2005/8/layout/hierarchy5"/>
    <dgm:cxn modelId="{C7FD86E5-17E4-4E82-9760-E3916BB3D06B}" type="presParOf" srcId="{08455747-16D3-458A-8959-23F19A9CCBAB}" destId="{5D9B602C-E8FB-468A-A1C4-7B0548D2FA2C}" srcOrd="0" destOrd="0" presId="urn:microsoft.com/office/officeart/2005/8/layout/hierarchy5"/>
    <dgm:cxn modelId="{FE4381D4-A7B7-4A25-AB18-7263B9360DCA}" type="presParOf" srcId="{5D9B602C-E8FB-468A-A1C4-7B0548D2FA2C}" destId="{48B3AC81-5492-4220-9C5E-8A27A9697854}" srcOrd="0" destOrd="0" presId="urn:microsoft.com/office/officeart/2005/8/layout/hierarchy5"/>
    <dgm:cxn modelId="{8BA28B53-DF3A-4B8C-8512-C11F9353D2BE}" type="presParOf" srcId="{08455747-16D3-458A-8959-23F19A9CCBAB}" destId="{88197750-F654-4656-A5FC-DAC1B113ADFE}" srcOrd="1" destOrd="0" presId="urn:microsoft.com/office/officeart/2005/8/layout/hierarchy5"/>
    <dgm:cxn modelId="{71575EEF-ABF4-4B58-BA44-63597B0E0392}" type="presParOf" srcId="{88197750-F654-4656-A5FC-DAC1B113ADFE}" destId="{A180CDB5-9F3B-4598-85C5-1265DC2C30F1}" srcOrd="0" destOrd="0" presId="urn:microsoft.com/office/officeart/2005/8/layout/hierarchy5"/>
    <dgm:cxn modelId="{84BE1108-CDD9-4471-90F1-7815DBDBCC1D}" type="presParOf" srcId="{88197750-F654-4656-A5FC-DAC1B113ADFE}" destId="{9B83ADCB-0DC6-414C-9F10-E3DA7BFA5EE7}" srcOrd="1" destOrd="0" presId="urn:microsoft.com/office/officeart/2005/8/layout/hierarchy5"/>
    <dgm:cxn modelId="{91202CF3-E59E-4F2E-94F4-4D33B9ACB546}" type="presParOf" srcId="{9B83ADCB-0DC6-414C-9F10-E3DA7BFA5EE7}" destId="{0F6C5AC9-29F2-4AC4-AD47-93AAF1848C9A}" srcOrd="0" destOrd="0" presId="urn:microsoft.com/office/officeart/2005/8/layout/hierarchy5"/>
    <dgm:cxn modelId="{6171145F-9F9B-4C27-B09D-C85FB9596C5F}" type="presParOf" srcId="{0F6C5AC9-29F2-4AC4-AD47-93AAF1848C9A}" destId="{23FE3B9A-CB5A-4E83-AD4F-776FE469AFB5}" srcOrd="0" destOrd="0" presId="urn:microsoft.com/office/officeart/2005/8/layout/hierarchy5"/>
    <dgm:cxn modelId="{7353DD13-9EFA-4922-9B06-6C45A4E4FED1}" type="presParOf" srcId="{9B83ADCB-0DC6-414C-9F10-E3DA7BFA5EE7}" destId="{D95F4328-9606-4097-AC0B-D467217EB902}" srcOrd="1" destOrd="0" presId="urn:microsoft.com/office/officeart/2005/8/layout/hierarchy5"/>
    <dgm:cxn modelId="{9E6723F2-2492-41CE-BCC6-1C502F5A128F}" type="presParOf" srcId="{D95F4328-9606-4097-AC0B-D467217EB902}" destId="{69C6AB0C-0434-4C86-842D-063158EEF085}" srcOrd="0" destOrd="0" presId="urn:microsoft.com/office/officeart/2005/8/layout/hierarchy5"/>
    <dgm:cxn modelId="{78517B9A-183B-44C6-ABD4-1DB7C4C84E22}" type="presParOf" srcId="{D95F4328-9606-4097-AC0B-D467217EB902}" destId="{97E90873-D669-4302-911D-9BB336E91954}" srcOrd="1" destOrd="0" presId="urn:microsoft.com/office/officeart/2005/8/layout/hierarchy5"/>
    <dgm:cxn modelId="{0579D274-A1CC-4D7E-9C9C-54B0F627AE68}" type="presParOf" srcId="{9B83ADCB-0DC6-414C-9F10-E3DA7BFA5EE7}" destId="{632F62D4-EC0C-4518-A4F6-C41BBC7C80D3}" srcOrd="2" destOrd="0" presId="urn:microsoft.com/office/officeart/2005/8/layout/hierarchy5"/>
    <dgm:cxn modelId="{DB7467B9-63B6-4085-A1EF-27CF0E805234}" type="presParOf" srcId="{632F62D4-EC0C-4518-A4F6-C41BBC7C80D3}" destId="{2746D6B7-8CFF-484C-9192-49E0B658398F}" srcOrd="0" destOrd="0" presId="urn:microsoft.com/office/officeart/2005/8/layout/hierarchy5"/>
    <dgm:cxn modelId="{BBF16FB4-5C75-4D6C-A4F1-7D68FEC7EE11}" type="presParOf" srcId="{9B83ADCB-0DC6-414C-9F10-E3DA7BFA5EE7}" destId="{0B8599F4-71A8-435A-A3F5-D2EEAB729918}" srcOrd="3" destOrd="0" presId="urn:microsoft.com/office/officeart/2005/8/layout/hierarchy5"/>
    <dgm:cxn modelId="{7D8D7271-984B-4714-A6CF-E40E1606286D}" type="presParOf" srcId="{0B8599F4-71A8-435A-A3F5-D2EEAB729918}" destId="{F6F2DC87-50F1-4F56-A1F0-D0ACECD1C424}" srcOrd="0" destOrd="0" presId="urn:microsoft.com/office/officeart/2005/8/layout/hierarchy5"/>
    <dgm:cxn modelId="{49D8CAE9-56E6-413A-9AB5-0A5E6D404407}" type="presParOf" srcId="{0B8599F4-71A8-435A-A3F5-D2EEAB729918}" destId="{DB1CF12B-2912-4D42-9E00-3A6A7FCF1D73}" srcOrd="1" destOrd="0" presId="urn:microsoft.com/office/officeart/2005/8/layout/hierarchy5"/>
    <dgm:cxn modelId="{2ED1DC10-F4C6-424F-B92B-2AEEA4D50379}" type="presParOf" srcId="{9B83ADCB-0DC6-414C-9F10-E3DA7BFA5EE7}" destId="{675F6473-CF45-4F53-B15A-01497DD2674A}" srcOrd="4" destOrd="0" presId="urn:microsoft.com/office/officeart/2005/8/layout/hierarchy5"/>
    <dgm:cxn modelId="{884B159B-311E-49E7-A7F0-7BD52A821B87}" type="presParOf" srcId="{675F6473-CF45-4F53-B15A-01497DD2674A}" destId="{5CA86DE2-2488-4546-A1CF-307C7D27A145}" srcOrd="0" destOrd="0" presId="urn:microsoft.com/office/officeart/2005/8/layout/hierarchy5"/>
    <dgm:cxn modelId="{EA647407-CA6B-409A-AD13-0C0FBE04AEED}" type="presParOf" srcId="{9B83ADCB-0DC6-414C-9F10-E3DA7BFA5EE7}" destId="{88BD3E1B-05DD-480A-A1EF-250859ADAE35}" srcOrd="5" destOrd="0" presId="urn:microsoft.com/office/officeart/2005/8/layout/hierarchy5"/>
    <dgm:cxn modelId="{5442161B-1CD1-4D8F-A201-04BF5DF80AF6}" type="presParOf" srcId="{88BD3E1B-05DD-480A-A1EF-250859ADAE35}" destId="{15FE14F0-A011-4BB8-B72E-C010F5BEC1E9}" srcOrd="0" destOrd="0" presId="urn:microsoft.com/office/officeart/2005/8/layout/hierarchy5"/>
    <dgm:cxn modelId="{09104D03-3D05-4064-8D3B-6317CB94E237}" type="presParOf" srcId="{88BD3E1B-05DD-480A-A1EF-250859ADAE35}" destId="{5677C199-0382-47CA-A7E0-08BCB5ECFE92}" srcOrd="1" destOrd="0" presId="urn:microsoft.com/office/officeart/2005/8/layout/hierarchy5"/>
    <dgm:cxn modelId="{BDC85A84-51A4-4F43-9127-A5CCC3EDC24E}" type="presParOf" srcId="{08455747-16D3-458A-8959-23F19A9CCBAB}" destId="{2EE64B85-D311-4771-8863-E9A666108E94}" srcOrd="2" destOrd="0" presId="urn:microsoft.com/office/officeart/2005/8/layout/hierarchy5"/>
    <dgm:cxn modelId="{A17DD595-133D-4F2C-9C87-A660C638BC11}" type="presParOf" srcId="{2EE64B85-D311-4771-8863-E9A666108E94}" destId="{8079A0A6-C396-486C-B433-B9C5473B5CBD}" srcOrd="0" destOrd="0" presId="urn:microsoft.com/office/officeart/2005/8/layout/hierarchy5"/>
    <dgm:cxn modelId="{401F1C34-848C-47F7-9275-C45BF8A49E4E}" type="presParOf" srcId="{08455747-16D3-458A-8959-23F19A9CCBAB}" destId="{93A04F00-7785-4D8F-8739-CEC42FDB26AC}" srcOrd="3" destOrd="0" presId="urn:microsoft.com/office/officeart/2005/8/layout/hierarchy5"/>
    <dgm:cxn modelId="{1C05DCD6-FEC2-49EA-A923-08E90B402EFB}" type="presParOf" srcId="{93A04F00-7785-4D8F-8739-CEC42FDB26AC}" destId="{FB0A9002-DDDE-4748-8672-D7EE57CA07A7}" srcOrd="0" destOrd="0" presId="urn:microsoft.com/office/officeart/2005/8/layout/hierarchy5"/>
    <dgm:cxn modelId="{9932F97D-E647-4809-8599-B91386D142E8}" type="presParOf" srcId="{93A04F00-7785-4D8F-8739-CEC42FDB26AC}" destId="{D82A7619-CA00-4AFD-92F3-E698D4CE8145}" srcOrd="1" destOrd="0" presId="urn:microsoft.com/office/officeart/2005/8/layout/hierarchy5"/>
    <dgm:cxn modelId="{9BE6BDC5-E966-467E-84D0-96F5803CC6A6}" type="presParOf" srcId="{D82A7619-CA00-4AFD-92F3-E698D4CE8145}" destId="{382A48EB-8784-4E1C-8A66-1778E17C3E72}" srcOrd="0" destOrd="0" presId="urn:microsoft.com/office/officeart/2005/8/layout/hierarchy5"/>
    <dgm:cxn modelId="{A7B8865B-44C6-485C-9A2B-13883EA8C42A}" type="presParOf" srcId="{382A48EB-8784-4E1C-8A66-1778E17C3E72}" destId="{13DFBFCE-602E-485D-BB08-5CC3E0D225A6}" srcOrd="0" destOrd="0" presId="urn:microsoft.com/office/officeart/2005/8/layout/hierarchy5"/>
    <dgm:cxn modelId="{24DF0912-FDE9-479E-8EF6-B7B62ADF332F}" type="presParOf" srcId="{D82A7619-CA00-4AFD-92F3-E698D4CE8145}" destId="{6FCCE802-47D2-4A2E-A3DB-BF6171334AC0}" srcOrd="1" destOrd="0" presId="urn:microsoft.com/office/officeart/2005/8/layout/hierarchy5"/>
    <dgm:cxn modelId="{E2DA7065-74A0-484D-95D7-D35E46D8CDF5}" type="presParOf" srcId="{6FCCE802-47D2-4A2E-A3DB-BF6171334AC0}" destId="{C0F1B179-4CE3-4832-BBF5-92025F60EB16}" srcOrd="0" destOrd="0" presId="urn:microsoft.com/office/officeart/2005/8/layout/hierarchy5"/>
    <dgm:cxn modelId="{0541CABB-3B25-4EDA-BFF3-19B64F79E415}" type="presParOf" srcId="{6FCCE802-47D2-4A2E-A3DB-BF6171334AC0}" destId="{6533E00F-D440-49CA-B926-0919FEB2D644}" srcOrd="1" destOrd="0" presId="urn:microsoft.com/office/officeart/2005/8/layout/hierarchy5"/>
    <dgm:cxn modelId="{1FDF0E62-F889-4EA2-A2FA-8E41A0BDBB72}" type="presParOf" srcId="{08455747-16D3-458A-8959-23F19A9CCBAB}" destId="{511A7B88-1C5E-46EE-875D-351919CA193B}" srcOrd="4" destOrd="0" presId="urn:microsoft.com/office/officeart/2005/8/layout/hierarchy5"/>
    <dgm:cxn modelId="{1448CA1F-86FA-426E-9CD3-BDEE6B661403}" type="presParOf" srcId="{511A7B88-1C5E-46EE-875D-351919CA193B}" destId="{B4375A38-2EF8-4650-8B05-01FE07331956}" srcOrd="0" destOrd="0" presId="urn:microsoft.com/office/officeart/2005/8/layout/hierarchy5"/>
    <dgm:cxn modelId="{E81513D0-CC49-4E0E-A79B-7B8A8F97A34D}" type="presParOf" srcId="{08455747-16D3-458A-8959-23F19A9CCBAB}" destId="{86E2A6F1-361E-4DE8-BCFC-9A8241ED868E}" srcOrd="5" destOrd="0" presId="urn:microsoft.com/office/officeart/2005/8/layout/hierarchy5"/>
    <dgm:cxn modelId="{46BBC7C7-EC05-4DA3-9528-E70D02A81F9F}" type="presParOf" srcId="{86E2A6F1-361E-4DE8-BCFC-9A8241ED868E}" destId="{A3C6271A-AC0E-4416-A603-650824BA3725}" srcOrd="0" destOrd="0" presId="urn:microsoft.com/office/officeart/2005/8/layout/hierarchy5"/>
    <dgm:cxn modelId="{FFE12BAC-0737-4756-83CB-0F2D680835A8}" type="presParOf" srcId="{86E2A6F1-361E-4DE8-BCFC-9A8241ED868E}" destId="{22004292-F317-4746-B09D-7C1BFFB8F9A6}" srcOrd="1" destOrd="0" presId="urn:microsoft.com/office/officeart/2005/8/layout/hierarchy5"/>
    <dgm:cxn modelId="{666AA0A4-B4C1-47A3-8109-FF1754C3AF38}" type="presParOf" srcId="{22004292-F317-4746-B09D-7C1BFFB8F9A6}" destId="{3B69B6EC-BFEF-40B1-9507-042AFBC171B4}" srcOrd="0" destOrd="0" presId="urn:microsoft.com/office/officeart/2005/8/layout/hierarchy5"/>
    <dgm:cxn modelId="{26C393A0-0DCD-494A-84A9-924EC0EC34A7}" type="presParOf" srcId="{3B69B6EC-BFEF-40B1-9507-042AFBC171B4}" destId="{6120E4FC-349F-49AC-819A-DA8D04EAB671}" srcOrd="0" destOrd="0" presId="urn:microsoft.com/office/officeart/2005/8/layout/hierarchy5"/>
    <dgm:cxn modelId="{C28EEF8F-F35F-47AC-B12A-3ABA877ED67C}" type="presParOf" srcId="{22004292-F317-4746-B09D-7C1BFFB8F9A6}" destId="{F167F24B-F7C3-4156-ACCE-FA905C6EE2DC}" srcOrd="1" destOrd="0" presId="urn:microsoft.com/office/officeart/2005/8/layout/hierarchy5"/>
    <dgm:cxn modelId="{389E238D-7ADF-4840-B169-7F41CEC0E034}" type="presParOf" srcId="{F167F24B-F7C3-4156-ACCE-FA905C6EE2DC}" destId="{2AA2EE0D-4F85-4A16-A59F-3F24895E6CDE}" srcOrd="0" destOrd="0" presId="urn:microsoft.com/office/officeart/2005/8/layout/hierarchy5"/>
    <dgm:cxn modelId="{DF6561DF-41B8-48C4-B7C9-F39A710AF05F}" type="presParOf" srcId="{F167F24B-F7C3-4156-ACCE-FA905C6EE2DC}" destId="{135B42DE-1A64-465D-BB80-34E767FCB3B3}" srcOrd="1" destOrd="0" presId="urn:microsoft.com/office/officeart/2005/8/layout/hierarchy5"/>
    <dgm:cxn modelId="{D6C4669E-1088-49E1-9053-393103791FB6}" type="presParOf" srcId="{22004292-F317-4746-B09D-7C1BFFB8F9A6}" destId="{7D878679-5E02-4CC7-8615-805B8155D881}" srcOrd="2" destOrd="0" presId="urn:microsoft.com/office/officeart/2005/8/layout/hierarchy5"/>
    <dgm:cxn modelId="{3FD7B87F-40DC-484E-853A-C08CAA562FC0}" type="presParOf" srcId="{7D878679-5E02-4CC7-8615-805B8155D881}" destId="{68529DF3-8E56-4C50-8492-ABC01D5187F9}" srcOrd="0" destOrd="0" presId="urn:microsoft.com/office/officeart/2005/8/layout/hierarchy5"/>
    <dgm:cxn modelId="{24F8760A-2479-4AE6-A250-AD3299FC2320}" type="presParOf" srcId="{22004292-F317-4746-B09D-7C1BFFB8F9A6}" destId="{B258FD49-79F7-43F2-80C7-81E43497F4DB}" srcOrd="3" destOrd="0" presId="urn:microsoft.com/office/officeart/2005/8/layout/hierarchy5"/>
    <dgm:cxn modelId="{2619E322-DCC7-49F5-8082-8919C37D14E0}" type="presParOf" srcId="{B258FD49-79F7-43F2-80C7-81E43497F4DB}" destId="{D2ED0E74-955D-4592-AA6F-ECD506DD15DC}" srcOrd="0" destOrd="0" presId="urn:microsoft.com/office/officeart/2005/8/layout/hierarchy5"/>
    <dgm:cxn modelId="{82C5D2C8-EE06-4F8D-BD86-BA0E618CED48}" type="presParOf" srcId="{B258FD49-79F7-43F2-80C7-81E43497F4DB}" destId="{0C23EBFF-3A2A-463D-A07E-6801BA436F46}" srcOrd="1" destOrd="0" presId="urn:microsoft.com/office/officeart/2005/8/layout/hierarchy5"/>
    <dgm:cxn modelId="{AEDF9F3C-E118-4EA4-BCD7-341D3489576A}" type="presParOf" srcId="{08455747-16D3-458A-8959-23F19A9CCBAB}" destId="{4D8796E9-18F1-4847-B38D-953240E6DDE2}" srcOrd="6" destOrd="0" presId="urn:microsoft.com/office/officeart/2005/8/layout/hierarchy5"/>
    <dgm:cxn modelId="{DF88F060-C924-48A5-A1EB-B3FBBCB7188B}" type="presParOf" srcId="{4D8796E9-18F1-4847-B38D-953240E6DDE2}" destId="{162B7D26-9A6C-4CBB-B712-1A1B7D2AE050}" srcOrd="0" destOrd="0" presId="urn:microsoft.com/office/officeart/2005/8/layout/hierarchy5"/>
    <dgm:cxn modelId="{B5DD411A-EE42-4489-9D05-E436EC7C5D30}" type="presParOf" srcId="{08455747-16D3-458A-8959-23F19A9CCBAB}" destId="{A356C2F9-0051-4B1D-9D25-78B22A33CFB0}" srcOrd="7" destOrd="0" presId="urn:microsoft.com/office/officeart/2005/8/layout/hierarchy5"/>
    <dgm:cxn modelId="{AE614470-3628-4424-8AD4-9B77C2609BFB}" type="presParOf" srcId="{A356C2F9-0051-4B1D-9D25-78B22A33CFB0}" destId="{03AC96A2-38A7-4CED-ABBB-A6C265A22AAC}" srcOrd="0" destOrd="0" presId="urn:microsoft.com/office/officeart/2005/8/layout/hierarchy5"/>
    <dgm:cxn modelId="{8225A8C4-5F8F-4BBC-B440-586F111A8086}" type="presParOf" srcId="{A356C2F9-0051-4B1D-9D25-78B22A33CFB0}" destId="{F815A1B8-6A94-4FCB-AB20-0496C1D64C1C}" srcOrd="1" destOrd="0" presId="urn:microsoft.com/office/officeart/2005/8/layout/hierarchy5"/>
    <dgm:cxn modelId="{AD2E01F4-ED96-4AE3-AE9F-A6B7F175C740}" type="presParOf" srcId="{F815A1B8-6A94-4FCB-AB20-0496C1D64C1C}" destId="{73B4E5A4-D76C-48F3-99BB-D6134B7793CE}" srcOrd="0" destOrd="0" presId="urn:microsoft.com/office/officeart/2005/8/layout/hierarchy5"/>
    <dgm:cxn modelId="{75CA30DE-9783-4136-A733-73933684DCD6}" type="presParOf" srcId="{73B4E5A4-D76C-48F3-99BB-D6134B7793CE}" destId="{6C16AB73-3E06-4D0C-9EDD-8B15CC2C69F9}" srcOrd="0" destOrd="0" presId="urn:microsoft.com/office/officeart/2005/8/layout/hierarchy5"/>
    <dgm:cxn modelId="{3952FBE1-3EDE-4491-BCB0-9587D6CFE0F3}" type="presParOf" srcId="{F815A1B8-6A94-4FCB-AB20-0496C1D64C1C}" destId="{882DBB9E-A724-4883-9D20-32CC7B0A19CA}" srcOrd="1" destOrd="0" presId="urn:microsoft.com/office/officeart/2005/8/layout/hierarchy5"/>
    <dgm:cxn modelId="{61A0B969-5F6B-4405-8626-B76216C63DAC}" type="presParOf" srcId="{882DBB9E-A724-4883-9D20-32CC7B0A19CA}" destId="{1B8ABA6A-4CC2-45B3-A0A9-05B3FB8F21BF}" srcOrd="0" destOrd="0" presId="urn:microsoft.com/office/officeart/2005/8/layout/hierarchy5"/>
    <dgm:cxn modelId="{153B257B-EDF7-4FFB-BCD3-E7C89626DA33}" type="presParOf" srcId="{882DBB9E-A724-4883-9D20-32CC7B0A19CA}" destId="{CC021F56-9366-4838-98B4-6D6DE68F4885}" srcOrd="1" destOrd="0" presId="urn:microsoft.com/office/officeart/2005/8/layout/hierarchy5"/>
    <dgm:cxn modelId="{13E171C8-86C0-42D8-867C-CA5021BD983E}" type="presParOf" srcId="{932DCED5-3C2A-4A7D-A872-C7E1FD2DDFF3}" destId="{5370C41C-6F52-4C44-A57B-29FD2C49261F}" srcOrd="1" destOrd="0" presId="urn:microsoft.com/office/officeart/2005/8/layout/hierarchy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017B83-C8FA-4101-AD17-59D7D29EA90E}" type="doc">
      <dgm:prSet loTypeId="urn:microsoft.com/office/officeart/2005/8/layout/orgChart1" loCatId="hierarchy" qsTypeId="urn:microsoft.com/office/officeart/2005/8/quickstyle/3d6" qsCatId="3D" csTypeId="urn:microsoft.com/office/officeart/2005/8/colors/colorful3" csCatId="colorful" phldr="1"/>
      <dgm:spPr/>
      <dgm:t>
        <a:bodyPr/>
        <a:lstStyle/>
        <a:p>
          <a:pPr rtl="1"/>
          <a:endParaRPr lang="ar-SA"/>
        </a:p>
      </dgm:t>
    </dgm:pt>
    <dgm:pt modelId="{19F1A644-188B-4FE1-B09A-F3D99E42499E}">
      <dgm:prSet phldrT="[نص]" custT="1"/>
      <dgm:spPr/>
      <dgm:t>
        <a:bodyPr/>
        <a:lstStyle/>
        <a:p>
          <a:pPr rtl="1"/>
          <a:r>
            <a:rPr lang="ar-SA" sz="2000" b="1" dirty="0" smtClean="0">
              <a:effectLst>
                <a:outerShdw blurRad="38100" dist="38100" dir="2700000" algn="tl">
                  <a:srgbClr val="000000">
                    <a:alpha val="43137"/>
                  </a:srgbClr>
                </a:outerShdw>
              </a:effectLst>
            </a:rPr>
            <a:t>أوعية التخزين المادي </a:t>
          </a:r>
          <a:endParaRPr lang="ar-SA" sz="2000" b="1" dirty="0">
            <a:effectLst>
              <a:outerShdw blurRad="38100" dist="38100" dir="2700000" algn="tl">
                <a:srgbClr val="000000">
                  <a:alpha val="43137"/>
                </a:srgbClr>
              </a:outerShdw>
            </a:effectLst>
          </a:endParaRPr>
        </a:p>
      </dgm:t>
    </dgm:pt>
    <dgm:pt modelId="{2008DC5E-DEA8-4F27-806E-B79751684DA2}" type="parTrans" cxnId="{39B52B7B-16C3-4F05-83BB-876D6D95CBAC}">
      <dgm:prSet/>
      <dgm:spPr/>
      <dgm:t>
        <a:bodyPr/>
        <a:lstStyle/>
        <a:p>
          <a:pPr rtl="1"/>
          <a:endParaRPr lang="ar-SA"/>
        </a:p>
      </dgm:t>
    </dgm:pt>
    <dgm:pt modelId="{7E771C24-9E6A-4DEC-8770-E12EE3342DF5}" type="sibTrans" cxnId="{39B52B7B-16C3-4F05-83BB-876D6D95CBAC}">
      <dgm:prSet/>
      <dgm:spPr/>
      <dgm:t>
        <a:bodyPr/>
        <a:lstStyle/>
        <a:p>
          <a:pPr rtl="1"/>
          <a:endParaRPr lang="ar-SA"/>
        </a:p>
      </dgm:t>
    </dgm:pt>
    <dgm:pt modelId="{48F92732-FC25-4A7A-B4FA-78F12ACD0ADD}">
      <dgm:prSet phldrT="[نص]"/>
      <dgm:spPr/>
      <dgm:t>
        <a:bodyPr/>
        <a:lstStyle/>
        <a:p>
          <a:pPr rtl="1"/>
          <a:r>
            <a:rPr lang="ar-SA" b="1" dirty="0" smtClean="0">
              <a:effectLst>
                <a:outerShdw blurRad="38100" dist="38100" dir="2700000" algn="tl">
                  <a:srgbClr val="000000">
                    <a:alpha val="43137"/>
                  </a:srgbClr>
                </a:outerShdw>
              </a:effectLst>
            </a:rPr>
            <a:t>الأوعية الهجينة </a:t>
          </a:r>
          <a:endParaRPr lang="ar-SA" b="1" dirty="0">
            <a:effectLst>
              <a:outerShdw blurRad="38100" dist="38100" dir="2700000" algn="tl">
                <a:srgbClr val="000000">
                  <a:alpha val="43137"/>
                </a:srgbClr>
              </a:outerShdw>
            </a:effectLst>
          </a:endParaRPr>
        </a:p>
      </dgm:t>
    </dgm:pt>
    <dgm:pt modelId="{8BB7BF97-3F51-4386-87B0-606AE663FF9D}" type="parTrans" cxnId="{233B322C-E461-4EFB-9AB8-0F2C5E67FB8E}">
      <dgm:prSet/>
      <dgm:spPr/>
      <dgm:t>
        <a:bodyPr/>
        <a:lstStyle/>
        <a:p>
          <a:pPr rtl="1"/>
          <a:endParaRPr lang="ar-SA"/>
        </a:p>
      </dgm:t>
    </dgm:pt>
    <dgm:pt modelId="{A9A0EE90-B566-4B09-AC07-557AEB30F965}" type="sibTrans" cxnId="{233B322C-E461-4EFB-9AB8-0F2C5E67FB8E}">
      <dgm:prSet/>
      <dgm:spPr/>
      <dgm:t>
        <a:bodyPr/>
        <a:lstStyle/>
        <a:p>
          <a:pPr rtl="1"/>
          <a:endParaRPr lang="ar-SA"/>
        </a:p>
      </dgm:t>
    </dgm:pt>
    <dgm:pt modelId="{10BD8E58-2B51-4D5E-8E52-B263D846A6FC}">
      <dgm:prSet phldrT="[نص]"/>
      <dgm:spPr/>
      <dgm:t>
        <a:bodyPr/>
        <a:lstStyle/>
        <a:p>
          <a:pPr rtl="1"/>
          <a:r>
            <a:rPr lang="ar-SA" b="1" dirty="0" smtClean="0">
              <a:effectLst>
                <a:outerShdw blurRad="38100" dist="38100" dir="2700000" algn="tl">
                  <a:srgbClr val="000000">
                    <a:alpha val="43137"/>
                  </a:srgbClr>
                </a:outerShdw>
              </a:effectLst>
            </a:rPr>
            <a:t>الأوعية الشبكية </a:t>
          </a:r>
          <a:endParaRPr lang="ar-SA" b="1" dirty="0">
            <a:effectLst>
              <a:outerShdw blurRad="38100" dist="38100" dir="2700000" algn="tl">
                <a:srgbClr val="000000">
                  <a:alpha val="43137"/>
                </a:srgbClr>
              </a:outerShdw>
            </a:effectLst>
          </a:endParaRPr>
        </a:p>
      </dgm:t>
    </dgm:pt>
    <dgm:pt modelId="{3E48D927-8C55-4A50-9B62-E863A46022D2}" type="parTrans" cxnId="{4A1300D5-682C-4452-AEF1-3C2C838F664A}">
      <dgm:prSet/>
      <dgm:spPr/>
      <dgm:t>
        <a:bodyPr/>
        <a:lstStyle/>
        <a:p>
          <a:pPr rtl="1"/>
          <a:endParaRPr lang="ar-SA"/>
        </a:p>
      </dgm:t>
    </dgm:pt>
    <dgm:pt modelId="{D0BE8D1D-815B-4A95-AC2D-A98153FD5627}" type="sibTrans" cxnId="{4A1300D5-682C-4452-AEF1-3C2C838F664A}">
      <dgm:prSet/>
      <dgm:spPr/>
      <dgm:t>
        <a:bodyPr/>
        <a:lstStyle/>
        <a:p>
          <a:pPr rtl="1"/>
          <a:endParaRPr lang="ar-SA"/>
        </a:p>
      </dgm:t>
    </dgm:pt>
    <dgm:pt modelId="{C3A19188-CCF9-4D90-ADE7-49CDD9B5C8EE}">
      <dgm:prSet phldrT="[نص]"/>
      <dgm:spPr/>
      <dgm:t>
        <a:bodyPr/>
        <a:lstStyle/>
        <a:p>
          <a:pPr rtl="1"/>
          <a:r>
            <a:rPr lang="ar-SA" b="1" dirty="0" smtClean="0">
              <a:effectLst>
                <a:outerShdw blurRad="38100" dist="38100" dir="2700000" algn="tl">
                  <a:srgbClr val="000000">
                    <a:alpha val="43137"/>
                  </a:srgbClr>
                </a:outerShdw>
              </a:effectLst>
            </a:rPr>
            <a:t>الأوعية المحمولة </a:t>
          </a:r>
          <a:endParaRPr lang="ar-SA" b="1" dirty="0">
            <a:effectLst>
              <a:outerShdw blurRad="38100" dist="38100" dir="2700000" algn="tl">
                <a:srgbClr val="000000">
                  <a:alpha val="43137"/>
                </a:srgbClr>
              </a:outerShdw>
            </a:effectLst>
          </a:endParaRPr>
        </a:p>
      </dgm:t>
    </dgm:pt>
    <dgm:pt modelId="{219A16F3-BA86-4527-BC31-1A0F0711DC15}" type="parTrans" cxnId="{D2E0DCFE-6644-4499-8EE4-5855EEB12DF2}">
      <dgm:prSet/>
      <dgm:spPr/>
      <dgm:t>
        <a:bodyPr/>
        <a:lstStyle/>
        <a:p>
          <a:pPr rtl="1"/>
          <a:endParaRPr lang="ar-SA"/>
        </a:p>
      </dgm:t>
    </dgm:pt>
    <dgm:pt modelId="{5967B8CB-4FCA-497D-AE0D-387A563148CA}" type="sibTrans" cxnId="{D2E0DCFE-6644-4499-8EE4-5855EEB12DF2}">
      <dgm:prSet/>
      <dgm:spPr/>
      <dgm:t>
        <a:bodyPr/>
        <a:lstStyle/>
        <a:p>
          <a:pPr rtl="1"/>
          <a:endParaRPr lang="ar-SA"/>
        </a:p>
      </dgm:t>
    </dgm:pt>
    <dgm:pt modelId="{F5ABD010-1F70-497D-82A8-E1E6F77FCF5A}" type="asst">
      <dgm:prSet/>
      <dgm:spPr/>
      <dgm:t>
        <a:bodyPr/>
        <a:lstStyle/>
        <a:p>
          <a:pPr rtl="1"/>
          <a:r>
            <a:rPr lang="ar-SA" b="1" dirty="0" smtClean="0">
              <a:effectLst>
                <a:outerShdw blurRad="38100" dist="38100" dir="2700000" algn="tl">
                  <a:srgbClr val="000000">
                    <a:alpha val="43137"/>
                  </a:srgbClr>
                </a:outerShdw>
              </a:effectLst>
            </a:rPr>
            <a:t>الأقراص الصلبة </a:t>
          </a:r>
        </a:p>
        <a:p>
          <a:pPr rtl="1"/>
          <a:r>
            <a:rPr lang="ar-SA" b="1" dirty="0" smtClean="0">
              <a:effectLst>
                <a:outerShdw blurRad="38100" dist="38100" dir="2700000" algn="tl">
                  <a:srgbClr val="000000">
                    <a:alpha val="43137"/>
                  </a:srgbClr>
                </a:outerShdw>
              </a:effectLst>
            </a:rPr>
            <a:t>الأقراص المغناطيسية المرنة </a:t>
          </a:r>
        </a:p>
        <a:p>
          <a:pPr rtl="1"/>
          <a:r>
            <a:rPr lang="ar-SA" b="1" dirty="0" smtClean="0">
              <a:effectLst>
                <a:outerShdw blurRad="38100" dist="38100" dir="2700000" algn="tl">
                  <a:srgbClr val="000000">
                    <a:alpha val="43137"/>
                  </a:srgbClr>
                </a:outerShdw>
              </a:effectLst>
            </a:rPr>
            <a:t>الأقراص الضوئية </a:t>
          </a:r>
          <a:endParaRPr lang="ar-SA" b="1" dirty="0">
            <a:effectLst>
              <a:outerShdw blurRad="38100" dist="38100" dir="2700000" algn="tl">
                <a:srgbClr val="000000">
                  <a:alpha val="43137"/>
                </a:srgbClr>
              </a:outerShdw>
            </a:effectLst>
          </a:endParaRPr>
        </a:p>
      </dgm:t>
    </dgm:pt>
    <dgm:pt modelId="{B88B5A28-9CA2-4A15-92CE-26A97CBDD8AA}" type="parTrans" cxnId="{56EF04AF-18D7-4620-A225-31E0A848C1DD}">
      <dgm:prSet/>
      <dgm:spPr/>
      <dgm:t>
        <a:bodyPr/>
        <a:lstStyle/>
        <a:p>
          <a:pPr rtl="1"/>
          <a:endParaRPr lang="ar-SA"/>
        </a:p>
      </dgm:t>
    </dgm:pt>
    <dgm:pt modelId="{E20738CB-7D1B-44BE-AA3E-8A378CB6F85E}" type="sibTrans" cxnId="{56EF04AF-18D7-4620-A225-31E0A848C1DD}">
      <dgm:prSet/>
      <dgm:spPr/>
      <dgm:t>
        <a:bodyPr/>
        <a:lstStyle/>
        <a:p>
          <a:pPr rtl="1"/>
          <a:endParaRPr lang="ar-SA"/>
        </a:p>
      </dgm:t>
    </dgm:pt>
    <dgm:pt modelId="{F15AF636-DBCB-4C17-A192-5FAA2848CB7B}" type="asst">
      <dgm:prSet/>
      <dgm:spPr/>
      <dgm:t>
        <a:bodyPr/>
        <a:lstStyle/>
        <a:p>
          <a:pPr rtl="1"/>
          <a:r>
            <a:rPr lang="ar-SA" b="1" dirty="0" smtClean="0">
              <a:effectLst>
                <a:outerShdw blurRad="38100" dist="38100" dir="2700000" algn="tl">
                  <a:srgbClr val="000000">
                    <a:alpha val="43137"/>
                  </a:srgbClr>
                </a:outerShdw>
              </a:effectLst>
            </a:rPr>
            <a:t>-الانترانت – </a:t>
          </a:r>
          <a:r>
            <a:rPr lang="ar-SA" b="1" dirty="0" err="1" smtClean="0">
              <a:effectLst>
                <a:outerShdw blurRad="38100" dist="38100" dir="2700000" algn="tl">
                  <a:srgbClr val="000000">
                    <a:alpha val="43137"/>
                  </a:srgbClr>
                </a:outerShdw>
              </a:effectLst>
            </a:rPr>
            <a:t>الاكسترانت</a:t>
          </a:r>
          <a:r>
            <a:rPr lang="ar-SA" b="1" dirty="0" smtClean="0">
              <a:effectLst>
                <a:outerShdw blurRad="38100" dist="38100" dir="2700000" algn="tl">
                  <a:srgbClr val="000000">
                    <a:alpha val="43137"/>
                  </a:srgbClr>
                </a:outerShdw>
              </a:effectLst>
            </a:rPr>
            <a:t> – الانترنت </a:t>
          </a:r>
          <a:endParaRPr lang="ar-SA" b="1" dirty="0">
            <a:effectLst>
              <a:outerShdw blurRad="38100" dist="38100" dir="2700000" algn="tl">
                <a:srgbClr val="000000">
                  <a:alpha val="43137"/>
                </a:srgbClr>
              </a:outerShdw>
            </a:effectLst>
          </a:endParaRPr>
        </a:p>
      </dgm:t>
    </dgm:pt>
    <dgm:pt modelId="{8AB7BE50-21F2-41CE-8E50-C06DB3BEAD5B}" type="parTrans" cxnId="{F3FEFEFC-B9CE-41A6-83D3-7934195509C2}">
      <dgm:prSet/>
      <dgm:spPr/>
      <dgm:t>
        <a:bodyPr/>
        <a:lstStyle/>
        <a:p>
          <a:pPr rtl="1"/>
          <a:endParaRPr lang="ar-SA"/>
        </a:p>
      </dgm:t>
    </dgm:pt>
    <dgm:pt modelId="{1F89A965-F6FC-4E41-964C-757CA92A90FF}" type="sibTrans" cxnId="{F3FEFEFC-B9CE-41A6-83D3-7934195509C2}">
      <dgm:prSet/>
      <dgm:spPr/>
      <dgm:t>
        <a:bodyPr/>
        <a:lstStyle/>
        <a:p>
          <a:pPr rtl="1"/>
          <a:endParaRPr lang="ar-SA"/>
        </a:p>
      </dgm:t>
    </dgm:pt>
    <dgm:pt modelId="{674725F0-2B27-429E-9AF0-9E9D1D78F6DD}" type="asst">
      <dgm:prSet/>
      <dgm:spPr/>
      <dgm:t>
        <a:bodyPr/>
        <a:lstStyle/>
        <a:p>
          <a:pPr rtl="1"/>
          <a:r>
            <a:rPr lang="ar-SA" b="1" dirty="0" smtClean="0"/>
            <a:t>....................!!!</a:t>
          </a:r>
          <a:endParaRPr lang="ar-SA" b="1" dirty="0"/>
        </a:p>
      </dgm:t>
    </dgm:pt>
    <dgm:pt modelId="{597CA7C0-EB6E-4A0D-A9FC-5EBB7D76E7B7}" type="parTrans" cxnId="{834EBB24-1B66-4F44-9DD0-D1C33B3B18EC}">
      <dgm:prSet/>
      <dgm:spPr/>
      <dgm:t>
        <a:bodyPr/>
        <a:lstStyle/>
        <a:p>
          <a:pPr rtl="1"/>
          <a:endParaRPr lang="ar-SA"/>
        </a:p>
      </dgm:t>
    </dgm:pt>
    <dgm:pt modelId="{DC9A02ED-174A-46F3-B65B-7674FB5ECF92}" type="sibTrans" cxnId="{834EBB24-1B66-4F44-9DD0-D1C33B3B18EC}">
      <dgm:prSet/>
      <dgm:spPr/>
      <dgm:t>
        <a:bodyPr/>
        <a:lstStyle/>
        <a:p>
          <a:pPr rtl="1"/>
          <a:endParaRPr lang="ar-SA"/>
        </a:p>
      </dgm:t>
    </dgm:pt>
    <dgm:pt modelId="{970D192F-8D5B-4E72-9D29-8A9E2E933963}" type="pres">
      <dgm:prSet presAssocID="{4A017B83-C8FA-4101-AD17-59D7D29EA90E}" presName="hierChild1" presStyleCnt="0">
        <dgm:presLayoutVars>
          <dgm:orgChart val="1"/>
          <dgm:chPref val="1"/>
          <dgm:dir/>
          <dgm:animOne val="branch"/>
          <dgm:animLvl val="lvl"/>
          <dgm:resizeHandles/>
        </dgm:presLayoutVars>
      </dgm:prSet>
      <dgm:spPr/>
      <dgm:t>
        <a:bodyPr/>
        <a:lstStyle/>
        <a:p>
          <a:pPr rtl="1"/>
          <a:endParaRPr lang="ar-SA"/>
        </a:p>
      </dgm:t>
    </dgm:pt>
    <dgm:pt modelId="{5F749B1A-17CB-4BC6-98A7-5BC0F788DDFF}" type="pres">
      <dgm:prSet presAssocID="{19F1A644-188B-4FE1-B09A-F3D99E42499E}" presName="hierRoot1" presStyleCnt="0">
        <dgm:presLayoutVars>
          <dgm:hierBranch val="init"/>
        </dgm:presLayoutVars>
      </dgm:prSet>
      <dgm:spPr/>
      <dgm:t>
        <a:bodyPr/>
        <a:lstStyle/>
        <a:p>
          <a:pPr rtl="1"/>
          <a:endParaRPr lang="ar-SA"/>
        </a:p>
      </dgm:t>
    </dgm:pt>
    <dgm:pt modelId="{92216B9F-A8D6-4A76-AEDD-0B5696EA6558}" type="pres">
      <dgm:prSet presAssocID="{19F1A644-188B-4FE1-B09A-F3D99E42499E}" presName="rootComposite1" presStyleCnt="0"/>
      <dgm:spPr/>
      <dgm:t>
        <a:bodyPr/>
        <a:lstStyle/>
        <a:p>
          <a:pPr rtl="1"/>
          <a:endParaRPr lang="ar-SA"/>
        </a:p>
      </dgm:t>
    </dgm:pt>
    <dgm:pt modelId="{A46E941C-E962-430C-837B-B2C6002566CA}" type="pres">
      <dgm:prSet presAssocID="{19F1A644-188B-4FE1-B09A-F3D99E42499E}" presName="rootText1" presStyleLbl="node0" presStyleIdx="0" presStyleCnt="1">
        <dgm:presLayoutVars>
          <dgm:chPref val="3"/>
        </dgm:presLayoutVars>
      </dgm:prSet>
      <dgm:spPr/>
      <dgm:t>
        <a:bodyPr/>
        <a:lstStyle/>
        <a:p>
          <a:pPr rtl="1"/>
          <a:endParaRPr lang="ar-SA"/>
        </a:p>
      </dgm:t>
    </dgm:pt>
    <dgm:pt modelId="{40B444DB-E0F7-497B-AE0C-12C817663701}" type="pres">
      <dgm:prSet presAssocID="{19F1A644-188B-4FE1-B09A-F3D99E42499E}" presName="rootConnector1" presStyleLbl="node1" presStyleIdx="0" presStyleCnt="0"/>
      <dgm:spPr/>
      <dgm:t>
        <a:bodyPr/>
        <a:lstStyle/>
        <a:p>
          <a:pPr rtl="1"/>
          <a:endParaRPr lang="ar-SA"/>
        </a:p>
      </dgm:t>
    </dgm:pt>
    <dgm:pt modelId="{50D30BED-D505-4F47-A56E-E4056848B06D}" type="pres">
      <dgm:prSet presAssocID="{19F1A644-188B-4FE1-B09A-F3D99E42499E}" presName="hierChild2" presStyleCnt="0"/>
      <dgm:spPr/>
      <dgm:t>
        <a:bodyPr/>
        <a:lstStyle/>
        <a:p>
          <a:pPr rtl="1"/>
          <a:endParaRPr lang="ar-SA"/>
        </a:p>
      </dgm:t>
    </dgm:pt>
    <dgm:pt modelId="{B8179627-C572-4122-B634-165297F332D9}" type="pres">
      <dgm:prSet presAssocID="{8BB7BF97-3F51-4386-87B0-606AE663FF9D}" presName="Name37" presStyleLbl="parChTrans1D2" presStyleIdx="0" presStyleCnt="3"/>
      <dgm:spPr/>
      <dgm:t>
        <a:bodyPr/>
        <a:lstStyle/>
        <a:p>
          <a:pPr rtl="1"/>
          <a:endParaRPr lang="ar-SA"/>
        </a:p>
      </dgm:t>
    </dgm:pt>
    <dgm:pt modelId="{B0BF2407-2EF9-46A1-8542-36D9A40E31E1}" type="pres">
      <dgm:prSet presAssocID="{48F92732-FC25-4A7A-B4FA-78F12ACD0ADD}" presName="hierRoot2" presStyleCnt="0">
        <dgm:presLayoutVars>
          <dgm:hierBranch val="init"/>
        </dgm:presLayoutVars>
      </dgm:prSet>
      <dgm:spPr/>
      <dgm:t>
        <a:bodyPr/>
        <a:lstStyle/>
        <a:p>
          <a:pPr rtl="1"/>
          <a:endParaRPr lang="ar-SA"/>
        </a:p>
      </dgm:t>
    </dgm:pt>
    <dgm:pt modelId="{FE6724C4-4267-4A17-B510-495513B183E3}" type="pres">
      <dgm:prSet presAssocID="{48F92732-FC25-4A7A-B4FA-78F12ACD0ADD}" presName="rootComposite" presStyleCnt="0"/>
      <dgm:spPr/>
      <dgm:t>
        <a:bodyPr/>
        <a:lstStyle/>
        <a:p>
          <a:pPr rtl="1"/>
          <a:endParaRPr lang="ar-SA"/>
        </a:p>
      </dgm:t>
    </dgm:pt>
    <dgm:pt modelId="{3860DAA0-AB37-4CE1-9617-E59CA730B04D}" type="pres">
      <dgm:prSet presAssocID="{48F92732-FC25-4A7A-B4FA-78F12ACD0ADD}" presName="rootText" presStyleLbl="node2" presStyleIdx="0" presStyleCnt="3">
        <dgm:presLayoutVars>
          <dgm:chPref val="3"/>
        </dgm:presLayoutVars>
      </dgm:prSet>
      <dgm:spPr/>
      <dgm:t>
        <a:bodyPr/>
        <a:lstStyle/>
        <a:p>
          <a:pPr rtl="1"/>
          <a:endParaRPr lang="ar-SA"/>
        </a:p>
      </dgm:t>
    </dgm:pt>
    <dgm:pt modelId="{1D800EAF-CEE1-4ECA-9A7B-64A32EF1AE33}" type="pres">
      <dgm:prSet presAssocID="{48F92732-FC25-4A7A-B4FA-78F12ACD0ADD}" presName="rootConnector" presStyleLbl="node2" presStyleIdx="0" presStyleCnt="3"/>
      <dgm:spPr/>
      <dgm:t>
        <a:bodyPr/>
        <a:lstStyle/>
        <a:p>
          <a:pPr rtl="1"/>
          <a:endParaRPr lang="ar-SA"/>
        </a:p>
      </dgm:t>
    </dgm:pt>
    <dgm:pt modelId="{E4D79F09-9091-4135-8B1B-62A0DCA87129}" type="pres">
      <dgm:prSet presAssocID="{48F92732-FC25-4A7A-B4FA-78F12ACD0ADD}" presName="hierChild4" presStyleCnt="0"/>
      <dgm:spPr/>
      <dgm:t>
        <a:bodyPr/>
        <a:lstStyle/>
        <a:p>
          <a:pPr rtl="1"/>
          <a:endParaRPr lang="ar-SA"/>
        </a:p>
      </dgm:t>
    </dgm:pt>
    <dgm:pt modelId="{BFB8859A-AFFF-471D-941D-39DA8FD41224}" type="pres">
      <dgm:prSet presAssocID="{48F92732-FC25-4A7A-B4FA-78F12ACD0ADD}" presName="hierChild5" presStyleCnt="0"/>
      <dgm:spPr/>
      <dgm:t>
        <a:bodyPr/>
        <a:lstStyle/>
        <a:p>
          <a:pPr rtl="1"/>
          <a:endParaRPr lang="ar-SA"/>
        </a:p>
      </dgm:t>
    </dgm:pt>
    <dgm:pt modelId="{376D5962-482C-4422-9894-38A7C5EAD22B}" type="pres">
      <dgm:prSet presAssocID="{597CA7C0-EB6E-4A0D-A9FC-5EBB7D76E7B7}" presName="Name111" presStyleLbl="parChTrans1D3" presStyleIdx="0" presStyleCnt="3"/>
      <dgm:spPr/>
      <dgm:t>
        <a:bodyPr/>
        <a:lstStyle/>
        <a:p>
          <a:pPr rtl="1"/>
          <a:endParaRPr lang="ar-SA"/>
        </a:p>
      </dgm:t>
    </dgm:pt>
    <dgm:pt modelId="{4B06BA08-6093-47CD-88EC-0A62ADB6F165}" type="pres">
      <dgm:prSet presAssocID="{674725F0-2B27-429E-9AF0-9E9D1D78F6DD}" presName="hierRoot3" presStyleCnt="0">
        <dgm:presLayoutVars>
          <dgm:hierBranch val="init"/>
        </dgm:presLayoutVars>
      </dgm:prSet>
      <dgm:spPr/>
      <dgm:t>
        <a:bodyPr/>
        <a:lstStyle/>
        <a:p>
          <a:pPr rtl="1"/>
          <a:endParaRPr lang="ar-SA"/>
        </a:p>
      </dgm:t>
    </dgm:pt>
    <dgm:pt modelId="{7D47E086-96A4-4987-A09B-71A244C82CDB}" type="pres">
      <dgm:prSet presAssocID="{674725F0-2B27-429E-9AF0-9E9D1D78F6DD}" presName="rootComposite3" presStyleCnt="0"/>
      <dgm:spPr/>
      <dgm:t>
        <a:bodyPr/>
        <a:lstStyle/>
        <a:p>
          <a:pPr rtl="1"/>
          <a:endParaRPr lang="ar-SA"/>
        </a:p>
      </dgm:t>
    </dgm:pt>
    <dgm:pt modelId="{BB1E5C9F-BDFB-4A69-A97D-F553E22F17EB}" type="pres">
      <dgm:prSet presAssocID="{674725F0-2B27-429E-9AF0-9E9D1D78F6DD}" presName="rootText3" presStyleLbl="asst2" presStyleIdx="0" presStyleCnt="3">
        <dgm:presLayoutVars>
          <dgm:chPref val="3"/>
        </dgm:presLayoutVars>
      </dgm:prSet>
      <dgm:spPr/>
      <dgm:t>
        <a:bodyPr/>
        <a:lstStyle/>
        <a:p>
          <a:pPr rtl="1"/>
          <a:endParaRPr lang="ar-SA"/>
        </a:p>
      </dgm:t>
    </dgm:pt>
    <dgm:pt modelId="{EC3E324D-5D42-4C42-8AE3-84C9D95E42EF}" type="pres">
      <dgm:prSet presAssocID="{674725F0-2B27-429E-9AF0-9E9D1D78F6DD}" presName="rootConnector3" presStyleLbl="asst2" presStyleIdx="0" presStyleCnt="3"/>
      <dgm:spPr/>
      <dgm:t>
        <a:bodyPr/>
        <a:lstStyle/>
        <a:p>
          <a:pPr rtl="1"/>
          <a:endParaRPr lang="ar-SA"/>
        </a:p>
      </dgm:t>
    </dgm:pt>
    <dgm:pt modelId="{A1D035AA-25D3-4ED5-8A99-EE846FC207CD}" type="pres">
      <dgm:prSet presAssocID="{674725F0-2B27-429E-9AF0-9E9D1D78F6DD}" presName="hierChild6" presStyleCnt="0"/>
      <dgm:spPr/>
      <dgm:t>
        <a:bodyPr/>
        <a:lstStyle/>
        <a:p>
          <a:pPr rtl="1"/>
          <a:endParaRPr lang="ar-SA"/>
        </a:p>
      </dgm:t>
    </dgm:pt>
    <dgm:pt modelId="{F3DDB460-9D5A-4FFD-9E9F-51A451822214}" type="pres">
      <dgm:prSet presAssocID="{674725F0-2B27-429E-9AF0-9E9D1D78F6DD}" presName="hierChild7" presStyleCnt="0"/>
      <dgm:spPr/>
      <dgm:t>
        <a:bodyPr/>
        <a:lstStyle/>
        <a:p>
          <a:pPr rtl="1"/>
          <a:endParaRPr lang="ar-SA"/>
        </a:p>
      </dgm:t>
    </dgm:pt>
    <dgm:pt modelId="{80297CEE-B7EC-49EC-8C44-E0F3DA8F45EB}" type="pres">
      <dgm:prSet presAssocID="{3E48D927-8C55-4A50-9B62-E863A46022D2}" presName="Name37" presStyleLbl="parChTrans1D2" presStyleIdx="1" presStyleCnt="3"/>
      <dgm:spPr/>
      <dgm:t>
        <a:bodyPr/>
        <a:lstStyle/>
        <a:p>
          <a:pPr rtl="1"/>
          <a:endParaRPr lang="ar-SA"/>
        </a:p>
      </dgm:t>
    </dgm:pt>
    <dgm:pt modelId="{204332F7-8F85-4A53-A413-711E9D2E6EE8}" type="pres">
      <dgm:prSet presAssocID="{10BD8E58-2B51-4D5E-8E52-B263D846A6FC}" presName="hierRoot2" presStyleCnt="0">
        <dgm:presLayoutVars>
          <dgm:hierBranch val="init"/>
        </dgm:presLayoutVars>
      </dgm:prSet>
      <dgm:spPr/>
      <dgm:t>
        <a:bodyPr/>
        <a:lstStyle/>
        <a:p>
          <a:pPr rtl="1"/>
          <a:endParaRPr lang="ar-SA"/>
        </a:p>
      </dgm:t>
    </dgm:pt>
    <dgm:pt modelId="{A3AE21E3-4F20-4178-B511-0389AAFEDD60}" type="pres">
      <dgm:prSet presAssocID="{10BD8E58-2B51-4D5E-8E52-B263D846A6FC}" presName="rootComposite" presStyleCnt="0"/>
      <dgm:spPr/>
      <dgm:t>
        <a:bodyPr/>
        <a:lstStyle/>
        <a:p>
          <a:pPr rtl="1"/>
          <a:endParaRPr lang="ar-SA"/>
        </a:p>
      </dgm:t>
    </dgm:pt>
    <dgm:pt modelId="{7BF8EF72-4221-40C4-A5DA-F021AD7F82E7}" type="pres">
      <dgm:prSet presAssocID="{10BD8E58-2B51-4D5E-8E52-B263D846A6FC}" presName="rootText" presStyleLbl="node2" presStyleIdx="1" presStyleCnt="3">
        <dgm:presLayoutVars>
          <dgm:chPref val="3"/>
        </dgm:presLayoutVars>
      </dgm:prSet>
      <dgm:spPr/>
      <dgm:t>
        <a:bodyPr/>
        <a:lstStyle/>
        <a:p>
          <a:pPr rtl="1"/>
          <a:endParaRPr lang="ar-SA"/>
        </a:p>
      </dgm:t>
    </dgm:pt>
    <dgm:pt modelId="{1DEFCEEF-0E5B-47A4-AE40-CE4772BD6CC3}" type="pres">
      <dgm:prSet presAssocID="{10BD8E58-2B51-4D5E-8E52-B263D846A6FC}" presName="rootConnector" presStyleLbl="node2" presStyleIdx="1" presStyleCnt="3"/>
      <dgm:spPr/>
      <dgm:t>
        <a:bodyPr/>
        <a:lstStyle/>
        <a:p>
          <a:pPr rtl="1"/>
          <a:endParaRPr lang="ar-SA"/>
        </a:p>
      </dgm:t>
    </dgm:pt>
    <dgm:pt modelId="{AE4F92D7-3D81-4F9C-B0E6-81C4066605D5}" type="pres">
      <dgm:prSet presAssocID="{10BD8E58-2B51-4D5E-8E52-B263D846A6FC}" presName="hierChild4" presStyleCnt="0"/>
      <dgm:spPr/>
      <dgm:t>
        <a:bodyPr/>
        <a:lstStyle/>
        <a:p>
          <a:pPr rtl="1"/>
          <a:endParaRPr lang="ar-SA"/>
        </a:p>
      </dgm:t>
    </dgm:pt>
    <dgm:pt modelId="{E6094D29-E235-4856-B9F8-013A570B0DB4}" type="pres">
      <dgm:prSet presAssocID="{10BD8E58-2B51-4D5E-8E52-B263D846A6FC}" presName="hierChild5" presStyleCnt="0"/>
      <dgm:spPr/>
      <dgm:t>
        <a:bodyPr/>
        <a:lstStyle/>
        <a:p>
          <a:pPr rtl="1"/>
          <a:endParaRPr lang="ar-SA"/>
        </a:p>
      </dgm:t>
    </dgm:pt>
    <dgm:pt modelId="{6399F583-CB4F-4099-B7DE-CBAB70722987}" type="pres">
      <dgm:prSet presAssocID="{8AB7BE50-21F2-41CE-8E50-C06DB3BEAD5B}" presName="Name111" presStyleLbl="parChTrans1D3" presStyleIdx="1" presStyleCnt="3"/>
      <dgm:spPr/>
      <dgm:t>
        <a:bodyPr/>
        <a:lstStyle/>
        <a:p>
          <a:pPr rtl="1"/>
          <a:endParaRPr lang="ar-SA"/>
        </a:p>
      </dgm:t>
    </dgm:pt>
    <dgm:pt modelId="{18CC4500-86F6-4F61-B430-B914EA999608}" type="pres">
      <dgm:prSet presAssocID="{F15AF636-DBCB-4C17-A192-5FAA2848CB7B}" presName="hierRoot3" presStyleCnt="0">
        <dgm:presLayoutVars>
          <dgm:hierBranch val="init"/>
        </dgm:presLayoutVars>
      </dgm:prSet>
      <dgm:spPr/>
      <dgm:t>
        <a:bodyPr/>
        <a:lstStyle/>
        <a:p>
          <a:pPr rtl="1"/>
          <a:endParaRPr lang="ar-SA"/>
        </a:p>
      </dgm:t>
    </dgm:pt>
    <dgm:pt modelId="{0CD60ED3-3E89-4BC9-9493-423A98251357}" type="pres">
      <dgm:prSet presAssocID="{F15AF636-DBCB-4C17-A192-5FAA2848CB7B}" presName="rootComposite3" presStyleCnt="0"/>
      <dgm:spPr/>
      <dgm:t>
        <a:bodyPr/>
        <a:lstStyle/>
        <a:p>
          <a:pPr rtl="1"/>
          <a:endParaRPr lang="ar-SA"/>
        </a:p>
      </dgm:t>
    </dgm:pt>
    <dgm:pt modelId="{C975B020-1FEA-4141-8117-4A9CA304B84D}" type="pres">
      <dgm:prSet presAssocID="{F15AF636-DBCB-4C17-A192-5FAA2848CB7B}" presName="rootText3" presStyleLbl="asst2" presStyleIdx="1" presStyleCnt="3">
        <dgm:presLayoutVars>
          <dgm:chPref val="3"/>
        </dgm:presLayoutVars>
      </dgm:prSet>
      <dgm:spPr/>
      <dgm:t>
        <a:bodyPr/>
        <a:lstStyle/>
        <a:p>
          <a:pPr rtl="1"/>
          <a:endParaRPr lang="ar-SA"/>
        </a:p>
      </dgm:t>
    </dgm:pt>
    <dgm:pt modelId="{8E1A3AE0-7EBD-4959-AEF5-D6DF567DD628}" type="pres">
      <dgm:prSet presAssocID="{F15AF636-DBCB-4C17-A192-5FAA2848CB7B}" presName="rootConnector3" presStyleLbl="asst2" presStyleIdx="1" presStyleCnt="3"/>
      <dgm:spPr/>
      <dgm:t>
        <a:bodyPr/>
        <a:lstStyle/>
        <a:p>
          <a:pPr rtl="1"/>
          <a:endParaRPr lang="ar-SA"/>
        </a:p>
      </dgm:t>
    </dgm:pt>
    <dgm:pt modelId="{6AEE1A74-FF66-4D7B-8E34-63448D2FA1C5}" type="pres">
      <dgm:prSet presAssocID="{F15AF636-DBCB-4C17-A192-5FAA2848CB7B}" presName="hierChild6" presStyleCnt="0"/>
      <dgm:spPr/>
      <dgm:t>
        <a:bodyPr/>
        <a:lstStyle/>
        <a:p>
          <a:pPr rtl="1"/>
          <a:endParaRPr lang="ar-SA"/>
        </a:p>
      </dgm:t>
    </dgm:pt>
    <dgm:pt modelId="{10F814AA-2B00-4C8F-8F42-42CCF798D6BC}" type="pres">
      <dgm:prSet presAssocID="{F15AF636-DBCB-4C17-A192-5FAA2848CB7B}" presName="hierChild7" presStyleCnt="0"/>
      <dgm:spPr/>
      <dgm:t>
        <a:bodyPr/>
        <a:lstStyle/>
        <a:p>
          <a:pPr rtl="1"/>
          <a:endParaRPr lang="ar-SA"/>
        </a:p>
      </dgm:t>
    </dgm:pt>
    <dgm:pt modelId="{3DFCD9A8-AB4C-4191-99D8-96318CE74239}" type="pres">
      <dgm:prSet presAssocID="{219A16F3-BA86-4527-BC31-1A0F0711DC15}" presName="Name37" presStyleLbl="parChTrans1D2" presStyleIdx="2" presStyleCnt="3"/>
      <dgm:spPr/>
      <dgm:t>
        <a:bodyPr/>
        <a:lstStyle/>
        <a:p>
          <a:pPr rtl="1"/>
          <a:endParaRPr lang="ar-SA"/>
        </a:p>
      </dgm:t>
    </dgm:pt>
    <dgm:pt modelId="{F2298B0A-1C3C-410E-8E93-2A83E53BAD22}" type="pres">
      <dgm:prSet presAssocID="{C3A19188-CCF9-4D90-ADE7-49CDD9B5C8EE}" presName="hierRoot2" presStyleCnt="0">
        <dgm:presLayoutVars>
          <dgm:hierBranch val="init"/>
        </dgm:presLayoutVars>
      </dgm:prSet>
      <dgm:spPr/>
      <dgm:t>
        <a:bodyPr/>
        <a:lstStyle/>
        <a:p>
          <a:pPr rtl="1"/>
          <a:endParaRPr lang="ar-SA"/>
        </a:p>
      </dgm:t>
    </dgm:pt>
    <dgm:pt modelId="{F897009A-900E-494F-B1B9-5E487C709AC1}" type="pres">
      <dgm:prSet presAssocID="{C3A19188-CCF9-4D90-ADE7-49CDD9B5C8EE}" presName="rootComposite" presStyleCnt="0"/>
      <dgm:spPr/>
      <dgm:t>
        <a:bodyPr/>
        <a:lstStyle/>
        <a:p>
          <a:pPr rtl="1"/>
          <a:endParaRPr lang="ar-SA"/>
        </a:p>
      </dgm:t>
    </dgm:pt>
    <dgm:pt modelId="{EEC5A66C-63B8-4555-807C-A63E8C61B3F9}" type="pres">
      <dgm:prSet presAssocID="{C3A19188-CCF9-4D90-ADE7-49CDD9B5C8EE}" presName="rootText" presStyleLbl="node2" presStyleIdx="2" presStyleCnt="3">
        <dgm:presLayoutVars>
          <dgm:chPref val="3"/>
        </dgm:presLayoutVars>
      </dgm:prSet>
      <dgm:spPr/>
      <dgm:t>
        <a:bodyPr/>
        <a:lstStyle/>
        <a:p>
          <a:pPr rtl="1"/>
          <a:endParaRPr lang="ar-SA"/>
        </a:p>
      </dgm:t>
    </dgm:pt>
    <dgm:pt modelId="{4C9A51E1-3195-4FE8-85E6-641C14CE4CDF}" type="pres">
      <dgm:prSet presAssocID="{C3A19188-CCF9-4D90-ADE7-49CDD9B5C8EE}" presName="rootConnector" presStyleLbl="node2" presStyleIdx="2" presStyleCnt="3"/>
      <dgm:spPr/>
      <dgm:t>
        <a:bodyPr/>
        <a:lstStyle/>
        <a:p>
          <a:pPr rtl="1"/>
          <a:endParaRPr lang="ar-SA"/>
        </a:p>
      </dgm:t>
    </dgm:pt>
    <dgm:pt modelId="{2D580A51-422F-406B-8096-C344107905BC}" type="pres">
      <dgm:prSet presAssocID="{C3A19188-CCF9-4D90-ADE7-49CDD9B5C8EE}" presName="hierChild4" presStyleCnt="0"/>
      <dgm:spPr/>
      <dgm:t>
        <a:bodyPr/>
        <a:lstStyle/>
        <a:p>
          <a:pPr rtl="1"/>
          <a:endParaRPr lang="ar-SA"/>
        </a:p>
      </dgm:t>
    </dgm:pt>
    <dgm:pt modelId="{B2262223-C613-4125-9721-64391F2C1DEA}" type="pres">
      <dgm:prSet presAssocID="{C3A19188-CCF9-4D90-ADE7-49CDD9B5C8EE}" presName="hierChild5" presStyleCnt="0"/>
      <dgm:spPr/>
      <dgm:t>
        <a:bodyPr/>
        <a:lstStyle/>
        <a:p>
          <a:pPr rtl="1"/>
          <a:endParaRPr lang="ar-SA"/>
        </a:p>
      </dgm:t>
    </dgm:pt>
    <dgm:pt modelId="{FC334EFC-8828-4918-90F4-32B3DC21B07A}" type="pres">
      <dgm:prSet presAssocID="{B88B5A28-9CA2-4A15-92CE-26A97CBDD8AA}" presName="Name111" presStyleLbl="parChTrans1D3" presStyleIdx="2" presStyleCnt="3"/>
      <dgm:spPr/>
      <dgm:t>
        <a:bodyPr/>
        <a:lstStyle/>
        <a:p>
          <a:pPr rtl="1"/>
          <a:endParaRPr lang="ar-SA"/>
        </a:p>
      </dgm:t>
    </dgm:pt>
    <dgm:pt modelId="{4136BCE6-A779-472E-8E65-048C7C90B4AD}" type="pres">
      <dgm:prSet presAssocID="{F5ABD010-1F70-497D-82A8-E1E6F77FCF5A}" presName="hierRoot3" presStyleCnt="0">
        <dgm:presLayoutVars>
          <dgm:hierBranch val="init"/>
        </dgm:presLayoutVars>
      </dgm:prSet>
      <dgm:spPr/>
      <dgm:t>
        <a:bodyPr/>
        <a:lstStyle/>
        <a:p>
          <a:pPr rtl="1"/>
          <a:endParaRPr lang="ar-SA"/>
        </a:p>
      </dgm:t>
    </dgm:pt>
    <dgm:pt modelId="{7F73223B-27F0-4121-A6AD-C0E1E7CD130E}" type="pres">
      <dgm:prSet presAssocID="{F5ABD010-1F70-497D-82A8-E1E6F77FCF5A}" presName="rootComposite3" presStyleCnt="0"/>
      <dgm:spPr/>
      <dgm:t>
        <a:bodyPr/>
        <a:lstStyle/>
        <a:p>
          <a:pPr rtl="1"/>
          <a:endParaRPr lang="ar-SA"/>
        </a:p>
      </dgm:t>
    </dgm:pt>
    <dgm:pt modelId="{BBFB7BDF-DE54-4488-B539-9A252DADAE01}" type="pres">
      <dgm:prSet presAssocID="{F5ABD010-1F70-497D-82A8-E1E6F77FCF5A}" presName="rootText3" presStyleLbl="asst2" presStyleIdx="2" presStyleCnt="3">
        <dgm:presLayoutVars>
          <dgm:chPref val="3"/>
        </dgm:presLayoutVars>
      </dgm:prSet>
      <dgm:spPr/>
      <dgm:t>
        <a:bodyPr/>
        <a:lstStyle/>
        <a:p>
          <a:pPr rtl="1"/>
          <a:endParaRPr lang="ar-SA"/>
        </a:p>
      </dgm:t>
    </dgm:pt>
    <dgm:pt modelId="{F1A94054-48AB-43A7-BFDB-52F10F864C8E}" type="pres">
      <dgm:prSet presAssocID="{F5ABD010-1F70-497D-82A8-E1E6F77FCF5A}" presName="rootConnector3" presStyleLbl="asst2" presStyleIdx="2" presStyleCnt="3"/>
      <dgm:spPr/>
      <dgm:t>
        <a:bodyPr/>
        <a:lstStyle/>
        <a:p>
          <a:pPr rtl="1"/>
          <a:endParaRPr lang="ar-SA"/>
        </a:p>
      </dgm:t>
    </dgm:pt>
    <dgm:pt modelId="{3E551CE0-74DD-4665-ABF0-9AFEC31DA27E}" type="pres">
      <dgm:prSet presAssocID="{F5ABD010-1F70-497D-82A8-E1E6F77FCF5A}" presName="hierChild6" presStyleCnt="0"/>
      <dgm:spPr/>
      <dgm:t>
        <a:bodyPr/>
        <a:lstStyle/>
        <a:p>
          <a:pPr rtl="1"/>
          <a:endParaRPr lang="ar-SA"/>
        </a:p>
      </dgm:t>
    </dgm:pt>
    <dgm:pt modelId="{920C7B4F-BDC4-4DE4-B334-86B4A524CACD}" type="pres">
      <dgm:prSet presAssocID="{F5ABD010-1F70-497D-82A8-E1E6F77FCF5A}" presName="hierChild7" presStyleCnt="0"/>
      <dgm:spPr/>
      <dgm:t>
        <a:bodyPr/>
        <a:lstStyle/>
        <a:p>
          <a:pPr rtl="1"/>
          <a:endParaRPr lang="ar-SA"/>
        </a:p>
      </dgm:t>
    </dgm:pt>
    <dgm:pt modelId="{0547F404-1F87-4A95-88C2-F29F618DE8C5}" type="pres">
      <dgm:prSet presAssocID="{19F1A644-188B-4FE1-B09A-F3D99E42499E}" presName="hierChild3" presStyleCnt="0"/>
      <dgm:spPr/>
      <dgm:t>
        <a:bodyPr/>
        <a:lstStyle/>
        <a:p>
          <a:pPr rtl="1"/>
          <a:endParaRPr lang="ar-SA"/>
        </a:p>
      </dgm:t>
    </dgm:pt>
  </dgm:ptLst>
  <dgm:cxnLst>
    <dgm:cxn modelId="{5CF5F14C-EC90-4FDD-8A28-24F72E85F726}" type="presOf" srcId="{F5ABD010-1F70-497D-82A8-E1E6F77FCF5A}" destId="{BBFB7BDF-DE54-4488-B539-9A252DADAE01}" srcOrd="0" destOrd="0" presId="urn:microsoft.com/office/officeart/2005/8/layout/orgChart1"/>
    <dgm:cxn modelId="{DBAF5870-D385-434A-9F15-EADF1E6DE3BC}" type="presOf" srcId="{F15AF636-DBCB-4C17-A192-5FAA2848CB7B}" destId="{C975B020-1FEA-4141-8117-4A9CA304B84D}" srcOrd="0" destOrd="0" presId="urn:microsoft.com/office/officeart/2005/8/layout/orgChart1"/>
    <dgm:cxn modelId="{A1C63F8A-FE0B-4058-84C8-813CC45F2F54}" type="presOf" srcId="{3E48D927-8C55-4A50-9B62-E863A46022D2}" destId="{80297CEE-B7EC-49EC-8C44-E0F3DA8F45EB}" srcOrd="0" destOrd="0" presId="urn:microsoft.com/office/officeart/2005/8/layout/orgChart1"/>
    <dgm:cxn modelId="{066A0714-463C-4AFA-9ACE-5F75B2ECA6AC}" type="presOf" srcId="{10BD8E58-2B51-4D5E-8E52-B263D846A6FC}" destId="{1DEFCEEF-0E5B-47A4-AE40-CE4772BD6CC3}" srcOrd="1" destOrd="0" presId="urn:microsoft.com/office/officeart/2005/8/layout/orgChart1"/>
    <dgm:cxn modelId="{233B322C-E461-4EFB-9AB8-0F2C5E67FB8E}" srcId="{19F1A644-188B-4FE1-B09A-F3D99E42499E}" destId="{48F92732-FC25-4A7A-B4FA-78F12ACD0ADD}" srcOrd="0" destOrd="0" parTransId="{8BB7BF97-3F51-4386-87B0-606AE663FF9D}" sibTransId="{A9A0EE90-B566-4B09-AC07-557AEB30F965}"/>
    <dgm:cxn modelId="{22C0CFF3-C050-401A-924D-B1BBD6BB078B}" type="presOf" srcId="{219A16F3-BA86-4527-BC31-1A0F0711DC15}" destId="{3DFCD9A8-AB4C-4191-99D8-96318CE74239}" srcOrd="0" destOrd="0" presId="urn:microsoft.com/office/officeart/2005/8/layout/orgChart1"/>
    <dgm:cxn modelId="{F17405C7-A6E1-41DA-9EDB-3DA90113BA74}" type="presOf" srcId="{19F1A644-188B-4FE1-B09A-F3D99E42499E}" destId="{A46E941C-E962-430C-837B-B2C6002566CA}" srcOrd="0" destOrd="0" presId="urn:microsoft.com/office/officeart/2005/8/layout/orgChart1"/>
    <dgm:cxn modelId="{B253C123-B1D4-4788-873F-1AD377A246A4}" type="presOf" srcId="{19F1A644-188B-4FE1-B09A-F3D99E42499E}" destId="{40B444DB-E0F7-497B-AE0C-12C817663701}" srcOrd="1" destOrd="0" presId="urn:microsoft.com/office/officeart/2005/8/layout/orgChart1"/>
    <dgm:cxn modelId="{AD402526-C997-47F4-8CE9-86F4061B02FA}" type="presOf" srcId="{8BB7BF97-3F51-4386-87B0-606AE663FF9D}" destId="{B8179627-C572-4122-B634-165297F332D9}" srcOrd="0" destOrd="0" presId="urn:microsoft.com/office/officeart/2005/8/layout/orgChart1"/>
    <dgm:cxn modelId="{4D7C32DE-48DA-41C6-9A5F-135FC61F3993}" type="presOf" srcId="{674725F0-2B27-429E-9AF0-9E9D1D78F6DD}" destId="{EC3E324D-5D42-4C42-8AE3-84C9D95E42EF}" srcOrd="1" destOrd="0" presId="urn:microsoft.com/office/officeart/2005/8/layout/orgChart1"/>
    <dgm:cxn modelId="{BBCE24F0-6FDF-4C37-A3A8-8BCB591A48E8}" type="presOf" srcId="{C3A19188-CCF9-4D90-ADE7-49CDD9B5C8EE}" destId="{EEC5A66C-63B8-4555-807C-A63E8C61B3F9}" srcOrd="0" destOrd="0" presId="urn:microsoft.com/office/officeart/2005/8/layout/orgChart1"/>
    <dgm:cxn modelId="{333D77D3-12B4-46E3-BA41-F1F126445609}" type="presOf" srcId="{597CA7C0-EB6E-4A0D-A9FC-5EBB7D76E7B7}" destId="{376D5962-482C-4422-9894-38A7C5EAD22B}" srcOrd="0" destOrd="0" presId="urn:microsoft.com/office/officeart/2005/8/layout/orgChart1"/>
    <dgm:cxn modelId="{D9D1668C-2037-45D9-895D-7D123EA77E13}" type="presOf" srcId="{B88B5A28-9CA2-4A15-92CE-26A97CBDD8AA}" destId="{FC334EFC-8828-4918-90F4-32B3DC21B07A}" srcOrd="0" destOrd="0" presId="urn:microsoft.com/office/officeart/2005/8/layout/orgChart1"/>
    <dgm:cxn modelId="{1F1FAAE1-E214-4DDC-B78A-3FA768AAEB01}" type="presOf" srcId="{4A017B83-C8FA-4101-AD17-59D7D29EA90E}" destId="{970D192F-8D5B-4E72-9D29-8A9E2E933963}" srcOrd="0" destOrd="0" presId="urn:microsoft.com/office/officeart/2005/8/layout/orgChart1"/>
    <dgm:cxn modelId="{4080F34C-B698-47A6-A8F9-856D4ADF3104}" type="presOf" srcId="{48F92732-FC25-4A7A-B4FA-78F12ACD0ADD}" destId="{3860DAA0-AB37-4CE1-9617-E59CA730B04D}" srcOrd="0" destOrd="0" presId="urn:microsoft.com/office/officeart/2005/8/layout/orgChart1"/>
    <dgm:cxn modelId="{39B52B7B-16C3-4F05-83BB-876D6D95CBAC}" srcId="{4A017B83-C8FA-4101-AD17-59D7D29EA90E}" destId="{19F1A644-188B-4FE1-B09A-F3D99E42499E}" srcOrd="0" destOrd="0" parTransId="{2008DC5E-DEA8-4F27-806E-B79751684DA2}" sibTransId="{7E771C24-9E6A-4DEC-8770-E12EE3342DF5}"/>
    <dgm:cxn modelId="{C0DD17DE-E9C4-4C47-888E-3DB094E808FD}" type="presOf" srcId="{C3A19188-CCF9-4D90-ADE7-49CDD9B5C8EE}" destId="{4C9A51E1-3195-4FE8-85E6-641C14CE4CDF}" srcOrd="1" destOrd="0" presId="urn:microsoft.com/office/officeart/2005/8/layout/orgChart1"/>
    <dgm:cxn modelId="{4A1300D5-682C-4452-AEF1-3C2C838F664A}" srcId="{19F1A644-188B-4FE1-B09A-F3D99E42499E}" destId="{10BD8E58-2B51-4D5E-8E52-B263D846A6FC}" srcOrd="1" destOrd="0" parTransId="{3E48D927-8C55-4A50-9B62-E863A46022D2}" sibTransId="{D0BE8D1D-815B-4A95-AC2D-A98153FD5627}"/>
    <dgm:cxn modelId="{F3FEFEFC-B9CE-41A6-83D3-7934195509C2}" srcId="{10BD8E58-2B51-4D5E-8E52-B263D846A6FC}" destId="{F15AF636-DBCB-4C17-A192-5FAA2848CB7B}" srcOrd="0" destOrd="0" parTransId="{8AB7BE50-21F2-41CE-8E50-C06DB3BEAD5B}" sibTransId="{1F89A965-F6FC-4E41-964C-757CA92A90FF}"/>
    <dgm:cxn modelId="{834EBB24-1B66-4F44-9DD0-D1C33B3B18EC}" srcId="{48F92732-FC25-4A7A-B4FA-78F12ACD0ADD}" destId="{674725F0-2B27-429E-9AF0-9E9D1D78F6DD}" srcOrd="0" destOrd="0" parTransId="{597CA7C0-EB6E-4A0D-A9FC-5EBB7D76E7B7}" sibTransId="{DC9A02ED-174A-46F3-B65B-7674FB5ECF92}"/>
    <dgm:cxn modelId="{62A5C589-85BA-4361-9206-31137C88C060}" type="presOf" srcId="{10BD8E58-2B51-4D5E-8E52-B263D846A6FC}" destId="{7BF8EF72-4221-40C4-A5DA-F021AD7F82E7}" srcOrd="0" destOrd="0" presId="urn:microsoft.com/office/officeart/2005/8/layout/orgChart1"/>
    <dgm:cxn modelId="{D2E0DCFE-6644-4499-8EE4-5855EEB12DF2}" srcId="{19F1A644-188B-4FE1-B09A-F3D99E42499E}" destId="{C3A19188-CCF9-4D90-ADE7-49CDD9B5C8EE}" srcOrd="2" destOrd="0" parTransId="{219A16F3-BA86-4527-BC31-1A0F0711DC15}" sibTransId="{5967B8CB-4FCA-497D-AE0D-387A563148CA}"/>
    <dgm:cxn modelId="{FCA867CD-AA8F-42A8-816B-801EB4DD674F}" type="presOf" srcId="{674725F0-2B27-429E-9AF0-9E9D1D78F6DD}" destId="{BB1E5C9F-BDFB-4A69-A97D-F553E22F17EB}" srcOrd="0" destOrd="0" presId="urn:microsoft.com/office/officeart/2005/8/layout/orgChart1"/>
    <dgm:cxn modelId="{48C4E8F6-CF37-4A31-BD00-EC06FC13AD98}" type="presOf" srcId="{48F92732-FC25-4A7A-B4FA-78F12ACD0ADD}" destId="{1D800EAF-CEE1-4ECA-9A7B-64A32EF1AE33}" srcOrd="1" destOrd="0" presId="urn:microsoft.com/office/officeart/2005/8/layout/orgChart1"/>
    <dgm:cxn modelId="{0A02EA82-9C10-4345-9D15-736DEB23870B}" type="presOf" srcId="{F15AF636-DBCB-4C17-A192-5FAA2848CB7B}" destId="{8E1A3AE0-7EBD-4959-AEF5-D6DF567DD628}" srcOrd="1" destOrd="0" presId="urn:microsoft.com/office/officeart/2005/8/layout/orgChart1"/>
    <dgm:cxn modelId="{56EF04AF-18D7-4620-A225-31E0A848C1DD}" srcId="{C3A19188-CCF9-4D90-ADE7-49CDD9B5C8EE}" destId="{F5ABD010-1F70-497D-82A8-E1E6F77FCF5A}" srcOrd="0" destOrd="0" parTransId="{B88B5A28-9CA2-4A15-92CE-26A97CBDD8AA}" sibTransId="{E20738CB-7D1B-44BE-AA3E-8A378CB6F85E}"/>
    <dgm:cxn modelId="{CDD44E56-1FF0-4AF1-97D5-84D4CE0EF2E5}" type="presOf" srcId="{F5ABD010-1F70-497D-82A8-E1E6F77FCF5A}" destId="{F1A94054-48AB-43A7-BFDB-52F10F864C8E}" srcOrd="1" destOrd="0" presId="urn:microsoft.com/office/officeart/2005/8/layout/orgChart1"/>
    <dgm:cxn modelId="{0971C04A-741E-4533-A7CF-9868EFDAEBDC}" type="presOf" srcId="{8AB7BE50-21F2-41CE-8E50-C06DB3BEAD5B}" destId="{6399F583-CB4F-4099-B7DE-CBAB70722987}" srcOrd="0" destOrd="0" presId="urn:microsoft.com/office/officeart/2005/8/layout/orgChart1"/>
    <dgm:cxn modelId="{EA2A23AF-D431-4F26-92E8-B72E509197D0}" type="presParOf" srcId="{970D192F-8D5B-4E72-9D29-8A9E2E933963}" destId="{5F749B1A-17CB-4BC6-98A7-5BC0F788DDFF}" srcOrd="0" destOrd="0" presId="urn:microsoft.com/office/officeart/2005/8/layout/orgChart1"/>
    <dgm:cxn modelId="{1F06C1CB-C27E-447F-805A-DA7290ABB875}" type="presParOf" srcId="{5F749B1A-17CB-4BC6-98A7-5BC0F788DDFF}" destId="{92216B9F-A8D6-4A76-AEDD-0B5696EA6558}" srcOrd="0" destOrd="0" presId="urn:microsoft.com/office/officeart/2005/8/layout/orgChart1"/>
    <dgm:cxn modelId="{D11385E4-5CBE-44CB-B3A8-B8A6CCBF38EB}" type="presParOf" srcId="{92216B9F-A8D6-4A76-AEDD-0B5696EA6558}" destId="{A46E941C-E962-430C-837B-B2C6002566CA}" srcOrd="0" destOrd="0" presId="urn:microsoft.com/office/officeart/2005/8/layout/orgChart1"/>
    <dgm:cxn modelId="{EA753446-8E72-451F-8E18-23B16FC66999}" type="presParOf" srcId="{92216B9F-A8D6-4A76-AEDD-0B5696EA6558}" destId="{40B444DB-E0F7-497B-AE0C-12C817663701}" srcOrd="1" destOrd="0" presId="urn:microsoft.com/office/officeart/2005/8/layout/orgChart1"/>
    <dgm:cxn modelId="{08A88D8E-8DF5-4F9F-AC2A-8F29D433E94E}" type="presParOf" srcId="{5F749B1A-17CB-4BC6-98A7-5BC0F788DDFF}" destId="{50D30BED-D505-4F47-A56E-E4056848B06D}" srcOrd="1" destOrd="0" presId="urn:microsoft.com/office/officeart/2005/8/layout/orgChart1"/>
    <dgm:cxn modelId="{743BF486-0671-4848-B694-E0B8AEAC067A}" type="presParOf" srcId="{50D30BED-D505-4F47-A56E-E4056848B06D}" destId="{B8179627-C572-4122-B634-165297F332D9}" srcOrd="0" destOrd="0" presId="urn:microsoft.com/office/officeart/2005/8/layout/orgChart1"/>
    <dgm:cxn modelId="{19571092-095C-4FE1-883F-958C805472ED}" type="presParOf" srcId="{50D30BED-D505-4F47-A56E-E4056848B06D}" destId="{B0BF2407-2EF9-46A1-8542-36D9A40E31E1}" srcOrd="1" destOrd="0" presId="urn:microsoft.com/office/officeart/2005/8/layout/orgChart1"/>
    <dgm:cxn modelId="{1AF05999-95F2-4C37-B89D-552D1F1FBAAE}" type="presParOf" srcId="{B0BF2407-2EF9-46A1-8542-36D9A40E31E1}" destId="{FE6724C4-4267-4A17-B510-495513B183E3}" srcOrd="0" destOrd="0" presId="urn:microsoft.com/office/officeart/2005/8/layout/orgChart1"/>
    <dgm:cxn modelId="{645CC4B6-916D-47E1-98E6-7789473D969C}" type="presParOf" srcId="{FE6724C4-4267-4A17-B510-495513B183E3}" destId="{3860DAA0-AB37-4CE1-9617-E59CA730B04D}" srcOrd="0" destOrd="0" presId="urn:microsoft.com/office/officeart/2005/8/layout/orgChart1"/>
    <dgm:cxn modelId="{E3B63FCF-284A-4A34-BD35-B09EB15B148D}" type="presParOf" srcId="{FE6724C4-4267-4A17-B510-495513B183E3}" destId="{1D800EAF-CEE1-4ECA-9A7B-64A32EF1AE33}" srcOrd="1" destOrd="0" presId="urn:microsoft.com/office/officeart/2005/8/layout/orgChart1"/>
    <dgm:cxn modelId="{152F6B39-9529-4CEF-A8D3-65BDF2E175E1}" type="presParOf" srcId="{B0BF2407-2EF9-46A1-8542-36D9A40E31E1}" destId="{E4D79F09-9091-4135-8B1B-62A0DCA87129}" srcOrd="1" destOrd="0" presId="urn:microsoft.com/office/officeart/2005/8/layout/orgChart1"/>
    <dgm:cxn modelId="{363239A0-6674-44A5-BC3E-417C28344B62}" type="presParOf" srcId="{B0BF2407-2EF9-46A1-8542-36D9A40E31E1}" destId="{BFB8859A-AFFF-471D-941D-39DA8FD41224}" srcOrd="2" destOrd="0" presId="urn:microsoft.com/office/officeart/2005/8/layout/orgChart1"/>
    <dgm:cxn modelId="{64607AC6-54A0-491B-BD10-88ECC53EDEF1}" type="presParOf" srcId="{BFB8859A-AFFF-471D-941D-39DA8FD41224}" destId="{376D5962-482C-4422-9894-38A7C5EAD22B}" srcOrd="0" destOrd="0" presId="urn:microsoft.com/office/officeart/2005/8/layout/orgChart1"/>
    <dgm:cxn modelId="{9806A07E-AAFB-40BE-90BE-FCD8F7B3942E}" type="presParOf" srcId="{BFB8859A-AFFF-471D-941D-39DA8FD41224}" destId="{4B06BA08-6093-47CD-88EC-0A62ADB6F165}" srcOrd="1" destOrd="0" presId="urn:microsoft.com/office/officeart/2005/8/layout/orgChart1"/>
    <dgm:cxn modelId="{AC934884-74E0-40D8-8F98-21D7A4679EB4}" type="presParOf" srcId="{4B06BA08-6093-47CD-88EC-0A62ADB6F165}" destId="{7D47E086-96A4-4987-A09B-71A244C82CDB}" srcOrd="0" destOrd="0" presId="urn:microsoft.com/office/officeart/2005/8/layout/orgChart1"/>
    <dgm:cxn modelId="{01E15575-4E67-494E-8D28-6304F920EED0}" type="presParOf" srcId="{7D47E086-96A4-4987-A09B-71A244C82CDB}" destId="{BB1E5C9F-BDFB-4A69-A97D-F553E22F17EB}" srcOrd="0" destOrd="0" presId="urn:microsoft.com/office/officeart/2005/8/layout/orgChart1"/>
    <dgm:cxn modelId="{2B666082-3BC4-474D-903B-7007425006BE}" type="presParOf" srcId="{7D47E086-96A4-4987-A09B-71A244C82CDB}" destId="{EC3E324D-5D42-4C42-8AE3-84C9D95E42EF}" srcOrd="1" destOrd="0" presId="urn:microsoft.com/office/officeart/2005/8/layout/orgChart1"/>
    <dgm:cxn modelId="{8A403E32-D925-41DC-9380-7216FC1D5801}" type="presParOf" srcId="{4B06BA08-6093-47CD-88EC-0A62ADB6F165}" destId="{A1D035AA-25D3-4ED5-8A99-EE846FC207CD}" srcOrd="1" destOrd="0" presId="urn:microsoft.com/office/officeart/2005/8/layout/orgChart1"/>
    <dgm:cxn modelId="{49D9930B-2FAE-48FD-8DD4-3DA8A8D4C49F}" type="presParOf" srcId="{4B06BA08-6093-47CD-88EC-0A62ADB6F165}" destId="{F3DDB460-9D5A-4FFD-9E9F-51A451822214}" srcOrd="2" destOrd="0" presId="urn:microsoft.com/office/officeart/2005/8/layout/orgChart1"/>
    <dgm:cxn modelId="{BE670F2A-E372-44F4-814E-BB1BA554546E}" type="presParOf" srcId="{50D30BED-D505-4F47-A56E-E4056848B06D}" destId="{80297CEE-B7EC-49EC-8C44-E0F3DA8F45EB}" srcOrd="2" destOrd="0" presId="urn:microsoft.com/office/officeart/2005/8/layout/orgChart1"/>
    <dgm:cxn modelId="{3A25D8EE-5A33-400F-B00C-EBFD29DAB746}" type="presParOf" srcId="{50D30BED-D505-4F47-A56E-E4056848B06D}" destId="{204332F7-8F85-4A53-A413-711E9D2E6EE8}" srcOrd="3" destOrd="0" presId="urn:microsoft.com/office/officeart/2005/8/layout/orgChart1"/>
    <dgm:cxn modelId="{1476262F-CEDB-40A3-B84C-014AA9886257}" type="presParOf" srcId="{204332F7-8F85-4A53-A413-711E9D2E6EE8}" destId="{A3AE21E3-4F20-4178-B511-0389AAFEDD60}" srcOrd="0" destOrd="0" presId="urn:microsoft.com/office/officeart/2005/8/layout/orgChart1"/>
    <dgm:cxn modelId="{5EBA66D4-A422-448D-8215-7A23CCE2E97C}" type="presParOf" srcId="{A3AE21E3-4F20-4178-B511-0389AAFEDD60}" destId="{7BF8EF72-4221-40C4-A5DA-F021AD7F82E7}" srcOrd="0" destOrd="0" presId="urn:microsoft.com/office/officeart/2005/8/layout/orgChart1"/>
    <dgm:cxn modelId="{31E4DB46-FB80-4BCE-95FB-81C81B394736}" type="presParOf" srcId="{A3AE21E3-4F20-4178-B511-0389AAFEDD60}" destId="{1DEFCEEF-0E5B-47A4-AE40-CE4772BD6CC3}" srcOrd="1" destOrd="0" presId="urn:microsoft.com/office/officeart/2005/8/layout/orgChart1"/>
    <dgm:cxn modelId="{1ED62EC7-9DE2-4BFC-A40B-B40965B5015B}" type="presParOf" srcId="{204332F7-8F85-4A53-A413-711E9D2E6EE8}" destId="{AE4F92D7-3D81-4F9C-B0E6-81C4066605D5}" srcOrd="1" destOrd="0" presId="urn:microsoft.com/office/officeart/2005/8/layout/orgChart1"/>
    <dgm:cxn modelId="{62A53B63-F66E-4141-B817-33F7905A6249}" type="presParOf" srcId="{204332F7-8F85-4A53-A413-711E9D2E6EE8}" destId="{E6094D29-E235-4856-B9F8-013A570B0DB4}" srcOrd="2" destOrd="0" presId="urn:microsoft.com/office/officeart/2005/8/layout/orgChart1"/>
    <dgm:cxn modelId="{EA1C79E2-962D-4008-9A03-32378D9E6343}" type="presParOf" srcId="{E6094D29-E235-4856-B9F8-013A570B0DB4}" destId="{6399F583-CB4F-4099-B7DE-CBAB70722987}" srcOrd="0" destOrd="0" presId="urn:microsoft.com/office/officeart/2005/8/layout/orgChart1"/>
    <dgm:cxn modelId="{0A11CE4A-528F-47D3-AF45-746382506DAB}" type="presParOf" srcId="{E6094D29-E235-4856-B9F8-013A570B0DB4}" destId="{18CC4500-86F6-4F61-B430-B914EA999608}" srcOrd="1" destOrd="0" presId="urn:microsoft.com/office/officeart/2005/8/layout/orgChart1"/>
    <dgm:cxn modelId="{033C966F-292E-426F-A413-84F5D8F4B36E}" type="presParOf" srcId="{18CC4500-86F6-4F61-B430-B914EA999608}" destId="{0CD60ED3-3E89-4BC9-9493-423A98251357}" srcOrd="0" destOrd="0" presId="urn:microsoft.com/office/officeart/2005/8/layout/orgChart1"/>
    <dgm:cxn modelId="{C002A9BE-BB4C-4A17-B93F-B394F421FCA0}" type="presParOf" srcId="{0CD60ED3-3E89-4BC9-9493-423A98251357}" destId="{C975B020-1FEA-4141-8117-4A9CA304B84D}" srcOrd="0" destOrd="0" presId="urn:microsoft.com/office/officeart/2005/8/layout/orgChart1"/>
    <dgm:cxn modelId="{C9117E9F-7F05-4EB8-B8A2-2F4411DDAEB3}" type="presParOf" srcId="{0CD60ED3-3E89-4BC9-9493-423A98251357}" destId="{8E1A3AE0-7EBD-4959-AEF5-D6DF567DD628}" srcOrd="1" destOrd="0" presId="urn:microsoft.com/office/officeart/2005/8/layout/orgChart1"/>
    <dgm:cxn modelId="{8FCA772F-9C51-4EBE-AB0E-E76E01C18C2D}" type="presParOf" srcId="{18CC4500-86F6-4F61-B430-B914EA999608}" destId="{6AEE1A74-FF66-4D7B-8E34-63448D2FA1C5}" srcOrd="1" destOrd="0" presId="urn:microsoft.com/office/officeart/2005/8/layout/orgChart1"/>
    <dgm:cxn modelId="{39671D47-558A-4E20-A390-1D3E0F144197}" type="presParOf" srcId="{18CC4500-86F6-4F61-B430-B914EA999608}" destId="{10F814AA-2B00-4C8F-8F42-42CCF798D6BC}" srcOrd="2" destOrd="0" presId="urn:microsoft.com/office/officeart/2005/8/layout/orgChart1"/>
    <dgm:cxn modelId="{A6C7DE12-EB99-45A9-BE11-8DB1D5404C4D}" type="presParOf" srcId="{50D30BED-D505-4F47-A56E-E4056848B06D}" destId="{3DFCD9A8-AB4C-4191-99D8-96318CE74239}" srcOrd="4" destOrd="0" presId="urn:microsoft.com/office/officeart/2005/8/layout/orgChart1"/>
    <dgm:cxn modelId="{87ADD40F-DC1D-4829-91C5-22DA95FCEB55}" type="presParOf" srcId="{50D30BED-D505-4F47-A56E-E4056848B06D}" destId="{F2298B0A-1C3C-410E-8E93-2A83E53BAD22}" srcOrd="5" destOrd="0" presId="urn:microsoft.com/office/officeart/2005/8/layout/orgChart1"/>
    <dgm:cxn modelId="{7011623E-0423-421F-8100-24C07B0A483D}" type="presParOf" srcId="{F2298B0A-1C3C-410E-8E93-2A83E53BAD22}" destId="{F897009A-900E-494F-B1B9-5E487C709AC1}" srcOrd="0" destOrd="0" presId="urn:microsoft.com/office/officeart/2005/8/layout/orgChart1"/>
    <dgm:cxn modelId="{99250D24-D811-42E9-A4BC-C64D8CE405C9}" type="presParOf" srcId="{F897009A-900E-494F-B1B9-5E487C709AC1}" destId="{EEC5A66C-63B8-4555-807C-A63E8C61B3F9}" srcOrd="0" destOrd="0" presId="urn:microsoft.com/office/officeart/2005/8/layout/orgChart1"/>
    <dgm:cxn modelId="{0B91A042-E0CA-4770-818B-712A7D979988}" type="presParOf" srcId="{F897009A-900E-494F-B1B9-5E487C709AC1}" destId="{4C9A51E1-3195-4FE8-85E6-641C14CE4CDF}" srcOrd="1" destOrd="0" presId="urn:microsoft.com/office/officeart/2005/8/layout/orgChart1"/>
    <dgm:cxn modelId="{4F293E24-8DC0-4CB0-AFE8-B9D62BC0C535}" type="presParOf" srcId="{F2298B0A-1C3C-410E-8E93-2A83E53BAD22}" destId="{2D580A51-422F-406B-8096-C344107905BC}" srcOrd="1" destOrd="0" presId="urn:microsoft.com/office/officeart/2005/8/layout/orgChart1"/>
    <dgm:cxn modelId="{0D3DAB3A-376D-404A-8232-DC64C7CE0DF4}" type="presParOf" srcId="{F2298B0A-1C3C-410E-8E93-2A83E53BAD22}" destId="{B2262223-C613-4125-9721-64391F2C1DEA}" srcOrd="2" destOrd="0" presId="urn:microsoft.com/office/officeart/2005/8/layout/orgChart1"/>
    <dgm:cxn modelId="{FF10EFEB-A02D-4A88-9862-CD32EBFB5FDE}" type="presParOf" srcId="{B2262223-C613-4125-9721-64391F2C1DEA}" destId="{FC334EFC-8828-4918-90F4-32B3DC21B07A}" srcOrd="0" destOrd="0" presId="urn:microsoft.com/office/officeart/2005/8/layout/orgChart1"/>
    <dgm:cxn modelId="{409B05ED-886B-4191-9372-883428B61A11}" type="presParOf" srcId="{B2262223-C613-4125-9721-64391F2C1DEA}" destId="{4136BCE6-A779-472E-8E65-048C7C90B4AD}" srcOrd="1" destOrd="0" presId="urn:microsoft.com/office/officeart/2005/8/layout/orgChart1"/>
    <dgm:cxn modelId="{850DAA58-86C2-4C6F-9141-589F6BA47E3F}" type="presParOf" srcId="{4136BCE6-A779-472E-8E65-048C7C90B4AD}" destId="{7F73223B-27F0-4121-A6AD-C0E1E7CD130E}" srcOrd="0" destOrd="0" presId="urn:microsoft.com/office/officeart/2005/8/layout/orgChart1"/>
    <dgm:cxn modelId="{63C4F424-BD63-4F6A-841C-E5FE099870FF}" type="presParOf" srcId="{7F73223B-27F0-4121-A6AD-C0E1E7CD130E}" destId="{BBFB7BDF-DE54-4488-B539-9A252DADAE01}" srcOrd="0" destOrd="0" presId="urn:microsoft.com/office/officeart/2005/8/layout/orgChart1"/>
    <dgm:cxn modelId="{3B974A43-2A22-4967-B4C3-891A257F874F}" type="presParOf" srcId="{7F73223B-27F0-4121-A6AD-C0E1E7CD130E}" destId="{F1A94054-48AB-43A7-BFDB-52F10F864C8E}" srcOrd="1" destOrd="0" presId="urn:microsoft.com/office/officeart/2005/8/layout/orgChart1"/>
    <dgm:cxn modelId="{D6593AB4-3AC0-4D1E-B7B5-891F6210E50B}" type="presParOf" srcId="{4136BCE6-A779-472E-8E65-048C7C90B4AD}" destId="{3E551CE0-74DD-4665-ABF0-9AFEC31DA27E}" srcOrd="1" destOrd="0" presId="urn:microsoft.com/office/officeart/2005/8/layout/orgChart1"/>
    <dgm:cxn modelId="{100F4482-3E48-45B4-B88C-02B4FA874385}" type="presParOf" srcId="{4136BCE6-A779-472E-8E65-048C7C90B4AD}" destId="{920C7B4F-BDC4-4DE4-B334-86B4A524CACD}" srcOrd="2" destOrd="0" presId="urn:microsoft.com/office/officeart/2005/8/layout/orgChart1"/>
    <dgm:cxn modelId="{EAEB9515-3730-409A-BB14-BC6D0ED3C1E2}" type="presParOf" srcId="{5F749B1A-17CB-4BC6-98A7-5BC0F788DDFF}" destId="{0547F404-1F87-4A95-88C2-F29F618DE8C5}"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00BE11-1070-47FF-BB18-D691D80DC5B7}" type="doc">
      <dgm:prSet loTypeId="urn:microsoft.com/office/officeart/2005/8/layout/hierarchy5" loCatId="hierarchy" qsTypeId="urn:microsoft.com/office/officeart/2005/8/quickstyle/simple4" qsCatId="simple" csTypeId="urn:microsoft.com/office/officeart/2005/8/colors/colorful2" csCatId="colorful" phldr="1"/>
      <dgm:spPr/>
      <dgm:t>
        <a:bodyPr/>
        <a:lstStyle/>
        <a:p>
          <a:pPr rtl="1"/>
          <a:endParaRPr lang="ar-SA"/>
        </a:p>
      </dgm:t>
    </dgm:pt>
    <dgm:pt modelId="{B11E65E9-62AF-43F7-A5E1-D99D21613C51}">
      <dgm:prSet phldrT="[نص]"/>
      <dgm:spPr/>
      <dgm:t>
        <a:bodyPr/>
        <a:lstStyle/>
        <a:p>
          <a:pPr rtl="1"/>
          <a:r>
            <a:rPr lang="ar-SA" b="1" dirty="0" smtClean="0">
              <a:effectLst>
                <a:outerShdw blurRad="38100" dist="38100" dir="2700000" algn="tl">
                  <a:srgbClr val="000000">
                    <a:alpha val="43137"/>
                  </a:srgbClr>
                </a:outerShdw>
              </a:effectLst>
            </a:rPr>
            <a:t>استراتيجيات الحفظ المستدام</a:t>
          </a:r>
        </a:p>
      </dgm:t>
    </dgm:pt>
    <dgm:pt modelId="{AEDFB8DB-D5C7-4116-BA93-68542F2B2314}" type="parTrans" cxnId="{8134146A-5096-43AC-ACBA-C6CE771D2275}">
      <dgm:prSet/>
      <dgm:spPr/>
      <dgm:t>
        <a:bodyPr/>
        <a:lstStyle/>
        <a:p>
          <a:pPr rtl="1"/>
          <a:endParaRPr lang="ar-SA"/>
        </a:p>
      </dgm:t>
    </dgm:pt>
    <dgm:pt modelId="{7B92B790-9476-4097-A24B-6DE4383F7225}" type="sibTrans" cxnId="{8134146A-5096-43AC-ACBA-C6CE771D2275}">
      <dgm:prSet/>
      <dgm:spPr/>
      <dgm:t>
        <a:bodyPr/>
        <a:lstStyle/>
        <a:p>
          <a:pPr rtl="1"/>
          <a:endParaRPr lang="ar-SA"/>
        </a:p>
      </dgm:t>
    </dgm:pt>
    <dgm:pt modelId="{40F47DA6-EE68-48EF-9D26-D8A480184880}">
      <dgm:prSet phldrT="[نص]">
        <dgm:style>
          <a:lnRef idx="1">
            <a:schemeClr val="accent2"/>
          </a:lnRef>
          <a:fillRef idx="3">
            <a:schemeClr val="accent2"/>
          </a:fillRef>
          <a:effectRef idx="2">
            <a:schemeClr val="accent2"/>
          </a:effectRef>
          <a:fontRef idx="minor">
            <a:schemeClr val="lt1"/>
          </a:fontRef>
        </dgm:style>
      </dgm:prSet>
      <dgm:spPr/>
      <dgm:t>
        <a:bodyPr/>
        <a:lstStyle/>
        <a:p>
          <a:pPr rtl="1"/>
          <a:r>
            <a:rPr lang="ar-SA" b="1" dirty="0" smtClean="0">
              <a:effectLst>
                <a:outerShdw blurRad="38100" dist="38100" dir="2700000" algn="tl">
                  <a:srgbClr val="000000">
                    <a:alpha val="43137"/>
                  </a:srgbClr>
                </a:outerShdw>
              </a:effectLst>
            </a:rPr>
            <a:t>الحفظ الدائم للمحتويات والبيانات الرقمية</a:t>
          </a:r>
        </a:p>
      </dgm:t>
    </dgm:pt>
    <dgm:pt modelId="{CAC50A46-3A40-4410-8937-1D1E71874E02}" type="parTrans" cxnId="{E07D9D9C-990B-497A-9B2D-13E7E1D21F84}">
      <dgm:prSet/>
      <dgm:spPr/>
      <dgm:t>
        <a:bodyPr/>
        <a:lstStyle/>
        <a:p>
          <a:pPr rtl="1"/>
          <a:endParaRPr lang="ar-SA"/>
        </a:p>
      </dgm:t>
    </dgm:pt>
    <dgm:pt modelId="{216BEA48-A5E5-48DC-A78F-28D8703E6946}" type="sibTrans" cxnId="{E07D9D9C-990B-497A-9B2D-13E7E1D21F84}">
      <dgm:prSet/>
      <dgm:spPr/>
      <dgm:t>
        <a:bodyPr/>
        <a:lstStyle/>
        <a:p>
          <a:pPr rtl="1"/>
          <a:endParaRPr lang="ar-SA"/>
        </a:p>
      </dgm:t>
    </dgm:pt>
    <dgm:pt modelId="{B21C1C45-1193-4228-87A6-157B79AB93D4}">
      <dgm:prSet phldrT="[نص]">
        <dgm:style>
          <a:lnRef idx="1">
            <a:schemeClr val="accent2"/>
          </a:lnRef>
          <a:fillRef idx="3">
            <a:schemeClr val="accent2"/>
          </a:fillRef>
          <a:effectRef idx="2">
            <a:schemeClr val="accent2"/>
          </a:effectRef>
          <a:fontRef idx="minor">
            <a:schemeClr val="lt1"/>
          </a:fontRef>
        </dgm:style>
      </dgm:prSet>
      <dgm:spPr/>
      <dgm:t>
        <a:bodyPr/>
        <a:lstStyle/>
        <a:p>
          <a:pPr rtl="1"/>
          <a:r>
            <a:rPr lang="ar-SA" b="1" dirty="0" smtClean="0">
              <a:effectLst>
                <a:outerShdw blurRad="38100" dist="38100" dir="2700000" algn="tl">
                  <a:srgbClr val="000000">
                    <a:alpha val="43137"/>
                  </a:srgbClr>
                </a:outerShdw>
              </a:effectLst>
            </a:rPr>
            <a:t>الحفظ الدائم للأوعية بحد ذاتها ووقايتها من عوامل التلف  </a:t>
          </a:r>
        </a:p>
      </dgm:t>
    </dgm:pt>
    <dgm:pt modelId="{E90D5BA8-F23D-4912-8F72-1232AD751A6B}" type="parTrans" cxnId="{4F6F6A10-C5D8-4661-8138-2652A4BBC1CE}">
      <dgm:prSet/>
      <dgm:spPr/>
      <dgm:t>
        <a:bodyPr/>
        <a:lstStyle/>
        <a:p>
          <a:pPr rtl="1"/>
          <a:endParaRPr lang="ar-SA"/>
        </a:p>
      </dgm:t>
    </dgm:pt>
    <dgm:pt modelId="{54E47CFA-E816-4543-8D90-7CE963A5AF54}" type="sibTrans" cxnId="{4F6F6A10-C5D8-4661-8138-2652A4BBC1CE}">
      <dgm:prSet/>
      <dgm:spPr/>
      <dgm:t>
        <a:bodyPr/>
        <a:lstStyle/>
        <a:p>
          <a:pPr rtl="1"/>
          <a:endParaRPr lang="ar-SA"/>
        </a:p>
      </dgm:t>
    </dgm:pt>
    <dgm:pt modelId="{1CC44D75-AF5E-4F89-A152-9C87BF86D652}">
      <dgm:prSet/>
      <dgm:spPr/>
      <dgm:t>
        <a:bodyPr/>
        <a:lstStyle/>
        <a:p>
          <a:pPr rtl="1"/>
          <a:r>
            <a:rPr lang="ar-SA" b="1" dirty="0" smtClean="0">
              <a:effectLst>
                <a:outerShdw blurRad="38100" dist="38100" dir="2700000" algn="tl">
                  <a:srgbClr val="000000">
                    <a:alpha val="43137"/>
                  </a:srgbClr>
                </a:outerShdw>
              </a:effectLst>
            </a:rPr>
            <a:t>إجراءات ذات طابع تنظيمي إداري </a:t>
          </a:r>
          <a:endParaRPr lang="ar-SA" b="1" dirty="0">
            <a:effectLst>
              <a:outerShdw blurRad="38100" dist="38100" dir="2700000" algn="tl">
                <a:srgbClr val="000000">
                  <a:alpha val="43137"/>
                </a:srgbClr>
              </a:outerShdw>
            </a:effectLst>
          </a:endParaRPr>
        </a:p>
      </dgm:t>
    </dgm:pt>
    <dgm:pt modelId="{2107CCF7-5D55-4B7A-915F-27F0D30B6444}" type="parTrans" cxnId="{D25C0E4D-103C-40DE-A386-4DAC0058FBE7}">
      <dgm:prSet/>
      <dgm:spPr/>
      <dgm:t>
        <a:bodyPr/>
        <a:lstStyle/>
        <a:p>
          <a:pPr rtl="1"/>
          <a:endParaRPr lang="ar-SA"/>
        </a:p>
      </dgm:t>
    </dgm:pt>
    <dgm:pt modelId="{83326A5C-7872-42C8-AAFF-E4EE03DF8838}" type="sibTrans" cxnId="{D25C0E4D-103C-40DE-A386-4DAC0058FBE7}">
      <dgm:prSet/>
      <dgm:spPr/>
      <dgm:t>
        <a:bodyPr/>
        <a:lstStyle/>
        <a:p>
          <a:pPr rtl="1"/>
          <a:endParaRPr lang="ar-SA"/>
        </a:p>
      </dgm:t>
    </dgm:pt>
    <dgm:pt modelId="{B2542A44-9249-448F-851C-ADE727C7E08F}">
      <dgm:prSet/>
      <dgm:spPr/>
      <dgm:t>
        <a:bodyPr/>
        <a:lstStyle/>
        <a:p>
          <a:pPr rtl="1"/>
          <a:r>
            <a:rPr lang="ar-SA" b="1" dirty="0" smtClean="0">
              <a:effectLst>
                <a:outerShdw blurRad="38100" dist="38100" dir="2700000" algn="tl">
                  <a:srgbClr val="000000">
                    <a:alpha val="43137"/>
                  </a:srgbClr>
                </a:outerShdw>
              </a:effectLst>
            </a:rPr>
            <a:t>إجراءات ذات طابع فني وتقني بحت </a:t>
          </a:r>
          <a:endParaRPr lang="ar-SA" b="1" dirty="0">
            <a:effectLst>
              <a:outerShdw blurRad="38100" dist="38100" dir="2700000" algn="tl">
                <a:srgbClr val="000000">
                  <a:alpha val="43137"/>
                </a:srgbClr>
              </a:outerShdw>
            </a:effectLst>
          </a:endParaRPr>
        </a:p>
      </dgm:t>
    </dgm:pt>
    <dgm:pt modelId="{F39EA703-CF8A-4BB8-A74B-3DD7509D1FE9}" type="parTrans" cxnId="{B335E664-936C-4DA4-B685-924D42010D23}">
      <dgm:prSet/>
      <dgm:spPr/>
      <dgm:t>
        <a:bodyPr/>
        <a:lstStyle/>
        <a:p>
          <a:pPr rtl="1"/>
          <a:endParaRPr lang="ar-SA"/>
        </a:p>
      </dgm:t>
    </dgm:pt>
    <dgm:pt modelId="{AFA1D0AF-7EE6-45EE-A716-48953266A354}" type="sibTrans" cxnId="{B335E664-936C-4DA4-B685-924D42010D23}">
      <dgm:prSet/>
      <dgm:spPr/>
      <dgm:t>
        <a:bodyPr/>
        <a:lstStyle/>
        <a:p>
          <a:pPr rtl="1"/>
          <a:endParaRPr lang="ar-SA"/>
        </a:p>
      </dgm:t>
    </dgm:pt>
    <dgm:pt modelId="{4A27A9CC-924B-4AC4-A4CC-EB953BB92625}">
      <dgm:prSet custT="1"/>
      <dgm:spPr/>
      <dgm:t>
        <a:bodyPr/>
        <a:lstStyle/>
        <a:p>
          <a:pPr rtl="1"/>
          <a:r>
            <a:rPr lang="ar-SA" sz="1800" b="1" kern="1200" dirty="0" smtClean="0">
              <a:ln w="12700">
                <a:prstDash val="solid"/>
              </a:ln>
              <a:effectLst>
                <a:outerShdw blurRad="41275" dist="20320" dir="1800000" algn="tl" rotWithShape="0">
                  <a:srgbClr val="000000">
                    <a:alpha val="40000"/>
                  </a:srgbClr>
                </a:outerShdw>
              </a:effectLst>
              <a:latin typeface="+mj-lt"/>
              <a:ea typeface="+mj-ea"/>
              <a:cs typeface="+mj-cs"/>
            </a:rPr>
            <a:t>إستراتيجية التنشيط والتجديد</a:t>
          </a:r>
        </a:p>
      </dgm:t>
    </dgm:pt>
    <dgm:pt modelId="{A0B8306F-1F09-4443-9017-4E17C48CC343}" type="parTrans" cxnId="{E9BEE3BF-7506-4755-8383-39FB8F9C4F79}">
      <dgm:prSet/>
      <dgm:spPr/>
      <dgm:t>
        <a:bodyPr/>
        <a:lstStyle/>
        <a:p>
          <a:pPr rtl="1"/>
          <a:endParaRPr lang="ar-SA"/>
        </a:p>
      </dgm:t>
    </dgm:pt>
    <dgm:pt modelId="{6CF143AF-058A-477B-A82F-55A88837C8FB}" type="sibTrans" cxnId="{E9BEE3BF-7506-4755-8383-39FB8F9C4F79}">
      <dgm:prSet/>
      <dgm:spPr/>
      <dgm:t>
        <a:bodyPr/>
        <a:lstStyle/>
        <a:p>
          <a:pPr rtl="1"/>
          <a:endParaRPr lang="ar-SA"/>
        </a:p>
      </dgm:t>
    </dgm:pt>
    <dgm:pt modelId="{853C08B7-C808-4768-B0C2-F6A36E518918}">
      <dgm:prSet/>
      <dgm:spPr/>
      <dgm:t>
        <a:bodyPr/>
        <a:lstStyle/>
        <a:p>
          <a:pPr rtl="1"/>
          <a:r>
            <a:rPr lang="ar-SA" b="1" dirty="0" smtClean="0">
              <a:effectLst>
                <a:outerShdw blurRad="38100" dist="38100" dir="2700000" algn="tl">
                  <a:srgbClr val="000000">
                    <a:alpha val="43137"/>
                  </a:srgbClr>
                </a:outerShdw>
              </a:effectLst>
            </a:rPr>
            <a:t>إستراتجية التهجير </a:t>
          </a:r>
          <a:endParaRPr lang="ar-SA" b="1" dirty="0">
            <a:effectLst>
              <a:outerShdw blurRad="38100" dist="38100" dir="2700000" algn="tl">
                <a:srgbClr val="000000">
                  <a:alpha val="43137"/>
                </a:srgbClr>
              </a:outerShdw>
            </a:effectLst>
          </a:endParaRPr>
        </a:p>
      </dgm:t>
    </dgm:pt>
    <dgm:pt modelId="{D53060C8-AA49-4FF8-9970-DAF27E9AD2A0}" type="parTrans" cxnId="{1777087B-4A19-467D-8978-B71511536525}">
      <dgm:prSet/>
      <dgm:spPr/>
      <dgm:t>
        <a:bodyPr/>
        <a:lstStyle/>
        <a:p>
          <a:pPr rtl="1"/>
          <a:endParaRPr lang="ar-SA"/>
        </a:p>
      </dgm:t>
    </dgm:pt>
    <dgm:pt modelId="{F3DFC7BF-AA54-4CAA-A44B-A475E923A4F8}" type="sibTrans" cxnId="{1777087B-4A19-467D-8978-B71511536525}">
      <dgm:prSet/>
      <dgm:spPr/>
      <dgm:t>
        <a:bodyPr/>
        <a:lstStyle/>
        <a:p>
          <a:pPr rtl="1"/>
          <a:endParaRPr lang="ar-SA"/>
        </a:p>
      </dgm:t>
    </dgm:pt>
    <dgm:pt modelId="{EE67F858-4446-4C92-A90C-1805A769E6B8}">
      <dgm:prSet/>
      <dgm:spPr/>
      <dgm:t>
        <a:bodyPr/>
        <a:lstStyle/>
        <a:p>
          <a:pPr rtl="1"/>
          <a:r>
            <a:rPr lang="ar-SA" b="1" dirty="0" smtClean="0">
              <a:effectLst>
                <a:outerShdw blurRad="38100" dist="38100" dir="2700000" algn="tl">
                  <a:srgbClr val="000000">
                    <a:alpha val="43137"/>
                  </a:srgbClr>
                </a:outerShdw>
              </a:effectLst>
            </a:rPr>
            <a:t>إستراتيجية المحاكاة </a:t>
          </a:r>
          <a:endParaRPr lang="ar-SA" b="1" dirty="0">
            <a:effectLst>
              <a:outerShdw blurRad="38100" dist="38100" dir="2700000" algn="tl">
                <a:srgbClr val="000000">
                  <a:alpha val="43137"/>
                </a:srgbClr>
              </a:outerShdw>
            </a:effectLst>
          </a:endParaRPr>
        </a:p>
      </dgm:t>
    </dgm:pt>
    <dgm:pt modelId="{89EEA240-4C74-416F-ABDB-09A81CB1438A}" type="parTrans" cxnId="{DE49CA1F-0D9D-45DC-B6A8-4EFDD0C6D9D5}">
      <dgm:prSet/>
      <dgm:spPr/>
      <dgm:t>
        <a:bodyPr/>
        <a:lstStyle/>
        <a:p>
          <a:pPr rtl="1"/>
          <a:endParaRPr lang="ar-SA"/>
        </a:p>
      </dgm:t>
    </dgm:pt>
    <dgm:pt modelId="{C7CF410C-496C-4054-9E99-1D818143CCDF}" type="sibTrans" cxnId="{DE49CA1F-0D9D-45DC-B6A8-4EFDD0C6D9D5}">
      <dgm:prSet/>
      <dgm:spPr/>
      <dgm:t>
        <a:bodyPr/>
        <a:lstStyle/>
        <a:p>
          <a:pPr rtl="1"/>
          <a:endParaRPr lang="ar-SA"/>
        </a:p>
      </dgm:t>
    </dgm:pt>
    <dgm:pt modelId="{22C79ADF-75A4-4CEE-BD68-74907966C22A}">
      <dgm:prSet/>
      <dgm:spPr/>
      <dgm:t>
        <a:bodyPr/>
        <a:lstStyle/>
        <a:p>
          <a:pPr rtl="1"/>
          <a:r>
            <a:rPr lang="ar-SA" b="1" dirty="0" smtClean="0">
              <a:effectLst>
                <a:outerShdw blurRad="38100" dist="38100" dir="2700000" algn="tl">
                  <a:srgbClr val="000000">
                    <a:alpha val="43137"/>
                  </a:srgbClr>
                </a:outerShdw>
              </a:effectLst>
            </a:rPr>
            <a:t>تفويض الحفظ لدى مؤسسات خارجية مختصة </a:t>
          </a:r>
          <a:endParaRPr lang="ar-SA" b="1" dirty="0">
            <a:effectLst>
              <a:outerShdw blurRad="38100" dist="38100" dir="2700000" algn="tl">
                <a:srgbClr val="000000">
                  <a:alpha val="43137"/>
                </a:srgbClr>
              </a:outerShdw>
            </a:effectLst>
          </a:endParaRPr>
        </a:p>
      </dgm:t>
    </dgm:pt>
    <dgm:pt modelId="{BAB5723C-F036-49E5-A75B-4CEA094FE911}" type="parTrans" cxnId="{E7A68EDB-0F3A-40C8-974C-6FB7B7AA5D32}">
      <dgm:prSet/>
      <dgm:spPr/>
      <dgm:t>
        <a:bodyPr/>
        <a:lstStyle/>
        <a:p>
          <a:pPr rtl="1"/>
          <a:endParaRPr lang="ar-SA"/>
        </a:p>
      </dgm:t>
    </dgm:pt>
    <dgm:pt modelId="{E40E2441-BFBF-4839-9514-68F4AA82F697}" type="sibTrans" cxnId="{E7A68EDB-0F3A-40C8-974C-6FB7B7AA5D32}">
      <dgm:prSet/>
      <dgm:spPr/>
      <dgm:t>
        <a:bodyPr/>
        <a:lstStyle/>
        <a:p>
          <a:pPr rtl="1"/>
          <a:endParaRPr lang="ar-SA"/>
        </a:p>
      </dgm:t>
    </dgm:pt>
    <dgm:pt modelId="{83A88262-BFB6-456A-BFA1-D1D1B10BD2CB}">
      <dgm:prSet/>
      <dgm:spPr/>
      <dgm:t>
        <a:bodyPr/>
        <a:lstStyle/>
        <a:p>
          <a:pPr rtl="1"/>
          <a:r>
            <a:rPr lang="ar-SA" b="1" dirty="0" smtClean="0">
              <a:effectLst>
                <a:outerShdw blurRad="38100" dist="38100" dir="2700000" algn="tl">
                  <a:srgbClr val="000000">
                    <a:alpha val="43137"/>
                  </a:srgbClr>
                </a:outerShdw>
              </a:effectLst>
            </a:rPr>
            <a:t>صيغة الهيكلة المنطقية للوثائق </a:t>
          </a:r>
          <a:endParaRPr lang="ar-SA" b="1" dirty="0">
            <a:effectLst>
              <a:outerShdw blurRad="38100" dist="38100" dir="2700000" algn="tl">
                <a:srgbClr val="000000">
                  <a:alpha val="43137"/>
                </a:srgbClr>
              </a:outerShdw>
            </a:effectLst>
          </a:endParaRPr>
        </a:p>
      </dgm:t>
    </dgm:pt>
    <dgm:pt modelId="{407A03B5-8120-4483-91FB-B38BBA9456BA}" type="parTrans" cxnId="{674758A4-7D92-4C89-B4DD-E16400460059}">
      <dgm:prSet/>
      <dgm:spPr/>
      <dgm:t>
        <a:bodyPr/>
        <a:lstStyle/>
        <a:p>
          <a:pPr rtl="1"/>
          <a:endParaRPr lang="ar-SA"/>
        </a:p>
      </dgm:t>
    </dgm:pt>
    <dgm:pt modelId="{59853A43-542B-4D53-8560-CB203C821570}" type="sibTrans" cxnId="{674758A4-7D92-4C89-B4DD-E16400460059}">
      <dgm:prSet/>
      <dgm:spPr/>
      <dgm:t>
        <a:bodyPr/>
        <a:lstStyle/>
        <a:p>
          <a:pPr rtl="1"/>
          <a:endParaRPr lang="ar-SA"/>
        </a:p>
      </dgm:t>
    </dgm:pt>
    <dgm:pt modelId="{7B816AD7-D916-409C-B7A5-7CFF7F140F01}">
      <dgm:prSet/>
      <dgm:spPr/>
      <dgm:t>
        <a:bodyPr/>
        <a:lstStyle/>
        <a:p>
          <a:pPr rtl="1"/>
          <a:r>
            <a:rPr lang="ar-SA" b="1" dirty="0" smtClean="0">
              <a:effectLst>
                <a:outerShdw blurRad="38100" dist="38100" dir="2700000" algn="tl">
                  <a:srgbClr val="000000">
                    <a:alpha val="43137"/>
                  </a:srgbClr>
                </a:outerShdw>
              </a:effectLst>
            </a:rPr>
            <a:t>بيانات وصفية للوثائق التي </a:t>
          </a:r>
          <a:r>
            <a:rPr lang="ar-SA" b="1" dirty="0" err="1" smtClean="0">
              <a:effectLst>
                <a:outerShdw blurRad="38100" dist="38100" dir="2700000" algn="tl">
                  <a:srgbClr val="000000">
                    <a:alpha val="43137"/>
                  </a:srgbClr>
                </a:outerShdw>
              </a:effectLst>
            </a:rPr>
            <a:t>رقمنتها</a:t>
          </a:r>
          <a:r>
            <a:rPr lang="ar-SA" b="1" dirty="0" smtClean="0">
              <a:effectLst>
                <a:outerShdw blurRad="38100" dist="38100" dir="2700000" algn="tl">
                  <a:srgbClr val="000000">
                    <a:alpha val="43137"/>
                  </a:srgbClr>
                </a:outerShdw>
              </a:effectLst>
            </a:rPr>
            <a:t> </a:t>
          </a:r>
          <a:endParaRPr lang="ar-SA" b="1" dirty="0">
            <a:effectLst>
              <a:outerShdw blurRad="38100" dist="38100" dir="2700000" algn="tl">
                <a:srgbClr val="000000">
                  <a:alpha val="43137"/>
                </a:srgbClr>
              </a:outerShdw>
            </a:effectLst>
          </a:endParaRPr>
        </a:p>
      </dgm:t>
    </dgm:pt>
    <dgm:pt modelId="{1CAF9797-B644-4738-8590-8521209A72A4}" type="parTrans" cxnId="{B677BAF0-CFBE-4ABC-A4FD-467BB7743BED}">
      <dgm:prSet/>
      <dgm:spPr/>
      <dgm:t>
        <a:bodyPr/>
        <a:lstStyle/>
        <a:p>
          <a:pPr rtl="1"/>
          <a:endParaRPr lang="ar-SA"/>
        </a:p>
      </dgm:t>
    </dgm:pt>
    <dgm:pt modelId="{DFA23928-B671-482A-BBEE-AECB8DBBDA5D}" type="sibTrans" cxnId="{B677BAF0-CFBE-4ABC-A4FD-467BB7743BED}">
      <dgm:prSet/>
      <dgm:spPr/>
      <dgm:t>
        <a:bodyPr/>
        <a:lstStyle/>
        <a:p>
          <a:pPr rtl="1"/>
          <a:endParaRPr lang="ar-SA"/>
        </a:p>
      </dgm:t>
    </dgm:pt>
    <dgm:pt modelId="{B49A90C8-F322-4936-818E-07CA94A41856}">
      <dgm:prSet/>
      <dgm:spPr/>
      <dgm:t>
        <a:bodyPr/>
        <a:lstStyle/>
        <a:p>
          <a:pPr rtl="1"/>
          <a:r>
            <a:rPr lang="ar-SA" b="1" dirty="0" smtClean="0"/>
            <a:t>طريقة تسمية الملفات والمجلدات </a:t>
          </a:r>
          <a:endParaRPr lang="ar-SA" b="1" dirty="0"/>
        </a:p>
      </dgm:t>
    </dgm:pt>
    <dgm:pt modelId="{757E8380-96A8-4A70-8F80-784AD94B8FDD}" type="parTrans" cxnId="{D8BF0B33-0199-431E-973F-3C4FD917DAA7}">
      <dgm:prSet/>
      <dgm:spPr/>
      <dgm:t>
        <a:bodyPr/>
        <a:lstStyle/>
        <a:p>
          <a:pPr rtl="1"/>
          <a:endParaRPr lang="ar-SA"/>
        </a:p>
      </dgm:t>
    </dgm:pt>
    <dgm:pt modelId="{F01551A0-D8D7-475A-8BE1-C4F80036FFD9}" type="sibTrans" cxnId="{D8BF0B33-0199-431E-973F-3C4FD917DAA7}">
      <dgm:prSet/>
      <dgm:spPr/>
      <dgm:t>
        <a:bodyPr/>
        <a:lstStyle/>
        <a:p>
          <a:pPr rtl="1"/>
          <a:endParaRPr lang="ar-SA"/>
        </a:p>
      </dgm:t>
    </dgm:pt>
    <dgm:pt modelId="{74034E63-ACE8-482C-870F-D508BCE04774}" type="pres">
      <dgm:prSet presAssocID="{0100BE11-1070-47FF-BB18-D691D80DC5B7}" presName="mainComposite" presStyleCnt="0">
        <dgm:presLayoutVars>
          <dgm:chPref val="1"/>
          <dgm:dir val="rev"/>
          <dgm:animOne val="branch"/>
          <dgm:animLvl val="lvl"/>
          <dgm:resizeHandles val="exact"/>
        </dgm:presLayoutVars>
      </dgm:prSet>
      <dgm:spPr/>
      <dgm:t>
        <a:bodyPr/>
        <a:lstStyle/>
        <a:p>
          <a:endParaRPr lang="en-US"/>
        </a:p>
      </dgm:t>
    </dgm:pt>
    <dgm:pt modelId="{507C2989-B33D-4498-80B4-7B72AF289744}" type="pres">
      <dgm:prSet presAssocID="{0100BE11-1070-47FF-BB18-D691D80DC5B7}" presName="hierFlow" presStyleCnt="0"/>
      <dgm:spPr/>
    </dgm:pt>
    <dgm:pt modelId="{6710C69B-4EB5-409F-B494-FB8FA5724DF4}" type="pres">
      <dgm:prSet presAssocID="{0100BE11-1070-47FF-BB18-D691D80DC5B7}" presName="hierChild1" presStyleCnt="0">
        <dgm:presLayoutVars>
          <dgm:chPref val="1"/>
          <dgm:animOne val="branch"/>
          <dgm:animLvl val="lvl"/>
        </dgm:presLayoutVars>
      </dgm:prSet>
      <dgm:spPr/>
    </dgm:pt>
    <dgm:pt modelId="{D926BAE1-E8CF-4783-A0E0-5B2BED7C705F}" type="pres">
      <dgm:prSet presAssocID="{B11E65E9-62AF-43F7-A5E1-D99D21613C51}" presName="Name17" presStyleCnt="0"/>
      <dgm:spPr/>
    </dgm:pt>
    <dgm:pt modelId="{2F1490AB-22FA-40DD-8A4A-AB3D7437F3AD}" type="pres">
      <dgm:prSet presAssocID="{B11E65E9-62AF-43F7-A5E1-D99D21613C51}" presName="level1Shape" presStyleLbl="node0" presStyleIdx="0" presStyleCnt="1">
        <dgm:presLayoutVars>
          <dgm:chPref val="3"/>
        </dgm:presLayoutVars>
      </dgm:prSet>
      <dgm:spPr/>
      <dgm:t>
        <a:bodyPr/>
        <a:lstStyle/>
        <a:p>
          <a:endParaRPr lang="en-US"/>
        </a:p>
      </dgm:t>
    </dgm:pt>
    <dgm:pt modelId="{247E661E-F556-4BA0-B33D-5E73920CC461}" type="pres">
      <dgm:prSet presAssocID="{B11E65E9-62AF-43F7-A5E1-D99D21613C51}" presName="hierChild2" presStyleCnt="0"/>
      <dgm:spPr/>
    </dgm:pt>
    <dgm:pt modelId="{00AF6FE1-CFEB-423D-B5FB-B2563413BFD3}" type="pres">
      <dgm:prSet presAssocID="{CAC50A46-3A40-4410-8937-1D1E71874E02}" presName="Name25" presStyleLbl="parChTrans1D2" presStyleIdx="0" presStyleCnt="2"/>
      <dgm:spPr/>
      <dgm:t>
        <a:bodyPr/>
        <a:lstStyle/>
        <a:p>
          <a:endParaRPr lang="en-US"/>
        </a:p>
      </dgm:t>
    </dgm:pt>
    <dgm:pt modelId="{186C33EE-7A1B-4157-BFA5-73F71F02B236}" type="pres">
      <dgm:prSet presAssocID="{CAC50A46-3A40-4410-8937-1D1E71874E02}" presName="connTx" presStyleLbl="parChTrans1D2" presStyleIdx="0" presStyleCnt="2"/>
      <dgm:spPr/>
      <dgm:t>
        <a:bodyPr/>
        <a:lstStyle/>
        <a:p>
          <a:endParaRPr lang="en-US"/>
        </a:p>
      </dgm:t>
    </dgm:pt>
    <dgm:pt modelId="{148A0065-BC54-4B55-8B2F-001D0F124848}" type="pres">
      <dgm:prSet presAssocID="{40F47DA6-EE68-48EF-9D26-D8A480184880}" presName="Name30" presStyleCnt="0"/>
      <dgm:spPr/>
    </dgm:pt>
    <dgm:pt modelId="{EF8E30B8-4FE4-4070-87C8-8573BCCFB0ED}" type="pres">
      <dgm:prSet presAssocID="{40F47DA6-EE68-48EF-9D26-D8A480184880}" presName="level2Shape" presStyleLbl="node2" presStyleIdx="0" presStyleCnt="2"/>
      <dgm:spPr/>
      <dgm:t>
        <a:bodyPr/>
        <a:lstStyle/>
        <a:p>
          <a:endParaRPr lang="en-US"/>
        </a:p>
      </dgm:t>
    </dgm:pt>
    <dgm:pt modelId="{B5D5140E-0902-4B39-B169-095E65974003}" type="pres">
      <dgm:prSet presAssocID="{40F47DA6-EE68-48EF-9D26-D8A480184880}" presName="hierChild3" presStyleCnt="0"/>
      <dgm:spPr/>
    </dgm:pt>
    <dgm:pt modelId="{6F7FAA4C-E0DF-496B-8D9A-A7ADDE10236E}" type="pres">
      <dgm:prSet presAssocID="{757E8380-96A8-4A70-8F80-784AD94B8FDD}" presName="Name25" presStyleLbl="parChTrans1D3" presStyleIdx="0" presStyleCnt="5"/>
      <dgm:spPr/>
      <dgm:t>
        <a:bodyPr/>
        <a:lstStyle/>
        <a:p>
          <a:endParaRPr lang="en-US"/>
        </a:p>
      </dgm:t>
    </dgm:pt>
    <dgm:pt modelId="{10444B4E-D60C-40AD-B6FB-FDE81331737F}" type="pres">
      <dgm:prSet presAssocID="{757E8380-96A8-4A70-8F80-784AD94B8FDD}" presName="connTx" presStyleLbl="parChTrans1D3" presStyleIdx="0" presStyleCnt="5"/>
      <dgm:spPr/>
      <dgm:t>
        <a:bodyPr/>
        <a:lstStyle/>
        <a:p>
          <a:endParaRPr lang="en-US"/>
        </a:p>
      </dgm:t>
    </dgm:pt>
    <dgm:pt modelId="{301E010E-266B-4B1C-8506-DD3AFDCEE2E5}" type="pres">
      <dgm:prSet presAssocID="{B49A90C8-F322-4936-818E-07CA94A41856}" presName="Name30" presStyleCnt="0"/>
      <dgm:spPr/>
    </dgm:pt>
    <dgm:pt modelId="{BE816227-55A3-4585-95D8-7D87F0DC448A}" type="pres">
      <dgm:prSet presAssocID="{B49A90C8-F322-4936-818E-07CA94A41856}" presName="level2Shape" presStyleLbl="node3" presStyleIdx="0" presStyleCnt="5"/>
      <dgm:spPr/>
      <dgm:t>
        <a:bodyPr/>
        <a:lstStyle/>
        <a:p>
          <a:endParaRPr lang="en-US"/>
        </a:p>
      </dgm:t>
    </dgm:pt>
    <dgm:pt modelId="{60BA7E32-2851-443A-BC66-51EBAC3E5A9D}" type="pres">
      <dgm:prSet presAssocID="{B49A90C8-F322-4936-818E-07CA94A41856}" presName="hierChild3" presStyleCnt="0"/>
      <dgm:spPr/>
    </dgm:pt>
    <dgm:pt modelId="{817F036A-FBCF-4C9E-BFE5-32B436B24AD8}" type="pres">
      <dgm:prSet presAssocID="{1CAF9797-B644-4738-8590-8521209A72A4}" presName="Name25" presStyleLbl="parChTrans1D3" presStyleIdx="1" presStyleCnt="5"/>
      <dgm:spPr/>
      <dgm:t>
        <a:bodyPr/>
        <a:lstStyle/>
        <a:p>
          <a:endParaRPr lang="en-US"/>
        </a:p>
      </dgm:t>
    </dgm:pt>
    <dgm:pt modelId="{C31B891E-6DE7-419E-9AEE-99701C278D58}" type="pres">
      <dgm:prSet presAssocID="{1CAF9797-B644-4738-8590-8521209A72A4}" presName="connTx" presStyleLbl="parChTrans1D3" presStyleIdx="1" presStyleCnt="5"/>
      <dgm:spPr/>
      <dgm:t>
        <a:bodyPr/>
        <a:lstStyle/>
        <a:p>
          <a:endParaRPr lang="en-US"/>
        </a:p>
      </dgm:t>
    </dgm:pt>
    <dgm:pt modelId="{0B77EB3E-DE03-41A9-92E9-5070FA70D2F2}" type="pres">
      <dgm:prSet presAssocID="{7B816AD7-D916-409C-B7A5-7CFF7F140F01}" presName="Name30" presStyleCnt="0"/>
      <dgm:spPr/>
    </dgm:pt>
    <dgm:pt modelId="{02462222-BC40-44FD-A642-E38AB567E1F1}" type="pres">
      <dgm:prSet presAssocID="{7B816AD7-D916-409C-B7A5-7CFF7F140F01}" presName="level2Shape" presStyleLbl="node3" presStyleIdx="1" presStyleCnt="5"/>
      <dgm:spPr/>
      <dgm:t>
        <a:bodyPr/>
        <a:lstStyle/>
        <a:p>
          <a:endParaRPr lang="en-US"/>
        </a:p>
      </dgm:t>
    </dgm:pt>
    <dgm:pt modelId="{ED0225AF-9E3B-4C24-B82E-90392BAA65BB}" type="pres">
      <dgm:prSet presAssocID="{7B816AD7-D916-409C-B7A5-7CFF7F140F01}" presName="hierChild3" presStyleCnt="0"/>
      <dgm:spPr/>
    </dgm:pt>
    <dgm:pt modelId="{2199D3D9-7EE8-4C04-A65D-974FD66B64CC}" type="pres">
      <dgm:prSet presAssocID="{407A03B5-8120-4483-91FB-B38BBA9456BA}" presName="Name25" presStyleLbl="parChTrans1D3" presStyleIdx="2" presStyleCnt="5"/>
      <dgm:spPr/>
      <dgm:t>
        <a:bodyPr/>
        <a:lstStyle/>
        <a:p>
          <a:endParaRPr lang="en-US"/>
        </a:p>
      </dgm:t>
    </dgm:pt>
    <dgm:pt modelId="{C223876E-A1EC-424D-A7C4-C4874319D5F4}" type="pres">
      <dgm:prSet presAssocID="{407A03B5-8120-4483-91FB-B38BBA9456BA}" presName="connTx" presStyleLbl="parChTrans1D3" presStyleIdx="2" presStyleCnt="5"/>
      <dgm:spPr/>
      <dgm:t>
        <a:bodyPr/>
        <a:lstStyle/>
        <a:p>
          <a:endParaRPr lang="en-US"/>
        </a:p>
      </dgm:t>
    </dgm:pt>
    <dgm:pt modelId="{2DE6643D-716C-44B9-BDA4-30FFA80D70B6}" type="pres">
      <dgm:prSet presAssocID="{83A88262-BFB6-456A-BFA1-D1D1B10BD2CB}" presName="Name30" presStyleCnt="0"/>
      <dgm:spPr/>
    </dgm:pt>
    <dgm:pt modelId="{C77B99CA-D8C6-49E1-96C6-1E9B31A7A698}" type="pres">
      <dgm:prSet presAssocID="{83A88262-BFB6-456A-BFA1-D1D1B10BD2CB}" presName="level2Shape" presStyleLbl="node3" presStyleIdx="2" presStyleCnt="5"/>
      <dgm:spPr/>
      <dgm:t>
        <a:bodyPr/>
        <a:lstStyle/>
        <a:p>
          <a:endParaRPr lang="en-US"/>
        </a:p>
      </dgm:t>
    </dgm:pt>
    <dgm:pt modelId="{0C7AFB6C-25B3-4E7C-B01B-FCD81A55D9C0}" type="pres">
      <dgm:prSet presAssocID="{83A88262-BFB6-456A-BFA1-D1D1B10BD2CB}" presName="hierChild3" presStyleCnt="0"/>
      <dgm:spPr/>
    </dgm:pt>
    <dgm:pt modelId="{C346D0B9-7345-407D-A5C7-24C5D7C8142A}" type="pres">
      <dgm:prSet presAssocID="{E90D5BA8-F23D-4912-8F72-1232AD751A6B}" presName="Name25" presStyleLbl="parChTrans1D2" presStyleIdx="1" presStyleCnt="2"/>
      <dgm:spPr/>
      <dgm:t>
        <a:bodyPr/>
        <a:lstStyle/>
        <a:p>
          <a:endParaRPr lang="en-US"/>
        </a:p>
      </dgm:t>
    </dgm:pt>
    <dgm:pt modelId="{F009FEA1-4ED8-4D75-BA25-1732F1BE1B50}" type="pres">
      <dgm:prSet presAssocID="{E90D5BA8-F23D-4912-8F72-1232AD751A6B}" presName="connTx" presStyleLbl="parChTrans1D2" presStyleIdx="1" presStyleCnt="2"/>
      <dgm:spPr/>
      <dgm:t>
        <a:bodyPr/>
        <a:lstStyle/>
        <a:p>
          <a:endParaRPr lang="en-US"/>
        </a:p>
      </dgm:t>
    </dgm:pt>
    <dgm:pt modelId="{21D081B7-D2E4-40B9-BF5C-F787DA6688F7}" type="pres">
      <dgm:prSet presAssocID="{B21C1C45-1193-4228-87A6-157B79AB93D4}" presName="Name30" presStyleCnt="0"/>
      <dgm:spPr/>
    </dgm:pt>
    <dgm:pt modelId="{9BBBB86A-AEE4-4E69-B48C-1BF86BDB02B3}" type="pres">
      <dgm:prSet presAssocID="{B21C1C45-1193-4228-87A6-157B79AB93D4}" presName="level2Shape" presStyleLbl="node2" presStyleIdx="1" presStyleCnt="2"/>
      <dgm:spPr/>
      <dgm:t>
        <a:bodyPr/>
        <a:lstStyle/>
        <a:p>
          <a:endParaRPr lang="en-US"/>
        </a:p>
      </dgm:t>
    </dgm:pt>
    <dgm:pt modelId="{0BA6FD15-729C-418E-879F-13EC29872434}" type="pres">
      <dgm:prSet presAssocID="{B21C1C45-1193-4228-87A6-157B79AB93D4}" presName="hierChild3" presStyleCnt="0"/>
      <dgm:spPr/>
    </dgm:pt>
    <dgm:pt modelId="{541F7745-9441-416D-94C9-BBFF2D9812FF}" type="pres">
      <dgm:prSet presAssocID="{2107CCF7-5D55-4B7A-915F-27F0D30B6444}" presName="Name25" presStyleLbl="parChTrans1D3" presStyleIdx="3" presStyleCnt="5"/>
      <dgm:spPr/>
      <dgm:t>
        <a:bodyPr/>
        <a:lstStyle/>
        <a:p>
          <a:endParaRPr lang="en-US"/>
        </a:p>
      </dgm:t>
    </dgm:pt>
    <dgm:pt modelId="{0890EA57-6C77-4A48-BE3C-50434F6514F6}" type="pres">
      <dgm:prSet presAssocID="{2107CCF7-5D55-4B7A-915F-27F0D30B6444}" presName="connTx" presStyleLbl="parChTrans1D3" presStyleIdx="3" presStyleCnt="5"/>
      <dgm:spPr/>
      <dgm:t>
        <a:bodyPr/>
        <a:lstStyle/>
        <a:p>
          <a:endParaRPr lang="en-US"/>
        </a:p>
      </dgm:t>
    </dgm:pt>
    <dgm:pt modelId="{D6301B59-F6D7-4C16-976C-948D3F76CAF8}" type="pres">
      <dgm:prSet presAssocID="{1CC44D75-AF5E-4F89-A152-9C87BF86D652}" presName="Name30" presStyleCnt="0"/>
      <dgm:spPr/>
    </dgm:pt>
    <dgm:pt modelId="{0C1D2023-7E86-40FB-B57F-D445484DEEBE}" type="pres">
      <dgm:prSet presAssocID="{1CC44D75-AF5E-4F89-A152-9C87BF86D652}" presName="level2Shape" presStyleLbl="node3" presStyleIdx="3" presStyleCnt="5"/>
      <dgm:spPr/>
      <dgm:t>
        <a:bodyPr/>
        <a:lstStyle/>
        <a:p>
          <a:endParaRPr lang="en-US"/>
        </a:p>
      </dgm:t>
    </dgm:pt>
    <dgm:pt modelId="{637B8987-37CD-4703-93A2-B0BBD7EA63B9}" type="pres">
      <dgm:prSet presAssocID="{1CC44D75-AF5E-4F89-A152-9C87BF86D652}" presName="hierChild3" presStyleCnt="0"/>
      <dgm:spPr/>
    </dgm:pt>
    <dgm:pt modelId="{670A4487-B55C-406C-A78E-90B293442FB3}" type="pres">
      <dgm:prSet presAssocID="{F39EA703-CF8A-4BB8-A74B-3DD7509D1FE9}" presName="Name25" presStyleLbl="parChTrans1D3" presStyleIdx="4" presStyleCnt="5"/>
      <dgm:spPr/>
      <dgm:t>
        <a:bodyPr/>
        <a:lstStyle/>
        <a:p>
          <a:endParaRPr lang="en-US"/>
        </a:p>
      </dgm:t>
    </dgm:pt>
    <dgm:pt modelId="{A7979631-9797-429B-A18B-4584CD2A5ED6}" type="pres">
      <dgm:prSet presAssocID="{F39EA703-CF8A-4BB8-A74B-3DD7509D1FE9}" presName="connTx" presStyleLbl="parChTrans1D3" presStyleIdx="4" presStyleCnt="5"/>
      <dgm:spPr/>
      <dgm:t>
        <a:bodyPr/>
        <a:lstStyle/>
        <a:p>
          <a:endParaRPr lang="en-US"/>
        </a:p>
      </dgm:t>
    </dgm:pt>
    <dgm:pt modelId="{07E5F05B-CAAD-47DB-9C4D-3808D309EEF3}" type="pres">
      <dgm:prSet presAssocID="{B2542A44-9249-448F-851C-ADE727C7E08F}" presName="Name30" presStyleCnt="0"/>
      <dgm:spPr/>
    </dgm:pt>
    <dgm:pt modelId="{397D3B94-8489-4197-BBF5-9FDA0BA8E9C4}" type="pres">
      <dgm:prSet presAssocID="{B2542A44-9249-448F-851C-ADE727C7E08F}" presName="level2Shape" presStyleLbl="node3" presStyleIdx="4" presStyleCnt="5"/>
      <dgm:spPr/>
      <dgm:t>
        <a:bodyPr/>
        <a:lstStyle/>
        <a:p>
          <a:endParaRPr lang="en-US"/>
        </a:p>
      </dgm:t>
    </dgm:pt>
    <dgm:pt modelId="{2DD25338-CFC7-4039-B75B-A21BE7FF97C9}" type="pres">
      <dgm:prSet presAssocID="{B2542A44-9249-448F-851C-ADE727C7E08F}" presName="hierChild3" presStyleCnt="0"/>
      <dgm:spPr/>
    </dgm:pt>
    <dgm:pt modelId="{DE873883-3159-4F3F-931B-A586D5703AD1}" type="pres">
      <dgm:prSet presAssocID="{A0B8306F-1F09-4443-9017-4E17C48CC343}" presName="Name25" presStyleLbl="parChTrans1D4" presStyleIdx="0" presStyleCnt="4"/>
      <dgm:spPr/>
      <dgm:t>
        <a:bodyPr/>
        <a:lstStyle/>
        <a:p>
          <a:endParaRPr lang="en-US"/>
        </a:p>
      </dgm:t>
    </dgm:pt>
    <dgm:pt modelId="{B86B2AC8-1734-48FF-BEC8-902CDB1F1188}" type="pres">
      <dgm:prSet presAssocID="{A0B8306F-1F09-4443-9017-4E17C48CC343}" presName="connTx" presStyleLbl="parChTrans1D4" presStyleIdx="0" presStyleCnt="4"/>
      <dgm:spPr/>
      <dgm:t>
        <a:bodyPr/>
        <a:lstStyle/>
        <a:p>
          <a:endParaRPr lang="en-US"/>
        </a:p>
      </dgm:t>
    </dgm:pt>
    <dgm:pt modelId="{57E11046-669E-4512-AA14-349D4D34290F}" type="pres">
      <dgm:prSet presAssocID="{4A27A9CC-924B-4AC4-A4CC-EB953BB92625}" presName="Name30" presStyleCnt="0"/>
      <dgm:spPr/>
    </dgm:pt>
    <dgm:pt modelId="{A67A226C-8D47-4922-BE3E-D62D83E760B6}" type="pres">
      <dgm:prSet presAssocID="{4A27A9CC-924B-4AC4-A4CC-EB953BB92625}" presName="level2Shape" presStyleLbl="node4" presStyleIdx="0" presStyleCnt="4"/>
      <dgm:spPr/>
      <dgm:t>
        <a:bodyPr/>
        <a:lstStyle/>
        <a:p>
          <a:endParaRPr lang="en-US"/>
        </a:p>
      </dgm:t>
    </dgm:pt>
    <dgm:pt modelId="{B6670E34-837F-4E31-9CF0-E1398AAF70B0}" type="pres">
      <dgm:prSet presAssocID="{4A27A9CC-924B-4AC4-A4CC-EB953BB92625}" presName="hierChild3" presStyleCnt="0"/>
      <dgm:spPr/>
    </dgm:pt>
    <dgm:pt modelId="{F1D3358A-1B17-44E5-95C2-045F785902B5}" type="pres">
      <dgm:prSet presAssocID="{D53060C8-AA49-4FF8-9970-DAF27E9AD2A0}" presName="Name25" presStyleLbl="parChTrans1D4" presStyleIdx="1" presStyleCnt="4"/>
      <dgm:spPr/>
      <dgm:t>
        <a:bodyPr/>
        <a:lstStyle/>
        <a:p>
          <a:endParaRPr lang="en-US"/>
        </a:p>
      </dgm:t>
    </dgm:pt>
    <dgm:pt modelId="{7169C280-7E16-48C4-A8D0-59B710A515A2}" type="pres">
      <dgm:prSet presAssocID="{D53060C8-AA49-4FF8-9970-DAF27E9AD2A0}" presName="connTx" presStyleLbl="parChTrans1D4" presStyleIdx="1" presStyleCnt="4"/>
      <dgm:spPr/>
      <dgm:t>
        <a:bodyPr/>
        <a:lstStyle/>
        <a:p>
          <a:endParaRPr lang="en-US"/>
        </a:p>
      </dgm:t>
    </dgm:pt>
    <dgm:pt modelId="{EF79B36A-9C54-4568-A153-C8E629B80EFD}" type="pres">
      <dgm:prSet presAssocID="{853C08B7-C808-4768-B0C2-F6A36E518918}" presName="Name30" presStyleCnt="0"/>
      <dgm:spPr/>
    </dgm:pt>
    <dgm:pt modelId="{1F6576BE-ABC6-4D53-9BDA-C31FFC9677EB}" type="pres">
      <dgm:prSet presAssocID="{853C08B7-C808-4768-B0C2-F6A36E518918}" presName="level2Shape" presStyleLbl="node4" presStyleIdx="1" presStyleCnt="4"/>
      <dgm:spPr/>
      <dgm:t>
        <a:bodyPr/>
        <a:lstStyle/>
        <a:p>
          <a:endParaRPr lang="en-US"/>
        </a:p>
      </dgm:t>
    </dgm:pt>
    <dgm:pt modelId="{5887AE14-7B91-4AD4-BEEE-D76E2DE3BC5A}" type="pres">
      <dgm:prSet presAssocID="{853C08B7-C808-4768-B0C2-F6A36E518918}" presName="hierChild3" presStyleCnt="0"/>
      <dgm:spPr/>
    </dgm:pt>
    <dgm:pt modelId="{B6FC29F2-4A4B-4641-AEC5-9E6F71D0B9D0}" type="pres">
      <dgm:prSet presAssocID="{89EEA240-4C74-416F-ABDB-09A81CB1438A}" presName="Name25" presStyleLbl="parChTrans1D4" presStyleIdx="2" presStyleCnt="4"/>
      <dgm:spPr/>
      <dgm:t>
        <a:bodyPr/>
        <a:lstStyle/>
        <a:p>
          <a:endParaRPr lang="en-US"/>
        </a:p>
      </dgm:t>
    </dgm:pt>
    <dgm:pt modelId="{F73A9F7E-0172-4B41-B6A8-C176B0C2951C}" type="pres">
      <dgm:prSet presAssocID="{89EEA240-4C74-416F-ABDB-09A81CB1438A}" presName="connTx" presStyleLbl="parChTrans1D4" presStyleIdx="2" presStyleCnt="4"/>
      <dgm:spPr/>
      <dgm:t>
        <a:bodyPr/>
        <a:lstStyle/>
        <a:p>
          <a:endParaRPr lang="en-US"/>
        </a:p>
      </dgm:t>
    </dgm:pt>
    <dgm:pt modelId="{E452A63E-318B-440B-AF85-6E0811C99671}" type="pres">
      <dgm:prSet presAssocID="{EE67F858-4446-4C92-A90C-1805A769E6B8}" presName="Name30" presStyleCnt="0"/>
      <dgm:spPr/>
    </dgm:pt>
    <dgm:pt modelId="{E682CA04-D53D-4641-8A9C-19D0DD29B119}" type="pres">
      <dgm:prSet presAssocID="{EE67F858-4446-4C92-A90C-1805A769E6B8}" presName="level2Shape" presStyleLbl="node4" presStyleIdx="2" presStyleCnt="4"/>
      <dgm:spPr/>
      <dgm:t>
        <a:bodyPr/>
        <a:lstStyle/>
        <a:p>
          <a:endParaRPr lang="en-US"/>
        </a:p>
      </dgm:t>
    </dgm:pt>
    <dgm:pt modelId="{87190C8B-9280-4755-A189-92A1183A4AC5}" type="pres">
      <dgm:prSet presAssocID="{EE67F858-4446-4C92-A90C-1805A769E6B8}" presName="hierChild3" presStyleCnt="0"/>
      <dgm:spPr/>
    </dgm:pt>
    <dgm:pt modelId="{B6766B26-CE95-4D60-9370-A9AC323887F1}" type="pres">
      <dgm:prSet presAssocID="{BAB5723C-F036-49E5-A75B-4CEA094FE911}" presName="Name25" presStyleLbl="parChTrans1D4" presStyleIdx="3" presStyleCnt="4"/>
      <dgm:spPr/>
      <dgm:t>
        <a:bodyPr/>
        <a:lstStyle/>
        <a:p>
          <a:endParaRPr lang="en-US"/>
        </a:p>
      </dgm:t>
    </dgm:pt>
    <dgm:pt modelId="{29B1196C-38F6-441B-8B17-2AC6C5039E3C}" type="pres">
      <dgm:prSet presAssocID="{BAB5723C-F036-49E5-A75B-4CEA094FE911}" presName="connTx" presStyleLbl="parChTrans1D4" presStyleIdx="3" presStyleCnt="4"/>
      <dgm:spPr/>
      <dgm:t>
        <a:bodyPr/>
        <a:lstStyle/>
        <a:p>
          <a:endParaRPr lang="en-US"/>
        </a:p>
      </dgm:t>
    </dgm:pt>
    <dgm:pt modelId="{AC86188B-14B0-4D21-89C0-EC76DD105352}" type="pres">
      <dgm:prSet presAssocID="{22C79ADF-75A4-4CEE-BD68-74907966C22A}" presName="Name30" presStyleCnt="0"/>
      <dgm:spPr/>
    </dgm:pt>
    <dgm:pt modelId="{FC647924-E36B-491D-9455-67E5E9A16162}" type="pres">
      <dgm:prSet presAssocID="{22C79ADF-75A4-4CEE-BD68-74907966C22A}" presName="level2Shape" presStyleLbl="node4" presStyleIdx="3" presStyleCnt="4"/>
      <dgm:spPr/>
      <dgm:t>
        <a:bodyPr/>
        <a:lstStyle/>
        <a:p>
          <a:endParaRPr lang="en-US"/>
        </a:p>
      </dgm:t>
    </dgm:pt>
    <dgm:pt modelId="{31FA0DA3-3AE5-423E-81CC-0A833271884A}" type="pres">
      <dgm:prSet presAssocID="{22C79ADF-75A4-4CEE-BD68-74907966C22A}" presName="hierChild3" presStyleCnt="0"/>
      <dgm:spPr/>
    </dgm:pt>
    <dgm:pt modelId="{45534997-C543-4E13-9D66-7A367E95A778}" type="pres">
      <dgm:prSet presAssocID="{0100BE11-1070-47FF-BB18-D691D80DC5B7}" presName="bgShapesFlow" presStyleCnt="0"/>
      <dgm:spPr/>
    </dgm:pt>
  </dgm:ptLst>
  <dgm:cxnLst>
    <dgm:cxn modelId="{4E2E228C-208B-4FBE-9B22-E45C5743B792}" type="presOf" srcId="{B21C1C45-1193-4228-87A6-157B79AB93D4}" destId="{9BBBB86A-AEE4-4E69-B48C-1BF86BDB02B3}" srcOrd="0" destOrd="0" presId="urn:microsoft.com/office/officeart/2005/8/layout/hierarchy5"/>
    <dgm:cxn modelId="{B677BAF0-CFBE-4ABC-A4FD-467BB7743BED}" srcId="{40F47DA6-EE68-48EF-9D26-D8A480184880}" destId="{7B816AD7-D916-409C-B7A5-7CFF7F140F01}" srcOrd="1" destOrd="0" parTransId="{1CAF9797-B644-4738-8590-8521209A72A4}" sibTransId="{DFA23928-B671-482A-BBEE-AECB8DBBDA5D}"/>
    <dgm:cxn modelId="{79F97165-3922-4A58-8C61-9124010EA2B1}" type="presOf" srcId="{1CC44D75-AF5E-4F89-A152-9C87BF86D652}" destId="{0C1D2023-7E86-40FB-B57F-D445484DEEBE}" srcOrd="0" destOrd="0" presId="urn:microsoft.com/office/officeart/2005/8/layout/hierarchy5"/>
    <dgm:cxn modelId="{C868ECBD-9AAB-4F21-BF89-A9EABD7A8DF0}" type="presOf" srcId="{2107CCF7-5D55-4B7A-915F-27F0D30B6444}" destId="{541F7745-9441-416D-94C9-BBFF2D9812FF}" srcOrd="0" destOrd="0" presId="urn:microsoft.com/office/officeart/2005/8/layout/hierarchy5"/>
    <dgm:cxn modelId="{8564E086-FD5E-40EB-A7E4-AB0D83027CE1}" type="presOf" srcId="{E90D5BA8-F23D-4912-8F72-1232AD751A6B}" destId="{F009FEA1-4ED8-4D75-BA25-1732F1BE1B50}" srcOrd="1" destOrd="0" presId="urn:microsoft.com/office/officeart/2005/8/layout/hierarchy5"/>
    <dgm:cxn modelId="{1D0620CD-5B55-4B45-97B1-B1CCAD5C8348}" type="presOf" srcId="{B2542A44-9249-448F-851C-ADE727C7E08F}" destId="{397D3B94-8489-4197-BBF5-9FDA0BA8E9C4}" srcOrd="0" destOrd="0" presId="urn:microsoft.com/office/officeart/2005/8/layout/hierarchy5"/>
    <dgm:cxn modelId="{B1BBEDB4-8861-4265-9F2F-E4065CAB7D2E}" type="presOf" srcId="{D53060C8-AA49-4FF8-9970-DAF27E9AD2A0}" destId="{7169C280-7E16-48C4-A8D0-59B710A515A2}" srcOrd="1" destOrd="0" presId="urn:microsoft.com/office/officeart/2005/8/layout/hierarchy5"/>
    <dgm:cxn modelId="{D8BF0B33-0199-431E-973F-3C4FD917DAA7}" srcId="{40F47DA6-EE68-48EF-9D26-D8A480184880}" destId="{B49A90C8-F322-4936-818E-07CA94A41856}" srcOrd="0" destOrd="0" parTransId="{757E8380-96A8-4A70-8F80-784AD94B8FDD}" sibTransId="{F01551A0-D8D7-475A-8BE1-C4F80036FFD9}"/>
    <dgm:cxn modelId="{CF8825A5-BBA1-4020-8FA0-60605E567F6F}" type="presOf" srcId="{1CAF9797-B644-4738-8590-8521209A72A4}" destId="{C31B891E-6DE7-419E-9AEE-99701C278D58}" srcOrd="1" destOrd="0" presId="urn:microsoft.com/office/officeart/2005/8/layout/hierarchy5"/>
    <dgm:cxn modelId="{C9E9460F-272A-411A-96B9-46F1E50F93A5}" type="presOf" srcId="{853C08B7-C808-4768-B0C2-F6A36E518918}" destId="{1F6576BE-ABC6-4D53-9BDA-C31FFC9677EB}" srcOrd="0" destOrd="0" presId="urn:microsoft.com/office/officeart/2005/8/layout/hierarchy5"/>
    <dgm:cxn modelId="{F30D9596-BAD5-48F8-94F1-C7FC1211FD6E}" type="presOf" srcId="{83A88262-BFB6-456A-BFA1-D1D1B10BD2CB}" destId="{C77B99CA-D8C6-49E1-96C6-1E9B31A7A698}" srcOrd="0" destOrd="0" presId="urn:microsoft.com/office/officeart/2005/8/layout/hierarchy5"/>
    <dgm:cxn modelId="{88D73509-21B6-4C4C-A00B-9C28E6180871}" type="presOf" srcId="{0100BE11-1070-47FF-BB18-D691D80DC5B7}" destId="{74034E63-ACE8-482C-870F-D508BCE04774}" srcOrd="0" destOrd="0" presId="urn:microsoft.com/office/officeart/2005/8/layout/hierarchy5"/>
    <dgm:cxn modelId="{4F6F6A10-C5D8-4661-8138-2652A4BBC1CE}" srcId="{B11E65E9-62AF-43F7-A5E1-D99D21613C51}" destId="{B21C1C45-1193-4228-87A6-157B79AB93D4}" srcOrd="1" destOrd="0" parTransId="{E90D5BA8-F23D-4912-8F72-1232AD751A6B}" sibTransId="{54E47CFA-E816-4543-8D90-7CE963A5AF54}"/>
    <dgm:cxn modelId="{1777087B-4A19-467D-8978-B71511536525}" srcId="{B2542A44-9249-448F-851C-ADE727C7E08F}" destId="{853C08B7-C808-4768-B0C2-F6A36E518918}" srcOrd="1" destOrd="0" parTransId="{D53060C8-AA49-4FF8-9970-DAF27E9AD2A0}" sibTransId="{F3DFC7BF-AA54-4CAA-A44B-A475E923A4F8}"/>
    <dgm:cxn modelId="{87E28B3D-C9E9-4737-8BEE-5DCD1EB4F508}" type="presOf" srcId="{1CAF9797-B644-4738-8590-8521209A72A4}" destId="{817F036A-FBCF-4C9E-BFE5-32B436B24AD8}" srcOrd="0" destOrd="0" presId="urn:microsoft.com/office/officeart/2005/8/layout/hierarchy5"/>
    <dgm:cxn modelId="{12A1789D-1AB2-431B-8B50-366D96B79ECF}" type="presOf" srcId="{89EEA240-4C74-416F-ABDB-09A81CB1438A}" destId="{B6FC29F2-4A4B-4641-AEC5-9E6F71D0B9D0}" srcOrd="0" destOrd="0" presId="urn:microsoft.com/office/officeart/2005/8/layout/hierarchy5"/>
    <dgm:cxn modelId="{1276AFDD-19F8-46A9-B48B-A618A011B0F3}" type="presOf" srcId="{4A27A9CC-924B-4AC4-A4CC-EB953BB92625}" destId="{A67A226C-8D47-4922-BE3E-D62D83E760B6}" srcOrd="0" destOrd="0" presId="urn:microsoft.com/office/officeart/2005/8/layout/hierarchy5"/>
    <dgm:cxn modelId="{517E2656-00C6-4782-AC15-EAC5C42D14CD}" type="presOf" srcId="{BAB5723C-F036-49E5-A75B-4CEA094FE911}" destId="{29B1196C-38F6-441B-8B17-2AC6C5039E3C}" srcOrd="1" destOrd="0" presId="urn:microsoft.com/office/officeart/2005/8/layout/hierarchy5"/>
    <dgm:cxn modelId="{B335E664-936C-4DA4-B685-924D42010D23}" srcId="{B21C1C45-1193-4228-87A6-157B79AB93D4}" destId="{B2542A44-9249-448F-851C-ADE727C7E08F}" srcOrd="1" destOrd="0" parTransId="{F39EA703-CF8A-4BB8-A74B-3DD7509D1FE9}" sibTransId="{AFA1D0AF-7EE6-45EE-A716-48953266A354}"/>
    <dgm:cxn modelId="{674758A4-7D92-4C89-B4DD-E16400460059}" srcId="{40F47DA6-EE68-48EF-9D26-D8A480184880}" destId="{83A88262-BFB6-456A-BFA1-D1D1B10BD2CB}" srcOrd="2" destOrd="0" parTransId="{407A03B5-8120-4483-91FB-B38BBA9456BA}" sibTransId="{59853A43-542B-4D53-8560-CB203C821570}"/>
    <dgm:cxn modelId="{8EDDD199-172F-4C68-AF21-7BD47D6A487A}" type="presOf" srcId="{F39EA703-CF8A-4BB8-A74B-3DD7509D1FE9}" destId="{670A4487-B55C-406C-A78E-90B293442FB3}" srcOrd="0" destOrd="0" presId="urn:microsoft.com/office/officeart/2005/8/layout/hierarchy5"/>
    <dgm:cxn modelId="{F7A0B084-1C81-4A06-B5FB-8C14414E72D3}" type="presOf" srcId="{E90D5BA8-F23D-4912-8F72-1232AD751A6B}" destId="{C346D0B9-7345-407D-A5C7-24C5D7C8142A}" srcOrd="0" destOrd="0" presId="urn:microsoft.com/office/officeart/2005/8/layout/hierarchy5"/>
    <dgm:cxn modelId="{E48AF2F6-EB78-4275-A5F6-82C3AAC6B84B}" type="presOf" srcId="{407A03B5-8120-4483-91FB-B38BBA9456BA}" destId="{C223876E-A1EC-424D-A7C4-C4874319D5F4}" srcOrd="1" destOrd="0" presId="urn:microsoft.com/office/officeart/2005/8/layout/hierarchy5"/>
    <dgm:cxn modelId="{04FA9307-D83A-4891-B947-9B78DB12211A}" type="presOf" srcId="{F39EA703-CF8A-4BB8-A74B-3DD7509D1FE9}" destId="{A7979631-9797-429B-A18B-4584CD2A5ED6}" srcOrd="1" destOrd="0" presId="urn:microsoft.com/office/officeart/2005/8/layout/hierarchy5"/>
    <dgm:cxn modelId="{CCC468E9-BF87-47B1-9060-1ADE253AE3A4}" type="presOf" srcId="{40F47DA6-EE68-48EF-9D26-D8A480184880}" destId="{EF8E30B8-4FE4-4070-87C8-8573BCCFB0ED}" srcOrd="0" destOrd="0" presId="urn:microsoft.com/office/officeart/2005/8/layout/hierarchy5"/>
    <dgm:cxn modelId="{97ECD220-8A13-43B8-BD18-D12F995D6480}" type="presOf" srcId="{B11E65E9-62AF-43F7-A5E1-D99D21613C51}" destId="{2F1490AB-22FA-40DD-8A4A-AB3D7437F3AD}" srcOrd="0" destOrd="0" presId="urn:microsoft.com/office/officeart/2005/8/layout/hierarchy5"/>
    <dgm:cxn modelId="{92A636A0-27F1-40C1-9D51-B4BAA7C770E7}" type="presOf" srcId="{BAB5723C-F036-49E5-A75B-4CEA094FE911}" destId="{B6766B26-CE95-4D60-9370-A9AC323887F1}" srcOrd="0" destOrd="0" presId="urn:microsoft.com/office/officeart/2005/8/layout/hierarchy5"/>
    <dgm:cxn modelId="{D466CD74-8DC1-4BBA-A9EA-7DA0C32A39BE}" type="presOf" srcId="{757E8380-96A8-4A70-8F80-784AD94B8FDD}" destId="{6F7FAA4C-E0DF-496B-8D9A-A7ADDE10236E}" srcOrd="0" destOrd="0" presId="urn:microsoft.com/office/officeart/2005/8/layout/hierarchy5"/>
    <dgm:cxn modelId="{DE49CA1F-0D9D-45DC-B6A8-4EFDD0C6D9D5}" srcId="{B2542A44-9249-448F-851C-ADE727C7E08F}" destId="{EE67F858-4446-4C92-A90C-1805A769E6B8}" srcOrd="2" destOrd="0" parTransId="{89EEA240-4C74-416F-ABDB-09A81CB1438A}" sibTransId="{C7CF410C-496C-4054-9E99-1D818143CCDF}"/>
    <dgm:cxn modelId="{53882059-6888-429F-827D-E35D291A48FF}" type="presOf" srcId="{22C79ADF-75A4-4CEE-BD68-74907966C22A}" destId="{FC647924-E36B-491D-9455-67E5E9A16162}" srcOrd="0" destOrd="0" presId="urn:microsoft.com/office/officeart/2005/8/layout/hierarchy5"/>
    <dgm:cxn modelId="{ADDAA332-80A4-4170-B1B1-207293BE1B7C}" type="presOf" srcId="{407A03B5-8120-4483-91FB-B38BBA9456BA}" destId="{2199D3D9-7EE8-4C04-A65D-974FD66B64CC}" srcOrd="0" destOrd="0" presId="urn:microsoft.com/office/officeart/2005/8/layout/hierarchy5"/>
    <dgm:cxn modelId="{E7A68EDB-0F3A-40C8-974C-6FB7B7AA5D32}" srcId="{B2542A44-9249-448F-851C-ADE727C7E08F}" destId="{22C79ADF-75A4-4CEE-BD68-74907966C22A}" srcOrd="3" destOrd="0" parTransId="{BAB5723C-F036-49E5-A75B-4CEA094FE911}" sibTransId="{E40E2441-BFBF-4839-9514-68F4AA82F697}"/>
    <dgm:cxn modelId="{E9BEE3BF-7506-4755-8383-39FB8F9C4F79}" srcId="{B2542A44-9249-448F-851C-ADE727C7E08F}" destId="{4A27A9CC-924B-4AC4-A4CC-EB953BB92625}" srcOrd="0" destOrd="0" parTransId="{A0B8306F-1F09-4443-9017-4E17C48CC343}" sibTransId="{6CF143AF-058A-477B-A82F-55A88837C8FB}"/>
    <dgm:cxn modelId="{E07D9D9C-990B-497A-9B2D-13E7E1D21F84}" srcId="{B11E65E9-62AF-43F7-A5E1-D99D21613C51}" destId="{40F47DA6-EE68-48EF-9D26-D8A480184880}" srcOrd="0" destOrd="0" parTransId="{CAC50A46-3A40-4410-8937-1D1E71874E02}" sibTransId="{216BEA48-A5E5-48DC-A78F-28D8703E6946}"/>
    <dgm:cxn modelId="{4977B3CA-0B2E-4ADA-96E5-CECFCC92EC56}" type="presOf" srcId="{B49A90C8-F322-4936-818E-07CA94A41856}" destId="{BE816227-55A3-4585-95D8-7D87F0DC448A}" srcOrd="0" destOrd="0" presId="urn:microsoft.com/office/officeart/2005/8/layout/hierarchy5"/>
    <dgm:cxn modelId="{1078282B-7B2D-4B8F-8B4C-D6B3F3A3548E}" type="presOf" srcId="{A0B8306F-1F09-4443-9017-4E17C48CC343}" destId="{B86B2AC8-1734-48FF-BEC8-902CDB1F1188}" srcOrd="1" destOrd="0" presId="urn:microsoft.com/office/officeart/2005/8/layout/hierarchy5"/>
    <dgm:cxn modelId="{D56BC672-6D81-4BA8-9E71-7E6FACF736F8}" type="presOf" srcId="{CAC50A46-3A40-4410-8937-1D1E71874E02}" destId="{186C33EE-7A1B-4157-BFA5-73F71F02B236}" srcOrd="1" destOrd="0" presId="urn:microsoft.com/office/officeart/2005/8/layout/hierarchy5"/>
    <dgm:cxn modelId="{EEBEE2A3-951C-4802-8A1E-24B1EBFD0C9D}" type="presOf" srcId="{A0B8306F-1F09-4443-9017-4E17C48CC343}" destId="{DE873883-3159-4F3F-931B-A586D5703AD1}" srcOrd="0" destOrd="0" presId="urn:microsoft.com/office/officeart/2005/8/layout/hierarchy5"/>
    <dgm:cxn modelId="{8C084D44-56E2-412C-9352-3CA6C7C776EB}" type="presOf" srcId="{EE67F858-4446-4C92-A90C-1805A769E6B8}" destId="{E682CA04-D53D-4641-8A9C-19D0DD29B119}" srcOrd="0" destOrd="0" presId="urn:microsoft.com/office/officeart/2005/8/layout/hierarchy5"/>
    <dgm:cxn modelId="{DF8D763C-B523-4E18-911B-404D491876B6}" type="presOf" srcId="{89EEA240-4C74-416F-ABDB-09A81CB1438A}" destId="{F73A9F7E-0172-4B41-B6A8-C176B0C2951C}" srcOrd="1" destOrd="0" presId="urn:microsoft.com/office/officeart/2005/8/layout/hierarchy5"/>
    <dgm:cxn modelId="{8EC33B68-A06F-4C7E-B577-C2A8D84F8657}" type="presOf" srcId="{7B816AD7-D916-409C-B7A5-7CFF7F140F01}" destId="{02462222-BC40-44FD-A642-E38AB567E1F1}" srcOrd="0" destOrd="0" presId="urn:microsoft.com/office/officeart/2005/8/layout/hierarchy5"/>
    <dgm:cxn modelId="{C0C286C6-4FAF-4DC2-AECE-C1E9BD184CFA}" type="presOf" srcId="{D53060C8-AA49-4FF8-9970-DAF27E9AD2A0}" destId="{F1D3358A-1B17-44E5-95C2-045F785902B5}" srcOrd="0" destOrd="0" presId="urn:microsoft.com/office/officeart/2005/8/layout/hierarchy5"/>
    <dgm:cxn modelId="{8134146A-5096-43AC-ACBA-C6CE771D2275}" srcId="{0100BE11-1070-47FF-BB18-D691D80DC5B7}" destId="{B11E65E9-62AF-43F7-A5E1-D99D21613C51}" srcOrd="0" destOrd="0" parTransId="{AEDFB8DB-D5C7-4116-BA93-68542F2B2314}" sibTransId="{7B92B790-9476-4097-A24B-6DE4383F7225}"/>
    <dgm:cxn modelId="{3D69FAE9-E3AC-488E-A1DF-63F9EADB2608}" type="presOf" srcId="{757E8380-96A8-4A70-8F80-784AD94B8FDD}" destId="{10444B4E-D60C-40AD-B6FB-FDE81331737F}" srcOrd="1" destOrd="0" presId="urn:microsoft.com/office/officeart/2005/8/layout/hierarchy5"/>
    <dgm:cxn modelId="{2A147071-EF2E-4D2D-9E14-30B61BF240DA}" type="presOf" srcId="{2107CCF7-5D55-4B7A-915F-27F0D30B6444}" destId="{0890EA57-6C77-4A48-BE3C-50434F6514F6}" srcOrd="1" destOrd="0" presId="urn:microsoft.com/office/officeart/2005/8/layout/hierarchy5"/>
    <dgm:cxn modelId="{D25C0E4D-103C-40DE-A386-4DAC0058FBE7}" srcId="{B21C1C45-1193-4228-87A6-157B79AB93D4}" destId="{1CC44D75-AF5E-4F89-A152-9C87BF86D652}" srcOrd="0" destOrd="0" parTransId="{2107CCF7-5D55-4B7A-915F-27F0D30B6444}" sibTransId="{83326A5C-7872-42C8-AAFF-E4EE03DF8838}"/>
    <dgm:cxn modelId="{27DC9A14-1429-463B-96AE-6C84E4835742}" type="presOf" srcId="{CAC50A46-3A40-4410-8937-1D1E71874E02}" destId="{00AF6FE1-CFEB-423D-B5FB-B2563413BFD3}" srcOrd="0" destOrd="0" presId="urn:microsoft.com/office/officeart/2005/8/layout/hierarchy5"/>
    <dgm:cxn modelId="{6E4CB7AC-370C-48ED-B585-34EA45A5E091}" type="presParOf" srcId="{74034E63-ACE8-482C-870F-D508BCE04774}" destId="{507C2989-B33D-4498-80B4-7B72AF289744}" srcOrd="0" destOrd="0" presId="urn:microsoft.com/office/officeart/2005/8/layout/hierarchy5"/>
    <dgm:cxn modelId="{66ADD0F7-B6B8-43AB-B5D0-5390A73ADE1A}" type="presParOf" srcId="{507C2989-B33D-4498-80B4-7B72AF289744}" destId="{6710C69B-4EB5-409F-B494-FB8FA5724DF4}" srcOrd="0" destOrd="0" presId="urn:microsoft.com/office/officeart/2005/8/layout/hierarchy5"/>
    <dgm:cxn modelId="{B45C1E6E-C996-432F-A389-12FEE1368F91}" type="presParOf" srcId="{6710C69B-4EB5-409F-B494-FB8FA5724DF4}" destId="{D926BAE1-E8CF-4783-A0E0-5B2BED7C705F}" srcOrd="0" destOrd="0" presId="urn:microsoft.com/office/officeart/2005/8/layout/hierarchy5"/>
    <dgm:cxn modelId="{70138BF5-B6FE-4602-A871-A8AFC3144529}" type="presParOf" srcId="{D926BAE1-E8CF-4783-A0E0-5B2BED7C705F}" destId="{2F1490AB-22FA-40DD-8A4A-AB3D7437F3AD}" srcOrd="0" destOrd="0" presId="urn:microsoft.com/office/officeart/2005/8/layout/hierarchy5"/>
    <dgm:cxn modelId="{D1EE3989-8D63-4A8A-8DF4-730124151E35}" type="presParOf" srcId="{D926BAE1-E8CF-4783-A0E0-5B2BED7C705F}" destId="{247E661E-F556-4BA0-B33D-5E73920CC461}" srcOrd="1" destOrd="0" presId="urn:microsoft.com/office/officeart/2005/8/layout/hierarchy5"/>
    <dgm:cxn modelId="{25B787D2-825D-4648-990F-2CD1F8DFBE89}" type="presParOf" srcId="{247E661E-F556-4BA0-B33D-5E73920CC461}" destId="{00AF6FE1-CFEB-423D-B5FB-B2563413BFD3}" srcOrd="0" destOrd="0" presId="urn:microsoft.com/office/officeart/2005/8/layout/hierarchy5"/>
    <dgm:cxn modelId="{90F6C725-00EB-49CB-9E55-F82C89BE0283}" type="presParOf" srcId="{00AF6FE1-CFEB-423D-B5FB-B2563413BFD3}" destId="{186C33EE-7A1B-4157-BFA5-73F71F02B236}" srcOrd="0" destOrd="0" presId="urn:microsoft.com/office/officeart/2005/8/layout/hierarchy5"/>
    <dgm:cxn modelId="{ED0E59CE-3D8F-4B49-B149-E3DA4A64BD84}" type="presParOf" srcId="{247E661E-F556-4BA0-B33D-5E73920CC461}" destId="{148A0065-BC54-4B55-8B2F-001D0F124848}" srcOrd="1" destOrd="0" presId="urn:microsoft.com/office/officeart/2005/8/layout/hierarchy5"/>
    <dgm:cxn modelId="{3F81A684-7F4A-49D7-B007-70392B56DF34}" type="presParOf" srcId="{148A0065-BC54-4B55-8B2F-001D0F124848}" destId="{EF8E30B8-4FE4-4070-87C8-8573BCCFB0ED}" srcOrd="0" destOrd="0" presId="urn:microsoft.com/office/officeart/2005/8/layout/hierarchy5"/>
    <dgm:cxn modelId="{F92D1E9C-FB7D-4CDE-AEB9-374F7D796824}" type="presParOf" srcId="{148A0065-BC54-4B55-8B2F-001D0F124848}" destId="{B5D5140E-0902-4B39-B169-095E65974003}" srcOrd="1" destOrd="0" presId="urn:microsoft.com/office/officeart/2005/8/layout/hierarchy5"/>
    <dgm:cxn modelId="{DAAF178C-AF84-4278-8F61-4814A8A10A69}" type="presParOf" srcId="{B5D5140E-0902-4B39-B169-095E65974003}" destId="{6F7FAA4C-E0DF-496B-8D9A-A7ADDE10236E}" srcOrd="0" destOrd="0" presId="urn:microsoft.com/office/officeart/2005/8/layout/hierarchy5"/>
    <dgm:cxn modelId="{9A6B9BC7-8FF6-4697-BFCD-43C0F69467FC}" type="presParOf" srcId="{6F7FAA4C-E0DF-496B-8D9A-A7ADDE10236E}" destId="{10444B4E-D60C-40AD-B6FB-FDE81331737F}" srcOrd="0" destOrd="0" presId="urn:microsoft.com/office/officeart/2005/8/layout/hierarchy5"/>
    <dgm:cxn modelId="{44821A70-8B6E-48FC-AB7F-BC20F1F3C2E8}" type="presParOf" srcId="{B5D5140E-0902-4B39-B169-095E65974003}" destId="{301E010E-266B-4B1C-8506-DD3AFDCEE2E5}" srcOrd="1" destOrd="0" presId="urn:microsoft.com/office/officeart/2005/8/layout/hierarchy5"/>
    <dgm:cxn modelId="{9AF0A743-C6F5-43AA-9FAB-D498B4E9FF10}" type="presParOf" srcId="{301E010E-266B-4B1C-8506-DD3AFDCEE2E5}" destId="{BE816227-55A3-4585-95D8-7D87F0DC448A}" srcOrd="0" destOrd="0" presId="urn:microsoft.com/office/officeart/2005/8/layout/hierarchy5"/>
    <dgm:cxn modelId="{4413042F-DC59-4889-9FBE-952BEABA32A9}" type="presParOf" srcId="{301E010E-266B-4B1C-8506-DD3AFDCEE2E5}" destId="{60BA7E32-2851-443A-BC66-51EBAC3E5A9D}" srcOrd="1" destOrd="0" presId="urn:microsoft.com/office/officeart/2005/8/layout/hierarchy5"/>
    <dgm:cxn modelId="{C6F879A3-1C89-4809-88EF-39E511650F7B}" type="presParOf" srcId="{B5D5140E-0902-4B39-B169-095E65974003}" destId="{817F036A-FBCF-4C9E-BFE5-32B436B24AD8}" srcOrd="2" destOrd="0" presId="urn:microsoft.com/office/officeart/2005/8/layout/hierarchy5"/>
    <dgm:cxn modelId="{D98D26B1-7C36-4101-ABC2-774040980D0C}" type="presParOf" srcId="{817F036A-FBCF-4C9E-BFE5-32B436B24AD8}" destId="{C31B891E-6DE7-419E-9AEE-99701C278D58}" srcOrd="0" destOrd="0" presId="urn:microsoft.com/office/officeart/2005/8/layout/hierarchy5"/>
    <dgm:cxn modelId="{F0D0FCF8-32B6-4033-BCF3-560ABFE142B3}" type="presParOf" srcId="{B5D5140E-0902-4B39-B169-095E65974003}" destId="{0B77EB3E-DE03-41A9-92E9-5070FA70D2F2}" srcOrd="3" destOrd="0" presId="urn:microsoft.com/office/officeart/2005/8/layout/hierarchy5"/>
    <dgm:cxn modelId="{30260EBB-F953-482A-A9E6-DCF12F612F05}" type="presParOf" srcId="{0B77EB3E-DE03-41A9-92E9-5070FA70D2F2}" destId="{02462222-BC40-44FD-A642-E38AB567E1F1}" srcOrd="0" destOrd="0" presId="urn:microsoft.com/office/officeart/2005/8/layout/hierarchy5"/>
    <dgm:cxn modelId="{89793946-366B-4015-B68B-6A953AA490AA}" type="presParOf" srcId="{0B77EB3E-DE03-41A9-92E9-5070FA70D2F2}" destId="{ED0225AF-9E3B-4C24-B82E-90392BAA65BB}" srcOrd="1" destOrd="0" presId="urn:microsoft.com/office/officeart/2005/8/layout/hierarchy5"/>
    <dgm:cxn modelId="{7DB07C12-A800-46FC-B778-54EBA03BF618}" type="presParOf" srcId="{B5D5140E-0902-4B39-B169-095E65974003}" destId="{2199D3D9-7EE8-4C04-A65D-974FD66B64CC}" srcOrd="4" destOrd="0" presId="urn:microsoft.com/office/officeart/2005/8/layout/hierarchy5"/>
    <dgm:cxn modelId="{484BDD26-F419-4386-AF5C-C5F1335C3A4D}" type="presParOf" srcId="{2199D3D9-7EE8-4C04-A65D-974FD66B64CC}" destId="{C223876E-A1EC-424D-A7C4-C4874319D5F4}" srcOrd="0" destOrd="0" presId="urn:microsoft.com/office/officeart/2005/8/layout/hierarchy5"/>
    <dgm:cxn modelId="{B2A04CE5-EC6D-4437-ACEE-55B488060AC2}" type="presParOf" srcId="{B5D5140E-0902-4B39-B169-095E65974003}" destId="{2DE6643D-716C-44B9-BDA4-30FFA80D70B6}" srcOrd="5" destOrd="0" presId="urn:microsoft.com/office/officeart/2005/8/layout/hierarchy5"/>
    <dgm:cxn modelId="{6D06E358-32C8-4E68-9301-0467DD87EE96}" type="presParOf" srcId="{2DE6643D-716C-44B9-BDA4-30FFA80D70B6}" destId="{C77B99CA-D8C6-49E1-96C6-1E9B31A7A698}" srcOrd="0" destOrd="0" presId="urn:microsoft.com/office/officeart/2005/8/layout/hierarchy5"/>
    <dgm:cxn modelId="{A514B4E9-064D-4CC0-974C-CAF6C76FEAB3}" type="presParOf" srcId="{2DE6643D-716C-44B9-BDA4-30FFA80D70B6}" destId="{0C7AFB6C-25B3-4E7C-B01B-FCD81A55D9C0}" srcOrd="1" destOrd="0" presId="urn:microsoft.com/office/officeart/2005/8/layout/hierarchy5"/>
    <dgm:cxn modelId="{FD4C28DA-7549-45DE-9B30-B7EA8E78BC0B}" type="presParOf" srcId="{247E661E-F556-4BA0-B33D-5E73920CC461}" destId="{C346D0B9-7345-407D-A5C7-24C5D7C8142A}" srcOrd="2" destOrd="0" presId="urn:microsoft.com/office/officeart/2005/8/layout/hierarchy5"/>
    <dgm:cxn modelId="{A4D926F0-29EE-4464-A61B-3E986F2BE9AE}" type="presParOf" srcId="{C346D0B9-7345-407D-A5C7-24C5D7C8142A}" destId="{F009FEA1-4ED8-4D75-BA25-1732F1BE1B50}" srcOrd="0" destOrd="0" presId="urn:microsoft.com/office/officeart/2005/8/layout/hierarchy5"/>
    <dgm:cxn modelId="{5B0E8A02-B7BF-4E54-ABB3-5E6AC87807C9}" type="presParOf" srcId="{247E661E-F556-4BA0-B33D-5E73920CC461}" destId="{21D081B7-D2E4-40B9-BF5C-F787DA6688F7}" srcOrd="3" destOrd="0" presId="urn:microsoft.com/office/officeart/2005/8/layout/hierarchy5"/>
    <dgm:cxn modelId="{A79A0A94-FA6D-492C-A6B0-8BD4DA130BB4}" type="presParOf" srcId="{21D081B7-D2E4-40B9-BF5C-F787DA6688F7}" destId="{9BBBB86A-AEE4-4E69-B48C-1BF86BDB02B3}" srcOrd="0" destOrd="0" presId="urn:microsoft.com/office/officeart/2005/8/layout/hierarchy5"/>
    <dgm:cxn modelId="{B7A654BD-8750-4449-A7C8-51B1EBC51406}" type="presParOf" srcId="{21D081B7-D2E4-40B9-BF5C-F787DA6688F7}" destId="{0BA6FD15-729C-418E-879F-13EC29872434}" srcOrd="1" destOrd="0" presId="urn:microsoft.com/office/officeart/2005/8/layout/hierarchy5"/>
    <dgm:cxn modelId="{0843B126-6397-4F69-A539-F1D4E5C9F81C}" type="presParOf" srcId="{0BA6FD15-729C-418E-879F-13EC29872434}" destId="{541F7745-9441-416D-94C9-BBFF2D9812FF}" srcOrd="0" destOrd="0" presId="urn:microsoft.com/office/officeart/2005/8/layout/hierarchy5"/>
    <dgm:cxn modelId="{EEB4F5C5-419E-406B-80FD-4A53626A12D9}" type="presParOf" srcId="{541F7745-9441-416D-94C9-BBFF2D9812FF}" destId="{0890EA57-6C77-4A48-BE3C-50434F6514F6}" srcOrd="0" destOrd="0" presId="urn:microsoft.com/office/officeart/2005/8/layout/hierarchy5"/>
    <dgm:cxn modelId="{DFF1B0F1-2F9B-436B-A86C-FFE4C34EB872}" type="presParOf" srcId="{0BA6FD15-729C-418E-879F-13EC29872434}" destId="{D6301B59-F6D7-4C16-976C-948D3F76CAF8}" srcOrd="1" destOrd="0" presId="urn:microsoft.com/office/officeart/2005/8/layout/hierarchy5"/>
    <dgm:cxn modelId="{C23FD0A7-A062-4E22-B35E-77D50C14D9D2}" type="presParOf" srcId="{D6301B59-F6D7-4C16-976C-948D3F76CAF8}" destId="{0C1D2023-7E86-40FB-B57F-D445484DEEBE}" srcOrd="0" destOrd="0" presId="urn:microsoft.com/office/officeart/2005/8/layout/hierarchy5"/>
    <dgm:cxn modelId="{CBD928C2-7C91-44AD-B90F-DB0DB5726274}" type="presParOf" srcId="{D6301B59-F6D7-4C16-976C-948D3F76CAF8}" destId="{637B8987-37CD-4703-93A2-B0BBD7EA63B9}" srcOrd="1" destOrd="0" presId="urn:microsoft.com/office/officeart/2005/8/layout/hierarchy5"/>
    <dgm:cxn modelId="{A3CF0896-F5F1-4490-A693-6D726F87DBCE}" type="presParOf" srcId="{0BA6FD15-729C-418E-879F-13EC29872434}" destId="{670A4487-B55C-406C-A78E-90B293442FB3}" srcOrd="2" destOrd="0" presId="urn:microsoft.com/office/officeart/2005/8/layout/hierarchy5"/>
    <dgm:cxn modelId="{5DFE77BF-7C53-4824-BE79-953227822ECF}" type="presParOf" srcId="{670A4487-B55C-406C-A78E-90B293442FB3}" destId="{A7979631-9797-429B-A18B-4584CD2A5ED6}" srcOrd="0" destOrd="0" presId="urn:microsoft.com/office/officeart/2005/8/layout/hierarchy5"/>
    <dgm:cxn modelId="{5DCFA8E4-D552-4F2B-AF91-CB0AC98BF533}" type="presParOf" srcId="{0BA6FD15-729C-418E-879F-13EC29872434}" destId="{07E5F05B-CAAD-47DB-9C4D-3808D309EEF3}" srcOrd="3" destOrd="0" presId="urn:microsoft.com/office/officeart/2005/8/layout/hierarchy5"/>
    <dgm:cxn modelId="{9BC61068-4D4A-4655-86DB-46559C7BEF83}" type="presParOf" srcId="{07E5F05B-CAAD-47DB-9C4D-3808D309EEF3}" destId="{397D3B94-8489-4197-BBF5-9FDA0BA8E9C4}" srcOrd="0" destOrd="0" presId="urn:microsoft.com/office/officeart/2005/8/layout/hierarchy5"/>
    <dgm:cxn modelId="{C3C93023-C3F7-4919-8728-DA20EB96DE01}" type="presParOf" srcId="{07E5F05B-CAAD-47DB-9C4D-3808D309EEF3}" destId="{2DD25338-CFC7-4039-B75B-A21BE7FF97C9}" srcOrd="1" destOrd="0" presId="urn:microsoft.com/office/officeart/2005/8/layout/hierarchy5"/>
    <dgm:cxn modelId="{06F8203D-E2EF-4B8A-89EE-57B91B1EA454}" type="presParOf" srcId="{2DD25338-CFC7-4039-B75B-A21BE7FF97C9}" destId="{DE873883-3159-4F3F-931B-A586D5703AD1}" srcOrd="0" destOrd="0" presId="urn:microsoft.com/office/officeart/2005/8/layout/hierarchy5"/>
    <dgm:cxn modelId="{073E39F5-BB3C-4260-8F38-892722D0BA18}" type="presParOf" srcId="{DE873883-3159-4F3F-931B-A586D5703AD1}" destId="{B86B2AC8-1734-48FF-BEC8-902CDB1F1188}" srcOrd="0" destOrd="0" presId="urn:microsoft.com/office/officeart/2005/8/layout/hierarchy5"/>
    <dgm:cxn modelId="{94E2C22F-D99E-4F36-902A-5C0DA701AB62}" type="presParOf" srcId="{2DD25338-CFC7-4039-B75B-A21BE7FF97C9}" destId="{57E11046-669E-4512-AA14-349D4D34290F}" srcOrd="1" destOrd="0" presId="urn:microsoft.com/office/officeart/2005/8/layout/hierarchy5"/>
    <dgm:cxn modelId="{A502617A-5459-421A-BC63-F9F32AA60405}" type="presParOf" srcId="{57E11046-669E-4512-AA14-349D4D34290F}" destId="{A67A226C-8D47-4922-BE3E-D62D83E760B6}" srcOrd="0" destOrd="0" presId="urn:microsoft.com/office/officeart/2005/8/layout/hierarchy5"/>
    <dgm:cxn modelId="{BC8137B6-4297-40F5-BFD9-D8C8C954D1AE}" type="presParOf" srcId="{57E11046-669E-4512-AA14-349D4D34290F}" destId="{B6670E34-837F-4E31-9CF0-E1398AAF70B0}" srcOrd="1" destOrd="0" presId="urn:microsoft.com/office/officeart/2005/8/layout/hierarchy5"/>
    <dgm:cxn modelId="{910FF0D0-45D3-498C-BD5D-02DA4AF7A3C8}" type="presParOf" srcId="{2DD25338-CFC7-4039-B75B-A21BE7FF97C9}" destId="{F1D3358A-1B17-44E5-95C2-045F785902B5}" srcOrd="2" destOrd="0" presId="urn:microsoft.com/office/officeart/2005/8/layout/hierarchy5"/>
    <dgm:cxn modelId="{578D9176-7027-440F-B71F-6072EBAF5CDE}" type="presParOf" srcId="{F1D3358A-1B17-44E5-95C2-045F785902B5}" destId="{7169C280-7E16-48C4-A8D0-59B710A515A2}" srcOrd="0" destOrd="0" presId="urn:microsoft.com/office/officeart/2005/8/layout/hierarchy5"/>
    <dgm:cxn modelId="{9088F808-E515-4F00-925C-7C9EAC7B475F}" type="presParOf" srcId="{2DD25338-CFC7-4039-B75B-A21BE7FF97C9}" destId="{EF79B36A-9C54-4568-A153-C8E629B80EFD}" srcOrd="3" destOrd="0" presId="urn:microsoft.com/office/officeart/2005/8/layout/hierarchy5"/>
    <dgm:cxn modelId="{0FE4CB0C-E316-4C44-9C5D-F1CA5EDE7A5F}" type="presParOf" srcId="{EF79B36A-9C54-4568-A153-C8E629B80EFD}" destId="{1F6576BE-ABC6-4D53-9BDA-C31FFC9677EB}" srcOrd="0" destOrd="0" presId="urn:microsoft.com/office/officeart/2005/8/layout/hierarchy5"/>
    <dgm:cxn modelId="{1EAB6D7F-3066-4C92-A928-50B4C490DB5C}" type="presParOf" srcId="{EF79B36A-9C54-4568-A153-C8E629B80EFD}" destId="{5887AE14-7B91-4AD4-BEEE-D76E2DE3BC5A}" srcOrd="1" destOrd="0" presId="urn:microsoft.com/office/officeart/2005/8/layout/hierarchy5"/>
    <dgm:cxn modelId="{83CA0BEB-7C2C-42C6-850D-0B4F5507050B}" type="presParOf" srcId="{2DD25338-CFC7-4039-B75B-A21BE7FF97C9}" destId="{B6FC29F2-4A4B-4641-AEC5-9E6F71D0B9D0}" srcOrd="4" destOrd="0" presId="urn:microsoft.com/office/officeart/2005/8/layout/hierarchy5"/>
    <dgm:cxn modelId="{18FB3879-A2F0-47FF-8102-BDB808802078}" type="presParOf" srcId="{B6FC29F2-4A4B-4641-AEC5-9E6F71D0B9D0}" destId="{F73A9F7E-0172-4B41-B6A8-C176B0C2951C}" srcOrd="0" destOrd="0" presId="urn:microsoft.com/office/officeart/2005/8/layout/hierarchy5"/>
    <dgm:cxn modelId="{FF5E5826-5203-482A-84C9-7FCAA51B3B13}" type="presParOf" srcId="{2DD25338-CFC7-4039-B75B-A21BE7FF97C9}" destId="{E452A63E-318B-440B-AF85-6E0811C99671}" srcOrd="5" destOrd="0" presId="urn:microsoft.com/office/officeart/2005/8/layout/hierarchy5"/>
    <dgm:cxn modelId="{4C871DA5-55A4-4A7B-846F-20C16F28A9FB}" type="presParOf" srcId="{E452A63E-318B-440B-AF85-6E0811C99671}" destId="{E682CA04-D53D-4641-8A9C-19D0DD29B119}" srcOrd="0" destOrd="0" presId="urn:microsoft.com/office/officeart/2005/8/layout/hierarchy5"/>
    <dgm:cxn modelId="{82B97815-52F8-4D73-A268-A3D4CCCE7AB8}" type="presParOf" srcId="{E452A63E-318B-440B-AF85-6E0811C99671}" destId="{87190C8B-9280-4755-A189-92A1183A4AC5}" srcOrd="1" destOrd="0" presId="urn:microsoft.com/office/officeart/2005/8/layout/hierarchy5"/>
    <dgm:cxn modelId="{8848F402-E0A6-4DD5-AF05-78E25851D6D5}" type="presParOf" srcId="{2DD25338-CFC7-4039-B75B-A21BE7FF97C9}" destId="{B6766B26-CE95-4D60-9370-A9AC323887F1}" srcOrd="6" destOrd="0" presId="urn:microsoft.com/office/officeart/2005/8/layout/hierarchy5"/>
    <dgm:cxn modelId="{0DD79B4A-912A-4A63-8060-457A9B0F87C3}" type="presParOf" srcId="{B6766B26-CE95-4D60-9370-A9AC323887F1}" destId="{29B1196C-38F6-441B-8B17-2AC6C5039E3C}" srcOrd="0" destOrd="0" presId="urn:microsoft.com/office/officeart/2005/8/layout/hierarchy5"/>
    <dgm:cxn modelId="{00381DC6-F51D-4F6C-99D7-5431B71043B5}" type="presParOf" srcId="{2DD25338-CFC7-4039-B75B-A21BE7FF97C9}" destId="{AC86188B-14B0-4D21-89C0-EC76DD105352}" srcOrd="7" destOrd="0" presId="urn:microsoft.com/office/officeart/2005/8/layout/hierarchy5"/>
    <dgm:cxn modelId="{A4B94D7B-5491-4E05-9798-37335EED0896}" type="presParOf" srcId="{AC86188B-14B0-4D21-89C0-EC76DD105352}" destId="{FC647924-E36B-491D-9455-67E5E9A16162}" srcOrd="0" destOrd="0" presId="urn:microsoft.com/office/officeart/2005/8/layout/hierarchy5"/>
    <dgm:cxn modelId="{D79D4835-871F-4721-A533-E3D9B06E4376}" type="presParOf" srcId="{AC86188B-14B0-4D21-89C0-EC76DD105352}" destId="{31FA0DA3-3AE5-423E-81CC-0A833271884A}" srcOrd="1" destOrd="0" presId="urn:microsoft.com/office/officeart/2005/8/layout/hierarchy5"/>
    <dgm:cxn modelId="{0787FE79-2C72-4FCB-AB47-722D57B8679F}" type="presParOf" srcId="{74034E63-ACE8-482C-870F-D508BCE04774}" destId="{45534997-C543-4E13-9D66-7A367E95A778}" srcOrd="1" destOrd="0" presId="urn:microsoft.com/office/officeart/2005/8/layout/hierarchy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89B2FF-9DCB-4258-A7D5-5F002B47F4E8}">
      <dsp:nvSpPr>
        <dsp:cNvPr id="0" name=""/>
        <dsp:cNvSpPr/>
      </dsp:nvSpPr>
      <dsp:spPr>
        <a:xfrm>
          <a:off x="4214842" y="1634414"/>
          <a:ext cx="3492525" cy="303070"/>
        </a:xfrm>
        <a:custGeom>
          <a:avLst/>
          <a:gdLst/>
          <a:ahLst/>
          <a:cxnLst/>
          <a:rect l="0" t="0" r="0" b="0"/>
          <a:pathLst>
            <a:path>
              <a:moveTo>
                <a:pt x="0" y="0"/>
              </a:moveTo>
              <a:lnTo>
                <a:pt x="0" y="151535"/>
              </a:lnTo>
              <a:lnTo>
                <a:pt x="3492525" y="151535"/>
              </a:lnTo>
              <a:lnTo>
                <a:pt x="3492525" y="3030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B1E1F4-A062-4C0D-94A5-A8A32C66B767}">
      <dsp:nvSpPr>
        <dsp:cNvPr id="0" name=""/>
        <dsp:cNvSpPr/>
      </dsp:nvSpPr>
      <dsp:spPr>
        <a:xfrm>
          <a:off x="4214842" y="1634414"/>
          <a:ext cx="1746262" cy="303070"/>
        </a:xfrm>
        <a:custGeom>
          <a:avLst/>
          <a:gdLst/>
          <a:ahLst/>
          <a:cxnLst/>
          <a:rect l="0" t="0" r="0" b="0"/>
          <a:pathLst>
            <a:path>
              <a:moveTo>
                <a:pt x="0" y="0"/>
              </a:moveTo>
              <a:lnTo>
                <a:pt x="0" y="151535"/>
              </a:lnTo>
              <a:lnTo>
                <a:pt x="1746262" y="151535"/>
              </a:lnTo>
              <a:lnTo>
                <a:pt x="1746262" y="3030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7098C2-8535-4D30-A942-C024BFD72792}">
      <dsp:nvSpPr>
        <dsp:cNvPr id="0" name=""/>
        <dsp:cNvSpPr/>
      </dsp:nvSpPr>
      <dsp:spPr>
        <a:xfrm>
          <a:off x="4169122" y="1634414"/>
          <a:ext cx="91440" cy="303070"/>
        </a:xfrm>
        <a:custGeom>
          <a:avLst/>
          <a:gdLst/>
          <a:ahLst/>
          <a:cxnLst/>
          <a:rect l="0" t="0" r="0" b="0"/>
          <a:pathLst>
            <a:path>
              <a:moveTo>
                <a:pt x="45720" y="0"/>
              </a:moveTo>
              <a:lnTo>
                <a:pt x="45720" y="3030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2D4E40-5731-402C-9091-38D93B572C2A}">
      <dsp:nvSpPr>
        <dsp:cNvPr id="0" name=""/>
        <dsp:cNvSpPr/>
      </dsp:nvSpPr>
      <dsp:spPr>
        <a:xfrm>
          <a:off x="2468579" y="1634414"/>
          <a:ext cx="1746262" cy="303070"/>
        </a:xfrm>
        <a:custGeom>
          <a:avLst/>
          <a:gdLst/>
          <a:ahLst/>
          <a:cxnLst/>
          <a:rect l="0" t="0" r="0" b="0"/>
          <a:pathLst>
            <a:path>
              <a:moveTo>
                <a:pt x="1746262" y="0"/>
              </a:moveTo>
              <a:lnTo>
                <a:pt x="1746262" y="151535"/>
              </a:lnTo>
              <a:lnTo>
                <a:pt x="0" y="151535"/>
              </a:lnTo>
              <a:lnTo>
                <a:pt x="0" y="3030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A6F366-94A0-4A7B-BE27-FF44D784D5DB}">
      <dsp:nvSpPr>
        <dsp:cNvPr id="0" name=""/>
        <dsp:cNvSpPr/>
      </dsp:nvSpPr>
      <dsp:spPr>
        <a:xfrm>
          <a:off x="722316" y="1634414"/>
          <a:ext cx="3492525" cy="303070"/>
        </a:xfrm>
        <a:custGeom>
          <a:avLst/>
          <a:gdLst/>
          <a:ahLst/>
          <a:cxnLst/>
          <a:rect l="0" t="0" r="0" b="0"/>
          <a:pathLst>
            <a:path>
              <a:moveTo>
                <a:pt x="3492525" y="0"/>
              </a:moveTo>
              <a:lnTo>
                <a:pt x="3492525" y="151535"/>
              </a:lnTo>
              <a:lnTo>
                <a:pt x="0" y="151535"/>
              </a:lnTo>
              <a:lnTo>
                <a:pt x="0" y="3030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BF85AA-F3F6-4007-A238-CD70F86648CD}">
      <dsp:nvSpPr>
        <dsp:cNvPr id="0" name=""/>
        <dsp:cNvSpPr/>
      </dsp:nvSpPr>
      <dsp:spPr>
        <a:xfrm>
          <a:off x="1714511" y="912818"/>
          <a:ext cx="5000661" cy="72159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cap="none" spc="0" smtClean="0">
              <a:ln w="12700">
                <a:prstDash val="solid"/>
              </a:ln>
              <a:effectLst>
                <a:outerShdw blurRad="41275" dist="20320" dir="1800000" algn="tl" rotWithShape="0">
                  <a:srgbClr val="000000">
                    <a:alpha val="40000"/>
                  </a:srgbClr>
                </a:outerShdw>
              </a:effectLst>
            </a:rPr>
            <a:t>تصنيف المنشورات الالكترونية الرمادية </a:t>
          </a:r>
          <a:endParaRPr lang="ar-SA" sz="2800" b="1" kern="1200" cap="none" spc="0" dirty="0">
            <a:ln w="12700">
              <a:prstDash val="solid"/>
            </a:ln>
            <a:effectLst>
              <a:outerShdw blurRad="41275" dist="20320" dir="1800000" algn="tl" rotWithShape="0">
                <a:srgbClr val="000000">
                  <a:alpha val="40000"/>
                </a:srgbClr>
              </a:outerShdw>
            </a:effectLst>
          </a:endParaRPr>
        </a:p>
      </dsp:txBody>
      <dsp:txXfrm>
        <a:off x="1714511" y="912818"/>
        <a:ext cx="5000661" cy="721596"/>
      </dsp:txXfrm>
    </dsp:sp>
    <dsp:sp modelId="{BFC42A12-4D7B-4D1F-BEC2-ADE25F6F5D52}">
      <dsp:nvSpPr>
        <dsp:cNvPr id="0" name=""/>
        <dsp:cNvSpPr/>
      </dsp:nvSpPr>
      <dsp:spPr>
        <a:xfrm>
          <a:off x="720" y="1937485"/>
          <a:ext cx="1443192" cy="72159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smtClean="0"/>
            <a:t>تقارير الأبحاث العلمية </a:t>
          </a:r>
          <a:endParaRPr lang="ar-SA" sz="2000" kern="1200" dirty="0"/>
        </a:p>
      </dsp:txBody>
      <dsp:txXfrm>
        <a:off x="720" y="1937485"/>
        <a:ext cx="1443192" cy="721596"/>
      </dsp:txXfrm>
    </dsp:sp>
    <dsp:sp modelId="{BE7CCE47-BE54-4FBC-B5DC-1FAFE15FB14F}">
      <dsp:nvSpPr>
        <dsp:cNvPr id="0" name=""/>
        <dsp:cNvSpPr/>
      </dsp:nvSpPr>
      <dsp:spPr>
        <a:xfrm>
          <a:off x="1746983" y="1937485"/>
          <a:ext cx="1443192" cy="72159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smtClean="0"/>
            <a:t>براءات الاختراع الالكترونية </a:t>
          </a:r>
          <a:endParaRPr lang="ar-SA" sz="2000" kern="1200" dirty="0"/>
        </a:p>
      </dsp:txBody>
      <dsp:txXfrm>
        <a:off x="1746983" y="1937485"/>
        <a:ext cx="1443192" cy="721596"/>
      </dsp:txXfrm>
    </dsp:sp>
    <dsp:sp modelId="{B10C4AC1-D39E-42D8-A279-966BF0D1094A}">
      <dsp:nvSpPr>
        <dsp:cNvPr id="0" name=""/>
        <dsp:cNvSpPr/>
      </dsp:nvSpPr>
      <dsp:spPr>
        <a:xfrm>
          <a:off x="3493245" y="1937485"/>
          <a:ext cx="1443192" cy="72159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smtClean="0"/>
            <a:t>أوراق المؤتمرات والملتقيات العلمية </a:t>
          </a:r>
          <a:endParaRPr lang="ar-SA" sz="2000" kern="1200" dirty="0"/>
        </a:p>
      </dsp:txBody>
      <dsp:txXfrm>
        <a:off x="3493245" y="1937485"/>
        <a:ext cx="1443192" cy="721596"/>
      </dsp:txXfrm>
    </dsp:sp>
    <dsp:sp modelId="{59C1D8F8-072F-4577-BD22-E76C33DE4DE7}">
      <dsp:nvSpPr>
        <dsp:cNvPr id="0" name=""/>
        <dsp:cNvSpPr/>
      </dsp:nvSpPr>
      <dsp:spPr>
        <a:xfrm>
          <a:off x="5239508" y="1937485"/>
          <a:ext cx="1443192" cy="72159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b="1" kern="1200" dirty="0" smtClean="0"/>
            <a:t>الأطروحات والرسائل الجامعية الالكترونية </a:t>
          </a:r>
          <a:endParaRPr lang="ar-SA" sz="1800" b="1" kern="1200" dirty="0"/>
        </a:p>
      </dsp:txBody>
      <dsp:txXfrm>
        <a:off x="5239508" y="1937485"/>
        <a:ext cx="1443192" cy="721596"/>
      </dsp:txXfrm>
    </dsp:sp>
    <dsp:sp modelId="{0A2C2D87-5B39-49A7-A426-B8A26CBC0156}">
      <dsp:nvSpPr>
        <dsp:cNvPr id="0" name=""/>
        <dsp:cNvSpPr/>
      </dsp:nvSpPr>
      <dsp:spPr>
        <a:xfrm>
          <a:off x="6985771" y="1937485"/>
          <a:ext cx="1443192" cy="72159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smtClean="0"/>
            <a:t>المواصفات القياسية </a:t>
          </a:r>
          <a:endParaRPr lang="ar-SA" sz="2000" kern="1200" dirty="0"/>
        </a:p>
      </dsp:txBody>
      <dsp:txXfrm>
        <a:off x="6985771" y="1937485"/>
        <a:ext cx="1443192" cy="7215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C2A7F7-A189-4255-A20E-A83945A0E024}">
      <dsp:nvSpPr>
        <dsp:cNvPr id="0" name=""/>
        <dsp:cNvSpPr/>
      </dsp:nvSpPr>
      <dsp:spPr>
        <a:xfrm>
          <a:off x="714377" y="214291"/>
          <a:ext cx="6221952" cy="12367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ar-SA" sz="4400" b="1" kern="12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12/ الأشكال المعلوماتية البحتة </a:t>
          </a:r>
          <a:endParaRPr lang="ar-SA" sz="4400" b="1" kern="1200"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dsp:txBody>
      <dsp:txXfrm>
        <a:off x="714377" y="214291"/>
        <a:ext cx="6221952" cy="1236795"/>
      </dsp:txXfrm>
    </dsp:sp>
    <dsp:sp modelId="{4EEE04A6-1F88-4F41-9BEC-41A6C6BF2CA2}">
      <dsp:nvSpPr>
        <dsp:cNvPr id="0" name=""/>
        <dsp:cNvSpPr/>
      </dsp:nvSpPr>
      <dsp:spPr>
        <a:xfrm>
          <a:off x="784550" y="1451087"/>
          <a:ext cx="3040803" cy="1237869"/>
        </a:xfrm>
        <a:custGeom>
          <a:avLst/>
          <a:gdLst/>
          <a:ahLst/>
          <a:cxnLst/>
          <a:rect l="0" t="0" r="0" b="0"/>
          <a:pathLst>
            <a:path>
              <a:moveTo>
                <a:pt x="3040803" y="0"/>
              </a:moveTo>
              <a:lnTo>
                <a:pt x="3040803" y="618934"/>
              </a:lnTo>
              <a:lnTo>
                <a:pt x="0" y="618934"/>
              </a:lnTo>
              <a:lnTo>
                <a:pt x="0" y="12378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3ABF49-7D41-4E69-A955-97B2345B8AE6}">
      <dsp:nvSpPr>
        <dsp:cNvPr id="0" name=""/>
        <dsp:cNvSpPr/>
      </dsp:nvSpPr>
      <dsp:spPr>
        <a:xfrm>
          <a:off x="142873" y="2688956"/>
          <a:ext cx="1283353" cy="85948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cap="none" spc="0" dirty="0" smtClean="0">
              <a:ln w="12700">
                <a:solidFill>
                  <a:schemeClr val="tx2">
                    <a:satMod val="155000"/>
                  </a:schemeClr>
                </a:solidFill>
                <a:prstDash val="solid"/>
              </a:ln>
              <a:solidFill>
                <a:srgbClr val="0070C0"/>
              </a:solidFill>
              <a:effectLst/>
            </a:rPr>
            <a:t>الأنظمة الخبيرة                                                                                                                                                                                                                                                                                                                                                                                                                                                                                                </a:t>
          </a:r>
        </a:p>
      </dsp:txBody>
      <dsp:txXfrm>
        <a:off x="142873" y="2688956"/>
        <a:ext cx="1283353" cy="859488"/>
      </dsp:txXfrm>
    </dsp:sp>
    <dsp:sp modelId="{1DB26954-ADE7-45B0-8E03-CCBD791C2C13}">
      <dsp:nvSpPr>
        <dsp:cNvPr id="0" name=""/>
        <dsp:cNvSpPr/>
      </dsp:nvSpPr>
      <dsp:spPr>
        <a:xfrm>
          <a:off x="648523" y="3548445"/>
          <a:ext cx="136026" cy="306974"/>
        </a:xfrm>
        <a:custGeom>
          <a:avLst/>
          <a:gdLst/>
          <a:ahLst/>
          <a:cxnLst/>
          <a:rect l="0" t="0" r="0" b="0"/>
          <a:pathLst>
            <a:path>
              <a:moveTo>
                <a:pt x="136026" y="0"/>
              </a:moveTo>
              <a:lnTo>
                <a:pt x="136026" y="153487"/>
              </a:lnTo>
              <a:lnTo>
                <a:pt x="0" y="153487"/>
              </a:lnTo>
              <a:lnTo>
                <a:pt x="0" y="30697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2595E-0DF8-4F60-B338-F30F3AE21865}">
      <dsp:nvSpPr>
        <dsp:cNvPr id="0" name=""/>
        <dsp:cNvSpPr/>
      </dsp:nvSpPr>
      <dsp:spPr>
        <a:xfrm>
          <a:off x="3906" y="3855420"/>
          <a:ext cx="1289232" cy="85948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0" kern="1200" cap="none" spc="0" dirty="0" smtClean="0">
              <a:ln w="12700">
                <a:solidFill>
                  <a:schemeClr val="tx2">
                    <a:satMod val="155000"/>
                  </a:schemeClr>
                </a:solidFill>
                <a:prstDash val="solid"/>
              </a:ln>
              <a:solidFill>
                <a:srgbClr val="7030A0"/>
              </a:solidFill>
              <a:effectLst/>
            </a:rPr>
            <a:t>تعتمد على الذكاء الاصطناعي </a:t>
          </a:r>
        </a:p>
      </dsp:txBody>
      <dsp:txXfrm>
        <a:off x="3906" y="3855420"/>
        <a:ext cx="1289232" cy="859488"/>
      </dsp:txXfrm>
    </dsp:sp>
    <dsp:sp modelId="{FA0492A1-7BB8-4757-9D94-1D741179BA24}">
      <dsp:nvSpPr>
        <dsp:cNvPr id="0" name=""/>
        <dsp:cNvSpPr/>
      </dsp:nvSpPr>
      <dsp:spPr>
        <a:xfrm>
          <a:off x="3162526" y="1451087"/>
          <a:ext cx="662826" cy="1201049"/>
        </a:xfrm>
        <a:custGeom>
          <a:avLst/>
          <a:gdLst/>
          <a:ahLst/>
          <a:cxnLst/>
          <a:rect l="0" t="0" r="0" b="0"/>
          <a:pathLst>
            <a:path>
              <a:moveTo>
                <a:pt x="662826" y="0"/>
              </a:moveTo>
              <a:lnTo>
                <a:pt x="662826" y="600524"/>
              </a:lnTo>
              <a:lnTo>
                <a:pt x="0" y="600524"/>
              </a:lnTo>
              <a:lnTo>
                <a:pt x="0" y="120104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305B9B-282D-488F-BEDD-3FF0B311AB10}">
      <dsp:nvSpPr>
        <dsp:cNvPr id="0" name=""/>
        <dsp:cNvSpPr/>
      </dsp:nvSpPr>
      <dsp:spPr>
        <a:xfrm>
          <a:off x="2517910" y="2652136"/>
          <a:ext cx="1289232" cy="85948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cap="none" spc="0" dirty="0" smtClean="0">
              <a:ln w="12700">
                <a:solidFill>
                  <a:schemeClr val="tx2">
                    <a:satMod val="155000"/>
                  </a:schemeClr>
                </a:solidFill>
                <a:prstDash val="solid"/>
              </a:ln>
              <a:solidFill>
                <a:srgbClr val="0070C0"/>
              </a:solidFill>
              <a:effectLst/>
            </a:rPr>
            <a:t>البرمجيات</a:t>
          </a:r>
          <a:r>
            <a:rPr lang="ar-SA" sz="1500" kern="1200" dirty="0" smtClean="0"/>
            <a:t> </a:t>
          </a:r>
          <a:endParaRPr lang="ar-SA" sz="1500" kern="1200" dirty="0"/>
        </a:p>
      </dsp:txBody>
      <dsp:txXfrm>
        <a:off x="2517910" y="2652136"/>
        <a:ext cx="1289232" cy="859488"/>
      </dsp:txXfrm>
    </dsp:sp>
    <dsp:sp modelId="{9F15DD23-9332-444E-8A7B-B31CAAEC3624}">
      <dsp:nvSpPr>
        <dsp:cNvPr id="0" name=""/>
        <dsp:cNvSpPr/>
      </dsp:nvSpPr>
      <dsp:spPr>
        <a:xfrm>
          <a:off x="2324525" y="3511624"/>
          <a:ext cx="838001" cy="343795"/>
        </a:xfrm>
        <a:custGeom>
          <a:avLst/>
          <a:gdLst/>
          <a:ahLst/>
          <a:cxnLst/>
          <a:rect l="0" t="0" r="0" b="0"/>
          <a:pathLst>
            <a:path>
              <a:moveTo>
                <a:pt x="838001" y="0"/>
              </a:moveTo>
              <a:lnTo>
                <a:pt x="838001" y="171897"/>
              </a:lnTo>
              <a:lnTo>
                <a:pt x="0" y="171897"/>
              </a:lnTo>
              <a:lnTo>
                <a:pt x="0" y="3437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980C9E-BA54-41E6-9D84-A1C2C2929AF3}">
      <dsp:nvSpPr>
        <dsp:cNvPr id="0" name=""/>
        <dsp:cNvSpPr/>
      </dsp:nvSpPr>
      <dsp:spPr>
        <a:xfrm>
          <a:off x="1679909" y="3855420"/>
          <a:ext cx="1289232" cy="85948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0" kern="1200" cap="none" spc="0" dirty="0" smtClean="0">
              <a:ln w="12700">
                <a:solidFill>
                  <a:schemeClr val="tx2">
                    <a:satMod val="155000"/>
                  </a:schemeClr>
                </a:solidFill>
                <a:prstDash val="solid"/>
              </a:ln>
              <a:solidFill>
                <a:srgbClr val="7030A0"/>
              </a:solidFill>
              <a:effectLst/>
            </a:rPr>
            <a:t>حسب الإتاحة :</a:t>
          </a:r>
        </a:p>
        <a:p>
          <a:pPr lvl="0" algn="ctr" defTabSz="711200" rtl="1">
            <a:lnSpc>
              <a:spcPct val="90000"/>
            </a:lnSpc>
            <a:spcBef>
              <a:spcPct val="0"/>
            </a:spcBef>
            <a:spcAft>
              <a:spcPct val="35000"/>
            </a:spcAft>
          </a:pPr>
          <a:r>
            <a:rPr lang="ar-SA" sz="1600" b="0" kern="1200" cap="none" spc="0" dirty="0" smtClean="0">
              <a:ln w="12700">
                <a:solidFill>
                  <a:schemeClr val="tx2">
                    <a:satMod val="155000"/>
                  </a:schemeClr>
                </a:solidFill>
                <a:prstDash val="solid"/>
              </a:ln>
              <a:solidFill>
                <a:srgbClr val="7030A0"/>
              </a:solidFill>
              <a:effectLst/>
            </a:rPr>
            <a:t>تجارية ، مجانية مفتوحة المصدر </a:t>
          </a:r>
        </a:p>
      </dsp:txBody>
      <dsp:txXfrm>
        <a:off x="1679909" y="3855420"/>
        <a:ext cx="1289232" cy="859488"/>
      </dsp:txXfrm>
    </dsp:sp>
    <dsp:sp modelId="{66A169F9-49D1-4629-BCE6-74562B7BBF7F}">
      <dsp:nvSpPr>
        <dsp:cNvPr id="0" name=""/>
        <dsp:cNvSpPr/>
      </dsp:nvSpPr>
      <dsp:spPr>
        <a:xfrm>
          <a:off x="3162526" y="3511624"/>
          <a:ext cx="838001" cy="343795"/>
        </a:xfrm>
        <a:custGeom>
          <a:avLst/>
          <a:gdLst/>
          <a:ahLst/>
          <a:cxnLst/>
          <a:rect l="0" t="0" r="0" b="0"/>
          <a:pathLst>
            <a:path>
              <a:moveTo>
                <a:pt x="0" y="0"/>
              </a:moveTo>
              <a:lnTo>
                <a:pt x="0" y="171897"/>
              </a:lnTo>
              <a:lnTo>
                <a:pt x="838001" y="171897"/>
              </a:lnTo>
              <a:lnTo>
                <a:pt x="838001" y="3437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8942D7-9A58-43FB-A7E8-662FC51CE885}">
      <dsp:nvSpPr>
        <dsp:cNvPr id="0" name=""/>
        <dsp:cNvSpPr/>
      </dsp:nvSpPr>
      <dsp:spPr>
        <a:xfrm>
          <a:off x="3355911" y="3855420"/>
          <a:ext cx="1289232" cy="85948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0" kern="1200" cap="none" spc="0" dirty="0" smtClean="0">
              <a:ln w="12700">
                <a:solidFill>
                  <a:schemeClr val="tx2">
                    <a:satMod val="155000"/>
                  </a:schemeClr>
                </a:solidFill>
                <a:prstDash val="solid"/>
              </a:ln>
              <a:solidFill>
                <a:srgbClr val="7030A0"/>
              </a:solidFill>
              <a:effectLst/>
            </a:rPr>
            <a:t>حسب الوظيفة :</a:t>
          </a:r>
        </a:p>
        <a:p>
          <a:pPr lvl="0" algn="ctr" defTabSz="711200" rtl="1">
            <a:lnSpc>
              <a:spcPct val="90000"/>
            </a:lnSpc>
            <a:spcBef>
              <a:spcPct val="0"/>
            </a:spcBef>
            <a:spcAft>
              <a:spcPct val="35000"/>
            </a:spcAft>
          </a:pPr>
          <a:r>
            <a:rPr lang="ar-SA" sz="1600" b="0" kern="1200" cap="none" spc="0" dirty="0" smtClean="0">
              <a:ln w="12700">
                <a:solidFill>
                  <a:schemeClr val="tx2">
                    <a:satMod val="155000"/>
                  </a:schemeClr>
                </a:solidFill>
                <a:prstDash val="solid"/>
              </a:ln>
              <a:solidFill>
                <a:srgbClr val="7030A0"/>
              </a:solidFill>
              <a:effectLst/>
            </a:rPr>
            <a:t>مشتركة متخصصة </a:t>
          </a:r>
        </a:p>
      </dsp:txBody>
      <dsp:txXfrm>
        <a:off x="3355911" y="3855420"/>
        <a:ext cx="1289232" cy="859488"/>
      </dsp:txXfrm>
    </dsp:sp>
    <dsp:sp modelId="{3B6D7BD6-81BA-4475-A320-E2FFD65EF699}">
      <dsp:nvSpPr>
        <dsp:cNvPr id="0" name=""/>
        <dsp:cNvSpPr/>
      </dsp:nvSpPr>
      <dsp:spPr>
        <a:xfrm>
          <a:off x="3825353" y="1451087"/>
          <a:ext cx="2689178" cy="1201049"/>
        </a:xfrm>
        <a:custGeom>
          <a:avLst/>
          <a:gdLst/>
          <a:ahLst/>
          <a:cxnLst/>
          <a:rect l="0" t="0" r="0" b="0"/>
          <a:pathLst>
            <a:path>
              <a:moveTo>
                <a:pt x="0" y="0"/>
              </a:moveTo>
              <a:lnTo>
                <a:pt x="0" y="600524"/>
              </a:lnTo>
              <a:lnTo>
                <a:pt x="2689178" y="600524"/>
              </a:lnTo>
              <a:lnTo>
                <a:pt x="2689178" y="120104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BC8BE3-A32E-4209-8009-DF6C65E6645C}">
      <dsp:nvSpPr>
        <dsp:cNvPr id="0" name=""/>
        <dsp:cNvSpPr/>
      </dsp:nvSpPr>
      <dsp:spPr>
        <a:xfrm>
          <a:off x="5528075" y="2652136"/>
          <a:ext cx="1972912" cy="85948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cap="none" spc="0" dirty="0" smtClean="0">
              <a:ln w="12700">
                <a:solidFill>
                  <a:schemeClr val="tx2">
                    <a:satMod val="155000"/>
                  </a:schemeClr>
                </a:solidFill>
                <a:prstDash val="solid"/>
              </a:ln>
              <a:solidFill>
                <a:srgbClr val="0070C0"/>
              </a:solidFill>
              <a:effectLst/>
            </a:rPr>
            <a:t>قواعد البيانات وبنوك المعلومات </a:t>
          </a:r>
          <a:endParaRPr lang="ar-SA" sz="2000" b="1" kern="1200" cap="none" spc="0" dirty="0">
            <a:ln w="12700">
              <a:solidFill>
                <a:schemeClr val="tx2">
                  <a:satMod val="155000"/>
                </a:schemeClr>
              </a:solidFill>
              <a:prstDash val="solid"/>
            </a:ln>
            <a:solidFill>
              <a:srgbClr val="0070C0"/>
            </a:solidFill>
            <a:effectLst/>
          </a:endParaRPr>
        </a:p>
      </dsp:txBody>
      <dsp:txXfrm>
        <a:off x="5528075" y="2652136"/>
        <a:ext cx="1972912" cy="859488"/>
      </dsp:txXfrm>
    </dsp:sp>
    <dsp:sp modelId="{3E3BC782-BE71-4BAC-AB1E-7AE4C5F08776}">
      <dsp:nvSpPr>
        <dsp:cNvPr id="0" name=""/>
        <dsp:cNvSpPr/>
      </dsp:nvSpPr>
      <dsp:spPr>
        <a:xfrm>
          <a:off x="5676530" y="3511624"/>
          <a:ext cx="838001" cy="343795"/>
        </a:xfrm>
        <a:custGeom>
          <a:avLst/>
          <a:gdLst/>
          <a:ahLst/>
          <a:cxnLst/>
          <a:rect l="0" t="0" r="0" b="0"/>
          <a:pathLst>
            <a:path>
              <a:moveTo>
                <a:pt x="838001" y="0"/>
              </a:moveTo>
              <a:lnTo>
                <a:pt x="838001" y="171897"/>
              </a:lnTo>
              <a:lnTo>
                <a:pt x="0" y="171897"/>
              </a:lnTo>
              <a:lnTo>
                <a:pt x="0" y="3437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CF1A10-0B94-4136-9ABC-8BFF75738CF1}">
      <dsp:nvSpPr>
        <dsp:cNvPr id="0" name=""/>
        <dsp:cNvSpPr/>
      </dsp:nvSpPr>
      <dsp:spPr>
        <a:xfrm>
          <a:off x="5031914" y="3855420"/>
          <a:ext cx="1289232" cy="85948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0" kern="1200" cap="none" spc="0" dirty="0" smtClean="0">
              <a:ln w="12700">
                <a:solidFill>
                  <a:schemeClr val="tx2">
                    <a:satMod val="155000"/>
                  </a:schemeClr>
                </a:solidFill>
                <a:prstDash val="solid"/>
              </a:ln>
              <a:solidFill>
                <a:srgbClr val="7030A0"/>
              </a:solidFill>
              <a:effectLst/>
            </a:rPr>
            <a:t>متعددة التخصصات </a:t>
          </a:r>
        </a:p>
      </dsp:txBody>
      <dsp:txXfrm>
        <a:off x="5031914" y="3855420"/>
        <a:ext cx="1289232" cy="859488"/>
      </dsp:txXfrm>
    </dsp:sp>
    <dsp:sp modelId="{D459BA1C-D052-44B2-81D9-999EDDF712AC}">
      <dsp:nvSpPr>
        <dsp:cNvPr id="0" name=""/>
        <dsp:cNvSpPr/>
      </dsp:nvSpPr>
      <dsp:spPr>
        <a:xfrm>
          <a:off x="6514531" y="3511624"/>
          <a:ext cx="773823" cy="320339"/>
        </a:xfrm>
        <a:custGeom>
          <a:avLst/>
          <a:gdLst/>
          <a:ahLst/>
          <a:cxnLst/>
          <a:rect l="0" t="0" r="0" b="0"/>
          <a:pathLst>
            <a:path>
              <a:moveTo>
                <a:pt x="0" y="0"/>
              </a:moveTo>
              <a:lnTo>
                <a:pt x="0" y="160169"/>
              </a:lnTo>
              <a:lnTo>
                <a:pt x="773823" y="160169"/>
              </a:lnTo>
              <a:lnTo>
                <a:pt x="773823" y="3203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663905-6879-4652-B680-5855788DEE0E}">
      <dsp:nvSpPr>
        <dsp:cNvPr id="0" name=""/>
        <dsp:cNvSpPr/>
      </dsp:nvSpPr>
      <dsp:spPr>
        <a:xfrm>
          <a:off x="6643738" y="3831964"/>
          <a:ext cx="1289232" cy="85948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0" kern="1200" cap="none" spc="0" dirty="0" smtClean="0">
              <a:ln w="12700">
                <a:solidFill>
                  <a:schemeClr val="tx2">
                    <a:satMod val="155000"/>
                  </a:schemeClr>
                </a:solidFill>
                <a:prstDash val="solid"/>
              </a:ln>
              <a:solidFill>
                <a:srgbClr val="7030A0"/>
              </a:solidFill>
              <a:effectLst/>
            </a:rPr>
            <a:t>متخصصة </a:t>
          </a:r>
        </a:p>
      </dsp:txBody>
      <dsp:txXfrm>
        <a:off x="6643738" y="3831964"/>
        <a:ext cx="1289232" cy="85948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5B1929-E7A5-4625-B594-7CA0292B3E8E}">
      <dsp:nvSpPr>
        <dsp:cNvPr id="0" name=""/>
        <dsp:cNvSpPr/>
      </dsp:nvSpPr>
      <dsp:spPr>
        <a:xfrm>
          <a:off x="4114800" y="2315092"/>
          <a:ext cx="2251813" cy="781621"/>
        </a:xfrm>
        <a:custGeom>
          <a:avLst/>
          <a:gdLst/>
          <a:ahLst/>
          <a:cxnLst/>
          <a:rect l="0" t="0" r="0" b="0"/>
          <a:pathLst>
            <a:path>
              <a:moveTo>
                <a:pt x="0" y="0"/>
              </a:moveTo>
              <a:lnTo>
                <a:pt x="0" y="390810"/>
              </a:lnTo>
              <a:lnTo>
                <a:pt x="2251813" y="390810"/>
              </a:lnTo>
              <a:lnTo>
                <a:pt x="2251813"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C1D30F-8C8C-4FD7-B339-4022F52CEB62}">
      <dsp:nvSpPr>
        <dsp:cNvPr id="0" name=""/>
        <dsp:cNvSpPr/>
      </dsp:nvSpPr>
      <dsp:spPr>
        <a:xfrm>
          <a:off x="1862986" y="2315092"/>
          <a:ext cx="2251813" cy="781621"/>
        </a:xfrm>
        <a:custGeom>
          <a:avLst/>
          <a:gdLst/>
          <a:ahLst/>
          <a:cxnLst/>
          <a:rect l="0" t="0" r="0" b="0"/>
          <a:pathLst>
            <a:path>
              <a:moveTo>
                <a:pt x="2251813" y="0"/>
              </a:moveTo>
              <a:lnTo>
                <a:pt x="2251813" y="390810"/>
              </a:lnTo>
              <a:lnTo>
                <a:pt x="0" y="390810"/>
              </a:lnTo>
              <a:lnTo>
                <a:pt x="0"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297B9-0B42-4ABF-B370-085B8A62BEA9}">
      <dsp:nvSpPr>
        <dsp:cNvPr id="0" name=""/>
        <dsp:cNvSpPr/>
      </dsp:nvSpPr>
      <dsp:spPr>
        <a:xfrm>
          <a:off x="1828781" y="454090"/>
          <a:ext cx="4572036" cy="18610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655" tIns="33655" rIns="33655" bIns="33655" numCol="1" spcCol="1270" anchor="ctr" anchorCtr="0">
          <a:noAutofit/>
        </a:bodyPr>
        <a:lstStyle/>
        <a:p>
          <a:pPr lvl="0" algn="ctr" defTabSz="2355850" rtl="1">
            <a:lnSpc>
              <a:spcPct val="90000"/>
            </a:lnSpc>
            <a:spcBef>
              <a:spcPct val="0"/>
            </a:spcBef>
            <a:spcAft>
              <a:spcPct val="35000"/>
            </a:spcAft>
          </a:pPr>
          <a:r>
            <a:rPr lang="ar-SA" sz="5300" b="1" kern="1200" dirty="0" smtClean="0">
              <a:solidFill>
                <a:srgbClr val="C00000"/>
              </a:solidFill>
            </a:rPr>
            <a:t>أنماط الهيكلة وتوصيف الوثائق </a:t>
          </a:r>
          <a:endParaRPr lang="ar-SA" sz="5300" b="1" kern="1200" dirty="0">
            <a:solidFill>
              <a:srgbClr val="C00000"/>
            </a:solidFill>
          </a:endParaRPr>
        </a:p>
      </dsp:txBody>
      <dsp:txXfrm>
        <a:off x="1828781" y="454090"/>
        <a:ext cx="4572036" cy="1861002"/>
      </dsp:txXfrm>
    </dsp:sp>
    <dsp:sp modelId="{87877731-EE10-4853-827E-489C6E5558AC}">
      <dsp:nvSpPr>
        <dsp:cNvPr id="0" name=""/>
        <dsp:cNvSpPr/>
      </dsp:nvSpPr>
      <dsp:spPr>
        <a:xfrm>
          <a:off x="1984" y="3096714"/>
          <a:ext cx="3722005" cy="18610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655" tIns="33655" rIns="33655" bIns="33655" numCol="1" spcCol="1270" anchor="ctr" anchorCtr="0">
          <a:noAutofit/>
        </a:bodyPr>
        <a:lstStyle/>
        <a:p>
          <a:pPr lvl="0" algn="ctr" defTabSz="2355850" rtl="1">
            <a:lnSpc>
              <a:spcPct val="90000"/>
            </a:lnSpc>
            <a:spcBef>
              <a:spcPct val="0"/>
            </a:spcBef>
            <a:spcAft>
              <a:spcPct val="35000"/>
            </a:spcAft>
          </a:pPr>
          <a:r>
            <a:rPr lang="ar-SA" sz="5300" b="1" kern="1200" dirty="0" smtClean="0">
              <a:solidFill>
                <a:srgbClr val="7030A0"/>
              </a:solidFill>
            </a:rPr>
            <a:t>الهيكلة المنطقية للوثيقة </a:t>
          </a:r>
        </a:p>
      </dsp:txBody>
      <dsp:txXfrm>
        <a:off x="1984" y="3096714"/>
        <a:ext cx="3722005" cy="1861002"/>
      </dsp:txXfrm>
    </dsp:sp>
    <dsp:sp modelId="{6BE328C7-3BD0-44D3-9FC2-DE5568E3A073}">
      <dsp:nvSpPr>
        <dsp:cNvPr id="0" name=""/>
        <dsp:cNvSpPr/>
      </dsp:nvSpPr>
      <dsp:spPr>
        <a:xfrm>
          <a:off x="4505610" y="3096714"/>
          <a:ext cx="3722005" cy="18610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655" tIns="33655" rIns="33655" bIns="33655" numCol="1" spcCol="1270" anchor="ctr" anchorCtr="0">
          <a:noAutofit/>
        </a:bodyPr>
        <a:lstStyle/>
        <a:p>
          <a:pPr lvl="0" algn="ctr" defTabSz="2355850" rtl="1">
            <a:lnSpc>
              <a:spcPct val="90000"/>
            </a:lnSpc>
            <a:spcBef>
              <a:spcPct val="0"/>
            </a:spcBef>
            <a:spcAft>
              <a:spcPct val="35000"/>
            </a:spcAft>
          </a:pPr>
          <a:r>
            <a:rPr lang="ar-SA" sz="5300" b="1" kern="1200" dirty="0" smtClean="0">
              <a:solidFill>
                <a:srgbClr val="7030A0"/>
              </a:solidFill>
            </a:rPr>
            <a:t>الهيكلة الفيزيائية للوثيقة </a:t>
          </a:r>
          <a:endParaRPr lang="ar-SA" sz="5300" b="1" kern="1200" dirty="0">
            <a:solidFill>
              <a:srgbClr val="7030A0"/>
            </a:solidFill>
          </a:endParaRPr>
        </a:p>
      </dsp:txBody>
      <dsp:txXfrm>
        <a:off x="4505610" y="3096714"/>
        <a:ext cx="3722005" cy="18610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297100-783D-42C9-BB35-41A50581464C}">
      <dsp:nvSpPr>
        <dsp:cNvPr id="0" name=""/>
        <dsp:cNvSpPr/>
      </dsp:nvSpPr>
      <dsp:spPr>
        <a:xfrm>
          <a:off x="4114800" y="2076542"/>
          <a:ext cx="3222736" cy="372878"/>
        </a:xfrm>
        <a:custGeom>
          <a:avLst/>
          <a:gdLst/>
          <a:ahLst/>
          <a:cxnLst/>
          <a:rect l="0" t="0" r="0" b="0"/>
          <a:pathLst>
            <a:path>
              <a:moveTo>
                <a:pt x="0" y="0"/>
              </a:moveTo>
              <a:lnTo>
                <a:pt x="0" y="186439"/>
              </a:lnTo>
              <a:lnTo>
                <a:pt x="3222736" y="186439"/>
              </a:lnTo>
              <a:lnTo>
                <a:pt x="3222736" y="372878"/>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6E7D8B49-926B-4955-AF42-9F9501C90426}">
      <dsp:nvSpPr>
        <dsp:cNvPr id="0" name=""/>
        <dsp:cNvSpPr/>
      </dsp:nvSpPr>
      <dsp:spPr>
        <a:xfrm>
          <a:off x="4114800" y="2076542"/>
          <a:ext cx="1074245" cy="372878"/>
        </a:xfrm>
        <a:custGeom>
          <a:avLst/>
          <a:gdLst/>
          <a:ahLst/>
          <a:cxnLst/>
          <a:rect l="0" t="0" r="0" b="0"/>
          <a:pathLst>
            <a:path>
              <a:moveTo>
                <a:pt x="0" y="0"/>
              </a:moveTo>
              <a:lnTo>
                <a:pt x="0" y="186439"/>
              </a:lnTo>
              <a:lnTo>
                <a:pt x="1074245" y="186439"/>
              </a:lnTo>
              <a:lnTo>
                <a:pt x="1074245" y="372878"/>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7690B5DC-D42F-4820-B6FB-FAADAB9A97E3}">
      <dsp:nvSpPr>
        <dsp:cNvPr id="0" name=""/>
        <dsp:cNvSpPr/>
      </dsp:nvSpPr>
      <dsp:spPr>
        <a:xfrm>
          <a:off x="3040554" y="2076542"/>
          <a:ext cx="1074245" cy="372878"/>
        </a:xfrm>
        <a:custGeom>
          <a:avLst/>
          <a:gdLst/>
          <a:ahLst/>
          <a:cxnLst/>
          <a:rect l="0" t="0" r="0" b="0"/>
          <a:pathLst>
            <a:path>
              <a:moveTo>
                <a:pt x="1074245" y="0"/>
              </a:moveTo>
              <a:lnTo>
                <a:pt x="1074245" y="186439"/>
              </a:lnTo>
              <a:lnTo>
                <a:pt x="0" y="186439"/>
              </a:lnTo>
              <a:lnTo>
                <a:pt x="0" y="372878"/>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87F3658-324A-40CA-8F2F-41BFC8A169AC}">
      <dsp:nvSpPr>
        <dsp:cNvPr id="0" name=""/>
        <dsp:cNvSpPr/>
      </dsp:nvSpPr>
      <dsp:spPr>
        <a:xfrm>
          <a:off x="892063" y="2076542"/>
          <a:ext cx="3222736" cy="372878"/>
        </a:xfrm>
        <a:custGeom>
          <a:avLst/>
          <a:gdLst/>
          <a:ahLst/>
          <a:cxnLst/>
          <a:rect l="0" t="0" r="0" b="0"/>
          <a:pathLst>
            <a:path>
              <a:moveTo>
                <a:pt x="3222736" y="0"/>
              </a:moveTo>
              <a:lnTo>
                <a:pt x="3222736" y="186439"/>
              </a:lnTo>
              <a:lnTo>
                <a:pt x="0" y="186439"/>
              </a:lnTo>
              <a:lnTo>
                <a:pt x="0" y="372878"/>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00E75D06-B48A-4592-8B72-0BCF967F78BA}">
      <dsp:nvSpPr>
        <dsp:cNvPr id="0" name=""/>
        <dsp:cNvSpPr/>
      </dsp:nvSpPr>
      <dsp:spPr>
        <a:xfrm>
          <a:off x="3226993" y="1188735"/>
          <a:ext cx="1775612" cy="88780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kern="1200" dirty="0" smtClean="0"/>
            <a:t>برمجيات إنتاج الوثائق الالكترونية وإتاحتها  </a:t>
          </a:r>
          <a:endParaRPr lang="ar-SA" sz="2100" kern="1200" dirty="0"/>
        </a:p>
      </dsp:txBody>
      <dsp:txXfrm>
        <a:off x="3226993" y="1188735"/>
        <a:ext cx="1775612" cy="887806"/>
      </dsp:txXfrm>
    </dsp:sp>
    <dsp:sp modelId="{F1E68AA8-405A-4991-A9A8-1513C9CD2A64}">
      <dsp:nvSpPr>
        <dsp:cNvPr id="0" name=""/>
        <dsp:cNvSpPr/>
      </dsp:nvSpPr>
      <dsp:spPr>
        <a:xfrm>
          <a:off x="4256" y="2449420"/>
          <a:ext cx="1775612" cy="88780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kern="1200" dirty="0" smtClean="0"/>
            <a:t>أنظمة الإدارة الالكترونية للوثائق </a:t>
          </a:r>
          <a:endParaRPr lang="ar-SA" sz="2100" kern="1200" dirty="0"/>
        </a:p>
      </dsp:txBody>
      <dsp:txXfrm>
        <a:off x="4256" y="2449420"/>
        <a:ext cx="1775612" cy="887806"/>
      </dsp:txXfrm>
    </dsp:sp>
    <dsp:sp modelId="{8632B916-085B-4DCC-846A-4137C101BFF4}">
      <dsp:nvSpPr>
        <dsp:cNvPr id="0" name=""/>
        <dsp:cNvSpPr/>
      </dsp:nvSpPr>
      <dsp:spPr>
        <a:xfrm>
          <a:off x="2152748" y="2449420"/>
          <a:ext cx="1775612" cy="88780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kern="1200" dirty="0" smtClean="0">
              <a:ln w="12700">
                <a:prstDash val="solid"/>
              </a:ln>
              <a:latin typeface="+mj-lt"/>
              <a:ea typeface="+mj-ea"/>
              <a:cs typeface="+mj-cs"/>
            </a:rPr>
            <a:t>الضبط وتحديد الرقم المعياري للوثيقة الالكترونية </a:t>
          </a:r>
        </a:p>
      </dsp:txBody>
      <dsp:txXfrm>
        <a:off x="2152748" y="2449420"/>
        <a:ext cx="1775612" cy="887806"/>
      </dsp:txXfrm>
    </dsp:sp>
    <dsp:sp modelId="{FB62F86B-C9FB-48A9-A569-0382CCFE2516}">
      <dsp:nvSpPr>
        <dsp:cNvPr id="0" name=""/>
        <dsp:cNvSpPr/>
      </dsp:nvSpPr>
      <dsp:spPr>
        <a:xfrm>
          <a:off x="4301239" y="2449420"/>
          <a:ext cx="1775612" cy="88780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kern="1200" dirty="0" smtClean="0">
              <a:ln w="12700">
                <a:prstDash val="solid"/>
              </a:ln>
              <a:latin typeface="+mj-lt"/>
              <a:ea typeface="+mj-ea"/>
              <a:cs typeface="+mj-cs"/>
            </a:rPr>
            <a:t>الاستشهادات المرجعية </a:t>
          </a:r>
          <a:endParaRPr lang="ar-SA" sz="2100" kern="1200" dirty="0"/>
        </a:p>
      </dsp:txBody>
      <dsp:txXfrm>
        <a:off x="4301239" y="2449420"/>
        <a:ext cx="1775612" cy="887806"/>
      </dsp:txXfrm>
    </dsp:sp>
    <dsp:sp modelId="{525C3CF6-DF1C-415A-BEF5-02279B9C31FB}">
      <dsp:nvSpPr>
        <dsp:cNvPr id="0" name=""/>
        <dsp:cNvSpPr/>
      </dsp:nvSpPr>
      <dsp:spPr>
        <a:xfrm>
          <a:off x="6449730" y="2449420"/>
          <a:ext cx="1775612" cy="88780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kern="1200" dirty="0" smtClean="0">
              <a:ln w="12700">
                <a:prstDash val="solid"/>
              </a:ln>
              <a:latin typeface="+mj-lt"/>
              <a:ea typeface="+mj-ea"/>
              <a:cs typeface="+mj-cs"/>
            </a:rPr>
            <a:t>الكتابة وتحرير النص الرئيسي</a:t>
          </a:r>
          <a:endParaRPr lang="ar-SA" sz="2100" kern="1200" dirty="0"/>
        </a:p>
      </dsp:txBody>
      <dsp:txXfrm>
        <a:off x="6449730" y="2449420"/>
        <a:ext cx="1775612" cy="88780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8FA9DE-71A0-49D5-BBDB-52742EBA7B87}">
      <dsp:nvSpPr>
        <dsp:cNvPr id="0" name=""/>
        <dsp:cNvSpPr/>
      </dsp:nvSpPr>
      <dsp:spPr>
        <a:xfrm>
          <a:off x="5610890" y="3348473"/>
          <a:ext cx="1662322" cy="8311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t>إنتاج الوثائق الالكترونية و اتاحتها</a:t>
          </a:r>
          <a:endParaRPr lang="ar-SA" sz="1400" b="1" kern="1200" dirty="0"/>
        </a:p>
      </dsp:txBody>
      <dsp:txXfrm>
        <a:off x="5610890" y="3348473"/>
        <a:ext cx="1662322" cy="831161"/>
      </dsp:txXfrm>
    </dsp:sp>
    <dsp:sp modelId="{5D9B602C-E8FB-468A-A1C4-7B0548D2FA2C}">
      <dsp:nvSpPr>
        <dsp:cNvPr id="0" name=""/>
        <dsp:cNvSpPr/>
      </dsp:nvSpPr>
      <dsp:spPr>
        <a:xfrm rot="15261465">
          <a:off x="4047069" y="2566575"/>
          <a:ext cx="2463428" cy="22763"/>
        </a:xfrm>
        <a:custGeom>
          <a:avLst/>
          <a:gdLst/>
          <a:ahLst/>
          <a:cxnLst/>
          <a:rect l="0" t="0" r="0" b="0"/>
          <a:pathLst>
            <a:path>
              <a:moveTo>
                <a:pt x="0" y="11381"/>
              </a:moveTo>
              <a:lnTo>
                <a:pt x="2463428" y="11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ar-SA" sz="900" kern="1200"/>
        </a:p>
      </dsp:txBody>
      <dsp:txXfrm rot="15261465">
        <a:off x="5217197" y="2516371"/>
        <a:ext cx="123171" cy="123171"/>
      </dsp:txXfrm>
    </dsp:sp>
    <dsp:sp modelId="{A180CDB5-9F3B-4598-85C5-1265DC2C30F1}">
      <dsp:nvSpPr>
        <dsp:cNvPr id="0" name=""/>
        <dsp:cNvSpPr/>
      </dsp:nvSpPr>
      <dsp:spPr>
        <a:xfrm>
          <a:off x="3284353" y="976280"/>
          <a:ext cx="1662322" cy="8311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t>الضبط وتحديد الرقم المعياري للوثيقة الالكترونية </a:t>
          </a:r>
        </a:p>
      </dsp:txBody>
      <dsp:txXfrm>
        <a:off x="3284353" y="976280"/>
        <a:ext cx="1662322" cy="831161"/>
      </dsp:txXfrm>
    </dsp:sp>
    <dsp:sp modelId="{0F6C5AC9-29F2-4AC4-AD47-93AAF1848C9A}">
      <dsp:nvSpPr>
        <dsp:cNvPr id="0" name=""/>
        <dsp:cNvSpPr/>
      </dsp:nvSpPr>
      <dsp:spPr>
        <a:xfrm rot="14137785">
          <a:off x="2361984" y="893863"/>
          <a:ext cx="1179093" cy="22763"/>
        </a:xfrm>
        <a:custGeom>
          <a:avLst/>
          <a:gdLst/>
          <a:ahLst/>
          <a:cxnLst/>
          <a:rect l="0" t="0" r="0" b="0"/>
          <a:pathLst>
            <a:path>
              <a:moveTo>
                <a:pt x="0" y="11381"/>
              </a:moveTo>
              <a:lnTo>
                <a:pt x="1179093"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4137785">
        <a:off x="2922054" y="875767"/>
        <a:ext cx="58954" cy="58954"/>
      </dsp:txXfrm>
    </dsp:sp>
    <dsp:sp modelId="{69C6AB0C-0434-4C86-842D-063158EEF085}">
      <dsp:nvSpPr>
        <dsp:cNvPr id="0" name=""/>
        <dsp:cNvSpPr/>
      </dsp:nvSpPr>
      <dsp:spPr>
        <a:xfrm>
          <a:off x="956386" y="3048"/>
          <a:ext cx="1662322" cy="8311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endParaRPr lang="fr-FR" sz="1400" kern="1200" dirty="0" smtClean="0"/>
        </a:p>
        <a:p>
          <a:pPr lvl="0" algn="ctr" defTabSz="622300" rtl="1">
            <a:lnSpc>
              <a:spcPct val="90000"/>
            </a:lnSpc>
            <a:spcBef>
              <a:spcPct val="0"/>
            </a:spcBef>
            <a:spcAft>
              <a:spcPct val="35000"/>
            </a:spcAft>
          </a:pPr>
          <a:r>
            <a:rPr lang="ar-SA" sz="1400" kern="1200" dirty="0" smtClean="0"/>
            <a:t>المحدد الموحد للمصادر</a:t>
          </a:r>
          <a:r>
            <a:rPr lang="fr-FR" sz="1400" kern="1200" dirty="0" smtClean="0"/>
            <a:t>URL </a:t>
          </a:r>
          <a:endParaRPr lang="ar-SA" sz="1400" kern="1200" dirty="0"/>
        </a:p>
      </dsp:txBody>
      <dsp:txXfrm>
        <a:off x="956386" y="3048"/>
        <a:ext cx="1662322" cy="831161"/>
      </dsp:txXfrm>
    </dsp:sp>
    <dsp:sp modelId="{632F62D4-EC0C-4518-A4F6-C41BBC7C80D3}">
      <dsp:nvSpPr>
        <dsp:cNvPr id="0" name=""/>
        <dsp:cNvSpPr/>
      </dsp:nvSpPr>
      <dsp:spPr>
        <a:xfrm rot="10889823">
          <a:off x="2618595" y="1371781"/>
          <a:ext cx="665871" cy="22763"/>
        </a:xfrm>
        <a:custGeom>
          <a:avLst/>
          <a:gdLst/>
          <a:ahLst/>
          <a:cxnLst/>
          <a:rect l="0" t="0" r="0" b="0"/>
          <a:pathLst>
            <a:path>
              <a:moveTo>
                <a:pt x="0" y="11381"/>
              </a:moveTo>
              <a:lnTo>
                <a:pt x="665871"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89823">
        <a:off x="2934884" y="1366516"/>
        <a:ext cx="33293" cy="33293"/>
      </dsp:txXfrm>
    </dsp:sp>
    <dsp:sp modelId="{F6F2DC87-50F1-4F56-A1F0-D0ACECD1C424}">
      <dsp:nvSpPr>
        <dsp:cNvPr id="0" name=""/>
        <dsp:cNvSpPr/>
      </dsp:nvSpPr>
      <dsp:spPr>
        <a:xfrm>
          <a:off x="956386" y="958884"/>
          <a:ext cx="1662322" cy="8311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المعيار الدولي للمصادر</a:t>
          </a:r>
        </a:p>
        <a:p>
          <a:pPr lvl="0" algn="ctr" defTabSz="622300" rtl="1">
            <a:lnSpc>
              <a:spcPct val="90000"/>
            </a:lnSpc>
            <a:spcBef>
              <a:spcPct val="0"/>
            </a:spcBef>
            <a:spcAft>
              <a:spcPct val="35000"/>
            </a:spcAft>
          </a:pPr>
          <a:r>
            <a:rPr lang="ar-SA" sz="1400" kern="1200" dirty="0" smtClean="0"/>
            <a:t>( هيئة خدمات وسيط)  </a:t>
          </a:r>
          <a:endParaRPr lang="ar-SA" sz="1400" kern="1200" dirty="0"/>
        </a:p>
      </dsp:txBody>
      <dsp:txXfrm>
        <a:off x="956386" y="958884"/>
        <a:ext cx="1662322" cy="831161"/>
      </dsp:txXfrm>
    </dsp:sp>
    <dsp:sp modelId="{675F6473-CF45-4F53-B15A-01497DD2674A}">
      <dsp:nvSpPr>
        <dsp:cNvPr id="0" name=""/>
        <dsp:cNvSpPr/>
      </dsp:nvSpPr>
      <dsp:spPr>
        <a:xfrm rot="7520906">
          <a:off x="2376259" y="1849698"/>
          <a:ext cx="1150543" cy="22763"/>
        </a:xfrm>
        <a:custGeom>
          <a:avLst/>
          <a:gdLst/>
          <a:ahLst/>
          <a:cxnLst/>
          <a:rect l="0" t="0" r="0" b="0"/>
          <a:pathLst>
            <a:path>
              <a:moveTo>
                <a:pt x="0" y="11381"/>
              </a:moveTo>
              <a:lnTo>
                <a:pt x="1150543"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7520906">
        <a:off x="2922767" y="1832317"/>
        <a:ext cx="57527" cy="57527"/>
      </dsp:txXfrm>
    </dsp:sp>
    <dsp:sp modelId="{15FE14F0-A011-4BB8-B72E-C010F5BEC1E9}">
      <dsp:nvSpPr>
        <dsp:cNvPr id="0" name=""/>
        <dsp:cNvSpPr/>
      </dsp:nvSpPr>
      <dsp:spPr>
        <a:xfrm>
          <a:off x="956386" y="1914719"/>
          <a:ext cx="1662322" cy="8311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محدد المواد الرقمية </a:t>
          </a:r>
        </a:p>
        <a:p>
          <a:pPr lvl="0" algn="ctr" defTabSz="622300" rtl="1">
            <a:lnSpc>
              <a:spcPct val="90000"/>
            </a:lnSpc>
            <a:spcBef>
              <a:spcPct val="0"/>
            </a:spcBef>
            <a:spcAft>
              <a:spcPct val="35000"/>
            </a:spcAft>
          </a:pPr>
          <a:r>
            <a:rPr lang="ar-SA" sz="1400" kern="1200" dirty="0" smtClean="0"/>
            <a:t>( خاص بالناشرين الالكترونيين )</a:t>
          </a:r>
          <a:endParaRPr lang="ar-SA" sz="1400" kern="1200" dirty="0"/>
        </a:p>
      </dsp:txBody>
      <dsp:txXfrm>
        <a:off x="956386" y="1914719"/>
        <a:ext cx="1662322" cy="831161"/>
      </dsp:txXfrm>
    </dsp:sp>
    <dsp:sp modelId="{2EE64B85-D311-4771-8863-E9A666108E94}">
      <dsp:nvSpPr>
        <dsp:cNvPr id="0" name=""/>
        <dsp:cNvSpPr/>
      </dsp:nvSpPr>
      <dsp:spPr>
        <a:xfrm rot="12942401">
          <a:off x="4868994" y="3513713"/>
          <a:ext cx="818862" cy="22763"/>
        </a:xfrm>
        <a:custGeom>
          <a:avLst/>
          <a:gdLst/>
          <a:ahLst/>
          <a:cxnLst/>
          <a:rect l="0" t="0" r="0" b="0"/>
          <a:pathLst>
            <a:path>
              <a:moveTo>
                <a:pt x="0" y="11381"/>
              </a:moveTo>
              <a:lnTo>
                <a:pt x="818862" y="11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2942401">
        <a:off x="5257954" y="3504623"/>
        <a:ext cx="40943" cy="40943"/>
      </dsp:txXfrm>
    </dsp:sp>
    <dsp:sp modelId="{FB0A9002-DDDE-4748-8672-D7EE57CA07A7}">
      <dsp:nvSpPr>
        <dsp:cNvPr id="0" name=""/>
        <dsp:cNvSpPr/>
      </dsp:nvSpPr>
      <dsp:spPr>
        <a:xfrm>
          <a:off x="3283638" y="2870555"/>
          <a:ext cx="1662322" cy="8311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t>برمجيات الاستشهادات المرجعية </a:t>
          </a:r>
          <a:endParaRPr lang="ar-SA" sz="1400" b="1" kern="1200" dirty="0"/>
        </a:p>
      </dsp:txBody>
      <dsp:txXfrm>
        <a:off x="3283638" y="2870555"/>
        <a:ext cx="1662322" cy="831161"/>
      </dsp:txXfrm>
    </dsp:sp>
    <dsp:sp modelId="{382A48EB-8784-4E1C-8A66-1778E17C3E72}">
      <dsp:nvSpPr>
        <dsp:cNvPr id="0" name=""/>
        <dsp:cNvSpPr/>
      </dsp:nvSpPr>
      <dsp:spPr>
        <a:xfrm rot="10800000">
          <a:off x="2618709" y="3274754"/>
          <a:ext cx="664929" cy="22763"/>
        </a:xfrm>
        <a:custGeom>
          <a:avLst/>
          <a:gdLst/>
          <a:ahLst/>
          <a:cxnLst/>
          <a:rect l="0" t="0" r="0" b="0"/>
          <a:pathLst>
            <a:path>
              <a:moveTo>
                <a:pt x="0" y="11381"/>
              </a:moveTo>
              <a:lnTo>
                <a:pt x="664929"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2934550" y="3269512"/>
        <a:ext cx="33246" cy="33246"/>
      </dsp:txXfrm>
    </dsp:sp>
    <dsp:sp modelId="{C0F1B179-4CE3-4832-BBF5-92025F60EB16}">
      <dsp:nvSpPr>
        <dsp:cNvPr id="0" name=""/>
        <dsp:cNvSpPr/>
      </dsp:nvSpPr>
      <dsp:spPr>
        <a:xfrm>
          <a:off x="956386" y="2870555"/>
          <a:ext cx="1662322" cy="8311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r-FR" sz="1400" kern="1200" dirty="0" smtClean="0"/>
            <a:t>PRO-Cite</a:t>
          </a:r>
        </a:p>
        <a:p>
          <a:pPr lvl="0" algn="ctr" defTabSz="622300" rtl="1">
            <a:lnSpc>
              <a:spcPct val="90000"/>
            </a:lnSpc>
            <a:spcBef>
              <a:spcPct val="0"/>
            </a:spcBef>
            <a:spcAft>
              <a:spcPct val="35000"/>
            </a:spcAft>
          </a:pPr>
          <a:r>
            <a:rPr lang="fr-FR" sz="1400" kern="1200" dirty="0" smtClean="0"/>
            <a:t>Référence Manager</a:t>
          </a:r>
        </a:p>
        <a:p>
          <a:pPr lvl="0" algn="ctr" defTabSz="622300" rtl="1">
            <a:lnSpc>
              <a:spcPct val="90000"/>
            </a:lnSpc>
            <a:spcBef>
              <a:spcPct val="0"/>
            </a:spcBef>
            <a:spcAft>
              <a:spcPct val="35000"/>
            </a:spcAft>
          </a:pPr>
          <a:r>
            <a:rPr lang="fr-FR" sz="1400" kern="1200" dirty="0" err="1" smtClean="0"/>
            <a:t>EndNot</a:t>
          </a:r>
          <a:r>
            <a:rPr lang="fr-FR" sz="1400" kern="1200" dirty="0" smtClean="0"/>
            <a:t> +</a:t>
          </a:r>
        </a:p>
      </dsp:txBody>
      <dsp:txXfrm>
        <a:off x="956386" y="2870555"/>
        <a:ext cx="1662322" cy="831161"/>
      </dsp:txXfrm>
    </dsp:sp>
    <dsp:sp modelId="{511A7B88-1C5E-46EE-875D-351919CA193B}">
      <dsp:nvSpPr>
        <dsp:cNvPr id="0" name=""/>
        <dsp:cNvSpPr/>
      </dsp:nvSpPr>
      <dsp:spPr>
        <a:xfrm rot="7489469">
          <a:off x="4696242" y="4230589"/>
          <a:ext cx="1164367" cy="22763"/>
        </a:xfrm>
        <a:custGeom>
          <a:avLst/>
          <a:gdLst/>
          <a:ahLst/>
          <a:cxnLst/>
          <a:rect l="0" t="0" r="0" b="0"/>
          <a:pathLst>
            <a:path>
              <a:moveTo>
                <a:pt x="0" y="11381"/>
              </a:moveTo>
              <a:lnTo>
                <a:pt x="1164367" y="11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7489469">
        <a:off x="5249316" y="4212862"/>
        <a:ext cx="58218" cy="58218"/>
      </dsp:txXfrm>
    </dsp:sp>
    <dsp:sp modelId="{A3C6271A-AC0E-4416-A603-650824BA3725}">
      <dsp:nvSpPr>
        <dsp:cNvPr id="0" name=""/>
        <dsp:cNvSpPr/>
      </dsp:nvSpPr>
      <dsp:spPr>
        <a:xfrm>
          <a:off x="3283638" y="4304308"/>
          <a:ext cx="1662322" cy="8311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t>برمجيات الكتابة وتحرير النص الرئيسي</a:t>
          </a:r>
          <a:endParaRPr lang="ar-SA" sz="1400" b="1" kern="1200" dirty="0"/>
        </a:p>
      </dsp:txBody>
      <dsp:txXfrm>
        <a:off x="3283638" y="4304308"/>
        <a:ext cx="1662322" cy="831161"/>
      </dsp:txXfrm>
    </dsp:sp>
    <dsp:sp modelId="{3B69B6EC-BFEF-40B1-9507-042AFBC171B4}">
      <dsp:nvSpPr>
        <dsp:cNvPr id="0" name=""/>
        <dsp:cNvSpPr/>
      </dsp:nvSpPr>
      <dsp:spPr>
        <a:xfrm rot="12942401">
          <a:off x="2541742" y="4469548"/>
          <a:ext cx="818862" cy="22763"/>
        </a:xfrm>
        <a:custGeom>
          <a:avLst/>
          <a:gdLst/>
          <a:ahLst/>
          <a:cxnLst/>
          <a:rect l="0" t="0" r="0" b="0"/>
          <a:pathLst>
            <a:path>
              <a:moveTo>
                <a:pt x="0" y="11381"/>
              </a:moveTo>
              <a:lnTo>
                <a:pt x="818862"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2942401">
        <a:off x="2930702" y="4460458"/>
        <a:ext cx="40943" cy="40943"/>
      </dsp:txXfrm>
    </dsp:sp>
    <dsp:sp modelId="{2AA2EE0D-4F85-4A16-A59F-3F24895E6CDE}">
      <dsp:nvSpPr>
        <dsp:cNvPr id="0" name=""/>
        <dsp:cNvSpPr/>
      </dsp:nvSpPr>
      <dsp:spPr>
        <a:xfrm>
          <a:off x="956386" y="3826390"/>
          <a:ext cx="1662322" cy="8311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r-FR" sz="1400" kern="1200" dirty="0" smtClean="0"/>
            <a:t>- MS Office</a:t>
          </a:r>
        </a:p>
        <a:p>
          <a:pPr lvl="0" algn="ctr" defTabSz="622300" rtl="1">
            <a:lnSpc>
              <a:spcPct val="90000"/>
            </a:lnSpc>
            <a:spcBef>
              <a:spcPct val="0"/>
            </a:spcBef>
            <a:spcAft>
              <a:spcPct val="35000"/>
            </a:spcAft>
          </a:pPr>
          <a:r>
            <a:rPr lang="fr-FR" sz="1400" kern="1200" dirty="0" smtClean="0"/>
            <a:t>- Open Office</a:t>
          </a:r>
        </a:p>
        <a:p>
          <a:pPr lvl="0" algn="ctr" defTabSz="622300" rtl="1">
            <a:lnSpc>
              <a:spcPct val="90000"/>
            </a:lnSpc>
            <a:spcBef>
              <a:spcPct val="0"/>
            </a:spcBef>
            <a:spcAft>
              <a:spcPct val="35000"/>
            </a:spcAft>
          </a:pPr>
          <a:endParaRPr lang="ar-SA" sz="1400" kern="1200" dirty="0"/>
        </a:p>
      </dsp:txBody>
      <dsp:txXfrm>
        <a:off x="956386" y="3826390"/>
        <a:ext cx="1662322" cy="831161"/>
      </dsp:txXfrm>
    </dsp:sp>
    <dsp:sp modelId="{7D878679-5E02-4CC7-8615-805B8155D881}">
      <dsp:nvSpPr>
        <dsp:cNvPr id="0" name=""/>
        <dsp:cNvSpPr/>
      </dsp:nvSpPr>
      <dsp:spPr>
        <a:xfrm rot="8657599">
          <a:off x="2541742" y="4947466"/>
          <a:ext cx="818862" cy="22763"/>
        </a:xfrm>
        <a:custGeom>
          <a:avLst/>
          <a:gdLst/>
          <a:ahLst/>
          <a:cxnLst/>
          <a:rect l="0" t="0" r="0" b="0"/>
          <a:pathLst>
            <a:path>
              <a:moveTo>
                <a:pt x="0" y="11381"/>
              </a:moveTo>
              <a:lnTo>
                <a:pt x="818862"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8657599">
        <a:off x="2930702" y="4938376"/>
        <a:ext cx="40943" cy="40943"/>
      </dsp:txXfrm>
    </dsp:sp>
    <dsp:sp modelId="{D2ED0E74-955D-4592-AA6F-ECD506DD15DC}">
      <dsp:nvSpPr>
        <dsp:cNvPr id="0" name=""/>
        <dsp:cNvSpPr/>
      </dsp:nvSpPr>
      <dsp:spPr>
        <a:xfrm>
          <a:off x="956386" y="4782226"/>
          <a:ext cx="1662322" cy="8311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مجموعة </a:t>
          </a:r>
          <a:r>
            <a:rPr lang="fr-FR" sz="1400" kern="1200" dirty="0" smtClean="0"/>
            <a:t>Adobe </a:t>
          </a:r>
        </a:p>
        <a:p>
          <a:pPr lvl="0" algn="ctr" defTabSz="622300" rtl="1">
            <a:lnSpc>
              <a:spcPct val="90000"/>
            </a:lnSpc>
            <a:spcBef>
              <a:spcPct val="0"/>
            </a:spcBef>
            <a:spcAft>
              <a:spcPct val="35000"/>
            </a:spcAft>
          </a:pPr>
          <a:r>
            <a:rPr lang="fr-FR" sz="1400" kern="1200" dirty="0" smtClean="0"/>
            <a:t>Bib </a:t>
          </a:r>
          <a:r>
            <a:rPr lang="fr-FR" sz="1400" kern="1200" dirty="0" err="1" smtClean="0"/>
            <a:t>Tax</a:t>
          </a:r>
          <a:r>
            <a:rPr lang="fr-FR" sz="1400" kern="1200" dirty="0" smtClean="0"/>
            <a:t> - </a:t>
          </a:r>
          <a:r>
            <a:rPr lang="fr-FR" sz="1400" kern="1200" dirty="0" err="1" smtClean="0"/>
            <a:t>LaTax</a:t>
          </a:r>
          <a:endParaRPr lang="ar-SA" sz="1400" kern="1200" dirty="0" smtClean="0"/>
        </a:p>
        <a:p>
          <a:pPr lvl="0" algn="ctr" defTabSz="622300" rtl="1">
            <a:lnSpc>
              <a:spcPct val="90000"/>
            </a:lnSpc>
            <a:spcBef>
              <a:spcPct val="0"/>
            </a:spcBef>
            <a:spcAft>
              <a:spcPct val="35000"/>
            </a:spcAft>
          </a:pPr>
          <a:r>
            <a:rPr lang="fr-FR" sz="1400" kern="1200" dirty="0" smtClean="0"/>
            <a:t>Q -Express</a:t>
          </a:r>
        </a:p>
      </dsp:txBody>
      <dsp:txXfrm>
        <a:off x="956386" y="4782226"/>
        <a:ext cx="1662322" cy="831161"/>
      </dsp:txXfrm>
    </dsp:sp>
    <dsp:sp modelId="{4D8796E9-18F1-4847-B38D-953240E6DDE2}">
      <dsp:nvSpPr>
        <dsp:cNvPr id="0" name=""/>
        <dsp:cNvSpPr/>
      </dsp:nvSpPr>
      <dsp:spPr>
        <a:xfrm rot="6529677">
          <a:off x="4107017" y="4828784"/>
          <a:ext cx="2273897" cy="22763"/>
        </a:xfrm>
        <a:custGeom>
          <a:avLst/>
          <a:gdLst/>
          <a:ahLst/>
          <a:cxnLst/>
          <a:rect l="0" t="0" r="0" b="0"/>
          <a:pathLst>
            <a:path>
              <a:moveTo>
                <a:pt x="0" y="11381"/>
              </a:moveTo>
              <a:lnTo>
                <a:pt x="2273897" y="11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ar-SA" sz="800" kern="1200"/>
        </a:p>
      </dsp:txBody>
      <dsp:txXfrm rot="6529677">
        <a:off x="5187118" y="4783319"/>
        <a:ext cx="113694" cy="113694"/>
      </dsp:txXfrm>
    </dsp:sp>
    <dsp:sp modelId="{03AC96A2-38A7-4CED-ABBB-A6C265A22AAC}">
      <dsp:nvSpPr>
        <dsp:cNvPr id="0" name=""/>
        <dsp:cNvSpPr/>
      </dsp:nvSpPr>
      <dsp:spPr>
        <a:xfrm>
          <a:off x="3214718" y="5500698"/>
          <a:ext cx="1662322" cy="8311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t>أنظمة الإدارة الالكترونية للوثائق </a:t>
          </a:r>
          <a:endParaRPr lang="ar-SA" sz="1400" b="1" kern="1200" dirty="0"/>
        </a:p>
      </dsp:txBody>
      <dsp:txXfrm>
        <a:off x="3214718" y="5500698"/>
        <a:ext cx="1662322" cy="831161"/>
      </dsp:txXfrm>
    </dsp:sp>
    <dsp:sp modelId="{73B4E5A4-D76C-48F3-99BB-D6134B7793CE}">
      <dsp:nvSpPr>
        <dsp:cNvPr id="0" name=""/>
        <dsp:cNvSpPr/>
      </dsp:nvSpPr>
      <dsp:spPr>
        <a:xfrm rot="9497093">
          <a:off x="2595946" y="6023579"/>
          <a:ext cx="641535" cy="22763"/>
        </a:xfrm>
        <a:custGeom>
          <a:avLst/>
          <a:gdLst/>
          <a:ahLst/>
          <a:cxnLst/>
          <a:rect l="0" t="0" r="0" b="0"/>
          <a:pathLst>
            <a:path>
              <a:moveTo>
                <a:pt x="0" y="11381"/>
              </a:moveTo>
              <a:lnTo>
                <a:pt x="641535"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9497093">
        <a:off x="2900675" y="6018922"/>
        <a:ext cx="32076" cy="32076"/>
      </dsp:txXfrm>
    </dsp:sp>
    <dsp:sp modelId="{1B8ABA6A-4CC2-45B3-A0A9-05B3FB8F21BF}">
      <dsp:nvSpPr>
        <dsp:cNvPr id="0" name=""/>
        <dsp:cNvSpPr/>
      </dsp:nvSpPr>
      <dsp:spPr>
        <a:xfrm>
          <a:off x="956386" y="5738061"/>
          <a:ext cx="1662322" cy="8311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1/ </a:t>
          </a:r>
          <a:r>
            <a:rPr lang="ar-SA" sz="1400" kern="1200" dirty="0" err="1" smtClean="0"/>
            <a:t>انظمة</a:t>
          </a:r>
          <a:r>
            <a:rPr lang="ar-SA" sz="1400" kern="1200" dirty="0" smtClean="0"/>
            <a:t> تجارية </a:t>
          </a:r>
        </a:p>
        <a:p>
          <a:pPr lvl="0" algn="ctr" defTabSz="622300" rtl="1">
            <a:lnSpc>
              <a:spcPct val="90000"/>
            </a:lnSpc>
            <a:spcBef>
              <a:spcPct val="0"/>
            </a:spcBef>
            <a:spcAft>
              <a:spcPct val="35000"/>
            </a:spcAft>
          </a:pPr>
          <a:r>
            <a:rPr lang="ar-SA" sz="1400" kern="1200" dirty="0" smtClean="0"/>
            <a:t>2/ </a:t>
          </a:r>
          <a:r>
            <a:rPr lang="ar-SA" sz="1400" kern="1200" dirty="0" err="1" smtClean="0"/>
            <a:t>انظمة</a:t>
          </a:r>
          <a:r>
            <a:rPr lang="ar-SA" sz="1400" kern="1200" dirty="0" smtClean="0"/>
            <a:t> متاحة المصدر </a:t>
          </a:r>
          <a:endParaRPr lang="ar-SA" sz="1400" kern="1200" dirty="0"/>
        </a:p>
      </dsp:txBody>
      <dsp:txXfrm>
        <a:off x="956386" y="5738061"/>
        <a:ext cx="1662322" cy="83116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334EFC-8828-4918-90F4-32B3DC21B07A}">
      <dsp:nvSpPr>
        <dsp:cNvPr id="0" name=""/>
        <dsp:cNvSpPr/>
      </dsp:nvSpPr>
      <dsp:spPr>
        <a:xfrm>
          <a:off x="6992209" y="2774066"/>
          <a:ext cx="214655" cy="940396"/>
        </a:xfrm>
        <a:custGeom>
          <a:avLst/>
          <a:gdLst/>
          <a:ahLst/>
          <a:cxnLst/>
          <a:rect l="0" t="0" r="0" b="0"/>
          <a:pathLst>
            <a:path>
              <a:moveTo>
                <a:pt x="214655" y="0"/>
              </a:moveTo>
              <a:lnTo>
                <a:pt x="214655" y="940396"/>
              </a:lnTo>
              <a:lnTo>
                <a:pt x="0" y="940396"/>
              </a:lnTo>
            </a:path>
          </a:pathLst>
        </a:custGeom>
        <a:noFill/>
        <a:ln w="25400" cap="flat" cmpd="sng" algn="ctr">
          <a:solidFill>
            <a:schemeClr val="accent5">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3DFCD9A8-AB4C-4191-99D8-96318CE74239}">
      <dsp:nvSpPr>
        <dsp:cNvPr id="0" name=""/>
        <dsp:cNvSpPr/>
      </dsp:nvSpPr>
      <dsp:spPr>
        <a:xfrm>
          <a:off x="4733212" y="1322584"/>
          <a:ext cx="2473651" cy="429311"/>
        </a:xfrm>
        <a:custGeom>
          <a:avLst/>
          <a:gdLst/>
          <a:ahLst/>
          <a:cxnLst/>
          <a:rect l="0" t="0" r="0" b="0"/>
          <a:pathLst>
            <a:path>
              <a:moveTo>
                <a:pt x="0" y="0"/>
              </a:moveTo>
              <a:lnTo>
                <a:pt x="0" y="214655"/>
              </a:lnTo>
              <a:lnTo>
                <a:pt x="2473651" y="214655"/>
              </a:lnTo>
              <a:lnTo>
                <a:pt x="2473651" y="429311"/>
              </a:lnTo>
            </a:path>
          </a:pathLst>
        </a:custGeom>
        <a:noFill/>
        <a:ln w="25400" cap="flat" cmpd="sng" algn="ctr">
          <a:solidFill>
            <a:schemeClr val="accent4">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6399F583-CB4F-4099-B7DE-CBAB70722987}">
      <dsp:nvSpPr>
        <dsp:cNvPr id="0" name=""/>
        <dsp:cNvSpPr/>
      </dsp:nvSpPr>
      <dsp:spPr>
        <a:xfrm>
          <a:off x="4518557" y="2774066"/>
          <a:ext cx="214655" cy="940396"/>
        </a:xfrm>
        <a:custGeom>
          <a:avLst/>
          <a:gdLst/>
          <a:ahLst/>
          <a:cxnLst/>
          <a:rect l="0" t="0" r="0" b="0"/>
          <a:pathLst>
            <a:path>
              <a:moveTo>
                <a:pt x="214655" y="0"/>
              </a:moveTo>
              <a:lnTo>
                <a:pt x="214655" y="940396"/>
              </a:lnTo>
              <a:lnTo>
                <a:pt x="0" y="940396"/>
              </a:lnTo>
            </a:path>
          </a:pathLst>
        </a:custGeom>
        <a:noFill/>
        <a:ln w="25400" cap="flat" cmpd="sng" algn="ctr">
          <a:solidFill>
            <a:schemeClr val="accent5">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80297CEE-B7EC-49EC-8C44-E0F3DA8F45EB}">
      <dsp:nvSpPr>
        <dsp:cNvPr id="0" name=""/>
        <dsp:cNvSpPr/>
      </dsp:nvSpPr>
      <dsp:spPr>
        <a:xfrm>
          <a:off x="4687492" y="1322584"/>
          <a:ext cx="91440" cy="429311"/>
        </a:xfrm>
        <a:custGeom>
          <a:avLst/>
          <a:gdLst/>
          <a:ahLst/>
          <a:cxnLst/>
          <a:rect l="0" t="0" r="0" b="0"/>
          <a:pathLst>
            <a:path>
              <a:moveTo>
                <a:pt x="45720" y="0"/>
              </a:moveTo>
              <a:lnTo>
                <a:pt x="45720" y="429311"/>
              </a:lnTo>
            </a:path>
          </a:pathLst>
        </a:custGeom>
        <a:noFill/>
        <a:ln w="25400" cap="flat" cmpd="sng" algn="ctr">
          <a:solidFill>
            <a:schemeClr val="accent4">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376D5962-482C-4422-9894-38A7C5EAD22B}">
      <dsp:nvSpPr>
        <dsp:cNvPr id="0" name=""/>
        <dsp:cNvSpPr/>
      </dsp:nvSpPr>
      <dsp:spPr>
        <a:xfrm>
          <a:off x="2044905" y="2774066"/>
          <a:ext cx="214655" cy="940396"/>
        </a:xfrm>
        <a:custGeom>
          <a:avLst/>
          <a:gdLst/>
          <a:ahLst/>
          <a:cxnLst/>
          <a:rect l="0" t="0" r="0" b="0"/>
          <a:pathLst>
            <a:path>
              <a:moveTo>
                <a:pt x="214655" y="0"/>
              </a:moveTo>
              <a:lnTo>
                <a:pt x="214655" y="940396"/>
              </a:lnTo>
              <a:lnTo>
                <a:pt x="0" y="940396"/>
              </a:lnTo>
            </a:path>
          </a:pathLst>
        </a:custGeom>
        <a:noFill/>
        <a:ln w="25400" cap="flat" cmpd="sng" algn="ctr">
          <a:solidFill>
            <a:schemeClr val="accent5">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B8179627-C572-4122-B634-165297F332D9}">
      <dsp:nvSpPr>
        <dsp:cNvPr id="0" name=""/>
        <dsp:cNvSpPr/>
      </dsp:nvSpPr>
      <dsp:spPr>
        <a:xfrm>
          <a:off x="2259561" y="1322584"/>
          <a:ext cx="2473651" cy="429311"/>
        </a:xfrm>
        <a:custGeom>
          <a:avLst/>
          <a:gdLst/>
          <a:ahLst/>
          <a:cxnLst/>
          <a:rect l="0" t="0" r="0" b="0"/>
          <a:pathLst>
            <a:path>
              <a:moveTo>
                <a:pt x="2473651" y="0"/>
              </a:moveTo>
              <a:lnTo>
                <a:pt x="2473651" y="214655"/>
              </a:lnTo>
              <a:lnTo>
                <a:pt x="0" y="214655"/>
              </a:lnTo>
              <a:lnTo>
                <a:pt x="0" y="429311"/>
              </a:lnTo>
            </a:path>
          </a:pathLst>
        </a:custGeom>
        <a:noFill/>
        <a:ln w="25400" cap="flat" cmpd="sng" algn="ctr">
          <a:solidFill>
            <a:schemeClr val="accent4">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A46E941C-E962-430C-837B-B2C6002566CA}">
      <dsp:nvSpPr>
        <dsp:cNvPr id="0" name=""/>
        <dsp:cNvSpPr/>
      </dsp:nvSpPr>
      <dsp:spPr>
        <a:xfrm>
          <a:off x="3711042" y="300414"/>
          <a:ext cx="2044340" cy="102217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smtClean="0">
              <a:effectLst>
                <a:outerShdw blurRad="38100" dist="38100" dir="2700000" algn="tl">
                  <a:srgbClr val="000000">
                    <a:alpha val="43137"/>
                  </a:srgbClr>
                </a:outerShdw>
              </a:effectLst>
            </a:rPr>
            <a:t>أوعية التخزين المادي </a:t>
          </a:r>
          <a:endParaRPr lang="ar-SA" sz="2000" b="1" kern="1200" dirty="0">
            <a:effectLst>
              <a:outerShdw blurRad="38100" dist="38100" dir="2700000" algn="tl">
                <a:srgbClr val="000000">
                  <a:alpha val="43137"/>
                </a:srgbClr>
              </a:outerShdw>
            </a:effectLst>
          </a:endParaRPr>
        </a:p>
      </dsp:txBody>
      <dsp:txXfrm>
        <a:off x="3711042" y="300414"/>
        <a:ext cx="2044340" cy="1022170"/>
      </dsp:txXfrm>
    </dsp:sp>
    <dsp:sp modelId="{3860DAA0-AB37-4CE1-9617-E59CA730B04D}">
      <dsp:nvSpPr>
        <dsp:cNvPr id="0" name=""/>
        <dsp:cNvSpPr/>
      </dsp:nvSpPr>
      <dsp:spPr>
        <a:xfrm>
          <a:off x="1237390" y="1751896"/>
          <a:ext cx="2044340" cy="1022170"/>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A" sz="1700" b="1" kern="1200" dirty="0" smtClean="0">
              <a:effectLst>
                <a:outerShdw blurRad="38100" dist="38100" dir="2700000" algn="tl">
                  <a:srgbClr val="000000">
                    <a:alpha val="43137"/>
                  </a:srgbClr>
                </a:outerShdw>
              </a:effectLst>
            </a:rPr>
            <a:t>الأوعية الهجينة </a:t>
          </a:r>
          <a:endParaRPr lang="ar-SA" sz="1700" b="1" kern="1200" dirty="0">
            <a:effectLst>
              <a:outerShdw blurRad="38100" dist="38100" dir="2700000" algn="tl">
                <a:srgbClr val="000000">
                  <a:alpha val="43137"/>
                </a:srgbClr>
              </a:outerShdw>
            </a:effectLst>
          </a:endParaRPr>
        </a:p>
      </dsp:txBody>
      <dsp:txXfrm>
        <a:off x="1237390" y="1751896"/>
        <a:ext cx="2044340" cy="1022170"/>
      </dsp:txXfrm>
    </dsp:sp>
    <dsp:sp modelId="{BB1E5C9F-BDFB-4A69-A97D-F553E22F17EB}">
      <dsp:nvSpPr>
        <dsp:cNvPr id="0" name=""/>
        <dsp:cNvSpPr/>
      </dsp:nvSpPr>
      <dsp:spPr>
        <a:xfrm>
          <a:off x="565" y="3203378"/>
          <a:ext cx="2044340" cy="1022170"/>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A" sz="1700" b="1" kern="1200" dirty="0" smtClean="0"/>
            <a:t>....................!!!</a:t>
          </a:r>
          <a:endParaRPr lang="ar-SA" sz="1700" b="1" kern="1200" dirty="0"/>
        </a:p>
      </dsp:txBody>
      <dsp:txXfrm>
        <a:off x="565" y="3203378"/>
        <a:ext cx="2044340" cy="1022170"/>
      </dsp:txXfrm>
    </dsp:sp>
    <dsp:sp modelId="{7BF8EF72-4221-40C4-A5DA-F021AD7F82E7}">
      <dsp:nvSpPr>
        <dsp:cNvPr id="0" name=""/>
        <dsp:cNvSpPr/>
      </dsp:nvSpPr>
      <dsp:spPr>
        <a:xfrm>
          <a:off x="3711042" y="1751896"/>
          <a:ext cx="2044340" cy="1022170"/>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A" sz="1700" b="1" kern="1200" dirty="0" smtClean="0">
              <a:effectLst>
                <a:outerShdw blurRad="38100" dist="38100" dir="2700000" algn="tl">
                  <a:srgbClr val="000000">
                    <a:alpha val="43137"/>
                  </a:srgbClr>
                </a:outerShdw>
              </a:effectLst>
            </a:rPr>
            <a:t>الأوعية الشبكية </a:t>
          </a:r>
          <a:endParaRPr lang="ar-SA" sz="1700" b="1" kern="1200" dirty="0">
            <a:effectLst>
              <a:outerShdw blurRad="38100" dist="38100" dir="2700000" algn="tl">
                <a:srgbClr val="000000">
                  <a:alpha val="43137"/>
                </a:srgbClr>
              </a:outerShdw>
            </a:effectLst>
          </a:endParaRPr>
        </a:p>
      </dsp:txBody>
      <dsp:txXfrm>
        <a:off x="3711042" y="1751896"/>
        <a:ext cx="2044340" cy="1022170"/>
      </dsp:txXfrm>
    </dsp:sp>
    <dsp:sp modelId="{C975B020-1FEA-4141-8117-4A9CA304B84D}">
      <dsp:nvSpPr>
        <dsp:cNvPr id="0" name=""/>
        <dsp:cNvSpPr/>
      </dsp:nvSpPr>
      <dsp:spPr>
        <a:xfrm>
          <a:off x="2474216" y="3203378"/>
          <a:ext cx="2044340" cy="1022170"/>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A" sz="1700" b="1" kern="1200" dirty="0" smtClean="0">
              <a:effectLst>
                <a:outerShdw blurRad="38100" dist="38100" dir="2700000" algn="tl">
                  <a:srgbClr val="000000">
                    <a:alpha val="43137"/>
                  </a:srgbClr>
                </a:outerShdw>
              </a:effectLst>
            </a:rPr>
            <a:t>-الانترانت – </a:t>
          </a:r>
          <a:r>
            <a:rPr lang="ar-SA" sz="1700" b="1" kern="1200" dirty="0" err="1" smtClean="0">
              <a:effectLst>
                <a:outerShdw blurRad="38100" dist="38100" dir="2700000" algn="tl">
                  <a:srgbClr val="000000">
                    <a:alpha val="43137"/>
                  </a:srgbClr>
                </a:outerShdw>
              </a:effectLst>
            </a:rPr>
            <a:t>الاكسترانت</a:t>
          </a:r>
          <a:r>
            <a:rPr lang="ar-SA" sz="1700" b="1" kern="1200" dirty="0" smtClean="0">
              <a:effectLst>
                <a:outerShdw blurRad="38100" dist="38100" dir="2700000" algn="tl">
                  <a:srgbClr val="000000">
                    <a:alpha val="43137"/>
                  </a:srgbClr>
                </a:outerShdw>
              </a:effectLst>
            </a:rPr>
            <a:t> – الانترنت </a:t>
          </a:r>
          <a:endParaRPr lang="ar-SA" sz="1700" b="1" kern="1200" dirty="0">
            <a:effectLst>
              <a:outerShdw blurRad="38100" dist="38100" dir="2700000" algn="tl">
                <a:srgbClr val="000000">
                  <a:alpha val="43137"/>
                </a:srgbClr>
              </a:outerShdw>
            </a:effectLst>
          </a:endParaRPr>
        </a:p>
      </dsp:txBody>
      <dsp:txXfrm>
        <a:off x="2474216" y="3203378"/>
        <a:ext cx="2044340" cy="1022170"/>
      </dsp:txXfrm>
    </dsp:sp>
    <dsp:sp modelId="{EEC5A66C-63B8-4555-807C-A63E8C61B3F9}">
      <dsp:nvSpPr>
        <dsp:cNvPr id="0" name=""/>
        <dsp:cNvSpPr/>
      </dsp:nvSpPr>
      <dsp:spPr>
        <a:xfrm>
          <a:off x="6184694" y="1751896"/>
          <a:ext cx="2044340" cy="1022170"/>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A" sz="1700" b="1" kern="1200" dirty="0" smtClean="0">
              <a:effectLst>
                <a:outerShdw blurRad="38100" dist="38100" dir="2700000" algn="tl">
                  <a:srgbClr val="000000">
                    <a:alpha val="43137"/>
                  </a:srgbClr>
                </a:outerShdw>
              </a:effectLst>
            </a:rPr>
            <a:t>الأوعية المحمولة </a:t>
          </a:r>
          <a:endParaRPr lang="ar-SA" sz="1700" b="1" kern="1200" dirty="0">
            <a:effectLst>
              <a:outerShdw blurRad="38100" dist="38100" dir="2700000" algn="tl">
                <a:srgbClr val="000000">
                  <a:alpha val="43137"/>
                </a:srgbClr>
              </a:outerShdw>
            </a:effectLst>
          </a:endParaRPr>
        </a:p>
      </dsp:txBody>
      <dsp:txXfrm>
        <a:off x="6184694" y="1751896"/>
        <a:ext cx="2044340" cy="1022170"/>
      </dsp:txXfrm>
    </dsp:sp>
    <dsp:sp modelId="{BBFB7BDF-DE54-4488-B539-9A252DADAE01}">
      <dsp:nvSpPr>
        <dsp:cNvPr id="0" name=""/>
        <dsp:cNvSpPr/>
      </dsp:nvSpPr>
      <dsp:spPr>
        <a:xfrm>
          <a:off x="4947868" y="3203378"/>
          <a:ext cx="2044340" cy="1022170"/>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A" sz="1700" b="1" kern="1200" dirty="0" smtClean="0">
              <a:effectLst>
                <a:outerShdw blurRad="38100" dist="38100" dir="2700000" algn="tl">
                  <a:srgbClr val="000000">
                    <a:alpha val="43137"/>
                  </a:srgbClr>
                </a:outerShdw>
              </a:effectLst>
            </a:rPr>
            <a:t>الأقراص الصلبة </a:t>
          </a:r>
        </a:p>
        <a:p>
          <a:pPr lvl="0" algn="ctr" defTabSz="755650" rtl="1">
            <a:lnSpc>
              <a:spcPct val="90000"/>
            </a:lnSpc>
            <a:spcBef>
              <a:spcPct val="0"/>
            </a:spcBef>
            <a:spcAft>
              <a:spcPct val="35000"/>
            </a:spcAft>
          </a:pPr>
          <a:r>
            <a:rPr lang="ar-SA" sz="1700" b="1" kern="1200" dirty="0" smtClean="0">
              <a:effectLst>
                <a:outerShdw blurRad="38100" dist="38100" dir="2700000" algn="tl">
                  <a:srgbClr val="000000">
                    <a:alpha val="43137"/>
                  </a:srgbClr>
                </a:outerShdw>
              </a:effectLst>
            </a:rPr>
            <a:t>الأقراص المغناطيسية المرنة </a:t>
          </a:r>
        </a:p>
        <a:p>
          <a:pPr lvl="0" algn="ctr" defTabSz="755650" rtl="1">
            <a:lnSpc>
              <a:spcPct val="90000"/>
            </a:lnSpc>
            <a:spcBef>
              <a:spcPct val="0"/>
            </a:spcBef>
            <a:spcAft>
              <a:spcPct val="35000"/>
            </a:spcAft>
          </a:pPr>
          <a:r>
            <a:rPr lang="ar-SA" sz="1700" b="1" kern="1200" dirty="0" smtClean="0">
              <a:effectLst>
                <a:outerShdw blurRad="38100" dist="38100" dir="2700000" algn="tl">
                  <a:srgbClr val="000000">
                    <a:alpha val="43137"/>
                  </a:srgbClr>
                </a:outerShdw>
              </a:effectLst>
            </a:rPr>
            <a:t>الأقراص الضوئية </a:t>
          </a:r>
          <a:endParaRPr lang="ar-SA" sz="1700" b="1" kern="1200" dirty="0">
            <a:effectLst>
              <a:outerShdw blurRad="38100" dist="38100" dir="2700000" algn="tl">
                <a:srgbClr val="000000">
                  <a:alpha val="43137"/>
                </a:srgbClr>
              </a:outerShdw>
            </a:effectLst>
          </a:endParaRPr>
        </a:p>
      </dsp:txBody>
      <dsp:txXfrm>
        <a:off x="4947868" y="3203378"/>
        <a:ext cx="2044340" cy="102217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1490AB-22FA-40DD-8A4A-AB3D7437F3AD}">
      <dsp:nvSpPr>
        <dsp:cNvPr id="0" name=""/>
        <dsp:cNvSpPr/>
      </dsp:nvSpPr>
      <dsp:spPr>
        <a:xfrm>
          <a:off x="7208059" y="2507456"/>
          <a:ext cx="1714500" cy="85725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ar-SA" sz="1900" b="1" kern="1200" dirty="0" smtClean="0">
              <a:effectLst>
                <a:outerShdw blurRad="38100" dist="38100" dir="2700000" algn="tl">
                  <a:srgbClr val="000000">
                    <a:alpha val="43137"/>
                  </a:srgbClr>
                </a:outerShdw>
              </a:effectLst>
            </a:rPr>
            <a:t>استراتيجيات الحفظ المستدام</a:t>
          </a:r>
        </a:p>
      </dsp:txBody>
      <dsp:txXfrm>
        <a:off x="7208059" y="2507456"/>
        <a:ext cx="1714500" cy="857250"/>
      </dsp:txXfrm>
    </dsp:sp>
    <dsp:sp modelId="{00AF6FE1-CFEB-423D-B5FB-B2563413BFD3}">
      <dsp:nvSpPr>
        <dsp:cNvPr id="0" name=""/>
        <dsp:cNvSpPr/>
      </dsp:nvSpPr>
      <dsp:spPr>
        <a:xfrm rot="14454187">
          <a:off x="6160021" y="2308682"/>
          <a:ext cx="1410275" cy="22500"/>
        </a:xfrm>
        <a:custGeom>
          <a:avLst/>
          <a:gdLst/>
          <a:ahLst/>
          <a:cxnLst/>
          <a:rect l="0" t="0" r="0" b="0"/>
          <a:pathLst>
            <a:path>
              <a:moveTo>
                <a:pt x="0" y="11250"/>
              </a:moveTo>
              <a:lnTo>
                <a:pt x="1410275" y="1125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4454187">
        <a:off x="6829902" y="2284675"/>
        <a:ext cx="70513" cy="70513"/>
      </dsp:txXfrm>
    </dsp:sp>
    <dsp:sp modelId="{EF8E30B8-4FE4-4070-87C8-8573BCCFB0ED}">
      <dsp:nvSpPr>
        <dsp:cNvPr id="0" name=""/>
        <dsp:cNvSpPr/>
      </dsp:nvSpPr>
      <dsp:spPr>
        <a:xfrm>
          <a:off x="4807759" y="1275159"/>
          <a:ext cx="1714500" cy="857250"/>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ar-SA" sz="1900" b="1" kern="1200" dirty="0" smtClean="0">
              <a:effectLst>
                <a:outerShdw blurRad="38100" dist="38100" dir="2700000" algn="tl">
                  <a:srgbClr val="000000">
                    <a:alpha val="43137"/>
                  </a:srgbClr>
                </a:outerShdw>
              </a:effectLst>
            </a:rPr>
            <a:t>الحفظ الدائم للمحتويات والبيانات الرقمية</a:t>
          </a:r>
        </a:p>
      </dsp:txBody>
      <dsp:txXfrm>
        <a:off x="4807759" y="1275159"/>
        <a:ext cx="1714500" cy="857250"/>
      </dsp:txXfrm>
    </dsp:sp>
    <dsp:sp modelId="{6F7FAA4C-E0DF-496B-8D9A-A7ADDE10236E}">
      <dsp:nvSpPr>
        <dsp:cNvPr id="0" name=""/>
        <dsp:cNvSpPr/>
      </dsp:nvSpPr>
      <dsp:spPr>
        <a:xfrm rot="14110531">
          <a:off x="3864401" y="1199615"/>
          <a:ext cx="1200915" cy="22500"/>
        </a:xfrm>
        <a:custGeom>
          <a:avLst/>
          <a:gdLst/>
          <a:ahLst/>
          <a:cxnLst/>
          <a:rect l="0" t="0" r="0" b="0"/>
          <a:pathLst>
            <a:path>
              <a:moveTo>
                <a:pt x="0" y="11250"/>
              </a:moveTo>
              <a:lnTo>
                <a:pt x="1200915" y="1125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4110531">
        <a:off x="4434836" y="1180842"/>
        <a:ext cx="60045" cy="60045"/>
      </dsp:txXfrm>
    </dsp:sp>
    <dsp:sp modelId="{BE816227-55A3-4585-95D8-7D87F0DC448A}">
      <dsp:nvSpPr>
        <dsp:cNvPr id="0" name=""/>
        <dsp:cNvSpPr/>
      </dsp:nvSpPr>
      <dsp:spPr>
        <a:xfrm>
          <a:off x="2407458" y="289321"/>
          <a:ext cx="1714500" cy="85725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ar-SA" sz="1900" b="1" kern="1200" dirty="0" smtClean="0"/>
            <a:t>طريقة تسمية الملفات والمجلدات </a:t>
          </a:r>
          <a:endParaRPr lang="ar-SA" sz="1900" b="1" kern="1200" dirty="0"/>
        </a:p>
      </dsp:txBody>
      <dsp:txXfrm>
        <a:off x="2407458" y="289321"/>
        <a:ext cx="1714500" cy="857250"/>
      </dsp:txXfrm>
    </dsp:sp>
    <dsp:sp modelId="{817F036A-FBCF-4C9E-BFE5-32B436B24AD8}">
      <dsp:nvSpPr>
        <dsp:cNvPr id="0" name=""/>
        <dsp:cNvSpPr/>
      </dsp:nvSpPr>
      <dsp:spPr>
        <a:xfrm rot="10800000">
          <a:off x="4121958" y="1692534"/>
          <a:ext cx="685800" cy="22500"/>
        </a:xfrm>
        <a:custGeom>
          <a:avLst/>
          <a:gdLst/>
          <a:ahLst/>
          <a:cxnLst/>
          <a:rect l="0" t="0" r="0" b="0"/>
          <a:pathLst>
            <a:path>
              <a:moveTo>
                <a:pt x="0" y="11250"/>
              </a:moveTo>
              <a:lnTo>
                <a:pt x="685800" y="1125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4447713" y="1686639"/>
        <a:ext cx="34290" cy="34290"/>
      </dsp:txXfrm>
    </dsp:sp>
    <dsp:sp modelId="{02462222-BC40-44FD-A642-E38AB567E1F1}">
      <dsp:nvSpPr>
        <dsp:cNvPr id="0" name=""/>
        <dsp:cNvSpPr/>
      </dsp:nvSpPr>
      <dsp:spPr>
        <a:xfrm>
          <a:off x="2407458" y="1275159"/>
          <a:ext cx="1714500" cy="85725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ar-SA" sz="1900" b="1" kern="1200" dirty="0" smtClean="0">
              <a:effectLst>
                <a:outerShdw blurRad="38100" dist="38100" dir="2700000" algn="tl">
                  <a:srgbClr val="000000">
                    <a:alpha val="43137"/>
                  </a:srgbClr>
                </a:outerShdw>
              </a:effectLst>
            </a:rPr>
            <a:t>بيانات وصفية للوثائق التي </a:t>
          </a:r>
          <a:r>
            <a:rPr lang="ar-SA" sz="1900" b="1" kern="1200" dirty="0" err="1" smtClean="0">
              <a:effectLst>
                <a:outerShdw blurRad="38100" dist="38100" dir="2700000" algn="tl">
                  <a:srgbClr val="000000">
                    <a:alpha val="43137"/>
                  </a:srgbClr>
                </a:outerShdw>
              </a:effectLst>
            </a:rPr>
            <a:t>رقمنتها</a:t>
          </a:r>
          <a:r>
            <a:rPr lang="ar-SA" sz="1900" b="1" kern="1200" dirty="0" smtClean="0">
              <a:effectLst>
                <a:outerShdw blurRad="38100" dist="38100" dir="2700000" algn="tl">
                  <a:srgbClr val="000000">
                    <a:alpha val="43137"/>
                  </a:srgbClr>
                </a:outerShdw>
              </a:effectLst>
            </a:rPr>
            <a:t> </a:t>
          </a:r>
          <a:endParaRPr lang="ar-SA" sz="1900" b="1" kern="1200" dirty="0">
            <a:effectLst>
              <a:outerShdw blurRad="38100" dist="38100" dir="2700000" algn="tl">
                <a:srgbClr val="000000">
                  <a:alpha val="43137"/>
                </a:srgbClr>
              </a:outerShdw>
            </a:effectLst>
          </a:endParaRPr>
        </a:p>
      </dsp:txBody>
      <dsp:txXfrm>
        <a:off x="2407458" y="1275159"/>
        <a:ext cx="1714500" cy="857250"/>
      </dsp:txXfrm>
    </dsp:sp>
    <dsp:sp modelId="{2199D3D9-7EE8-4C04-A65D-974FD66B64CC}">
      <dsp:nvSpPr>
        <dsp:cNvPr id="0" name=""/>
        <dsp:cNvSpPr/>
      </dsp:nvSpPr>
      <dsp:spPr>
        <a:xfrm rot="7489469">
          <a:off x="3864401" y="2185453"/>
          <a:ext cx="1200915" cy="22500"/>
        </a:xfrm>
        <a:custGeom>
          <a:avLst/>
          <a:gdLst/>
          <a:ahLst/>
          <a:cxnLst/>
          <a:rect l="0" t="0" r="0" b="0"/>
          <a:pathLst>
            <a:path>
              <a:moveTo>
                <a:pt x="0" y="11250"/>
              </a:moveTo>
              <a:lnTo>
                <a:pt x="1200915" y="1125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7489469">
        <a:off x="4434836" y="2166680"/>
        <a:ext cx="60045" cy="60045"/>
      </dsp:txXfrm>
    </dsp:sp>
    <dsp:sp modelId="{C77B99CA-D8C6-49E1-96C6-1E9B31A7A698}">
      <dsp:nvSpPr>
        <dsp:cNvPr id="0" name=""/>
        <dsp:cNvSpPr/>
      </dsp:nvSpPr>
      <dsp:spPr>
        <a:xfrm>
          <a:off x="2407458" y="2260996"/>
          <a:ext cx="1714500" cy="85725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ar-SA" sz="1900" b="1" kern="1200" dirty="0" smtClean="0">
              <a:effectLst>
                <a:outerShdw blurRad="38100" dist="38100" dir="2700000" algn="tl">
                  <a:srgbClr val="000000">
                    <a:alpha val="43137"/>
                  </a:srgbClr>
                </a:outerShdw>
              </a:effectLst>
            </a:rPr>
            <a:t>صيغة الهيكلة المنطقية للوثائق </a:t>
          </a:r>
          <a:endParaRPr lang="ar-SA" sz="1900" b="1" kern="1200" dirty="0">
            <a:effectLst>
              <a:outerShdw blurRad="38100" dist="38100" dir="2700000" algn="tl">
                <a:srgbClr val="000000">
                  <a:alpha val="43137"/>
                </a:srgbClr>
              </a:outerShdw>
            </a:effectLst>
          </a:endParaRPr>
        </a:p>
      </dsp:txBody>
      <dsp:txXfrm>
        <a:off x="2407458" y="2260996"/>
        <a:ext cx="1714500" cy="857250"/>
      </dsp:txXfrm>
    </dsp:sp>
    <dsp:sp modelId="{C346D0B9-7345-407D-A5C7-24C5D7C8142A}">
      <dsp:nvSpPr>
        <dsp:cNvPr id="0" name=""/>
        <dsp:cNvSpPr/>
      </dsp:nvSpPr>
      <dsp:spPr>
        <a:xfrm rot="7145813">
          <a:off x="6160021" y="3540979"/>
          <a:ext cx="1410275" cy="22500"/>
        </a:xfrm>
        <a:custGeom>
          <a:avLst/>
          <a:gdLst/>
          <a:ahLst/>
          <a:cxnLst/>
          <a:rect l="0" t="0" r="0" b="0"/>
          <a:pathLst>
            <a:path>
              <a:moveTo>
                <a:pt x="0" y="11250"/>
              </a:moveTo>
              <a:lnTo>
                <a:pt x="1410275" y="1125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7145813">
        <a:off x="6829902" y="3516972"/>
        <a:ext cx="70513" cy="70513"/>
      </dsp:txXfrm>
    </dsp:sp>
    <dsp:sp modelId="{9BBBB86A-AEE4-4E69-B48C-1BF86BDB02B3}">
      <dsp:nvSpPr>
        <dsp:cNvPr id="0" name=""/>
        <dsp:cNvSpPr/>
      </dsp:nvSpPr>
      <dsp:spPr>
        <a:xfrm>
          <a:off x="4807759" y="3739753"/>
          <a:ext cx="1714500" cy="857250"/>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ar-SA" sz="1900" b="1" kern="1200" dirty="0" smtClean="0">
              <a:effectLst>
                <a:outerShdw blurRad="38100" dist="38100" dir="2700000" algn="tl">
                  <a:srgbClr val="000000">
                    <a:alpha val="43137"/>
                  </a:srgbClr>
                </a:outerShdw>
              </a:effectLst>
            </a:rPr>
            <a:t>الحفظ الدائم للأوعية بحد ذاتها ووقايتها من عوامل التلف  </a:t>
          </a:r>
        </a:p>
      </dsp:txBody>
      <dsp:txXfrm>
        <a:off x="4807759" y="3739753"/>
        <a:ext cx="1714500" cy="857250"/>
      </dsp:txXfrm>
    </dsp:sp>
    <dsp:sp modelId="{541F7745-9441-416D-94C9-BBFF2D9812FF}">
      <dsp:nvSpPr>
        <dsp:cNvPr id="0" name=""/>
        <dsp:cNvSpPr/>
      </dsp:nvSpPr>
      <dsp:spPr>
        <a:xfrm rot="12942401">
          <a:off x="4042576" y="3910668"/>
          <a:ext cx="844565" cy="22500"/>
        </a:xfrm>
        <a:custGeom>
          <a:avLst/>
          <a:gdLst/>
          <a:ahLst/>
          <a:cxnLst/>
          <a:rect l="0" t="0" r="0" b="0"/>
          <a:pathLst>
            <a:path>
              <a:moveTo>
                <a:pt x="0" y="11250"/>
              </a:moveTo>
              <a:lnTo>
                <a:pt x="844565" y="1125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2942401">
        <a:off x="4443744" y="3900804"/>
        <a:ext cx="42228" cy="42228"/>
      </dsp:txXfrm>
    </dsp:sp>
    <dsp:sp modelId="{0C1D2023-7E86-40FB-B57F-D445484DEEBE}">
      <dsp:nvSpPr>
        <dsp:cNvPr id="0" name=""/>
        <dsp:cNvSpPr/>
      </dsp:nvSpPr>
      <dsp:spPr>
        <a:xfrm>
          <a:off x="2407458" y="3246834"/>
          <a:ext cx="1714500" cy="85725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ar-SA" sz="1900" b="1" kern="1200" dirty="0" smtClean="0">
              <a:effectLst>
                <a:outerShdw blurRad="38100" dist="38100" dir="2700000" algn="tl">
                  <a:srgbClr val="000000">
                    <a:alpha val="43137"/>
                  </a:srgbClr>
                </a:outerShdw>
              </a:effectLst>
            </a:rPr>
            <a:t>إجراءات ذات طابع تنظيمي إداري </a:t>
          </a:r>
          <a:endParaRPr lang="ar-SA" sz="1900" b="1" kern="1200" dirty="0">
            <a:effectLst>
              <a:outerShdw blurRad="38100" dist="38100" dir="2700000" algn="tl">
                <a:srgbClr val="000000">
                  <a:alpha val="43137"/>
                </a:srgbClr>
              </a:outerShdw>
            </a:effectLst>
          </a:endParaRPr>
        </a:p>
      </dsp:txBody>
      <dsp:txXfrm>
        <a:off x="2407458" y="3246834"/>
        <a:ext cx="1714500" cy="857250"/>
      </dsp:txXfrm>
    </dsp:sp>
    <dsp:sp modelId="{670A4487-B55C-406C-A78E-90B293442FB3}">
      <dsp:nvSpPr>
        <dsp:cNvPr id="0" name=""/>
        <dsp:cNvSpPr/>
      </dsp:nvSpPr>
      <dsp:spPr>
        <a:xfrm rot="8657599">
          <a:off x="4042576" y="4403587"/>
          <a:ext cx="844565" cy="22500"/>
        </a:xfrm>
        <a:custGeom>
          <a:avLst/>
          <a:gdLst/>
          <a:ahLst/>
          <a:cxnLst/>
          <a:rect l="0" t="0" r="0" b="0"/>
          <a:pathLst>
            <a:path>
              <a:moveTo>
                <a:pt x="0" y="11250"/>
              </a:moveTo>
              <a:lnTo>
                <a:pt x="844565" y="1125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8657599">
        <a:off x="4443744" y="4393723"/>
        <a:ext cx="42228" cy="42228"/>
      </dsp:txXfrm>
    </dsp:sp>
    <dsp:sp modelId="{397D3B94-8489-4197-BBF5-9FDA0BA8E9C4}">
      <dsp:nvSpPr>
        <dsp:cNvPr id="0" name=""/>
        <dsp:cNvSpPr/>
      </dsp:nvSpPr>
      <dsp:spPr>
        <a:xfrm>
          <a:off x="2407458" y="4232671"/>
          <a:ext cx="1714500" cy="85725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ar-SA" sz="1900" b="1" kern="1200" dirty="0" smtClean="0">
              <a:effectLst>
                <a:outerShdw blurRad="38100" dist="38100" dir="2700000" algn="tl">
                  <a:srgbClr val="000000">
                    <a:alpha val="43137"/>
                  </a:srgbClr>
                </a:outerShdw>
              </a:effectLst>
            </a:rPr>
            <a:t>إجراءات ذات طابع فني وتقني بحت </a:t>
          </a:r>
          <a:endParaRPr lang="ar-SA" sz="1900" b="1" kern="1200" dirty="0">
            <a:effectLst>
              <a:outerShdw blurRad="38100" dist="38100" dir="2700000" algn="tl">
                <a:srgbClr val="000000">
                  <a:alpha val="43137"/>
                </a:srgbClr>
              </a:outerShdw>
            </a:effectLst>
          </a:endParaRPr>
        </a:p>
      </dsp:txBody>
      <dsp:txXfrm>
        <a:off x="2407458" y="4232671"/>
        <a:ext cx="1714500" cy="857250"/>
      </dsp:txXfrm>
    </dsp:sp>
    <dsp:sp modelId="{DE873883-3159-4F3F-931B-A586D5703AD1}">
      <dsp:nvSpPr>
        <dsp:cNvPr id="0" name=""/>
        <dsp:cNvSpPr/>
      </dsp:nvSpPr>
      <dsp:spPr>
        <a:xfrm rot="14707178">
          <a:off x="1249537" y="3910668"/>
          <a:ext cx="1630043" cy="22500"/>
        </a:xfrm>
        <a:custGeom>
          <a:avLst/>
          <a:gdLst/>
          <a:ahLst/>
          <a:cxnLst/>
          <a:rect l="0" t="0" r="0" b="0"/>
          <a:pathLst>
            <a:path>
              <a:moveTo>
                <a:pt x="0" y="11250"/>
              </a:moveTo>
              <a:lnTo>
                <a:pt x="1630043" y="1125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ar-SA" sz="600" kern="1200"/>
        </a:p>
      </dsp:txBody>
      <dsp:txXfrm rot="14707178">
        <a:off x="2023807" y="3881167"/>
        <a:ext cx="81502" cy="81502"/>
      </dsp:txXfrm>
    </dsp:sp>
    <dsp:sp modelId="{A67A226C-8D47-4922-BE3E-D62D83E760B6}">
      <dsp:nvSpPr>
        <dsp:cNvPr id="0" name=""/>
        <dsp:cNvSpPr/>
      </dsp:nvSpPr>
      <dsp:spPr>
        <a:xfrm>
          <a:off x="7159" y="2753915"/>
          <a:ext cx="1714500" cy="85725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b="1" kern="1200" dirty="0" smtClean="0">
              <a:ln w="12700">
                <a:prstDash val="solid"/>
              </a:ln>
              <a:effectLst>
                <a:outerShdw blurRad="41275" dist="20320" dir="1800000" algn="tl" rotWithShape="0">
                  <a:srgbClr val="000000">
                    <a:alpha val="40000"/>
                  </a:srgbClr>
                </a:outerShdw>
              </a:effectLst>
              <a:latin typeface="+mj-lt"/>
              <a:ea typeface="+mj-ea"/>
              <a:cs typeface="+mj-cs"/>
            </a:rPr>
            <a:t>إستراتيجية التنشيط والتجديد</a:t>
          </a:r>
        </a:p>
      </dsp:txBody>
      <dsp:txXfrm>
        <a:off x="7159" y="2753915"/>
        <a:ext cx="1714500" cy="857250"/>
      </dsp:txXfrm>
    </dsp:sp>
    <dsp:sp modelId="{F1D3358A-1B17-44E5-95C2-045F785902B5}">
      <dsp:nvSpPr>
        <dsp:cNvPr id="0" name=""/>
        <dsp:cNvSpPr/>
      </dsp:nvSpPr>
      <dsp:spPr>
        <a:xfrm rot="12942401">
          <a:off x="1642276" y="4403587"/>
          <a:ext cx="844565" cy="22500"/>
        </a:xfrm>
        <a:custGeom>
          <a:avLst/>
          <a:gdLst/>
          <a:ahLst/>
          <a:cxnLst/>
          <a:rect l="0" t="0" r="0" b="0"/>
          <a:pathLst>
            <a:path>
              <a:moveTo>
                <a:pt x="0" y="11250"/>
              </a:moveTo>
              <a:lnTo>
                <a:pt x="844565" y="1125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2942401">
        <a:off x="2043444" y="4393723"/>
        <a:ext cx="42228" cy="42228"/>
      </dsp:txXfrm>
    </dsp:sp>
    <dsp:sp modelId="{1F6576BE-ABC6-4D53-9BDA-C31FFC9677EB}">
      <dsp:nvSpPr>
        <dsp:cNvPr id="0" name=""/>
        <dsp:cNvSpPr/>
      </dsp:nvSpPr>
      <dsp:spPr>
        <a:xfrm>
          <a:off x="7159" y="3739753"/>
          <a:ext cx="1714500" cy="85725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ar-SA" sz="1900" b="1" kern="1200" dirty="0" smtClean="0">
              <a:effectLst>
                <a:outerShdw blurRad="38100" dist="38100" dir="2700000" algn="tl">
                  <a:srgbClr val="000000">
                    <a:alpha val="43137"/>
                  </a:srgbClr>
                </a:outerShdw>
              </a:effectLst>
            </a:rPr>
            <a:t>إستراتجية التهجير </a:t>
          </a:r>
          <a:endParaRPr lang="ar-SA" sz="1900" b="1" kern="1200" dirty="0">
            <a:effectLst>
              <a:outerShdw blurRad="38100" dist="38100" dir="2700000" algn="tl">
                <a:srgbClr val="000000">
                  <a:alpha val="43137"/>
                </a:srgbClr>
              </a:outerShdw>
            </a:effectLst>
          </a:endParaRPr>
        </a:p>
      </dsp:txBody>
      <dsp:txXfrm>
        <a:off x="7159" y="3739753"/>
        <a:ext cx="1714500" cy="857250"/>
      </dsp:txXfrm>
    </dsp:sp>
    <dsp:sp modelId="{B6FC29F2-4A4B-4641-AEC5-9E6F71D0B9D0}">
      <dsp:nvSpPr>
        <dsp:cNvPr id="0" name=""/>
        <dsp:cNvSpPr/>
      </dsp:nvSpPr>
      <dsp:spPr>
        <a:xfrm rot="8657599">
          <a:off x="1642276" y="4896506"/>
          <a:ext cx="844565" cy="22500"/>
        </a:xfrm>
        <a:custGeom>
          <a:avLst/>
          <a:gdLst/>
          <a:ahLst/>
          <a:cxnLst/>
          <a:rect l="0" t="0" r="0" b="0"/>
          <a:pathLst>
            <a:path>
              <a:moveTo>
                <a:pt x="0" y="11250"/>
              </a:moveTo>
              <a:lnTo>
                <a:pt x="844565" y="1125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8657599">
        <a:off x="2043444" y="4886642"/>
        <a:ext cx="42228" cy="42228"/>
      </dsp:txXfrm>
    </dsp:sp>
    <dsp:sp modelId="{E682CA04-D53D-4641-8A9C-19D0DD29B119}">
      <dsp:nvSpPr>
        <dsp:cNvPr id="0" name=""/>
        <dsp:cNvSpPr/>
      </dsp:nvSpPr>
      <dsp:spPr>
        <a:xfrm>
          <a:off x="7159" y="4725590"/>
          <a:ext cx="1714500" cy="85725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ar-SA" sz="1900" b="1" kern="1200" dirty="0" smtClean="0">
              <a:effectLst>
                <a:outerShdw blurRad="38100" dist="38100" dir="2700000" algn="tl">
                  <a:srgbClr val="000000">
                    <a:alpha val="43137"/>
                  </a:srgbClr>
                </a:outerShdw>
              </a:effectLst>
            </a:rPr>
            <a:t>إستراتيجية المحاكاة </a:t>
          </a:r>
          <a:endParaRPr lang="ar-SA" sz="1900" b="1" kern="1200" dirty="0">
            <a:effectLst>
              <a:outerShdw blurRad="38100" dist="38100" dir="2700000" algn="tl">
                <a:srgbClr val="000000">
                  <a:alpha val="43137"/>
                </a:srgbClr>
              </a:outerShdw>
            </a:effectLst>
          </a:endParaRPr>
        </a:p>
      </dsp:txBody>
      <dsp:txXfrm>
        <a:off x="7159" y="4725590"/>
        <a:ext cx="1714500" cy="857250"/>
      </dsp:txXfrm>
    </dsp:sp>
    <dsp:sp modelId="{B6766B26-CE95-4D60-9370-A9AC323887F1}">
      <dsp:nvSpPr>
        <dsp:cNvPr id="0" name=""/>
        <dsp:cNvSpPr/>
      </dsp:nvSpPr>
      <dsp:spPr>
        <a:xfrm rot="6892822">
          <a:off x="1249537" y="5389425"/>
          <a:ext cx="1630043" cy="22500"/>
        </a:xfrm>
        <a:custGeom>
          <a:avLst/>
          <a:gdLst/>
          <a:ahLst/>
          <a:cxnLst/>
          <a:rect l="0" t="0" r="0" b="0"/>
          <a:pathLst>
            <a:path>
              <a:moveTo>
                <a:pt x="0" y="11250"/>
              </a:moveTo>
              <a:lnTo>
                <a:pt x="1630043" y="1125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ar-SA" sz="600" kern="1200"/>
        </a:p>
      </dsp:txBody>
      <dsp:txXfrm rot="6892822">
        <a:off x="2023807" y="5359923"/>
        <a:ext cx="81502" cy="81502"/>
      </dsp:txXfrm>
    </dsp:sp>
    <dsp:sp modelId="{FC647924-E36B-491D-9455-67E5E9A16162}">
      <dsp:nvSpPr>
        <dsp:cNvPr id="0" name=""/>
        <dsp:cNvSpPr/>
      </dsp:nvSpPr>
      <dsp:spPr>
        <a:xfrm>
          <a:off x="7159" y="5711428"/>
          <a:ext cx="1714500" cy="85725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ar-SA" sz="1900" b="1" kern="1200" dirty="0" smtClean="0">
              <a:effectLst>
                <a:outerShdw blurRad="38100" dist="38100" dir="2700000" algn="tl">
                  <a:srgbClr val="000000">
                    <a:alpha val="43137"/>
                  </a:srgbClr>
                </a:outerShdw>
              </a:effectLst>
            </a:rPr>
            <a:t>تفويض الحفظ لدى مؤسسات خارجية مختصة </a:t>
          </a:r>
          <a:endParaRPr lang="ar-SA" sz="1900" b="1" kern="1200" dirty="0">
            <a:effectLst>
              <a:outerShdw blurRad="38100" dist="38100" dir="2700000" algn="tl">
                <a:srgbClr val="000000">
                  <a:alpha val="43137"/>
                </a:srgbClr>
              </a:outerShdw>
            </a:effectLst>
          </a:endParaRPr>
        </a:p>
      </dsp:txBody>
      <dsp:txXfrm>
        <a:off x="7159" y="5711428"/>
        <a:ext cx="1714500" cy="85725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19DBCF6-1D59-4F50-908D-C222925878FD}" type="datetimeFigureOut">
              <a:rPr lang="ar-SA" smtClean="0"/>
              <a:pPr/>
              <a:t>22/05/1442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2ADE434-505C-423A-B19B-08CECA0B9DA1}"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95F92672-2046-4AF6-9FD3-D74E547A1388}" type="datetimeFigureOut">
              <a:rPr lang="ar-SA" smtClean="0"/>
              <a:pPr/>
              <a:t>22/05/1442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5F92672-2046-4AF6-9FD3-D74E547A1388}" type="datetimeFigureOut">
              <a:rPr lang="ar-SA" smtClean="0"/>
              <a:pPr/>
              <a:t>22/05/1442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5F92672-2046-4AF6-9FD3-D74E547A1388}" type="datetimeFigureOut">
              <a:rPr lang="ar-SA" smtClean="0"/>
              <a:pPr/>
              <a:t>22/05/1442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5F92672-2046-4AF6-9FD3-D74E547A1388}" type="datetimeFigureOut">
              <a:rPr lang="ar-SA" smtClean="0"/>
              <a:pPr/>
              <a:t>22/05/1442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5F92672-2046-4AF6-9FD3-D74E547A1388}" type="datetimeFigureOut">
              <a:rPr lang="ar-SA" smtClean="0"/>
              <a:pPr/>
              <a:t>22/05/1442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95F92672-2046-4AF6-9FD3-D74E547A1388}" type="datetimeFigureOut">
              <a:rPr lang="ar-SA" smtClean="0"/>
              <a:pPr/>
              <a:t>22/05/1442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5F92672-2046-4AF6-9FD3-D74E547A1388}" type="datetimeFigureOut">
              <a:rPr lang="ar-SA" smtClean="0"/>
              <a:pPr/>
              <a:t>22/05/1442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95F92672-2046-4AF6-9FD3-D74E547A1388}" type="datetimeFigureOut">
              <a:rPr lang="ar-SA" smtClean="0"/>
              <a:pPr/>
              <a:t>22/05/1442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5F92672-2046-4AF6-9FD3-D74E547A1388}" type="datetimeFigureOut">
              <a:rPr lang="ar-SA" smtClean="0"/>
              <a:pPr/>
              <a:t>22/05/1442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5F92672-2046-4AF6-9FD3-D74E547A1388}" type="datetimeFigureOut">
              <a:rPr lang="ar-SA" smtClean="0"/>
              <a:pPr/>
              <a:t>22/05/1442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5F92672-2046-4AF6-9FD3-D74E547A1388}" type="datetimeFigureOut">
              <a:rPr lang="ar-SA" smtClean="0"/>
              <a:pPr/>
              <a:t>22/05/1442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5F92672-2046-4AF6-9FD3-D74E547A1388}" type="datetimeFigureOut">
              <a:rPr lang="ar-SA" smtClean="0"/>
              <a:pPr/>
              <a:t>22/05/1442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34DB5C9-FDE3-4AD7-8673-A101C7E788C3}"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ar-SA" sz="60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11/ الأدب الرمادي الالكتروني  </a:t>
            </a:r>
            <a:endParaRPr lang="ar-SA" sz="6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graphicFrame>
        <p:nvGraphicFramePr>
          <p:cNvPr id="7" name="رسم تخطيطي 6"/>
          <p:cNvGraphicFramePr/>
          <p:nvPr/>
        </p:nvGraphicFramePr>
        <p:xfrm>
          <a:off x="214282" y="1500174"/>
          <a:ext cx="8429684"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fontScale="90000"/>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مجالات استخدام البرمجيات في النشر الالكتروني</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28596" y="0"/>
          <a:ext cx="8229600" cy="6572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مثال عن المحددات السابقة </a:t>
            </a:r>
            <a:endParaRPr lang="ar-SA" b="1" dirty="0"/>
          </a:p>
        </p:txBody>
      </p:sp>
      <p:sp>
        <p:nvSpPr>
          <p:cNvPr id="3" name="عنصر نائب للمحتوى 2"/>
          <p:cNvSpPr>
            <a:spLocks noGrp="1"/>
          </p:cNvSpPr>
          <p:nvPr>
            <p:ph idx="1"/>
          </p:nvPr>
        </p:nvSpPr>
        <p:spPr/>
        <p:txBody>
          <a:bodyPr/>
          <a:lstStyle/>
          <a:p>
            <a:endParaRPr lang="ar-SA" dirty="0"/>
          </a:p>
        </p:txBody>
      </p:sp>
      <p:pic>
        <p:nvPicPr>
          <p:cNvPr id="3074" name="Picture 2"/>
          <p:cNvPicPr>
            <a:picLocks noChangeAspect="1" noChangeArrowheads="1"/>
          </p:cNvPicPr>
          <p:nvPr/>
        </p:nvPicPr>
        <p:blipFill>
          <a:blip r:embed="rId2" cstate="print"/>
          <a:srcRect t="4819"/>
          <a:stretch>
            <a:fillRect/>
          </a:stretch>
        </p:blipFill>
        <p:spPr bwMode="auto">
          <a:xfrm>
            <a:off x="0" y="1500174"/>
            <a:ext cx="4643438" cy="5357826"/>
          </a:xfrm>
          <a:prstGeom prst="rect">
            <a:avLst/>
          </a:prstGeom>
          <a:noFill/>
          <a:ln w="9525">
            <a:noFill/>
            <a:miter lim="800000"/>
            <a:headEnd/>
            <a:tailEnd/>
          </a:ln>
          <a:effectLst/>
        </p:spPr>
      </p:pic>
      <p:pic>
        <p:nvPicPr>
          <p:cNvPr id="3079" name="Picture 7" descr="نتيجة بحث الصور عن ‫معنى url‬‎"/>
          <p:cNvPicPr>
            <a:picLocks noChangeAspect="1" noChangeArrowheads="1"/>
          </p:cNvPicPr>
          <p:nvPr/>
        </p:nvPicPr>
        <p:blipFill>
          <a:blip r:embed="rId3" cstate="print"/>
          <a:srcRect/>
          <a:stretch>
            <a:fillRect/>
          </a:stretch>
        </p:blipFill>
        <p:spPr bwMode="auto">
          <a:xfrm>
            <a:off x="4643438" y="1571612"/>
            <a:ext cx="4500562" cy="250033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600" b="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مستلزمات عملية </a:t>
            </a:r>
            <a:r>
              <a:rPr lang="ar-SA" sz="6600" b="1" dirty="0" err="1"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رقمنة</a:t>
            </a:r>
            <a:r>
              <a:rPr lang="ar-SA" sz="6600" b="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 الوثائق </a:t>
            </a:r>
            <a:endParaRPr lang="ar-SA" sz="6600" b="1" dirty="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a:xfrm>
            <a:off x="428596" y="1500174"/>
            <a:ext cx="8229600" cy="4983179"/>
          </a:xfrm>
        </p:spPr>
        <p:txBody>
          <a:bodyPr>
            <a:normAutofit fontScale="32500" lnSpcReduction="20000"/>
          </a:bodyPr>
          <a:lstStyle/>
          <a:p>
            <a:pPr algn="just">
              <a:buNone/>
            </a:pPr>
            <a:r>
              <a:rPr lang="ar-SA" sz="7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rPr>
              <a:t>في عملية الرقمنة تحتاج إلى  الماسحات الضوئية  والبرمجيات </a:t>
            </a:r>
            <a:r>
              <a:rPr lang="fr-FR" sz="7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rPr>
              <a:t>OCR </a:t>
            </a:r>
            <a:endParaRPr lang="ar-SA" sz="7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endParaRPr>
          </a:p>
          <a:p>
            <a:pPr algn="just"/>
            <a:r>
              <a:rPr lang="ar-SA" sz="7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الماسحات الضوئية لابد أن تخضع لمجموعة من القواعد :</a:t>
            </a:r>
          </a:p>
          <a:p>
            <a:pPr algn="just"/>
            <a:r>
              <a:rPr lang="ar-SA" sz="7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rPr>
              <a:t>أولا</a:t>
            </a:r>
            <a:r>
              <a:rPr lang="ar-SA" sz="7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 : ينبغي أن نعرف أن هنالك 3 خيارات للرقمنة لان الوثائق في أصلها المطبوع تختلف من حيث المضمون وهي </a:t>
            </a:r>
          </a:p>
          <a:p>
            <a:pPr lvl="1" algn="just"/>
            <a:r>
              <a:rPr lang="ar-SA" sz="7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أ/ خيار الأبيض والأسود </a:t>
            </a:r>
          </a:p>
          <a:p>
            <a:pPr lvl="1" algn="just"/>
            <a:r>
              <a:rPr lang="ar-SA" sz="7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ب / خيار الرمادي</a:t>
            </a:r>
          </a:p>
          <a:p>
            <a:pPr lvl="1" algn="just"/>
            <a:r>
              <a:rPr lang="ar-SA" sz="7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 ج / خيار الألوان </a:t>
            </a:r>
          </a:p>
          <a:p>
            <a:pPr algn="just"/>
            <a:r>
              <a:rPr lang="ar-SA" sz="7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rPr>
              <a:t>ثانيا</a:t>
            </a:r>
            <a:r>
              <a:rPr lang="ar-SA" sz="7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 لتفادي الحشو والازدحام في ذاكرة الحاسوب ينصح باللجوء إلى الخيار </a:t>
            </a:r>
            <a:r>
              <a:rPr lang="ar-SA" sz="78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أ</a:t>
            </a:r>
            <a:r>
              <a:rPr lang="ar-SA" sz="7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 فهذا مناسب للنصوص العادية والمخططات والأشكال ولكنه لا يليق بالصور الفوتوغرافية فهي تتناسب أحسن مع الخيارات </a:t>
            </a:r>
            <a:r>
              <a:rPr lang="ar-SA" sz="78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ب</a:t>
            </a:r>
            <a:r>
              <a:rPr lang="ar-SA" sz="7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 ، </a:t>
            </a:r>
            <a:r>
              <a:rPr lang="ar-SA" sz="78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ج</a:t>
            </a:r>
            <a:r>
              <a:rPr lang="ar-SA" sz="7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 </a:t>
            </a:r>
          </a:p>
          <a:p>
            <a:pPr algn="just"/>
            <a:r>
              <a:rPr lang="ar-SA" sz="7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rPr>
              <a:t>ثالثا</a:t>
            </a:r>
            <a:r>
              <a:rPr lang="ar-SA" sz="7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 دقة الصورة المعتمدة من اجل التعرف الضوئي للحروف ( 300 انش على الأقل )</a:t>
            </a:r>
          </a:p>
          <a:p>
            <a:pPr algn="just"/>
            <a:r>
              <a:rPr lang="ar-SA" sz="78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ايضا</a:t>
            </a:r>
            <a:r>
              <a:rPr lang="ar-SA" sz="7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 يمكن </a:t>
            </a:r>
            <a:r>
              <a:rPr lang="ar-SA" sz="78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ان</a:t>
            </a:r>
            <a:r>
              <a:rPr lang="ar-SA" sz="7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 نميز الماسحات بحسب : 1/ </a:t>
            </a:r>
            <a:r>
              <a:rPr lang="ar-SA" sz="7800" b="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حجم الإنتاج </a:t>
            </a:r>
            <a:r>
              <a:rPr lang="ar-SA" sz="7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اليومي  2/ الصلابة والاستهلاك  3/ التمويل الورقي  ( القدرة على التمييز بين الوثائق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B050"/>
          </a:solidFill>
        </p:spPr>
        <p:txBody>
          <a:bodyPr>
            <a:no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برمجيات التعرف الضوئي على الحروف </a:t>
            </a: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OCR </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p:txBody>
          <a:bodyPr>
            <a:normAutofit fontScale="92500"/>
          </a:bodyPr>
          <a:lstStyle/>
          <a:p>
            <a:pPr>
              <a:buFont typeface="Courier New" pitchFamily="49" charset="0"/>
              <a:buChar char="o"/>
            </a:pPr>
            <a:r>
              <a:rPr lang="ar-SA" sz="4000" b="1" dirty="0" smtClean="0">
                <a:ln w="12700">
                  <a:solidFill>
                    <a:schemeClr val="tx2">
                      <a:satMod val="155000"/>
                    </a:schemeClr>
                  </a:solidFill>
                  <a:prstDash val="solid"/>
                </a:ln>
                <a:solidFill>
                  <a:srgbClr val="002060"/>
                </a:solidFill>
                <a:latin typeface="+mj-lt"/>
                <a:ea typeface="+mj-ea"/>
                <a:cs typeface="+mj-cs"/>
              </a:rPr>
              <a:t>هنالك</a:t>
            </a:r>
            <a:r>
              <a:rPr lang="ar-SA" dirty="0" smtClean="0"/>
              <a:t> </a:t>
            </a:r>
            <a:r>
              <a:rPr lang="ar-SA" sz="4000" b="1" dirty="0" smtClean="0">
                <a:ln w="12700">
                  <a:solidFill>
                    <a:schemeClr val="tx2">
                      <a:satMod val="155000"/>
                    </a:schemeClr>
                  </a:solidFill>
                  <a:prstDash val="solid"/>
                </a:ln>
                <a:solidFill>
                  <a:srgbClr val="002060"/>
                </a:solidFill>
                <a:latin typeface="+mj-lt"/>
                <a:ea typeface="+mj-ea"/>
                <a:cs typeface="+mj-cs"/>
              </a:rPr>
              <a:t>العديد من الأنواع التي </a:t>
            </a:r>
          </a:p>
          <a:p>
            <a:pPr>
              <a:buFont typeface="Wingdings" pitchFamily="2" charset="2"/>
              <a:buChar char="ü"/>
            </a:pPr>
            <a:r>
              <a:rPr lang="ar-SA" sz="4000" b="1" dirty="0" smtClean="0">
                <a:ln w="12700">
                  <a:solidFill>
                    <a:schemeClr val="tx2">
                      <a:satMod val="155000"/>
                    </a:schemeClr>
                  </a:solidFill>
                  <a:prstDash val="solid"/>
                </a:ln>
                <a:solidFill>
                  <a:srgbClr val="002060"/>
                </a:solidFill>
                <a:latin typeface="+mj-lt"/>
                <a:ea typeface="+mj-ea"/>
                <a:cs typeface="+mj-cs"/>
              </a:rPr>
              <a:t>البرمجيات بحسب طبيعة الوعاء ( خاصة بالوثائق </a:t>
            </a:r>
            <a:r>
              <a:rPr lang="ar-SA" sz="4000" b="1" dirty="0" err="1" smtClean="0">
                <a:ln w="12700">
                  <a:solidFill>
                    <a:schemeClr val="tx2">
                      <a:satMod val="155000"/>
                    </a:schemeClr>
                  </a:solidFill>
                  <a:prstDash val="solid"/>
                </a:ln>
                <a:solidFill>
                  <a:srgbClr val="002060"/>
                </a:solidFill>
                <a:latin typeface="+mj-lt"/>
                <a:ea typeface="+mj-ea"/>
                <a:cs typeface="+mj-cs"/>
              </a:rPr>
              <a:t>المرقونة</a:t>
            </a:r>
            <a:r>
              <a:rPr lang="ar-SA" sz="4000" b="1" dirty="0" smtClean="0">
                <a:ln w="12700">
                  <a:solidFill>
                    <a:schemeClr val="tx2">
                      <a:satMod val="155000"/>
                    </a:schemeClr>
                  </a:solidFill>
                  <a:prstDash val="solid"/>
                </a:ln>
                <a:solidFill>
                  <a:srgbClr val="002060"/>
                </a:solidFill>
                <a:latin typeface="+mj-lt"/>
                <a:ea typeface="+mj-ea"/>
                <a:cs typeface="+mj-cs"/>
              </a:rPr>
              <a:t> بالحروف المتحركة ، المخطوطات </a:t>
            </a:r>
          </a:p>
          <a:p>
            <a:pPr>
              <a:buFont typeface="Wingdings" pitchFamily="2" charset="2"/>
              <a:buChar char="ü"/>
            </a:pPr>
            <a:r>
              <a:rPr lang="ar-SA" sz="4000" b="1" dirty="0" smtClean="0">
                <a:ln w="12700">
                  <a:solidFill>
                    <a:schemeClr val="tx2">
                      <a:satMod val="155000"/>
                    </a:schemeClr>
                  </a:solidFill>
                  <a:prstDash val="solid"/>
                </a:ln>
                <a:solidFill>
                  <a:srgbClr val="002060"/>
                </a:solidFill>
                <a:latin typeface="+mj-lt"/>
                <a:ea typeface="+mj-ea"/>
                <a:cs typeface="+mj-cs"/>
              </a:rPr>
              <a:t>برمجيات بحسب طبيعة خطوط الوثائق :</a:t>
            </a:r>
          </a:p>
          <a:p>
            <a:pPr lvl="1">
              <a:buFont typeface="Wingdings" pitchFamily="2" charset="2"/>
              <a:buChar char="q"/>
            </a:pPr>
            <a:r>
              <a:rPr lang="ar-SA" sz="4000" b="1" dirty="0" smtClean="0">
                <a:ln w="12700">
                  <a:solidFill>
                    <a:schemeClr val="tx2">
                      <a:satMod val="155000"/>
                    </a:schemeClr>
                  </a:solidFill>
                  <a:prstDash val="solid"/>
                </a:ln>
                <a:solidFill>
                  <a:srgbClr val="002060"/>
                </a:solidFill>
                <a:latin typeface="+mj-lt"/>
                <a:ea typeface="+mj-ea"/>
                <a:cs typeface="+mj-cs"/>
              </a:rPr>
              <a:t> </a:t>
            </a:r>
            <a:r>
              <a:rPr lang="ar-SA" sz="4000" b="1" dirty="0" smtClean="0">
                <a:ln w="12700">
                  <a:solidFill>
                    <a:schemeClr val="tx2">
                      <a:satMod val="155000"/>
                    </a:schemeClr>
                  </a:solidFill>
                  <a:prstDash val="solid"/>
                </a:ln>
                <a:solidFill>
                  <a:srgbClr val="C00000"/>
                </a:solidFill>
                <a:latin typeface="+mj-lt"/>
                <a:ea typeface="+mj-ea"/>
                <a:cs typeface="+mj-cs"/>
              </a:rPr>
              <a:t>للحرف اللاتيني :</a:t>
            </a:r>
            <a:r>
              <a:rPr lang="ar-SA" sz="4000" b="1" dirty="0" smtClean="0">
                <a:ln w="12700">
                  <a:solidFill>
                    <a:schemeClr val="tx2">
                      <a:satMod val="155000"/>
                    </a:schemeClr>
                  </a:solidFill>
                  <a:prstDash val="solid"/>
                </a:ln>
                <a:solidFill>
                  <a:srgbClr val="002060"/>
                </a:solidFill>
                <a:latin typeface="+mj-lt"/>
                <a:ea typeface="+mj-ea"/>
                <a:cs typeface="+mj-cs"/>
              </a:rPr>
              <a:t> مثل مجموعة </a:t>
            </a:r>
            <a:r>
              <a:rPr lang="fr-FR" sz="4000" b="1" dirty="0" smtClean="0">
                <a:ln w="12700">
                  <a:solidFill>
                    <a:schemeClr val="tx2">
                      <a:satMod val="155000"/>
                    </a:schemeClr>
                  </a:solidFill>
                  <a:prstDash val="solid"/>
                </a:ln>
                <a:solidFill>
                  <a:srgbClr val="002060"/>
                </a:solidFill>
                <a:latin typeface="+mj-lt"/>
                <a:ea typeface="+mj-ea"/>
                <a:cs typeface="+mj-cs"/>
              </a:rPr>
              <a:t>Adobe suite </a:t>
            </a:r>
            <a:r>
              <a:rPr lang="ar-SA" sz="4000" b="1" dirty="0" smtClean="0">
                <a:ln w="12700">
                  <a:solidFill>
                    <a:schemeClr val="tx2">
                      <a:satMod val="155000"/>
                    </a:schemeClr>
                  </a:solidFill>
                  <a:prstDash val="solid"/>
                </a:ln>
                <a:solidFill>
                  <a:srgbClr val="002060"/>
                </a:solidFill>
                <a:latin typeface="+mj-lt"/>
                <a:ea typeface="+mj-ea"/>
                <a:cs typeface="+mj-cs"/>
              </a:rPr>
              <a:t> - </a:t>
            </a:r>
            <a:r>
              <a:rPr lang="fr-FR" sz="4000" b="1" dirty="0" err="1" smtClean="0">
                <a:ln w="12700">
                  <a:solidFill>
                    <a:schemeClr val="tx2">
                      <a:satMod val="155000"/>
                    </a:schemeClr>
                  </a:solidFill>
                  <a:prstDash val="solid"/>
                </a:ln>
                <a:solidFill>
                  <a:srgbClr val="002060"/>
                </a:solidFill>
                <a:latin typeface="+mj-lt"/>
                <a:ea typeface="+mj-ea"/>
                <a:cs typeface="+mj-cs"/>
              </a:rPr>
              <a:t>Omnipage</a:t>
            </a:r>
            <a:r>
              <a:rPr lang="ar-SA" sz="4000" b="1" dirty="0" smtClean="0">
                <a:ln w="12700">
                  <a:solidFill>
                    <a:schemeClr val="tx2">
                      <a:satMod val="155000"/>
                    </a:schemeClr>
                  </a:solidFill>
                  <a:prstDash val="solid"/>
                </a:ln>
                <a:solidFill>
                  <a:srgbClr val="002060"/>
                </a:solidFill>
                <a:latin typeface="+mj-lt"/>
                <a:ea typeface="+mj-ea"/>
                <a:cs typeface="+mj-cs"/>
              </a:rPr>
              <a:t> – </a:t>
            </a:r>
            <a:r>
              <a:rPr lang="fr-FR" sz="4000" b="1" dirty="0" smtClean="0">
                <a:ln w="12700">
                  <a:solidFill>
                    <a:schemeClr val="tx2">
                      <a:satMod val="155000"/>
                    </a:schemeClr>
                  </a:solidFill>
                  <a:prstDash val="solid"/>
                </a:ln>
                <a:solidFill>
                  <a:srgbClr val="002060"/>
                </a:solidFill>
                <a:latin typeface="+mj-lt"/>
                <a:ea typeface="+mj-ea"/>
                <a:cs typeface="+mj-cs"/>
              </a:rPr>
              <a:t>Prasad</a:t>
            </a:r>
            <a:r>
              <a:rPr lang="ar-SA" sz="4000" b="1" dirty="0" smtClean="0">
                <a:ln w="12700">
                  <a:solidFill>
                    <a:schemeClr val="tx2">
                      <a:satMod val="155000"/>
                    </a:schemeClr>
                  </a:solidFill>
                  <a:prstDash val="solid"/>
                </a:ln>
                <a:solidFill>
                  <a:srgbClr val="002060"/>
                </a:solidFill>
                <a:latin typeface="+mj-lt"/>
                <a:ea typeface="+mj-ea"/>
                <a:cs typeface="+mj-cs"/>
              </a:rPr>
              <a:t> – </a:t>
            </a:r>
            <a:r>
              <a:rPr lang="fr-FR" sz="4000" b="1" dirty="0" smtClean="0">
                <a:ln w="12700">
                  <a:solidFill>
                    <a:schemeClr val="tx2">
                      <a:satMod val="155000"/>
                    </a:schemeClr>
                  </a:solidFill>
                  <a:prstDash val="solid"/>
                </a:ln>
                <a:solidFill>
                  <a:srgbClr val="002060"/>
                </a:solidFill>
                <a:latin typeface="+mj-lt"/>
                <a:ea typeface="+mj-ea"/>
                <a:cs typeface="+mj-cs"/>
              </a:rPr>
              <a:t>Iris</a:t>
            </a:r>
          </a:p>
          <a:p>
            <a:pPr lvl="1">
              <a:buFont typeface="Wingdings" pitchFamily="2" charset="2"/>
              <a:buChar char="q"/>
            </a:pPr>
            <a:r>
              <a:rPr lang="ar-SA" sz="4000" b="1" dirty="0" smtClean="0">
                <a:ln w="12700">
                  <a:solidFill>
                    <a:schemeClr val="tx2">
                      <a:satMod val="155000"/>
                    </a:schemeClr>
                  </a:solidFill>
                  <a:prstDash val="solid"/>
                </a:ln>
                <a:solidFill>
                  <a:srgbClr val="002060"/>
                </a:solidFill>
                <a:latin typeface="+mj-lt"/>
                <a:ea typeface="+mj-ea"/>
                <a:cs typeface="+mj-cs"/>
              </a:rPr>
              <a:t> </a:t>
            </a:r>
            <a:r>
              <a:rPr lang="ar-SA" sz="4000" b="1" dirty="0" smtClean="0">
                <a:ln w="12700">
                  <a:solidFill>
                    <a:schemeClr val="tx2">
                      <a:satMod val="155000"/>
                    </a:schemeClr>
                  </a:solidFill>
                  <a:prstDash val="solid"/>
                </a:ln>
                <a:solidFill>
                  <a:srgbClr val="C00000"/>
                </a:solidFill>
                <a:latin typeface="+mj-lt"/>
                <a:ea typeface="+mj-ea"/>
                <a:cs typeface="+mj-cs"/>
              </a:rPr>
              <a:t>للحرف العربي : </a:t>
            </a:r>
            <a:r>
              <a:rPr lang="ar-SA" sz="4000" b="1" dirty="0" smtClean="0">
                <a:ln w="12700">
                  <a:solidFill>
                    <a:schemeClr val="tx2">
                      <a:satMod val="155000"/>
                    </a:schemeClr>
                  </a:solidFill>
                  <a:prstDash val="solid"/>
                </a:ln>
                <a:solidFill>
                  <a:srgbClr val="002060"/>
                </a:solidFill>
                <a:latin typeface="+mj-lt"/>
                <a:ea typeface="+mj-ea"/>
                <a:cs typeface="+mj-cs"/>
              </a:rPr>
              <a:t>مثل : مجموعة </a:t>
            </a:r>
            <a:r>
              <a:rPr lang="fr-FR" sz="4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Sakhr</a:t>
            </a:r>
            <a:r>
              <a:rPr lang="fr-FR"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 suite </a:t>
            </a:r>
            <a:endParaRPr lang="ar-SA"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أوعية تخزين المعلومات الالكترونية </a:t>
            </a:r>
            <a:endParaRPr lang="ar-SA"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a:xfrm>
            <a:off x="428596" y="2357430"/>
            <a:ext cx="8229600" cy="2328866"/>
          </a:xfrm>
        </p:spPr>
        <p:txBody>
          <a:bodyPr>
            <a:normAutofit fontScale="62500" lnSpcReduction="20000"/>
          </a:bodyPr>
          <a:lstStyle/>
          <a:p>
            <a:pPr>
              <a:lnSpc>
                <a:spcPct val="170000"/>
              </a:lnSpc>
            </a:pPr>
            <a:r>
              <a:rPr lang="ar-SA" sz="44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latin typeface="+mj-lt"/>
                <a:ea typeface="+mj-ea"/>
                <a:cs typeface="+mj-cs"/>
              </a:rPr>
              <a:t>هنالك نوعان من التخزين للمعلومات الالكترونية </a:t>
            </a:r>
          </a:p>
          <a:p>
            <a:pPr>
              <a:lnSpc>
                <a:spcPct val="170000"/>
              </a:lnSpc>
            </a:pPr>
            <a:r>
              <a:rPr lang="ar-SA" sz="44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latin typeface="+mj-lt"/>
                <a:ea typeface="+mj-ea"/>
                <a:cs typeface="+mj-cs"/>
              </a:rPr>
              <a:t>التخزين المنطقي (.......................................................)</a:t>
            </a:r>
          </a:p>
          <a:p>
            <a:pPr>
              <a:lnSpc>
                <a:spcPct val="170000"/>
              </a:lnSpc>
            </a:pPr>
            <a:r>
              <a:rPr lang="ar-SA" sz="44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latin typeface="+mj-lt"/>
                <a:ea typeface="+mj-ea"/>
                <a:cs typeface="+mj-cs"/>
              </a:rPr>
              <a:t>التخزين المادي للمعلومات ( .........................................)</a:t>
            </a:r>
          </a:p>
          <a:p>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92D050"/>
          </a:solidFill>
        </p:spPr>
        <p:txBody>
          <a:bodyPr>
            <a:normAutofit/>
          </a:bodyPr>
          <a:lstStyle/>
          <a:p>
            <a:r>
              <a:rPr lang="ar-SA"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محور :انعكاسات النشر الالكتروني </a:t>
            </a:r>
            <a:endParaRPr lang="ar-SA"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a:xfrm>
            <a:off x="485804" y="1600200"/>
            <a:ext cx="8229600" cy="4525963"/>
          </a:xfrm>
        </p:spPr>
        <p:txBody>
          <a:bodyPr>
            <a:noAutofit/>
          </a:bodyPr>
          <a:lstStyle/>
          <a:p>
            <a:pPr algn="just"/>
            <a:r>
              <a:rPr lang="ar-SA" sz="4000" b="1" dirty="0" smtClean="0">
                <a:ln w="12700">
                  <a:solidFill>
                    <a:schemeClr val="tx2">
                      <a:satMod val="155000"/>
                    </a:schemeClr>
                  </a:solidFill>
                  <a:prstDash val="solid"/>
                </a:ln>
                <a:solidFill>
                  <a:schemeClr val="accent5">
                    <a:lumMod val="50000"/>
                  </a:schemeClr>
                </a:solidFill>
                <a:latin typeface="+mj-lt"/>
                <a:ea typeface="+mj-ea"/>
                <a:cs typeface="+mj-cs"/>
              </a:rPr>
              <a:t>1/ </a:t>
            </a:r>
            <a:r>
              <a:rPr lang="ar-SA" sz="3600" b="1" dirty="0" smtClean="0">
                <a:ln w="12700">
                  <a:solidFill>
                    <a:schemeClr val="tx2">
                      <a:satMod val="155000"/>
                    </a:schemeClr>
                  </a:solidFill>
                  <a:prstDash val="solid"/>
                </a:ln>
                <a:solidFill>
                  <a:schemeClr val="accent5">
                    <a:lumMod val="50000"/>
                  </a:schemeClr>
                </a:solidFill>
                <a:latin typeface="+mj-lt"/>
                <a:ea typeface="+mj-ea"/>
                <a:cs typeface="+mj-cs"/>
              </a:rPr>
              <a:t>فهرسة المصادر المعلومات الالكترونية أو</a:t>
            </a:r>
          </a:p>
          <a:p>
            <a:pPr algn="just">
              <a:buNone/>
            </a:pPr>
            <a:r>
              <a:rPr lang="ar-SA" sz="3600" b="1" dirty="0" smtClean="0">
                <a:ln w="12700">
                  <a:solidFill>
                    <a:schemeClr val="tx2">
                      <a:satMod val="155000"/>
                    </a:schemeClr>
                  </a:solidFill>
                  <a:prstDash val="solid"/>
                </a:ln>
                <a:solidFill>
                  <a:schemeClr val="accent5">
                    <a:lumMod val="50000"/>
                  </a:schemeClr>
                </a:solidFill>
                <a:latin typeface="+mj-lt"/>
                <a:ea typeface="+mj-ea"/>
                <a:cs typeface="+mj-cs"/>
              </a:rPr>
              <a:t> ما وراء البيانات </a:t>
            </a:r>
            <a:r>
              <a:rPr lang="fr-FR" sz="3600" b="1" dirty="0" smtClean="0">
                <a:ln w="12700">
                  <a:solidFill>
                    <a:schemeClr val="tx2">
                      <a:satMod val="155000"/>
                    </a:schemeClr>
                  </a:solidFill>
                  <a:prstDash val="solid"/>
                </a:ln>
                <a:solidFill>
                  <a:schemeClr val="accent5">
                    <a:lumMod val="50000"/>
                  </a:schemeClr>
                </a:solidFill>
                <a:latin typeface="+mj-lt"/>
                <a:ea typeface="+mj-ea"/>
                <a:cs typeface="+mj-cs"/>
              </a:rPr>
              <a:t>Meta data</a:t>
            </a:r>
            <a:endParaRPr lang="ar-SA" sz="3600" b="1" dirty="0" smtClean="0">
              <a:ln w="12700">
                <a:solidFill>
                  <a:schemeClr val="tx2">
                    <a:satMod val="155000"/>
                  </a:schemeClr>
                </a:solidFill>
                <a:prstDash val="solid"/>
              </a:ln>
              <a:solidFill>
                <a:schemeClr val="accent5">
                  <a:lumMod val="50000"/>
                </a:schemeClr>
              </a:solidFill>
              <a:latin typeface="+mj-lt"/>
              <a:ea typeface="+mj-ea"/>
              <a:cs typeface="+mj-cs"/>
            </a:endParaRPr>
          </a:p>
          <a:p>
            <a:pPr algn="just"/>
            <a:r>
              <a:rPr lang="ar-SA" sz="3600" b="1" dirty="0" smtClean="0">
                <a:ln w="12700">
                  <a:solidFill>
                    <a:schemeClr val="tx2">
                      <a:satMod val="155000"/>
                    </a:schemeClr>
                  </a:solidFill>
                  <a:prstDash val="solid"/>
                </a:ln>
                <a:solidFill>
                  <a:schemeClr val="accent5">
                    <a:lumMod val="50000"/>
                  </a:schemeClr>
                </a:solidFill>
                <a:latin typeface="+mj-lt"/>
                <a:ea typeface="+mj-ea"/>
                <a:cs typeface="+mj-cs"/>
              </a:rPr>
              <a:t>2/ المكتبات الالكترونية – المكتبات الرقمية – المكتبات الافتراضية </a:t>
            </a:r>
          </a:p>
          <a:p>
            <a:pPr algn="just"/>
            <a:r>
              <a:rPr lang="ar-SA" sz="3600" b="1" dirty="0" smtClean="0">
                <a:ln w="12700">
                  <a:solidFill>
                    <a:schemeClr val="tx2">
                      <a:satMod val="155000"/>
                    </a:schemeClr>
                  </a:solidFill>
                  <a:prstDash val="solid"/>
                </a:ln>
                <a:solidFill>
                  <a:schemeClr val="accent5">
                    <a:lumMod val="50000"/>
                  </a:schemeClr>
                </a:solidFill>
                <a:latin typeface="+mj-lt"/>
                <a:ea typeface="+mj-ea"/>
                <a:cs typeface="+mj-cs"/>
              </a:rPr>
              <a:t>3/ المجموعات الالكترونية </a:t>
            </a:r>
          </a:p>
          <a:p>
            <a:pPr algn="just"/>
            <a:r>
              <a:rPr lang="ar-SA" sz="3600" b="1" dirty="0" smtClean="0">
                <a:ln w="12700">
                  <a:solidFill>
                    <a:schemeClr val="tx2">
                      <a:satMod val="155000"/>
                    </a:schemeClr>
                  </a:solidFill>
                  <a:prstDash val="solid"/>
                </a:ln>
                <a:solidFill>
                  <a:schemeClr val="accent5">
                    <a:lumMod val="50000"/>
                  </a:schemeClr>
                </a:solidFill>
                <a:latin typeface="+mj-lt"/>
                <a:ea typeface="+mj-ea"/>
                <a:cs typeface="+mj-cs"/>
              </a:rPr>
              <a:t>4/ الأرشيفات المفتوحة –الإتاحة الحرة </a:t>
            </a:r>
          </a:p>
          <a:p>
            <a:r>
              <a:rPr lang="ar-SA" sz="3600" b="1" dirty="0" smtClean="0">
                <a:ln w="12700">
                  <a:solidFill>
                    <a:schemeClr val="tx2">
                      <a:satMod val="155000"/>
                    </a:schemeClr>
                  </a:solidFill>
                  <a:prstDash val="solid"/>
                </a:ln>
                <a:solidFill>
                  <a:schemeClr val="accent5">
                    <a:lumMod val="50000"/>
                  </a:schemeClr>
                </a:solidFill>
                <a:latin typeface="+mj-lt"/>
                <a:ea typeface="+mj-ea"/>
                <a:cs typeface="+mj-cs"/>
              </a:rPr>
              <a:t>5/ المستودعات الرقمية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571480"/>
            <a:ext cx="8229600" cy="1143000"/>
          </a:xfrm>
        </p:spPr>
        <p:txBody>
          <a:bodyPr>
            <a:normAutofit fontScale="90000"/>
          </a:bodyPr>
          <a:lstStyle/>
          <a:p>
            <a:r>
              <a:rPr lang="ar-SA" b="1" dirty="0" smtClean="0">
                <a:ln w="12700">
                  <a:solidFill>
                    <a:schemeClr val="tx2">
                      <a:satMod val="155000"/>
                    </a:schemeClr>
                  </a:solidFill>
                  <a:prstDash val="solid"/>
                </a:ln>
                <a:solidFill>
                  <a:srgbClr val="C00000"/>
                </a:solidFill>
              </a:rPr>
              <a:t>فهرسة مصادر المعلومات الالكترونية</a:t>
            </a:r>
            <a:br>
              <a:rPr lang="ar-SA" b="1" dirty="0" smtClean="0">
                <a:ln w="12700">
                  <a:solidFill>
                    <a:schemeClr val="tx2">
                      <a:satMod val="155000"/>
                    </a:schemeClr>
                  </a:solidFill>
                  <a:prstDash val="solid"/>
                </a:ln>
                <a:solidFill>
                  <a:srgbClr val="C00000"/>
                </a:solidFill>
              </a:rPr>
            </a:br>
            <a:r>
              <a:rPr lang="ar-SA" b="1" dirty="0" smtClean="0">
                <a:ln w="12700">
                  <a:solidFill>
                    <a:schemeClr val="tx2">
                      <a:satMod val="155000"/>
                    </a:schemeClr>
                  </a:solidFill>
                  <a:prstDash val="solid"/>
                </a:ln>
                <a:solidFill>
                  <a:srgbClr val="C00000"/>
                </a:solidFill>
              </a:rPr>
              <a:t> أو ما وراء البيانات </a:t>
            </a:r>
            <a:r>
              <a:rPr lang="fr-FR" b="1" dirty="0" smtClean="0">
                <a:ln w="12700">
                  <a:solidFill>
                    <a:schemeClr val="tx2">
                      <a:satMod val="155000"/>
                    </a:schemeClr>
                  </a:solidFill>
                  <a:prstDash val="solid"/>
                </a:ln>
                <a:solidFill>
                  <a:srgbClr val="C00000"/>
                </a:solidFill>
              </a:rPr>
              <a:t>Meta data</a:t>
            </a:r>
            <a:r>
              <a:rPr lang="ar-SA" b="1" dirty="0" smtClean="0">
                <a:ln w="12700">
                  <a:solidFill>
                    <a:schemeClr val="tx2">
                      <a:satMod val="155000"/>
                    </a:schemeClr>
                  </a:solidFill>
                  <a:prstDash val="solid"/>
                </a:ln>
                <a:solidFill>
                  <a:srgbClr val="C00000"/>
                </a:solidFill>
              </a:rPr>
              <a:t/>
            </a:r>
            <a:br>
              <a:rPr lang="ar-SA" b="1" dirty="0" smtClean="0">
                <a:ln w="12700">
                  <a:solidFill>
                    <a:schemeClr val="tx2">
                      <a:satMod val="155000"/>
                    </a:schemeClr>
                  </a:solidFill>
                  <a:prstDash val="solid"/>
                </a:ln>
                <a:solidFill>
                  <a:srgbClr val="C00000"/>
                </a:solidFill>
              </a:rPr>
            </a:br>
            <a:endParaRPr lang="ar-SA" dirty="0">
              <a:solidFill>
                <a:srgbClr val="C00000"/>
              </a:solidFill>
            </a:endParaRPr>
          </a:p>
        </p:txBody>
      </p:sp>
      <p:sp>
        <p:nvSpPr>
          <p:cNvPr id="3" name="عنصر نائب للمحتوى 2"/>
          <p:cNvSpPr>
            <a:spLocks noGrp="1"/>
          </p:cNvSpPr>
          <p:nvPr>
            <p:ph idx="1"/>
          </p:nvPr>
        </p:nvSpPr>
        <p:spPr/>
        <p:txBody>
          <a:bodyPr>
            <a:normAutofit/>
          </a:bodyPr>
          <a:lstStyle/>
          <a:p>
            <a:pPr algn="justLow"/>
            <a:r>
              <a:rPr lang="ar-SA" sz="3600" b="1" dirty="0" smtClean="0">
                <a:ln w="12700">
                  <a:solidFill>
                    <a:schemeClr val="tx2">
                      <a:satMod val="155000"/>
                    </a:schemeClr>
                  </a:solidFill>
                  <a:prstDash val="solid"/>
                </a:ln>
                <a:solidFill>
                  <a:srgbClr val="002060"/>
                </a:solidFill>
                <a:latin typeface="+mj-lt"/>
                <a:ea typeface="+mj-ea"/>
                <a:cs typeface="+mj-cs"/>
              </a:rPr>
              <a:t>تعرف من قبل منظمة المواصفات الدولية </a:t>
            </a:r>
            <a:r>
              <a:rPr lang="fr-FR" sz="3600" b="1" dirty="0" smtClean="0">
                <a:ln w="12700">
                  <a:solidFill>
                    <a:schemeClr val="tx2">
                      <a:satMod val="155000"/>
                    </a:schemeClr>
                  </a:solidFill>
                  <a:prstDash val="solid"/>
                </a:ln>
                <a:solidFill>
                  <a:srgbClr val="002060"/>
                </a:solidFill>
                <a:latin typeface="+mj-lt"/>
                <a:ea typeface="+mj-ea"/>
                <a:cs typeface="+mj-cs"/>
              </a:rPr>
              <a:t>ISO</a:t>
            </a:r>
            <a:r>
              <a:rPr lang="ar-SA" sz="3600" b="1" dirty="0" smtClean="0">
                <a:ln w="12700">
                  <a:solidFill>
                    <a:schemeClr val="tx2">
                      <a:satMod val="155000"/>
                    </a:schemeClr>
                  </a:solidFill>
                  <a:prstDash val="solid"/>
                </a:ln>
                <a:solidFill>
                  <a:srgbClr val="002060"/>
                </a:solidFill>
                <a:latin typeface="+mj-lt"/>
                <a:ea typeface="+mj-ea"/>
                <a:cs typeface="+mj-cs"/>
              </a:rPr>
              <a:t> هي البيانات المتضمنة في كيان ما أو المرتبطة بكيان ما وتوصف هذا الكيان وتساعد في استرجاعه ” وعليه تتولى هذه البيانات توصيف الكيانات الرقمية( نصوص ، صور ، رسوم ، أصوات )</a:t>
            </a:r>
          </a:p>
          <a:p>
            <a:pPr algn="just">
              <a:buNone/>
            </a:pPr>
            <a:endParaRPr lang="ar-SA" sz="3600" b="1" dirty="0" smtClean="0">
              <a:ln w="12700">
                <a:solidFill>
                  <a:schemeClr val="tx2">
                    <a:satMod val="155000"/>
                  </a:schemeClr>
                </a:solidFill>
                <a:prstDash val="solid"/>
              </a:ln>
              <a:solidFill>
                <a:srgbClr val="002060"/>
              </a:solidFill>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just"/>
            <a:r>
              <a:rPr lang="ar-SA" b="1" dirty="0" smtClean="0">
                <a:ln w="12700">
                  <a:solidFill>
                    <a:schemeClr val="tx2">
                      <a:satMod val="155000"/>
                    </a:schemeClr>
                  </a:solidFill>
                  <a:prstDash val="solid"/>
                </a:ln>
                <a:solidFill>
                  <a:srgbClr val="002060"/>
                </a:solidFill>
              </a:rPr>
              <a:t>لتجسيد هذا المطمح انعقد في مارس 1995 مؤتمرا في أوهايو الأمريكية  بمبادرة </a:t>
            </a:r>
            <a:r>
              <a:rPr lang="fr-FR" b="1" dirty="0" smtClean="0">
                <a:ln w="12700">
                  <a:solidFill>
                    <a:schemeClr val="tx2">
                      <a:satMod val="155000"/>
                    </a:schemeClr>
                  </a:solidFill>
                  <a:prstDash val="solid"/>
                </a:ln>
                <a:solidFill>
                  <a:srgbClr val="002060"/>
                </a:solidFill>
              </a:rPr>
              <a:t>OCLC</a:t>
            </a:r>
            <a:r>
              <a:rPr lang="ar-SA" b="1" dirty="0" smtClean="0">
                <a:ln w="12700">
                  <a:solidFill>
                    <a:schemeClr val="tx2">
                      <a:satMod val="155000"/>
                    </a:schemeClr>
                  </a:solidFill>
                  <a:prstDash val="solid"/>
                </a:ln>
                <a:solidFill>
                  <a:srgbClr val="002060"/>
                </a:solidFill>
              </a:rPr>
              <a:t> ضم ناشرين تجاريين وأكاديميين وأمناء مكتبات واجمعوا على اعتماد لائحة  تمكن المؤلفين والمنتجين من توصيف منشوراتهم الالكترونية بأنفسهم دون الحاجة إلى مهارة الفهرسة سميت هذه اللائحة </a:t>
            </a:r>
            <a:r>
              <a:rPr lang="ar-SA" b="1" dirty="0" err="1" smtClean="0">
                <a:ln w="12700">
                  <a:solidFill>
                    <a:schemeClr val="tx2">
                      <a:satMod val="155000"/>
                    </a:schemeClr>
                  </a:solidFill>
                  <a:prstDash val="solid"/>
                </a:ln>
                <a:solidFill>
                  <a:srgbClr val="002060"/>
                </a:solidFill>
              </a:rPr>
              <a:t>بـــ</a:t>
            </a:r>
            <a:r>
              <a:rPr lang="ar-SA" b="1" dirty="0" smtClean="0">
                <a:ln w="12700">
                  <a:solidFill>
                    <a:schemeClr val="tx2">
                      <a:satMod val="155000"/>
                    </a:schemeClr>
                  </a:solidFill>
                  <a:prstDash val="solid"/>
                </a:ln>
                <a:solidFill>
                  <a:srgbClr val="002060"/>
                </a:solidFill>
              </a:rPr>
              <a:t> : .................... في جوان 97 </a:t>
            </a:r>
          </a:p>
          <a:p>
            <a:endParaRPr lang="ar-SA" b="1" dirty="0" smtClean="0">
              <a:ln w="12700">
                <a:solidFill>
                  <a:schemeClr val="tx2">
                    <a:satMod val="155000"/>
                  </a:schemeClr>
                </a:solidFill>
                <a:prstDash val="solid"/>
              </a:ln>
              <a:solidFill>
                <a:srgbClr val="002060"/>
              </a:solidFill>
            </a:endParaRPr>
          </a:p>
          <a:p>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nvGraphicFramePr>
        <p:xfrm>
          <a:off x="785786" y="0"/>
          <a:ext cx="8001056" cy="578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92D050"/>
          </a:solidFill>
        </p:spPr>
        <p:txBody>
          <a:bodyPr/>
          <a:lstStyle/>
          <a:p>
            <a:r>
              <a:rPr lang="ar-SA"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العناصر الأساسية المكونة للائحة </a:t>
            </a:r>
            <a:endParaRPr lang="ar-SA"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p:txBody>
          <a:bodyPr/>
          <a:lstStyle/>
          <a:p>
            <a:endParaRPr lang="ar-SA" dirty="0"/>
          </a:p>
        </p:txBody>
      </p:sp>
      <p:pic>
        <p:nvPicPr>
          <p:cNvPr id="67586" name="Picture 2" descr="‫عشر‬ ‫الخمسة‬ ‫األساسية‬ ‫العناصر‬(1996)&#10;‫المحتوى‬ ‫عناصر‬‫الفكرية‬ ‫الملكية‬ ‫عناصر‬‫اإلصدار‬ ‫عناصر‬&#10;ContentIntellectua..."/>
          <p:cNvPicPr>
            <a:picLocks noChangeAspect="1" noChangeArrowheads="1"/>
          </p:cNvPicPr>
          <p:nvPr/>
        </p:nvPicPr>
        <p:blipFill>
          <a:blip r:embed="rId2" cstate="print"/>
          <a:srcRect t="21333" b="9333"/>
          <a:stretch>
            <a:fillRect/>
          </a:stretch>
        </p:blipFill>
        <p:spPr bwMode="auto">
          <a:xfrm>
            <a:off x="0" y="1714488"/>
            <a:ext cx="9144000" cy="514351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75778" name="Picture 2" descr="27،‫نيسان‬14‫معوض‬ ‫عبدالحميد‬ ‫محمد‬14&#10; "/>
          <p:cNvPicPr>
            <a:picLocks noChangeAspect="1" noChangeArrowheads="1"/>
          </p:cNvPicPr>
          <p:nvPr/>
        </p:nvPicPr>
        <p:blipFill>
          <a:blip r:embed="rId2" cstate="print"/>
          <a:srcRect l="3125" r="7812"/>
          <a:stretch>
            <a:fillRect/>
          </a:stretch>
        </p:blipFill>
        <p:spPr bwMode="auto">
          <a:xfrm>
            <a:off x="0" y="-214338"/>
            <a:ext cx="9144000" cy="707233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lumMod val="75000"/>
            </a:schemeClr>
          </a:solidFill>
        </p:spPr>
        <p:txBody>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المكتبات والمجموعات الالكترونية </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a:xfrm>
            <a:off x="457200" y="1600200"/>
            <a:ext cx="8229600" cy="4757758"/>
          </a:xfrm>
        </p:spPr>
        <p:txBody>
          <a:bodyPr>
            <a:noAutofit/>
          </a:bodyPr>
          <a:lstStyle/>
          <a:p>
            <a:pPr algn="just"/>
            <a:r>
              <a:rPr lang="ar-SA" b="1" dirty="0" smtClean="0">
                <a:ln w="12700">
                  <a:solidFill>
                    <a:schemeClr val="tx2">
                      <a:satMod val="155000"/>
                    </a:schemeClr>
                  </a:solidFill>
                  <a:prstDash val="solid"/>
                </a:ln>
                <a:solidFill>
                  <a:srgbClr val="FF0000"/>
                </a:solidFill>
                <a:latin typeface="+mj-lt"/>
                <a:ea typeface="+mj-ea"/>
                <a:cs typeface="+mj-cs"/>
              </a:rPr>
              <a:t>المكتبات الرقميــــــة :</a:t>
            </a:r>
          </a:p>
          <a:p>
            <a:pPr algn="just"/>
            <a:r>
              <a:rPr lang="ar-SA" b="1" dirty="0" smtClean="0">
                <a:ln w="12700">
                  <a:solidFill>
                    <a:schemeClr val="tx2">
                      <a:satMod val="155000"/>
                    </a:schemeClr>
                  </a:solidFill>
                  <a:prstDash val="solid"/>
                </a:ln>
                <a:solidFill>
                  <a:srgbClr val="FF0000"/>
                </a:solidFill>
                <a:latin typeface="+mj-lt"/>
                <a:ea typeface="+mj-ea"/>
                <a:cs typeface="+mj-cs"/>
              </a:rPr>
              <a:t>المكتبات الالكترونية :</a:t>
            </a:r>
          </a:p>
          <a:p>
            <a:pPr algn="just"/>
            <a:r>
              <a:rPr lang="ar-SA" b="1" dirty="0" smtClean="0">
                <a:ln w="12700">
                  <a:solidFill>
                    <a:schemeClr val="tx2">
                      <a:satMod val="155000"/>
                    </a:schemeClr>
                  </a:solidFill>
                  <a:prstDash val="solid"/>
                </a:ln>
                <a:solidFill>
                  <a:srgbClr val="FF0000"/>
                </a:solidFill>
                <a:latin typeface="+mj-lt"/>
                <a:ea typeface="+mj-ea"/>
                <a:cs typeface="+mj-cs"/>
              </a:rPr>
              <a:t>المكتبات الافتراضية: </a:t>
            </a:r>
            <a:r>
              <a:rPr lang="ar-SA" b="1" dirty="0" smtClean="0">
                <a:ln w="12700">
                  <a:solidFill>
                    <a:schemeClr val="tx2">
                      <a:satMod val="155000"/>
                    </a:schemeClr>
                  </a:solidFill>
                  <a:prstDash val="solid"/>
                </a:ln>
                <a:solidFill>
                  <a:srgbClr val="002060"/>
                </a:solidFill>
                <a:latin typeface="+mj-lt"/>
                <a:ea typeface="+mj-ea"/>
                <a:cs typeface="+mj-cs"/>
              </a:rPr>
              <a:t>( ليس لها جدران )بمعنى أنها مؤسسات توفر تقريبا نفس خدمات المكتبات المعروفة لكن ليس لها تواجد مكاني بل هي على الشبكة وأرصدتها في الغالب موجودة من قبل في مواقع الويب تم حصرها وتبويبها وتصنيفها وضبطها من طرف هيئة من الهيئات أو حتى الأفراد على أن تكون متخصصة في مجال ما.</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3">
              <a:lumMod val="60000"/>
              <a:lumOff val="40000"/>
            </a:schemeClr>
          </a:solidFill>
        </p:spPr>
        <p:txBody>
          <a:bodyPr/>
          <a:lstStyle/>
          <a:p>
            <a:r>
              <a:rPr lang="ar-SA"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أمث</a:t>
            </a:r>
            <a:r>
              <a:rPr lang="ar-SA"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لـــــة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a:xfrm>
            <a:off x="457200" y="1600200"/>
            <a:ext cx="8229600" cy="4900634"/>
          </a:xfrm>
        </p:spPr>
        <p:txBody>
          <a:bodyPr>
            <a:normAutofit fontScale="25000" lnSpcReduction="20000"/>
          </a:bodyPr>
          <a:lstStyle/>
          <a:p>
            <a:pPr>
              <a:lnSpc>
                <a:spcPct val="170000"/>
              </a:lnSpc>
            </a:pPr>
            <a:r>
              <a:rPr lang="ar-SA" sz="112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مشروع جامعة كاليفورنيا </a:t>
            </a:r>
            <a:r>
              <a:rPr lang="ar-SA" sz="11200" b="1" dirty="0" err="1"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بسانتا</a:t>
            </a:r>
            <a:r>
              <a:rPr lang="ar-SA" sz="112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 </a:t>
            </a:r>
            <a:r>
              <a:rPr lang="ar-SA" sz="11200" b="1" dirty="0" err="1"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باربرا</a:t>
            </a:r>
            <a:endParaRPr lang="ar-SA" sz="112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endParaRPr>
          </a:p>
          <a:p>
            <a:pPr>
              <a:lnSpc>
                <a:spcPct val="170000"/>
              </a:lnSpc>
            </a:pPr>
            <a:r>
              <a:rPr lang="ar-SA" sz="112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مشروع الذاكرة </a:t>
            </a:r>
            <a:r>
              <a:rPr lang="ar-SA" sz="11200" b="1" dirty="0" err="1"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الامريكية</a:t>
            </a:r>
            <a:r>
              <a:rPr lang="ar-SA" sz="112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 ( مكتبة الكونغرس </a:t>
            </a:r>
            <a:r>
              <a:rPr lang="ar-SA" sz="11200" b="1" dirty="0" err="1"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الامريكي</a:t>
            </a:r>
            <a:r>
              <a:rPr lang="ar-SA" sz="112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 )</a:t>
            </a:r>
          </a:p>
          <a:p>
            <a:pPr>
              <a:lnSpc>
                <a:spcPct val="170000"/>
              </a:lnSpc>
            </a:pPr>
            <a:r>
              <a:rPr lang="ar-SA" sz="112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المشروع النموذجي للمنشورات الالكترونية في كندا</a:t>
            </a:r>
          </a:p>
          <a:p>
            <a:pPr>
              <a:lnSpc>
                <a:spcPct val="170000"/>
              </a:lnSpc>
            </a:pPr>
            <a:r>
              <a:rPr lang="ar-SA" sz="112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مشروع المكتبة الالكترونية لجامعة </a:t>
            </a:r>
            <a:r>
              <a:rPr lang="ar-SA" sz="11200" b="1" dirty="0" err="1"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دمونتمورث</a:t>
            </a:r>
            <a:r>
              <a:rPr lang="ar-SA" sz="112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 ( انجلترا)</a:t>
            </a:r>
          </a:p>
          <a:p>
            <a:pPr>
              <a:lnSpc>
                <a:spcPct val="170000"/>
              </a:lnSpc>
            </a:pPr>
            <a:r>
              <a:rPr lang="ar-SA" sz="112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مشروع المكتبة الوطنية الفرنسية على الانترنت  </a:t>
            </a:r>
            <a:r>
              <a:rPr lang="fr-FR" sz="11200" b="1" dirty="0" err="1"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Gallica</a:t>
            </a:r>
            <a:r>
              <a:rPr lang="fr-FR" sz="112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 </a:t>
            </a:r>
          </a:p>
          <a:p>
            <a:pPr>
              <a:lnSpc>
                <a:spcPct val="170000"/>
              </a:lnSpc>
            </a:pPr>
            <a:r>
              <a:rPr lang="ar-SA" sz="112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المكتبة الوطنية الرقمية الكورية </a:t>
            </a:r>
          </a:p>
          <a:p>
            <a:pPr>
              <a:lnSpc>
                <a:spcPct val="170000"/>
              </a:lnSpc>
            </a:pPr>
            <a:r>
              <a:rPr lang="ar-SA" sz="112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rPr>
              <a:t>المكتبة الرقمية العالمية </a:t>
            </a:r>
          </a:p>
          <a:p>
            <a:endParaRPr lang="ar-SA" dirty="0" smtClean="0"/>
          </a:p>
          <a:p>
            <a:endParaRPr lang="ar-SA"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b="1" dirty="0" smtClean="0">
                <a:ln w="12700">
                  <a:solidFill>
                    <a:schemeClr val="tx2">
                      <a:satMod val="155000"/>
                    </a:schemeClr>
                  </a:solidFill>
                  <a:prstDash val="solid"/>
                </a:ln>
                <a:solidFill>
                  <a:srgbClr val="FF0000"/>
                </a:solidFill>
              </a:rPr>
              <a:t>المجموعات الالكترونية </a:t>
            </a:r>
          </a:p>
        </p:txBody>
      </p:sp>
      <p:sp>
        <p:nvSpPr>
          <p:cNvPr id="3" name="عنصر نائب للمحتوى 2"/>
          <p:cNvSpPr>
            <a:spLocks noGrp="1"/>
          </p:cNvSpPr>
          <p:nvPr>
            <p:ph idx="1"/>
          </p:nvPr>
        </p:nvSpPr>
        <p:spPr/>
        <p:txBody>
          <a:bodyPr>
            <a:noAutofit/>
          </a:bodyPr>
          <a:lstStyle/>
          <a:p>
            <a:pPr algn="just"/>
            <a:r>
              <a:rPr lang="ar-SA" b="1" dirty="0" smtClean="0">
                <a:ln w="12700">
                  <a:solidFill>
                    <a:schemeClr val="tx2">
                      <a:satMod val="155000"/>
                    </a:schemeClr>
                  </a:solidFill>
                  <a:prstDash val="solid"/>
                </a:ln>
                <a:solidFill>
                  <a:schemeClr val="tx2">
                    <a:lumMod val="75000"/>
                  </a:schemeClr>
                </a:solidFill>
                <a:latin typeface="+mj-lt"/>
                <a:ea typeface="+mj-ea"/>
                <a:cs typeface="+mj-cs"/>
              </a:rPr>
              <a:t>تعرف بأنها مجموعة من المعلومات الالكترونية المنتقاة والمنظمة للاستخدام المستمر ، ولا يقتضي الأمر توافر المعلومات في موقع واحد غير أنها متصفة بخصائص الانتقاء ، التنظيم والوصول والاستمرارية ) </a:t>
            </a:r>
          </a:p>
          <a:p>
            <a:pPr algn="just"/>
            <a:r>
              <a:rPr lang="ar-SA" b="1" dirty="0" smtClean="0">
                <a:ln w="12700">
                  <a:solidFill>
                    <a:schemeClr val="tx2">
                      <a:satMod val="155000"/>
                    </a:schemeClr>
                  </a:solidFill>
                  <a:prstDash val="solid"/>
                </a:ln>
                <a:solidFill>
                  <a:schemeClr val="tx2">
                    <a:lumMod val="75000"/>
                  </a:schemeClr>
                </a:solidFill>
                <a:latin typeface="+mj-lt"/>
                <a:ea typeface="+mj-ea"/>
                <a:cs typeface="+mj-cs"/>
              </a:rPr>
              <a:t>ليس هنالك فارق كبير بينها وبين المكتبات الالكترونية غير </a:t>
            </a:r>
            <a:r>
              <a:rPr lang="ar-SA" b="1" dirty="0" err="1" smtClean="0">
                <a:ln w="12700">
                  <a:solidFill>
                    <a:schemeClr val="tx2">
                      <a:satMod val="155000"/>
                    </a:schemeClr>
                  </a:solidFill>
                  <a:prstDash val="solid"/>
                </a:ln>
                <a:solidFill>
                  <a:schemeClr val="tx2">
                    <a:lumMod val="75000"/>
                  </a:schemeClr>
                </a:solidFill>
                <a:latin typeface="+mj-lt"/>
                <a:ea typeface="+mj-ea"/>
                <a:cs typeface="+mj-cs"/>
              </a:rPr>
              <a:t>ان</a:t>
            </a:r>
            <a:r>
              <a:rPr lang="ar-SA" b="1" dirty="0" smtClean="0">
                <a:ln w="12700">
                  <a:solidFill>
                    <a:schemeClr val="tx2">
                      <a:satMod val="155000"/>
                    </a:schemeClr>
                  </a:solidFill>
                  <a:prstDash val="solid"/>
                </a:ln>
                <a:solidFill>
                  <a:schemeClr val="tx2">
                    <a:lumMod val="75000"/>
                  </a:schemeClr>
                </a:solidFill>
                <a:latin typeface="+mj-lt"/>
                <a:ea typeface="+mj-ea"/>
                <a:cs typeface="+mj-cs"/>
              </a:rPr>
              <a:t> المجموعات الالكترونية لا يشترط أن تكون من تنفيذ مؤسسات المكتبات بل قد تكون مبادرات أشخاص أو هيئات أكاديمية متخصصة  يمكن </a:t>
            </a:r>
            <a:r>
              <a:rPr lang="ar-SA" b="1" dirty="0" err="1" smtClean="0">
                <a:ln w="12700">
                  <a:solidFill>
                    <a:schemeClr val="tx2">
                      <a:satMod val="155000"/>
                    </a:schemeClr>
                  </a:solidFill>
                  <a:prstDash val="solid"/>
                </a:ln>
                <a:solidFill>
                  <a:schemeClr val="tx2">
                    <a:lumMod val="75000"/>
                  </a:schemeClr>
                </a:solidFill>
                <a:latin typeface="+mj-lt"/>
                <a:ea typeface="+mj-ea"/>
                <a:cs typeface="+mj-cs"/>
              </a:rPr>
              <a:t>ان</a:t>
            </a:r>
            <a:r>
              <a:rPr lang="ar-SA" b="1" dirty="0" smtClean="0">
                <a:ln w="12700">
                  <a:solidFill>
                    <a:schemeClr val="tx2">
                      <a:satMod val="155000"/>
                    </a:schemeClr>
                  </a:solidFill>
                  <a:prstDash val="solid"/>
                </a:ln>
                <a:solidFill>
                  <a:schemeClr val="tx2">
                    <a:lumMod val="75000"/>
                  </a:schemeClr>
                </a:solidFill>
                <a:latin typeface="+mj-lt"/>
                <a:ea typeface="+mj-ea"/>
                <a:cs typeface="+mj-cs"/>
              </a:rPr>
              <a:t> يطلق عليها عمليا ( </a:t>
            </a:r>
            <a:r>
              <a:rPr lang="ar-SA" b="1" dirty="0" smtClean="0">
                <a:ln w="12700">
                  <a:solidFill>
                    <a:schemeClr val="tx2">
                      <a:satMod val="155000"/>
                    </a:schemeClr>
                  </a:solidFill>
                  <a:prstDash val="solid"/>
                </a:ln>
                <a:solidFill>
                  <a:srgbClr val="FF0000"/>
                </a:solidFill>
                <a:latin typeface="+mj-lt"/>
                <a:ea typeface="+mj-ea"/>
                <a:cs typeface="+mj-cs"/>
              </a:rPr>
              <a:t>البوابات</a:t>
            </a:r>
            <a:r>
              <a:rPr lang="ar-SA" b="1" dirty="0" smtClean="0">
                <a:ln w="12700">
                  <a:solidFill>
                    <a:schemeClr val="tx2">
                      <a:satMod val="155000"/>
                    </a:schemeClr>
                  </a:solidFill>
                  <a:prstDash val="solid"/>
                </a:ln>
                <a:solidFill>
                  <a:schemeClr val="tx2">
                    <a:lumMod val="75000"/>
                  </a:schemeClr>
                </a:solidFill>
                <a:latin typeface="+mj-lt"/>
                <a:ea typeface="+mj-ea"/>
                <a:cs typeface="+mj-cs"/>
              </a:rPr>
              <a:t> )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fontScale="90000"/>
          </a:bodyPr>
          <a:lstStyle/>
          <a:p>
            <a:r>
              <a:rPr lang="ar-SA" b="1" dirty="0" smtClean="0">
                <a:ln w="12700">
                  <a:solidFill>
                    <a:schemeClr val="tx2">
                      <a:satMod val="155000"/>
                    </a:schemeClr>
                  </a:solidFill>
                  <a:prstDash val="solid"/>
                </a:ln>
                <a:solidFill>
                  <a:schemeClr val="accent5">
                    <a:lumMod val="50000"/>
                  </a:schemeClr>
                </a:solidFill>
              </a:rPr>
              <a:t>الأرشيفات المفتوحة – الإتاحة الحرة- المستودعات الرقمية  </a:t>
            </a:r>
          </a:p>
        </p:txBody>
      </p:sp>
      <p:sp>
        <p:nvSpPr>
          <p:cNvPr id="3" name="عنصر نائب للمحتوى 2"/>
          <p:cNvSpPr>
            <a:spLocks noGrp="1"/>
          </p:cNvSpPr>
          <p:nvPr>
            <p:ph idx="1"/>
          </p:nvPr>
        </p:nvSpPr>
        <p:spPr/>
        <p:txBody>
          <a:bodyPr>
            <a:noAutofit/>
          </a:bodyPr>
          <a:lstStyle/>
          <a:p>
            <a:pPr algn="just">
              <a:buNone/>
            </a:pPr>
            <a:r>
              <a:rPr lang="ar-SA" b="1" dirty="0" smtClean="0">
                <a:ln w="12700">
                  <a:solidFill>
                    <a:schemeClr val="tx2">
                      <a:satMod val="155000"/>
                    </a:schemeClr>
                  </a:solidFill>
                  <a:prstDash val="solid"/>
                </a:ln>
                <a:solidFill>
                  <a:srgbClr val="002060"/>
                </a:solidFill>
                <a:latin typeface="+mj-lt"/>
                <a:ea typeface="+mj-ea"/>
                <a:cs typeface="+mj-cs"/>
              </a:rPr>
              <a:t>بحسب عمر إيمان فوزي فان الأرشيفات المفتوحة ( </a:t>
            </a:r>
            <a:r>
              <a:rPr lang="ar-SA" b="1" dirty="0" smtClean="0">
                <a:ln w="12700">
                  <a:solidFill>
                    <a:schemeClr val="tx2">
                      <a:satMod val="155000"/>
                    </a:schemeClr>
                  </a:solidFill>
                  <a:prstDash val="solid"/>
                </a:ln>
                <a:solidFill>
                  <a:srgbClr val="0070C0"/>
                </a:solidFill>
                <a:latin typeface="+mj-lt"/>
                <a:ea typeface="+mj-ea"/>
                <a:cs typeface="+mj-cs"/>
              </a:rPr>
              <a:t>عبارة عن بيانات متاحة على الويب تقوم باستقطاب أنواع متعددة من الإنتاج الفكري العلمي وبمختلف أشكال المواد الرقمية في موضوع ما لحفظها وتنظيمها وبثها دون قيود مادية وبحد أدنى من القيود القانونية للباحثين</a:t>
            </a:r>
            <a:r>
              <a:rPr lang="ar-SA" b="1" dirty="0" smtClean="0">
                <a:ln w="12700">
                  <a:solidFill>
                    <a:schemeClr val="tx2">
                      <a:satMod val="155000"/>
                    </a:schemeClr>
                  </a:solidFill>
                  <a:prstDash val="solid"/>
                </a:ln>
                <a:solidFill>
                  <a:srgbClr val="002060"/>
                </a:solidFill>
                <a:latin typeface="+mj-lt"/>
                <a:ea typeface="+mj-ea"/>
                <a:cs typeface="+mj-cs"/>
              </a:rPr>
              <a:t> )</a:t>
            </a:r>
          </a:p>
          <a:p>
            <a:pPr algn="just">
              <a:buNone/>
            </a:pPr>
            <a:r>
              <a:rPr lang="ar-SA" b="1" dirty="0" smtClean="0">
                <a:ln w="12700">
                  <a:solidFill>
                    <a:schemeClr val="tx2">
                      <a:satMod val="155000"/>
                    </a:schemeClr>
                  </a:solidFill>
                  <a:prstDash val="solid"/>
                </a:ln>
                <a:solidFill>
                  <a:srgbClr val="002060"/>
                </a:solidFill>
                <a:latin typeface="+mj-lt"/>
                <a:ea typeface="+mj-ea"/>
                <a:cs typeface="+mj-cs"/>
              </a:rPr>
              <a:t>وهنالك مصطلح مجاور هو الإتاحة الحرة  والذي يعني ( </a:t>
            </a:r>
            <a:r>
              <a:rPr lang="ar-SA" b="1" dirty="0" smtClean="0">
                <a:ln w="12700">
                  <a:solidFill>
                    <a:schemeClr val="tx2">
                      <a:satMod val="155000"/>
                    </a:schemeClr>
                  </a:solidFill>
                  <a:prstDash val="solid"/>
                </a:ln>
                <a:solidFill>
                  <a:srgbClr val="0070C0"/>
                </a:solidFill>
                <a:latin typeface="+mj-lt"/>
                <a:ea typeface="+mj-ea"/>
                <a:cs typeface="+mj-cs"/>
              </a:rPr>
              <a:t>إتاحة فورية مستدامة ومجانية على الخط المباشر للنصوص الكاملة لمختلف مقالات المجلات العلمية المحكمة</a:t>
            </a:r>
            <a:r>
              <a:rPr lang="ar-SA" b="1" dirty="0" smtClean="0">
                <a:ln w="12700">
                  <a:solidFill>
                    <a:schemeClr val="tx2">
                      <a:satMod val="155000"/>
                    </a:schemeClr>
                  </a:solidFill>
                  <a:prstDash val="solid"/>
                </a:ln>
                <a:solidFill>
                  <a:srgbClr val="002060"/>
                </a:solidFill>
                <a:latin typeface="+mj-lt"/>
                <a:ea typeface="+mj-ea"/>
                <a:cs typeface="+mj-cs"/>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solidFill>
        </p:spPr>
        <p:txBody>
          <a:bodyPr>
            <a:normAutofit/>
          </a:bodyPr>
          <a:lstStyle/>
          <a:p>
            <a:r>
              <a:rPr lang="ar-SA"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المستودعات الرقمية </a:t>
            </a:r>
            <a:endPar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p:txBody>
          <a:bodyPr>
            <a:noAutofit/>
          </a:bodyPr>
          <a:lstStyle/>
          <a:p>
            <a:r>
              <a:rPr lang="ar-SA" b="1" dirty="0" smtClean="0">
                <a:ln w="12700">
                  <a:solidFill>
                    <a:schemeClr val="tx2">
                      <a:satMod val="155000"/>
                    </a:schemeClr>
                  </a:solidFill>
                  <a:prstDash val="solid"/>
                </a:ln>
                <a:solidFill>
                  <a:srgbClr val="0070C0"/>
                </a:solidFill>
                <a:latin typeface="+mj-lt"/>
                <a:ea typeface="+mj-ea"/>
                <a:cs typeface="+mj-cs"/>
              </a:rPr>
              <a:t>تعتبر بمثابة أرشيفات مفتوحة ترعاها المؤسسات الأكاديمية التي ينتمي إليها المؤلفون والمنتجون لمقالات الدراسات العلمية المنشورة في هذه المستودعات </a:t>
            </a:r>
          </a:p>
          <a:p>
            <a:r>
              <a:rPr lang="ar-SA" b="1" dirty="0" smtClean="0">
                <a:ln w="12700">
                  <a:solidFill>
                    <a:schemeClr val="tx2">
                      <a:satMod val="155000"/>
                    </a:schemeClr>
                  </a:solidFill>
                  <a:prstDash val="solid"/>
                </a:ln>
                <a:solidFill>
                  <a:srgbClr val="C00000"/>
                </a:solidFill>
                <a:latin typeface="+mj-lt"/>
                <a:ea typeface="+mj-ea"/>
                <a:cs typeface="+mj-cs"/>
              </a:rPr>
              <a:t>أمثلة عنها </a:t>
            </a:r>
            <a:r>
              <a:rPr lang="ar-SA" b="1" dirty="0" smtClean="0">
                <a:ln w="12700">
                  <a:solidFill>
                    <a:schemeClr val="tx2">
                      <a:satMod val="155000"/>
                    </a:schemeClr>
                  </a:solidFill>
                  <a:prstDash val="solid"/>
                </a:ln>
                <a:solidFill>
                  <a:srgbClr val="0070C0"/>
                </a:solidFill>
                <a:latin typeface="+mj-lt"/>
                <a:ea typeface="+mj-ea"/>
                <a:cs typeface="+mj-cs"/>
              </a:rPr>
              <a:t>: مستودع الذاكرة الالكترونية لجامعة القاهرة </a:t>
            </a:r>
          </a:p>
          <a:p>
            <a:pPr lvl="1"/>
            <a:r>
              <a:rPr lang="ar-SA" b="1" dirty="0" smtClean="0">
                <a:ln w="12700">
                  <a:solidFill>
                    <a:schemeClr val="tx2">
                      <a:satMod val="155000"/>
                    </a:schemeClr>
                  </a:solidFill>
                  <a:prstDash val="solid"/>
                </a:ln>
                <a:solidFill>
                  <a:srgbClr val="0070C0"/>
                </a:solidFill>
                <a:latin typeface="+mj-lt"/>
                <a:ea typeface="+mj-ea"/>
                <a:cs typeface="+mj-cs"/>
              </a:rPr>
              <a:t>مستودع الجامعة الأمريكية </a:t>
            </a:r>
          </a:p>
          <a:p>
            <a:pPr lvl="1"/>
            <a:r>
              <a:rPr lang="ar-SA" b="1" dirty="0" smtClean="0">
                <a:ln w="12700">
                  <a:solidFill>
                    <a:schemeClr val="tx2">
                      <a:satMod val="155000"/>
                    </a:schemeClr>
                  </a:solidFill>
                  <a:prstDash val="solid"/>
                </a:ln>
                <a:solidFill>
                  <a:srgbClr val="0070C0"/>
                </a:solidFill>
                <a:latin typeface="+mj-lt"/>
                <a:ea typeface="+mj-ea"/>
                <a:cs typeface="+mj-cs"/>
              </a:rPr>
              <a:t>مستودع الجامعة البريطانية </a:t>
            </a:r>
          </a:p>
          <a:p>
            <a:pPr lvl="1"/>
            <a:r>
              <a:rPr lang="ar-SA" b="1" dirty="0" smtClean="0">
                <a:ln w="12700">
                  <a:solidFill>
                    <a:schemeClr val="tx2">
                      <a:satMod val="155000"/>
                    </a:schemeClr>
                  </a:solidFill>
                  <a:prstDash val="solid"/>
                </a:ln>
                <a:solidFill>
                  <a:srgbClr val="0070C0"/>
                </a:solidFill>
                <a:latin typeface="+mj-lt"/>
                <a:ea typeface="+mj-ea"/>
                <a:cs typeface="+mj-cs"/>
              </a:rPr>
              <a:t>مستودع جامعة الملك سعود</a:t>
            </a:r>
          </a:p>
          <a:p>
            <a:pPr lvl="1"/>
            <a:r>
              <a:rPr lang="ar-SA" b="1" dirty="0" smtClean="0">
                <a:ln w="12700">
                  <a:solidFill>
                    <a:schemeClr val="tx2">
                      <a:satMod val="155000"/>
                    </a:schemeClr>
                  </a:solidFill>
                  <a:prstDash val="solid"/>
                </a:ln>
                <a:solidFill>
                  <a:srgbClr val="0070C0"/>
                </a:solidFill>
                <a:latin typeface="+mj-lt"/>
                <a:ea typeface="+mj-ea"/>
                <a:cs typeface="+mj-cs"/>
              </a:rPr>
              <a:t>المستودع المؤسسي لجامعة قطر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normAutofit/>
          </a:bodyPr>
          <a:lstStyle/>
          <a:p>
            <a:r>
              <a:rPr lang="ar-SA" sz="48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المحور الأخير: قضايا النشر الالكتروني</a:t>
            </a:r>
            <a:endParaRPr lang="ar-SA" sz="4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a:xfrm>
            <a:off x="285720" y="2928934"/>
            <a:ext cx="8229600" cy="1828800"/>
          </a:xfrm>
        </p:spPr>
        <p:txBody>
          <a:bodyPr>
            <a:normAutofit/>
          </a:bodyPr>
          <a:lstStyle/>
          <a:p>
            <a:r>
              <a:rPr lang="ar-SA" sz="4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Akhbar MT" pitchFamily="2" charset="-78"/>
              </a:rPr>
              <a:t>الحفظ المستدام للمصادر الالكترونية</a:t>
            </a:r>
          </a:p>
          <a:p>
            <a:r>
              <a:rPr lang="ar-SA" sz="4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Akhbar MT" pitchFamily="2" charset="-78"/>
              </a:rPr>
              <a:t>الإيداع القانوني للوثائق الالكترونية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8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1/ الحفظ المستدام للمنشورات الالكترونية</a:t>
            </a:r>
          </a:p>
        </p:txBody>
      </p:sp>
      <p:sp>
        <p:nvSpPr>
          <p:cNvPr id="3" name="عنصر نائب للمحتوى 2"/>
          <p:cNvSpPr>
            <a:spLocks noGrp="1"/>
          </p:cNvSpPr>
          <p:nvPr>
            <p:ph idx="1"/>
          </p:nvPr>
        </p:nvSpPr>
        <p:spPr/>
        <p:txBody>
          <a:bodyPr>
            <a:noAutofit/>
          </a:bodyPr>
          <a:lstStyle/>
          <a:p>
            <a:pPr algn="ctr">
              <a:buNone/>
            </a:pPr>
            <a:r>
              <a:rPr lang="ar-SA" sz="4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j-lt"/>
                <a:ea typeface="+mj-ea"/>
                <a:cs typeface="+mj-cs"/>
              </a:rPr>
              <a:t>أسباب فقدان المعلومات الرقمية :</a:t>
            </a:r>
          </a:p>
          <a:p>
            <a:r>
              <a:rPr lang="ar-SA" sz="360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mj-lt"/>
                <a:ea typeface="+mj-ea"/>
                <a:cs typeface="+mj-cs"/>
              </a:rPr>
              <a:t>التغييرات التي تطرأ على المنظمات </a:t>
            </a:r>
          </a:p>
          <a:p>
            <a:r>
              <a:rPr lang="ar-SA" sz="360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mj-lt"/>
                <a:ea typeface="+mj-ea"/>
                <a:cs typeface="+mj-cs"/>
              </a:rPr>
              <a:t>إعادة تنظيم المحتوى </a:t>
            </a:r>
          </a:p>
          <a:p>
            <a:r>
              <a:rPr lang="ar-SA" sz="360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mj-lt"/>
                <a:ea typeface="+mj-ea"/>
                <a:cs typeface="+mj-cs"/>
              </a:rPr>
              <a:t>زوال التقنية المستخدمة ( البرمجيات و العتاد )</a:t>
            </a:r>
          </a:p>
          <a:p>
            <a:r>
              <a:rPr lang="ar-SA" sz="360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mj-lt"/>
                <a:ea typeface="+mj-ea"/>
                <a:cs typeface="+mj-cs"/>
              </a:rPr>
              <a:t>اختراق البيانات أو تخريبها أو تدميرها </a:t>
            </a:r>
          </a:p>
          <a:p>
            <a:r>
              <a:rPr lang="ar-SA" sz="360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mj-lt"/>
                <a:ea typeface="+mj-ea"/>
                <a:cs typeface="+mj-cs"/>
              </a:rPr>
              <a:t>الكوارث الطبيعية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214282" y="0"/>
          <a:ext cx="892971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928802"/>
            <a:ext cx="9001188" cy="1643066"/>
          </a:xfrm>
        </p:spPr>
        <p:txBody>
          <a:bodyPr>
            <a:noAutofit/>
          </a:bodyPr>
          <a:lstStyle/>
          <a:p>
            <a:r>
              <a:rPr lang="ar-DZ" sz="8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المحور </a:t>
            </a:r>
            <a:r>
              <a:rPr lang="fr-FR" sz="8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5</a:t>
            </a:r>
            <a:r>
              <a:rPr lang="ar-DZ" sz="8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br>
              <a:rPr lang="ar-DZ" sz="8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ar-DZ" sz="8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r>
            <a:br>
              <a:rPr lang="ar-DZ" sz="8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ar-SA" sz="66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أدوات النشر الالكتروني </a:t>
            </a:r>
            <a:endParaRPr lang="ar-SA" sz="5400" b="1" dirty="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9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2/ الإيداع القانوني للوثائق الالكترونية </a:t>
            </a:r>
            <a:endParaRPr lang="ar-SA" dirty="0">
              <a:solidFill>
                <a:srgbClr val="C00000"/>
              </a:solidFill>
            </a:endParaRPr>
          </a:p>
        </p:txBody>
      </p:sp>
      <p:sp>
        <p:nvSpPr>
          <p:cNvPr id="3" name="عنصر نائب للمحتوى 2"/>
          <p:cNvSpPr>
            <a:spLocks noGrp="1"/>
          </p:cNvSpPr>
          <p:nvPr>
            <p:ph idx="1"/>
          </p:nvPr>
        </p:nvSpPr>
        <p:spPr/>
        <p:txBody>
          <a:bodyPr>
            <a:noAutofit/>
          </a:bodyPr>
          <a:lstStyle/>
          <a:p>
            <a:pPr algn="just"/>
            <a:r>
              <a:rPr lang="ar-SA" sz="28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من خلال أدبيات الموضوع المتعلقة بكل التشريعات الخاصة بالإيداع القانوني للمنشورات الالكترونية يمكن جملة من الاتجاهات :</a:t>
            </a:r>
          </a:p>
          <a:p>
            <a:pPr algn="just">
              <a:buFont typeface="Wingdings" pitchFamily="2" charset="2"/>
              <a:buChar char="q"/>
            </a:pPr>
            <a:r>
              <a:rPr lang="ar-SA" sz="28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هناك توجهان فيما يخص الهيئة التي يستند إليها تشريع وتقنين إيداع المنشورات الالكترونية </a:t>
            </a:r>
          </a:p>
          <a:p>
            <a:pPr lvl="2" algn="just">
              <a:buFont typeface="Courier New" pitchFamily="49" charset="0"/>
              <a:buChar char="o"/>
            </a:pPr>
            <a:r>
              <a:rPr lang="ar-SA" sz="28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1- المؤسسة الايداعية الوطنية التي تتولى مراجعة القوانين المتعلقة بالإيداع في الغالب فان هذه المؤسسة تتمثل في المكتبة الوطنية كما في غالبية الدول ( مثل </a:t>
            </a:r>
            <a:r>
              <a:rPr lang="ar-SA" sz="2800"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و</a:t>
            </a:r>
            <a:r>
              <a:rPr lang="ar-SA" sz="28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 .م </a:t>
            </a:r>
            <a:r>
              <a:rPr lang="ar-SA" sz="2800"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أ</a:t>
            </a:r>
            <a:r>
              <a:rPr lang="ar-SA" sz="28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 – المملكة المتحدة – استراليا – اسبانيا )</a:t>
            </a:r>
          </a:p>
          <a:p>
            <a:pPr lvl="2" algn="just">
              <a:buFont typeface="Courier New" pitchFamily="49" charset="0"/>
              <a:buChar char="o"/>
            </a:pPr>
            <a:r>
              <a:rPr lang="ar-SA" sz="28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2- قد تتولى هذه المهمة هيئة إدارية هي في الغالب وزارة الثقافة  (كما في حالة : فرنسا – </a:t>
            </a:r>
            <a:r>
              <a:rPr lang="ar-SA" sz="2800"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الدنمارك</a:t>
            </a:r>
            <a:r>
              <a:rPr lang="ar-SA" sz="28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 – </a:t>
            </a:r>
            <a:r>
              <a:rPr lang="ar-SA" sz="2800"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او</a:t>
            </a:r>
            <a:r>
              <a:rPr lang="ar-SA" sz="28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 وزارة التربية في حالة فنلندا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6286544"/>
          </a:xfrm>
        </p:spPr>
        <p:txBody>
          <a:bodyPr>
            <a:normAutofit/>
          </a:bodyPr>
          <a:lstStyle/>
          <a:p>
            <a:pPr>
              <a:buFont typeface="Wingdings" pitchFamily="2" charset="2"/>
              <a:buChar char="q"/>
            </a:pPr>
            <a:r>
              <a:rPr lang="ar-SA" sz="2800" b="1" dirty="0" smtClean="0">
                <a:ln w="12700">
                  <a:solidFill>
                    <a:schemeClr val="tx2">
                      <a:satMod val="155000"/>
                    </a:schemeClr>
                  </a:solidFill>
                  <a:prstDash val="solid"/>
                </a:ln>
                <a:solidFill>
                  <a:srgbClr val="C00000"/>
                </a:solidFill>
                <a:latin typeface="+mj-lt"/>
                <a:ea typeface="+mj-ea"/>
                <a:cs typeface="+mj-cs"/>
              </a:rPr>
              <a:t> فيما يتعلق بالجانب الشكلي للقانون المتعلق بالإيداع القانوني للنشر الالكتروني :</a:t>
            </a:r>
          </a:p>
          <a:p>
            <a:pPr lvl="1">
              <a:buFont typeface="Wingdings" pitchFamily="2" charset="2"/>
              <a:buChar char="q"/>
            </a:pPr>
            <a:r>
              <a:rPr lang="ar-SA" dirty="0" smtClean="0">
                <a:ln w="12700">
                  <a:solidFill>
                    <a:schemeClr val="tx2">
                      <a:satMod val="155000"/>
                    </a:schemeClr>
                  </a:solidFill>
                  <a:prstDash val="solid"/>
                </a:ln>
                <a:solidFill>
                  <a:schemeClr val="accent4">
                    <a:lumMod val="50000"/>
                  </a:schemeClr>
                </a:solidFill>
                <a:latin typeface="+mj-lt"/>
                <a:ea typeface="+mj-ea"/>
                <a:cs typeface="+mj-cs"/>
              </a:rPr>
              <a:t>يجري العمل بالإيداع القانوني بقانون خاص </a:t>
            </a:r>
            <a:r>
              <a:rPr lang="ar-SA" dirty="0" err="1" smtClean="0">
                <a:ln w="12700">
                  <a:solidFill>
                    <a:schemeClr val="tx2">
                      <a:satMod val="155000"/>
                    </a:schemeClr>
                  </a:solidFill>
                  <a:prstDash val="solid"/>
                </a:ln>
                <a:solidFill>
                  <a:schemeClr val="accent4">
                    <a:lumMod val="50000"/>
                  </a:schemeClr>
                </a:solidFill>
                <a:latin typeface="+mj-lt"/>
                <a:ea typeface="+mj-ea"/>
                <a:cs typeface="+mj-cs"/>
              </a:rPr>
              <a:t>به</a:t>
            </a:r>
            <a:r>
              <a:rPr lang="ar-SA" dirty="0" smtClean="0">
                <a:ln w="12700">
                  <a:solidFill>
                    <a:schemeClr val="tx2">
                      <a:satMod val="155000"/>
                    </a:schemeClr>
                  </a:solidFill>
                  <a:prstDash val="solid"/>
                </a:ln>
                <a:solidFill>
                  <a:schemeClr val="accent4">
                    <a:lumMod val="50000"/>
                  </a:schemeClr>
                </a:solidFill>
                <a:latin typeface="+mj-lt"/>
                <a:ea typeface="+mj-ea"/>
                <a:cs typeface="+mj-cs"/>
              </a:rPr>
              <a:t> ( كما في حالة فرنسا - فنلندا – السويد )</a:t>
            </a:r>
          </a:p>
          <a:p>
            <a:pPr lvl="1">
              <a:buFont typeface="Wingdings" pitchFamily="2" charset="2"/>
              <a:buChar char="q"/>
            </a:pPr>
            <a:r>
              <a:rPr lang="ar-SA" dirty="0" smtClean="0">
                <a:ln w="12700">
                  <a:solidFill>
                    <a:schemeClr val="tx2">
                      <a:satMod val="155000"/>
                    </a:schemeClr>
                  </a:solidFill>
                  <a:prstDash val="solid"/>
                </a:ln>
                <a:solidFill>
                  <a:schemeClr val="accent4">
                    <a:lumMod val="50000"/>
                  </a:schemeClr>
                </a:solidFill>
                <a:latin typeface="+mj-lt"/>
                <a:ea typeface="+mj-ea"/>
                <a:cs typeface="+mj-cs"/>
              </a:rPr>
              <a:t>يجري العمل بالإيداع القانوني وفقا لقانون حقوق المؤلف </a:t>
            </a:r>
          </a:p>
          <a:p>
            <a:pPr lvl="1">
              <a:buNone/>
            </a:pPr>
            <a:r>
              <a:rPr lang="ar-SA" dirty="0" smtClean="0">
                <a:ln w="12700">
                  <a:solidFill>
                    <a:schemeClr val="tx2">
                      <a:satMod val="155000"/>
                    </a:schemeClr>
                  </a:solidFill>
                  <a:prstDash val="solid"/>
                </a:ln>
                <a:solidFill>
                  <a:schemeClr val="accent4">
                    <a:lumMod val="50000"/>
                  </a:schemeClr>
                </a:solidFill>
                <a:latin typeface="+mj-lt"/>
                <a:ea typeface="+mj-ea"/>
                <a:cs typeface="+mj-cs"/>
              </a:rPr>
              <a:t>                  ( كما في حالة  </a:t>
            </a:r>
            <a:r>
              <a:rPr lang="ar-SA" dirty="0" err="1" smtClean="0">
                <a:ln w="12700">
                  <a:solidFill>
                    <a:schemeClr val="tx2">
                      <a:satMod val="155000"/>
                    </a:schemeClr>
                  </a:solidFill>
                  <a:prstDash val="solid"/>
                </a:ln>
                <a:solidFill>
                  <a:schemeClr val="accent4">
                    <a:lumMod val="50000"/>
                  </a:schemeClr>
                </a:solidFill>
                <a:latin typeface="+mj-lt"/>
                <a:ea typeface="+mj-ea"/>
                <a:cs typeface="+mj-cs"/>
              </a:rPr>
              <a:t>و</a:t>
            </a:r>
            <a:r>
              <a:rPr lang="ar-SA" dirty="0" smtClean="0">
                <a:ln w="12700">
                  <a:solidFill>
                    <a:schemeClr val="tx2">
                      <a:satMod val="155000"/>
                    </a:schemeClr>
                  </a:solidFill>
                  <a:prstDash val="solid"/>
                </a:ln>
                <a:solidFill>
                  <a:schemeClr val="accent4">
                    <a:lumMod val="50000"/>
                  </a:schemeClr>
                </a:solidFill>
                <a:latin typeface="+mj-lt"/>
                <a:ea typeface="+mj-ea"/>
                <a:cs typeface="+mj-cs"/>
              </a:rPr>
              <a:t>. م .أ – المملكة المتحدة – استراليا )</a:t>
            </a:r>
          </a:p>
          <a:p>
            <a:pPr lvl="1">
              <a:buFont typeface="Wingdings" pitchFamily="2" charset="2"/>
              <a:buChar char="q"/>
            </a:pPr>
            <a:r>
              <a:rPr lang="ar-SA" dirty="0" smtClean="0">
                <a:ln w="12700">
                  <a:solidFill>
                    <a:schemeClr val="tx2">
                      <a:satMod val="155000"/>
                    </a:schemeClr>
                  </a:solidFill>
                  <a:prstDash val="solid"/>
                </a:ln>
                <a:solidFill>
                  <a:schemeClr val="accent4">
                    <a:lumMod val="50000"/>
                  </a:schemeClr>
                </a:solidFill>
                <a:latin typeface="+mj-lt"/>
                <a:ea typeface="+mj-ea"/>
                <a:cs typeface="+mj-cs"/>
              </a:rPr>
              <a:t> يجري العمل بالإيداع القانوني وفقا للقانون الذي يحكم هيئة الإيداع القانوني     (كما في حالة كندا – ألمانيا – اسبانيا ) </a:t>
            </a:r>
          </a:p>
          <a:p>
            <a:pPr>
              <a:buFont typeface="Wingdings" pitchFamily="2" charset="2"/>
              <a:buChar char="q"/>
            </a:pPr>
            <a:r>
              <a:rPr lang="ar-SA" sz="2800" dirty="0" smtClean="0">
                <a:ln w="12700">
                  <a:solidFill>
                    <a:schemeClr val="tx2">
                      <a:satMod val="155000"/>
                    </a:schemeClr>
                  </a:solidFill>
                  <a:prstDash val="solid"/>
                </a:ln>
                <a:solidFill>
                  <a:schemeClr val="accent4">
                    <a:lumMod val="50000"/>
                  </a:schemeClr>
                </a:solidFill>
                <a:latin typeface="+mj-lt"/>
                <a:ea typeface="+mj-ea"/>
                <a:cs typeface="+mj-cs"/>
              </a:rPr>
              <a:t> </a:t>
            </a:r>
            <a:r>
              <a:rPr lang="ar-SA" sz="2800" b="1" dirty="0" smtClean="0">
                <a:ln w="12700">
                  <a:solidFill>
                    <a:schemeClr val="tx2">
                      <a:satMod val="155000"/>
                    </a:schemeClr>
                  </a:solidFill>
                  <a:prstDash val="solid"/>
                </a:ln>
                <a:solidFill>
                  <a:srgbClr val="C00000"/>
                </a:solidFill>
                <a:latin typeface="+mj-lt"/>
                <a:ea typeface="+mj-ea"/>
                <a:cs typeface="+mj-cs"/>
              </a:rPr>
              <a:t>فيما يتعلق بأصناف المنشورات الالكترونية التي يعنيها القانون نميز نمطين :</a:t>
            </a:r>
          </a:p>
          <a:p>
            <a:pPr lvl="1">
              <a:buFont typeface="Wingdings" pitchFamily="2" charset="2"/>
              <a:buChar char="q"/>
            </a:pPr>
            <a:r>
              <a:rPr lang="ar-SA" dirty="0" smtClean="0">
                <a:ln w="12700">
                  <a:solidFill>
                    <a:schemeClr val="tx2">
                      <a:satMod val="155000"/>
                    </a:schemeClr>
                  </a:solidFill>
                  <a:prstDash val="solid"/>
                </a:ln>
                <a:solidFill>
                  <a:schemeClr val="accent4">
                    <a:lumMod val="50000"/>
                  </a:schemeClr>
                </a:solidFill>
                <a:latin typeface="+mj-lt"/>
                <a:ea typeface="+mj-ea"/>
                <a:cs typeface="+mj-cs"/>
              </a:rPr>
              <a:t>تشريعات تشمل جميع المنشورات غير المطبوعة </a:t>
            </a:r>
          </a:p>
          <a:p>
            <a:pPr lvl="1">
              <a:buFont typeface="Wingdings" pitchFamily="2" charset="2"/>
              <a:buChar char="q"/>
            </a:pPr>
            <a:r>
              <a:rPr lang="ar-SA" dirty="0" smtClean="0">
                <a:ln w="12700">
                  <a:solidFill>
                    <a:schemeClr val="tx2">
                      <a:satMod val="155000"/>
                    </a:schemeClr>
                  </a:solidFill>
                  <a:prstDash val="solid"/>
                </a:ln>
                <a:solidFill>
                  <a:schemeClr val="accent4">
                    <a:lumMod val="50000"/>
                  </a:schemeClr>
                </a:solidFill>
                <a:latin typeface="+mj-lt"/>
                <a:ea typeface="+mj-ea"/>
                <a:cs typeface="+mj-cs"/>
              </a:rPr>
              <a:t>تشريعات تقصي صراحة أو تلميحا المنشورات المبثوثة في شبكة الانترنت من نطاق الإيداع القانوني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ar-SA"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استراتيجيات تخص تشريعات الإيداع القانوني للمنشورات الالكترونية </a:t>
            </a:r>
            <a:endParaRPr lang="ar-SA"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a:xfrm>
            <a:off x="457200" y="1600200"/>
            <a:ext cx="8229600" cy="4900634"/>
          </a:xfrm>
        </p:spPr>
        <p:txBody>
          <a:bodyPr>
            <a:normAutofit fontScale="25000" lnSpcReduction="20000"/>
          </a:bodyPr>
          <a:lstStyle/>
          <a:p>
            <a:pPr algn="just">
              <a:lnSpc>
                <a:spcPct val="170000"/>
              </a:lnSpc>
            </a:pPr>
            <a:r>
              <a:rPr lang="ar-SA" sz="8000" dirty="0" smtClean="0">
                <a:ln w="12700">
                  <a:solidFill>
                    <a:schemeClr val="tx2">
                      <a:satMod val="155000"/>
                    </a:schemeClr>
                  </a:solidFill>
                  <a:prstDash val="solid"/>
                </a:ln>
                <a:solidFill>
                  <a:schemeClr val="accent4">
                    <a:lumMod val="50000"/>
                  </a:schemeClr>
                </a:solidFill>
                <a:latin typeface="+mj-lt"/>
                <a:ea typeface="+mj-ea"/>
                <a:cs typeface="+mj-cs"/>
              </a:rPr>
              <a:t>أن يلزم التشريع المودع بتقديم الدعم الكامل لمؤسسة الإيداع </a:t>
            </a:r>
          </a:p>
          <a:p>
            <a:pPr algn="just">
              <a:lnSpc>
                <a:spcPct val="170000"/>
              </a:lnSpc>
            </a:pPr>
            <a:r>
              <a:rPr lang="ar-SA" sz="8000" dirty="0" smtClean="0">
                <a:ln w="12700">
                  <a:solidFill>
                    <a:schemeClr val="tx2">
                      <a:satMod val="155000"/>
                    </a:schemeClr>
                  </a:solidFill>
                  <a:prstDash val="solid"/>
                </a:ln>
                <a:solidFill>
                  <a:schemeClr val="accent4">
                    <a:lumMod val="50000"/>
                  </a:schemeClr>
                </a:solidFill>
              </a:rPr>
              <a:t>أن يتم الاعتماد على المنهج الانتقائي دون المنهج الشمولي كأن تولى المنشورات الحكومية ، منشورات المؤسسات التعليمية ، أعمال المؤتمرات ، الدوريات الالكترونية ، المواقع الموضوعية المتخصصة ، التقارير السنوية ، الخرائط ..الخ </a:t>
            </a:r>
          </a:p>
          <a:p>
            <a:pPr algn="just">
              <a:lnSpc>
                <a:spcPct val="170000"/>
              </a:lnSpc>
            </a:pPr>
            <a:r>
              <a:rPr lang="ar-SA" sz="8000" dirty="0" smtClean="0">
                <a:ln w="12700">
                  <a:solidFill>
                    <a:schemeClr val="tx2">
                      <a:satMod val="155000"/>
                    </a:schemeClr>
                  </a:solidFill>
                  <a:prstDash val="solid"/>
                </a:ln>
                <a:solidFill>
                  <a:schemeClr val="accent4">
                    <a:lumMod val="50000"/>
                  </a:schemeClr>
                </a:solidFill>
              </a:rPr>
              <a:t>أن يطبق الاختيار على المنشورات الالكترونية المجانية  والتجارية على حد السواء</a:t>
            </a:r>
            <a:endParaRPr lang="ar-SA" sz="8000" dirty="0" smtClean="0">
              <a:ln w="12700">
                <a:solidFill>
                  <a:schemeClr val="tx2">
                    <a:satMod val="155000"/>
                  </a:schemeClr>
                </a:solidFill>
                <a:prstDash val="solid"/>
              </a:ln>
              <a:solidFill>
                <a:schemeClr val="accent4">
                  <a:lumMod val="50000"/>
                </a:schemeClr>
              </a:solidFill>
              <a:latin typeface="+mj-lt"/>
              <a:ea typeface="+mj-ea"/>
              <a:cs typeface="+mj-cs"/>
            </a:endParaRPr>
          </a:p>
          <a:p>
            <a:pPr algn="just">
              <a:lnSpc>
                <a:spcPct val="170000"/>
              </a:lnSpc>
            </a:pPr>
            <a:r>
              <a:rPr lang="ar-SA" sz="8000" dirty="0" smtClean="0">
                <a:ln w="12700">
                  <a:solidFill>
                    <a:schemeClr val="tx2">
                      <a:satMod val="155000"/>
                    </a:schemeClr>
                  </a:solidFill>
                  <a:prstDash val="solid"/>
                </a:ln>
                <a:solidFill>
                  <a:schemeClr val="accent4">
                    <a:lumMod val="50000"/>
                  </a:schemeClr>
                </a:solidFill>
                <a:latin typeface="+mj-lt"/>
                <a:ea typeface="+mj-ea"/>
                <a:cs typeface="+mj-cs"/>
              </a:rPr>
              <a:t>أن تعمل مكتبة الإيداع على إنشاء وحدة الكترونية تختص بإيداع المنشورات الالكترونية المتاحة على الشبكة وان تقوم هذه الوحدة على إدارة عملية الإيداع للمنشورات الالكترونية بعملية التدقيق والفحص الأولى لمنشورات الانترنت عن  طريق </a:t>
            </a:r>
            <a:r>
              <a:rPr lang="ar-SA" sz="8000" dirty="0" err="1" smtClean="0">
                <a:ln w="12700">
                  <a:solidFill>
                    <a:schemeClr val="tx2">
                      <a:satMod val="155000"/>
                    </a:schemeClr>
                  </a:solidFill>
                  <a:prstDash val="solid"/>
                </a:ln>
                <a:solidFill>
                  <a:schemeClr val="accent4">
                    <a:lumMod val="50000"/>
                  </a:schemeClr>
                </a:solidFill>
                <a:latin typeface="+mj-lt"/>
                <a:ea typeface="+mj-ea"/>
                <a:cs typeface="+mj-cs"/>
              </a:rPr>
              <a:t>روبوت</a:t>
            </a:r>
            <a:r>
              <a:rPr lang="ar-SA" sz="8000" dirty="0" smtClean="0">
                <a:ln w="12700">
                  <a:solidFill>
                    <a:schemeClr val="tx2">
                      <a:satMod val="155000"/>
                    </a:schemeClr>
                  </a:solidFill>
                  <a:prstDash val="solid"/>
                </a:ln>
                <a:solidFill>
                  <a:schemeClr val="accent4">
                    <a:lumMod val="50000"/>
                  </a:schemeClr>
                </a:solidFill>
                <a:latin typeface="+mj-lt"/>
                <a:ea typeface="+mj-ea"/>
                <a:cs typeface="+mj-cs"/>
              </a:rPr>
              <a:t> مصمم خصيصا لغرض الإحاطة بالمنشورات المعنية بالإيداع وفق الأدلة الانتقائية المحددة سلفا </a:t>
            </a:r>
          </a:p>
          <a:p>
            <a:pPr algn="just">
              <a:lnSpc>
                <a:spcPct val="170000"/>
              </a:lnSpc>
            </a:pPr>
            <a:endParaRPr lang="ar-SA" sz="8000" dirty="0" smtClean="0">
              <a:ln w="12700">
                <a:solidFill>
                  <a:schemeClr val="tx2">
                    <a:satMod val="155000"/>
                  </a:schemeClr>
                </a:solidFill>
                <a:prstDash val="solid"/>
              </a:ln>
              <a:solidFill>
                <a:schemeClr val="accent4">
                  <a:lumMod val="50000"/>
                </a:schemeClr>
              </a:solidFill>
              <a:latin typeface="+mj-lt"/>
              <a:ea typeface="+mj-ea"/>
              <a:cs typeface="+mj-cs"/>
            </a:endParaRPr>
          </a:p>
          <a:p>
            <a:endParaRPr lang="ar-S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algn="just"/>
            <a:r>
              <a:rPr lang="ar-SA" sz="2800" dirty="0" smtClean="0">
                <a:ln w="12700">
                  <a:solidFill>
                    <a:schemeClr val="tx2">
                      <a:satMod val="155000"/>
                    </a:schemeClr>
                  </a:solidFill>
                  <a:prstDash val="solid"/>
                </a:ln>
                <a:solidFill>
                  <a:schemeClr val="accent4">
                    <a:lumMod val="50000"/>
                  </a:schemeClr>
                </a:solidFill>
                <a:latin typeface="+mj-lt"/>
                <a:ea typeface="+mj-ea"/>
                <a:cs typeface="+mj-cs"/>
              </a:rPr>
              <a:t>أن يتم اعتماد النسخ الاحتياطي بنظام التخزين للمواد الالكترونية  المودعة  وان تستخدم استراتيجيات النسخ ( الدورية ، التهجير على فترات)  </a:t>
            </a:r>
          </a:p>
          <a:p>
            <a:pPr algn="just"/>
            <a:r>
              <a:rPr lang="ar-SA" sz="2800" dirty="0" smtClean="0">
                <a:ln w="12700">
                  <a:solidFill>
                    <a:schemeClr val="tx2">
                      <a:satMod val="155000"/>
                    </a:schemeClr>
                  </a:solidFill>
                  <a:prstDash val="solid"/>
                </a:ln>
                <a:solidFill>
                  <a:schemeClr val="accent4">
                    <a:lumMod val="50000"/>
                  </a:schemeClr>
                </a:solidFill>
                <a:latin typeface="+mj-lt"/>
                <a:ea typeface="+mj-ea"/>
                <a:cs typeface="+mj-cs"/>
              </a:rPr>
              <a:t>أن تخزن المواد المودعة في بيئة آمنة ومستقرة </a:t>
            </a:r>
          </a:p>
          <a:p>
            <a:pPr algn="just"/>
            <a:r>
              <a:rPr lang="ar-SA" sz="2800" dirty="0" smtClean="0">
                <a:ln w="12700">
                  <a:solidFill>
                    <a:schemeClr val="tx2">
                      <a:satMod val="155000"/>
                    </a:schemeClr>
                  </a:solidFill>
                  <a:prstDash val="solid"/>
                </a:ln>
                <a:solidFill>
                  <a:schemeClr val="accent4">
                    <a:lumMod val="50000"/>
                  </a:schemeClr>
                </a:solidFill>
                <a:latin typeface="+mj-lt"/>
                <a:ea typeface="+mj-ea"/>
                <a:cs typeface="+mj-cs"/>
              </a:rPr>
              <a:t>أن تعمل مكتبة الإيداع على انتهاج سياسة الإتاحة لمنشورات الانترنت المودعة ترتكز على الوصول الحر العالمي إلى كل المنشورات الالكترونية المودعة مع الحفاظ على الحقوق </a:t>
            </a:r>
          </a:p>
          <a:p>
            <a:pPr algn="just"/>
            <a:r>
              <a:rPr lang="ar-SA" sz="2800" dirty="0" smtClean="0">
                <a:ln w="12700">
                  <a:solidFill>
                    <a:schemeClr val="tx2">
                      <a:satMod val="155000"/>
                    </a:schemeClr>
                  </a:solidFill>
                  <a:prstDash val="solid"/>
                </a:ln>
                <a:solidFill>
                  <a:schemeClr val="accent4">
                    <a:lumMod val="50000"/>
                  </a:schemeClr>
                </a:solidFill>
                <a:latin typeface="+mj-lt"/>
                <a:ea typeface="+mj-ea"/>
                <a:cs typeface="+mj-cs"/>
              </a:rPr>
              <a:t>أن تسجل منشورات الانترنت المقبولة للإيداع بالببليوغرافية الوطنية </a:t>
            </a:r>
          </a:p>
          <a:p>
            <a:pPr algn="just"/>
            <a:r>
              <a:rPr lang="ar-SA" sz="2800" dirty="0" smtClean="0">
                <a:ln w="12700">
                  <a:solidFill>
                    <a:schemeClr val="tx2">
                      <a:satMod val="155000"/>
                    </a:schemeClr>
                  </a:solidFill>
                  <a:prstDash val="solid"/>
                </a:ln>
                <a:solidFill>
                  <a:schemeClr val="accent4">
                    <a:lumMod val="50000"/>
                  </a:schemeClr>
                </a:solidFill>
                <a:latin typeface="+mj-lt"/>
                <a:ea typeface="+mj-ea"/>
                <a:cs typeface="+mj-cs"/>
              </a:rPr>
              <a:t>إمكانية تحويل الوصول من مكتبة الإيداع إلى مستودع الناشر طالما أن المنشورات المطلوبة محملة هناك بهذا المستودع </a:t>
            </a:r>
            <a:r>
              <a:rPr lang="ar-SA" dirty="0" smtClean="0"/>
              <a:t>.</a:t>
            </a:r>
          </a:p>
          <a:p>
            <a:pPr algn="just"/>
            <a:endParaRPr lang="ar-SA"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71472" y="2571744"/>
            <a:ext cx="8229600" cy="1828800"/>
          </a:xfrm>
        </p:spPr>
        <p:txBody>
          <a:bodyPr>
            <a:normAutofit/>
          </a:bodyPr>
          <a:lstStyle/>
          <a:p>
            <a:pPr algn="ctr">
              <a:buNone/>
            </a:pPr>
            <a:r>
              <a:rPr lang="ar-SA" sz="9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DecoType Thuluth" pitchFamily="2" charset="-78"/>
              </a:rPr>
              <a:t>بالتوفيق </a:t>
            </a:r>
            <a:endParaRPr lang="ar-S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DecoType Thuluth"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1214422"/>
            <a:ext cx="8229600" cy="4929222"/>
          </a:xfrm>
        </p:spPr>
        <p:txBody>
          <a:bodyPr>
            <a:normAutofit fontScale="25000" lnSpcReduction="20000"/>
          </a:bodyPr>
          <a:lstStyle/>
          <a:p>
            <a:pPr algn="just">
              <a:lnSpc>
                <a:spcPct val="120000"/>
              </a:lnSpc>
            </a:pPr>
            <a:r>
              <a:rPr lang="ar-SA" sz="128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هناك نوعين من الأدوات التي تستعمل في عمليات ومراحل النشر الالكتروني </a:t>
            </a:r>
          </a:p>
          <a:p>
            <a:pPr marL="514350" indent="-514350" algn="just">
              <a:lnSpc>
                <a:spcPct val="120000"/>
              </a:lnSpc>
              <a:buFont typeface="+mj-lt"/>
              <a:buAutoNum type="arabicParenR"/>
            </a:pPr>
            <a:r>
              <a:rPr lang="ar-SA" sz="11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j-lt"/>
                <a:ea typeface="+mj-ea"/>
                <a:cs typeface="+mj-cs"/>
              </a:rPr>
              <a:t>أدوات برمجية </a:t>
            </a:r>
            <a:r>
              <a:rPr lang="fr-FR" sz="11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j-lt"/>
                <a:ea typeface="+mj-ea"/>
                <a:cs typeface="+mj-cs"/>
              </a:rPr>
              <a:t> Softwares </a:t>
            </a:r>
            <a:r>
              <a:rPr lang="ar-SA" sz="11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 ويدخل ضمنها مجموع التطبيقات والبرامج والأنظمة الآلية التي تمكن المستخدم من تنفيذ وظيفة معينة ، ويدخل من ضمنها أيضا الصيغ والمعايير التي بموجبها تخزين الوثائق الالكترونية )</a:t>
            </a:r>
          </a:p>
          <a:p>
            <a:pPr marL="514350" indent="-514350" algn="just">
              <a:lnSpc>
                <a:spcPct val="120000"/>
              </a:lnSpc>
              <a:buFont typeface="+mj-lt"/>
              <a:buAutoNum type="arabicParenR"/>
            </a:pPr>
            <a:r>
              <a:rPr lang="ar-SA" sz="11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j-lt"/>
                <a:ea typeface="+mj-ea"/>
                <a:cs typeface="+mj-cs"/>
              </a:rPr>
              <a:t>أدوات ومعدات </a:t>
            </a:r>
            <a:r>
              <a:rPr lang="fr-FR" sz="11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j-lt"/>
                <a:ea typeface="+mj-ea"/>
                <a:cs typeface="+mj-cs"/>
              </a:rPr>
              <a:t> Hardwares</a:t>
            </a:r>
            <a:r>
              <a:rPr lang="fr-FR" sz="11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  </a:t>
            </a:r>
            <a:r>
              <a:rPr lang="ar-SA" sz="11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 وهي تجهيزات وآلات مادية لابد منها في بعض المراحل منها الماسحات الضوئية والطابعات </a:t>
            </a:r>
            <a:r>
              <a:rPr lang="ar-SA" sz="11200" b="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والاوعية</a:t>
            </a:r>
            <a:r>
              <a:rPr lang="ar-SA" sz="11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 التي تخزن فيها المعلومات )</a:t>
            </a:r>
          </a:p>
          <a:p>
            <a:pPr algn="just"/>
            <a:endParaRPr lang="ar-SA" dirty="0" smtClean="0"/>
          </a:p>
          <a:p>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714356"/>
          <a:ext cx="8229600" cy="5411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600" b="1" dirty="0" smtClean="0">
                <a:ln w="12700">
                  <a:solidFill>
                    <a:schemeClr val="tx2">
                      <a:satMod val="155000"/>
                    </a:schemeClr>
                  </a:solidFill>
                  <a:prstDash val="solid"/>
                </a:ln>
                <a:solidFill>
                  <a:srgbClr val="C00000"/>
                </a:solidFill>
              </a:rPr>
              <a:t>المميزات </a:t>
            </a:r>
          </a:p>
        </p:txBody>
      </p:sp>
      <p:sp>
        <p:nvSpPr>
          <p:cNvPr id="3" name="عنصر نائب للمحتوى 2"/>
          <p:cNvSpPr>
            <a:spLocks noGrp="1"/>
          </p:cNvSpPr>
          <p:nvPr>
            <p:ph idx="1"/>
          </p:nvPr>
        </p:nvSpPr>
        <p:spPr/>
        <p:txBody>
          <a:bodyPr/>
          <a:lstStyle/>
          <a:p>
            <a:pPr algn="just"/>
            <a:r>
              <a:rPr lang="ar-SA" b="1" dirty="0" smtClean="0">
                <a:ln w="12700">
                  <a:solidFill>
                    <a:schemeClr val="tx2">
                      <a:satMod val="155000"/>
                    </a:schemeClr>
                  </a:solidFill>
                  <a:prstDash val="solid"/>
                </a:ln>
                <a:solidFill>
                  <a:srgbClr val="002060"/>
                </a:solidFill>
                <a:latin typeface="+mj-lt"/>
                <a:ea typeface="+mj-ea"/>
                <a:cs typeface="+mj-cs"/>
              </a:rPr>
              <a:t>كلا </a:t>
            </a:r>
            <a:r>
              <a:rPr lang="ar-SA" b="1" dirty="0" err="1" smtClean="0">
                <a:ln w="12700">
                  <a:solidFill>
                    <a:schemeClr val="tx2">
                      <a:satMod val="155000"/>
                    </a:schemeClr>
                  </a:solidFill>
                  <a:prstDash val="solid"/>
                </a:ln>
                <a:solidFill>
                  <a:srgbClr val="002060"/>
                </a:solidFill>
                <a:latin typeface="+mj-lt"/>
                <a:ea typeface="+mj-ea"/>
                <a:cs typeface="+mj-cs"/>
              </a:rPr>
              <a:t>الهيكلتين</a:t>
            </a:r>
            <a:r>
              <a:rPr lang="ar-SA" b="1" dirty="0" smtClean="0">
                <a:ln w="12700">
                  <a:solidFill>
                    <a:schemeClr val="tx2">
                      <a:satMod val="155000"/>
                    </a:schemeClr>
                  </a:solidFill>
                  <a:prstDash val="solid"/>
                </a:ln>
                <a:solidFill>
                  <a:srgbClr val="002060"/>
                </a:solidFill>
                <a:latin typeface="+mj-lt"/>
                <a:ea typeface="+mj-ea"/>
                <a:cs typeface="+mj-cs"/>
              </a:rPr>
              <a:t>  من عائلة لغات التحديد ( التى يمكن تعريفها بأنها لغات لهيكلة النصوص وترميزها بشكل يسهل التعامل معها ومعالجتها </a:t>
            </a:r>
            <a:r>
              <a:rPr lang="ar-SA" b="1" dirty="0" err="1" smtClean="0">
                <a:ln w="12700">
                  <a:solidFill>
                    <a:schemeClr val="tx2">
                      <a:satMod val="155000"/>
                    </a:schemeClr>
                  </a:solidFill>
                  <a:prstDash val="solid"/>
                </a:ln>
                <a:solidFill>
                  <a:srgbClr val="002060"/>
                </a:solidFill>
                <a:latin typeface="+mj-lt"/>
                <a:ea typeface="+mj-ea"/>
                <a:cs typeface="+mj-cs"/>
              </a:rPr>
              <a:t>آليا .</a:t>
            </a:r>
            <a:endParaRPr lang="ar-SA" b="1" dirty="0" smtClean="0">
              <a:ln w="12700">
                <a:solidFill>
                  <a:schemeClr val="tx2">
                    <a:satMod val="155000"/>
                  </a:schemeClr>
                </a:solidFill>
                <a:prstDash val="solid"/>
              </a:ln>
              <a:solidFill>
                <a:srgbClr val="002060"/>
              </a:solidFill>
              <a:latin typeface="+mj-lt"/>
              <a:ea typeface="+mj-ea"/>
              <a:cs typeface="+mj-cs"/>
            </a:endParaRPr>
          </a:p>
          <a:p>
            <a:pPr algn="just"/>
            <a:r>
              <a:rPr lang="ar-SA" b="1" dirty="0" smtClean="0">
                <a:ln w="12700">
                  <a:solidFill>
                    <a:schemeClr val="tx2">
                      <a:satMod val="155000"/>
                    </a:schemeClr>
                  </a:solidFill>
                  <a:prstDash val="solid"/>
                </a:ln>
                <a:solidFill>
                  <a:srgbClr val="002060"/>
                </a:solidFill>
                <a:latin typeface="+mj-lt"/>
                <a:ea typeface="+mj-ea"/>
                <a:cs typeface="+mj-cs"/>
              </a:rPr>
              <a:t>كلاهما يعتمدان على أسلوب </a:t>
            </a:r>
            <a:r>
              <a:rPr lang="ar-SA" b="1" dirty="0" err="1" smtClean="0">
                <a:ln w="12700">
                  <a:solidFill>
                    <a:schemeClr val="tx2">
                      <a:satMod val="155000"/>
                    </a:schemeClr>
                  </a:solidFill>
                  <a:prstDash val="solid"/>
                </a:ln>
                <a:solidFill>
                  <a:srgbClr val="002060"/>
                </a:solidFill>
                <a:latin typeface="+mj-lt"/>
                <a:ea typeface="+mj-ea"/>
                <a:cs typeface="+mj-cs"/>
              </a:rPr>
              <a:t>الوسوم</a:t>
            </a:r>
            <a:r>
              <a:rPr lang="ar-SA" b="1" dirty="0" smtClean="0">
                <a:ln w="12700">
                  <a:solidFill>
                    <a:schemeClr val="tx2">
                      <a:satMod val="155000"/>
                    </a:schemeClr>
                  </a:solidFill>
                  <a:prstDash val="solid"/>
                </a:ln>
                <a:solidFill>
                  <a:srgbClr val="002060"/>
                </a:solidFill>
                <a:latin typeface="+mj-lt"/>
                <a:ea typeface="+mj-ea"/>
                <a:cs typeface="+mj-cs"/>
              </a:rPr>
              <a:t> أو </a:t>
            </a:r>
            <a:r>
              <a:rPr lang="ar-SA" b="1" dirty="0" err="1" smtClean="0">
                <a:ln w="12700">
                  <a:solidFill>
                    <a:schemeClr val="tx2">
                      <a:satMod val="155000"/>
                    </a:schemeClr>
                  </a:solidFill>
                  <a:prstDash val="solid"/>
                </a:ln>
                <a:solidFill>
                  <a:srgbClr val="002060"/>
                </a:solidFill>
                <a:latin typeface="+mj-lt"/>
                <a:ea typeface="+mj-ea"/>
                <a:cs typeface="+mj-cs"/>
              </a:rPr>
              <a:t>التاجات</a:t>
            </a:r>
            <a:r>
              <a:rPr lang="ar-SA" b="1" dirty="0" smtClean="0">
                <a:ln w="12700">
                  <a:solidFill>
                    <a:schemeClr val="tx2">
                      <a:satMod val="155000"/>
                    </a:schemeClr>
                  </a:solidFill>
                  <a:prstDash val="solid"/>
                </a:ln>
                <a:solidFill>
                  <a:srgbClr val="002060"/>
                </a:solidFill>
                <a:latin typeface="+mj-lt"/>
                <a:ea typeface="+mj-ea"/>
                <a:cs typeface="+mj-cs"/>
              </a:rPr>
              <a:t> </a:t>
            </a:r>
            <a:r>
              <a:rPr lang="fr-FR" b="1" dirty="0" smtClean="0">
                <a:ln w="12700">
                  <a:solidFill>
                    <a:schemeClr val="tx2">
                      <a:satMod val="155000"/>
                    </a:schemeClr>
                  </a:solidFill>
                  <a:prstDash val="solid"/>
                </a:ln>
                <a:solidFill>
                  <a:srgbClr val="002060"/>
                </a:solidFill>
                <a:latin typeface="+mj-lt"/>
                <a:ea typeface="+mj-ea"/>
                <a:cs typeface="+mj-cs"/>
              </a:rPr>
              <a:t>Tage  </a:t>
            </a:r>
          </a:p>
          <a:p>
            <a:pPr algn="just">
              <a:buNone/>
            </a:pPr>
            <a:r>
              <a:rPr lang="ar-SA" b="1" dirty="0" smtClean="0">
                <a:ln w="12700">
                  <a:solidFill>
                    <a:schemeClr val="tx2">
                      <a:satMod val="155000"/>
                    </a:schemeClr>
                  </a:solidFill>
                  <a:prstDash val="solid"/>
                </a:ln>
                <a:solidFill>
                  <a:srgbClr val="002060"/>
                </a:solidFill>
                <a:latin typeface="+mj-lt"/>
                <a:ea typeface="+mj-ea"/>
                <a:cs typeface="+mj-cs"/>
              </a:rPr>
              <a:t>منها المتعلق بشكل الوثيقة ( خطوط ، ألوان ، نبط ..الخ ) وأخرى متعلقة بمضامينها </a:t>
            </a:r>
          </a:p>
          <a:p>
            <a:pPr algn="just">
              <a:buNone/>
            </a:pPr>
            <a:endParaRPr lang="ar-SA" b="1" dirty="0" smtClean="0">
              <a:ln w="12700">
                <a:solidFill>
                  <a:schemeClr val="tx2">
                    <a:satMod val="155000"/>
                  </a:schemeClr>
                </a:solidFill>
                <a:prstDash val="solid"/>
              </a:ln>
              <a:solidFill>
                <a:srgbClr val="002060"/>
              </a:solidFill>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9144000" cy="1143000"/>
          </a:xfrm>
          <a:solidFill>
            <a:srgbClr val="00B050"/>
          </a:solidFill>
        </p:spPr>
        <p:txBody>
          <a:bodyPr>
            <a:normAutofit/>
          </a:bodyPr>
          <a:lstStyle/>
          <a:p>
            <a:pPr lvl="0"/>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مثال عن أنماط الهيكلة وتوصيف الوثائق </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p:txBody>
          <a:bodyPr/>
          <a:lstStyle/>
          <a:p>
            <a:endParaRPr lang="ar-SA"/>
          </a:p>
        </p:txBody>
      </p:sp>
      <p:pic>
        <p:nvPicPr>
          <p:cNvPr id="1026" name="Picture 2"/>
          <p:cNvPicPr>
            <a:picLocks noChangeAspect="1" noChangeArrowheads="1"/>
          </p:cNvPicPr>
          <p:nvPr/>
        </p:nvPicPr>
        <p:blipFill>
          <a:blip r:embed="rId2" cstate="print"/>
          <a:srcRect t="3425"/>
          <a:stretch>
            <a:fillRect/>
          </a:stretch>
        </p:blipFill>
        <p:spPr bwMode="auto">
          <a:xfrm>
            <a:off x="0" y="1643050"/>
            <a:ext cx="4429124" cy="500066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t="3205" r="714"/>
          <a:stretch>
            <a:fillRect/>
          </a:stretch>
        </p:blipFill>
        <p:spPr bwMode="auto">
          <a:xfrm>
            <a:off x="4500562" y="1643050"/>
            <a:ext cx="4429156"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050" name="Picture 2"/>
          <p:cNvPicPr>
            <a:picLocks noChangeAspect="1" noChangeArrowheads="1"/>
          </p:cNvPicPr>
          <p:nvPr/>
        </p:nvPicPr>
        <p:blipFill>
          <a:blip r:embed="rId2" cstate="print"/>
          <a:srcRect t="3906"/>
          <a:stretch>
            <a:fillRect/>
          </a:stretch>
        </p:blipFill>
        <p:spPr bwMode="auto">
          <a:xfrm>
            <a:off x="0" y="0"/>
            <a:ext cx="936781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من أشهر التراكيب والصيغ</a:t>
            </a:r>
            <a:endParaRPr lang="ar-SA"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p:txBody>
          <a:bodyPr>
            <a:normAutofit fontScale="77500" lnSpcReduction="20000"/>
          </a:bodyPr>
          <a:lstStyle/>
          <a:p>
            <a:r>
              <a:rPr lang="ar-SA" dirty="0" smtClean="0"/>
              <a:t> </a:t>
            </a:r>
            <a:r>
              <a:rPr lang="fr-FR"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SGML</a:t>
            </a:r>
            <a:r>
              <a:rPr lang="ar-SA"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 التركيبة المعيارية المعممة</a:t>
            </a:r>
          </a:p>
          <a:p>
            <a:r>
              <a:rPr lang="fr-FR"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XML</a:t>
            </a:r>
            <a:r>
              <a:rPr lang="ar-SA"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  لغة الترميز القابلة للامتداد        للوثائق المركبة </a:t>
            </a:r>
            <a:br>
              <a:rPr lang="ar-SA"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br>
            <a:r>
              <a:rPr lang="fr-FR"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PDF </a:t>
            </a:r>
            <a:r>
              <a:rPr lang="ar-SA"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  تنسيق المستندات المحمولة</a:t>
            </a:r>
          </a:p>
          <a:p>
            <a:r>
              <a:rPr lang="fr-FR"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 HTML </a:t>
            </a:r>
            <a:r>
              <a:rPr lang="ar-SA"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لغة ترميز النص </a:t>
            </a:r>
            <a:r>
              <a:rPr lang="ar-SA" sz="4400" b="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التشعبي</a:t>
            </a:r>
            <a:r>
              <a:rPr lang="ar-SA"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   للنصوص الفائقة</a:t>
            </a:r>
          </a:p>
          <a:p>
            <a:r>
              <a:rPr lang="fr-FR"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ASCII </a:t>
            </a:r>
            <a:r>
              <a:rPr lang="ar-SA"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 </a:t>
            </a:r>
            <a:r>
              <a:rPr lang="fr-FR"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RTF - </a:t>
            </a:r>
            <a:r>
              <a:rPr lang="ar-SA"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      للوثائق النصية فقط</a:t>
            </a:r>
          </a:p>
          <a:p>
            <a:pPr algn="just"/>
            <a:r>
              <a:rPr lang="fr-FR"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PS – TIFF – JPEG – GIF </a:t>
            </a:r>
            <a:r>
              <a:rPr lang="ar-SA"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 صيغ للصور والوثائق </a:t>
            </a:r>
            <a:r>
              <a:rPr lang="ar-SA" sz="4400" b="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المرقمنة</a:t>
            </a:r>
            <a:endParaRPr lang="ar-SA"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endParaRPr>
          </a:p>
          <a:p>
            <a:pPr algn="just"/>
            <a:r>
              <a:rPr lang="en-US"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Post Script</a:t>
            </a:r>
            <a:r>
              <a:rPr lang="ar-SA"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لغة تخص الوثائق الموجهة للطباعة </a:t>
            </a:r>
            <a:endParaRPr lang="ar-SA"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j-lt"/>
              <a:ea typeface="+mj-ea"/>
              <a:cs typeface="+mj-cs"/>
            </a:endParaRPr>
          </a:p>
          <a:p>
            <a:endParaRPr lang="ar-SA" dirty="0" smtClean="0"/>
          </a:p>
          <a:p>
            <a:endParaRPr lang="ar-SA" dirty="0" smtClean="0"/>
          </a:p>
          <a:p>
            <a:endParaRPr lang="ar-SA" dirty="0" smtClean="0"/>
          </a:p>
          <a:p>
            <a:endParaRPr lang="ar-SA" dirty="0"/>
          </a:p>
        </p:txBody>
      </p:sp>
      <p:sp>
        <p:nvSpPr>
          <p:cNvPr id="4" name="قوس كبير أيسر 3"/>
          <p:cNvSpPr/>
          <p:nvPr/>
        </p:nvSpPr>
        <p:spPr>
          <a:xfrm>
            <a:off x="2857488" y="1643050"/>
            <a:ext cx="428628" cy="1285884"/>
          </a:xfrm>
          <a:prstGeom prst="leftBrace">
            <a:avLst/>
          </a:prstGeom>
        </p:spPr>
        <p:style>
          <a:lnRef idx="3">
            <a:schemeClr val="accent2"/>
          </a:lnRef>
          <a:fillRef idx="0">
            <a:schemeClr val="accent2"/>
          </a:fillRef>
          <a:effectRef idx="2">
            <a:schemeClr val="accent2"/>
          </a:effectRef>
          <a:fontRef idx="minor">
            <a:schemeClr val="tx1"/>
          </a:fontRef>
        </p:style>
        <p:txBody>
          <a:bodyPr rtlCol="1" anchor="ctr"/>
          <a:lstStyle/>
          <a:p>
            <a:pPr algn="ctr"/>
            <a:endParaRPr lang="ar-SA"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TotalTime>
  <Words>1412</Words>
  <Application>Microsoft Office PowerPoint</Application>
  <PresentationFormat>عرض على الشاشة (3:4)‏</PresentationFormat>
  <Paragraphs>176</Paragraphs>
  <Slides>34</Slides>
  <Notes>0</Notes>
  <HiddenSlides>0</HiddenSlides>
  <MMClips>0</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سمة Office</vt:lpstr>
      <vt:lpstr>11/ الأدب الرمادي الالكتروني  </vt:lpstr>
      <vt:lpstr>الشريحة 2</vt:lpstr>
      <vt:lpstr> المحور 5:  أدوات النشر الالكتروني </vt:lpstr>
      <vt:lpstr>الشريحة 4</vt:lpstr>
      <vt:lpstr>الشريحة 5</vt:lpstr>
      <vt:lpstr>المميزات </vt:lpstr>
      <vt:lpstr>مثال عن أنماط الهيكلة وتوصيف الوثائق </vt:lpstr>
      <vt:lpstr>الشريحة 8</vt:lpstr>
      <vt:lpstr>من أشهر التراكيب والصيغ</vt:lpstr>
      <vt:lpstr>مجالات استخدام البرمجيات في النشر الالكتروني</vt:lpstr>
      <vt:lpstr>الشريحة 11</vt:lpstr>
      <vt:lpstr>مثال عن المحددات السابقة </vt:lpstr>
      <vt:lpstr>مستلزمات عملية رقمنة الوثائق </vt:lpstr>
      <vt:lpstr>برمجيات التعرف الضوئي على الحروف OCR </vt:lpstr>
      <vt:lpstr>أوعية تخزين المعلومات الالكترونية </vt:lpstr>
      <vt:lpstr>الشريحة 16</vt:lpstr>
      <vt:lpstr>محور :انعكاسات النشر الالكتروني </vt:lpstr>
      <vt:lpstr>فهرسة مصادر المعلومات الالكترونية  أو ما وراء البيانات Meta data </vt:lpstr>
      <vt:lpstr>الشريحة 19</vt:lpstr>
      <vt:lpstr>العناصر الأساسية المكونة للائحة </vt:lpstr>
      <vt:lpstr>الشريحة 21</vt:lpstr>
      <vt:lpstr>2- المكتبات والمجموعات الالكترونية </vt:lpstr>
      <vt:lpstr>أمثلـــــة</vt:lpstr>
      <vt:lpstr>المجموعات الالكترونية </vt:lpstr>
      <vt:lpstr>الأرشيفات المفتوحة – الإتاحة الحرة- المستودعات الرقمية  </vt:lpstr>
      <vt:lpstr>المستودعات الرقمية </vt:lpstr>
      <vt:lpstr>المحور الأخير: قضايا النشر الالكتروني</vt:lpstr>
      <vt:lpstr>1/ الحفظ المستدام للمنشورات الالكترونية</vt:lpstr>
      <vt:lpstr>الشريحة 29</vt:lpstr>
      <vt:lpstr>2/ الإيداع القانوني للوثائق الالكترونية </vt:lpstr>
      <vt:lpstr>الشريحة 31</vt:lpstr>
      <vt:lpstr>استراتيجيات تخص تشريعات الإيداع القانوني للمنشورات الالكترونية </vt:lpstr>
      <vt:lpstr>الشريحة 33</vt:lpstr>
      <vt:lpstr>الشريحة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naas</dc:creator>
  <cp:lastModifiedBy>amari</cp:lastModifiedBy>
  <cp:revision>250</cp:revision>
  <dcterms:created xsi:type="dcterms:W3CDTF">2017-10-29T09:12:37Z</dcterms:created>
  <dcterms:modified xsi:type="dcterms:W3CDTF">2021-01-05T09:30:58Z</dcterms:modified>
</cp:coreProperties>
</file>