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EA0FC8-9659-4AD2-ACE0-737A4D2EC5A4}">
          <p14:sldIdLst>
            <p14:sldId id="262"/>
          </p14:sldIdLst>
        </p14:section>
        <p14:section name="Untitled Section" id="{DEEDFA6F-8E9B-4F2D-B0CB-79C5A00AF9A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24917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59175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25520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1475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11471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856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D7CA9A-EC2C-4013-AD76-BC87F356C03E}" type="datetimeFigureOut">
              <a:rPr lang="ar-DZ" smtClean="0"/>
              <a:t>24-05-1443</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471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D7CA9A-EC2C-4013-AD76-BC87F356C03E}" type="datetimeFigureOut">
              <a:rPr lang="ar-DZ" smtClean="0"/>
              <a:t>24-05-1443</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73185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7CA9A-EC2C-4013-AD76-BC87F356C03E}" type="datetimeFigureOut">
              <a:rPr lang="ar-DZ" smtClean="0"/>
              <a:t>24-05-1443</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222074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97026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9339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CA9A-EC2C-4013-AD76-BC87F356C03E}" type="datetimeFigureOut">
              <a:rPr lang="ar-DZ" smtClean="0"/>
              <a:t>24-05-1443</a:t>
            </a:fld>
            <a:endParaRPr lang="ar-D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56AFF-2B2B-464B-B784-6EB54716F900}" type="slidenum">
              <a:rPr lang="ar-DZ" smtClean="0"/>
              <a:t>‹#›</a:t>
            </a:fld>
            <a:endParaRPr lang="ar-DZ"/>
          </a:p>
        </p:txBody>
      </p:sp>
    </p:spTree>
    <p:extLst>
      <p:ext uri="{BB962C8B-B14F-4D97-AF65-F5344CB8AC3E}">
        <p14:creationId xmlns:p14="http://schemas.microsoft.com/office/powerpoint/2010/main" val="3485503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0AD5-3535-45F6-952D-CC5346D96B59}"/>
              </a:ext>
            </a:extLst>
          </p:cNvPr>
          <p:cNvSpPr>
            <a:spLocks noGrp="1"/>
          </p:cNvSpPr>
          <p:nvPr>
            <p:ph type="ctrTitle"/>
          </p:nvPr>
        </p:nvSpPr>
        <p:spPr>
          <a:xfrm>
            <a:off x="-13252" y="711546"/>
            <a:ext cx="9144000" cy="2387600"/>
          </a:xfrm>
        </p:spPr>
        <p:txBody>
          <a:bodyPr>
            <a:noAutofit/>
          </a:bodyPr>
          <a:lstStyle/>
          <a:p>
            <a:br>
              <a:rPr lang="en-US" dirty="0"/>
            </a:br>
            <a:br>
              <a:rPr lang="en-US" dirty="0"/>
            </a:br>
            <a:br>
              <a:rPr lang="en-US" dirty="0"/>
            </a:br>
            <a:br>
              <a:rPr lang="en-US" dirty="0"/>
            </a:br>
            <a:br>
              <a:rPr lang="en-US" dirty="0"/>
            </a:br>
            <a:br>
              <a:rPr lang="en-US" dirty="0"/>
            </a:br>
            <a:br>
              <a:rPr lang="en-US" dirty="0"/>
            </a:br>
            <a:br>
              <a:rPr lang="en-US" dirty="0"/>
            </a:br>
            <a:endParaRPr lang="ar-DZ" dirty="0"/>
          </a:p>
        </p:txBody>
      </p:sp>
      <p:sp>
        <p:nvSpPr>
          <p:cNvPr id="3" name="Subtitle 2">
            <a:extLst>
              <a:ext uri="{FF2B5EF4-FFF2-40B4-BE49-F238E27FC236}">
                <a16:creationId xmlns:a16="http://schemas.microsoft.com/office/drawing/2014/main" id="{730E6FCA-B59C-4306-B52E-FA6B2B67E2FB}"/>
              </a:ext>
            </a:extLst>
          </p:cNvPr>
          <p:cNvSpPr>
            <a:spLocks noGrp="1"/>
          </p:cNvSpPr>
          <p:nvPr>
            <p:ph type="subTitle" idx="1"/>
          </p:nvPr>
        </p:nvSpPr>
        <p:spPr>
          <a:xfrm>
            <a:off x="-908056" y="-1120977"/>
            <a:ext cx="16479036" cy="12687364"/>
          </a:xfrm>
        </p:spPr>
        <p:txBody>
          <a:bodyPr/>
          <a:lstStyle/>
          <a:p>
            <a:endParaRPr lang="ar-DZ" dirty="0"/>
          </a:p>
        </p:txBody>
      </p:sp>
      <p:pic>
        <p:nvPicPr>
          <p:cNvPr id="1026" name="Picture 2" descr="كتاب دون مقابل ، كتاب مفتوح, زاوية, نص, مستطيل png">
            <a:extLst>
              <a:ext uri="{FF2B5EF4-FFF2-40B4-BE49-F238E27FC236}">
                <a16:creationId xmlns:a16="http://schemas.microsoft.com/office/drawing/2014/main" id="{B329F697-BF08-4147-945E-5DE518403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773"/>
            <a:ext cx="10025552" cy="786953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1C3B23-FBC2-43A0-BD29-F4566F067AC5}"/>
              </a:ext>
            </a:extLst>
          </p:cNvPr>
          <p:cNvSpPr txBox="1"/>
          <p:nvPr/>
        </p:nvSpPr>
        <p:spPr>
          <a:xfrm>
            <a:off x="723727" y="1160061"/>
            <a:ext cx="3742515" cy="5632311"/>
          </a:xfrm>
          <a:prstGeom prst="rect">
            <a:avLst/>
          </a:prstGeom>
          <a:noFill/>
        </p:spPr>
        <p:txBody>
          <a:bodyPr wrap="square">
            <a:spAutoFit/>
          </a:bodyPr>
          <a:lstStyle/>
          <a:p>
            <a:pPr algn="l"/>
            <a:r>
              <a:rPr lang="en-US" sz="2400" b="1" i="0" dirty="0">
                <a:solidFill>
                  <a:srgbClr val="0070C0"/>
                </a:solidFill>
                <a:effectLst/>
                <a:latin typeface="-apple-system"/>
              </a:rPr>
              <a:t>Public International Law</a:t>
            </a:r>
          </a:p>
          <a:p>
            <a:pPr algn="l"/>
            <a:r>
              <a:rPr lang="en-US" sz="2400" b="0" i="0" dirty="0">
                <a:solidFill>
                  <a:srgbClr val="000000"/>
                </a:solidFill>
                <a:effectLst/>
                <a:latin typeface="-apple-system"/>
              </a:rPr>
              <a:t>Public international law deals mostly with the rights and responsibilities that countries have toward each other. In international law, countries are usually referred to as “states.”</a:t>
            </a:r>
          </a:p>
          <a:p>
            <a:pPr algn="l"/>
            <a:r>
              <a:rPr lang="en-US" sz="2400" b="0" i="0" dirty="0">
                <a:solidFill>
                  <a:srgbClr val="000000"/>
                </a:solidFill>
                <a:effectLst/>
                <a:latin typeface="-apple-system"/>
              </a:rPr>
              <a:t>Public international law also applies to international organizations such as the United Nations (UN) and the World Trade Organization (WTO).Public international sets</a:t>
            </a:r>
          </a:p>
        </p:txBody>
      </p:sp>
      <p:sp>
        <p:nvSpPr>
          <p:cNvPr id="8" name="TextBox 7">
            <a:extLst>
              <a:ext uri="{FF2B5EF4-FFF2-40B4-BE49-F238E27FC236}">
                <a16:creationId xmlns:a16="http://schemas.microsoft.com/office/drawing/2014/main" id="{4437D059-E46D-4FD2-BAFA-74409017486C}"/>
              </a:ext>
            </a:extLst>
          </p:cNvPr>
          <p:cNvSpPr txBox="1"/>
          <p:nvPr/>
        </p:nvSpPr>
        <p:spPr>
          <a:xfrm>
            <a:off x="5410075" y="2483460"/>
            <a:ext cx="3671644" cy="4524315"/>
          </a:xfrm>
          <a:prstGeom prst="rect">
            <a:avLst/>
          </a:prstGeom>
          <a:noFill/>
        </p:spPr>
        <p:txBody>
          <a:bodyPr wrap="square">
            <a:spAutoFit/>
          </a:bodyPr>
          <a:lstStyle/>
          <a:p>
            <a:pPr algn="l" fontAlgn="base"/>
            <a:r>
              <a:rPr lang="en-US" sz="2400" b="0" i="0" dirty="0">
                <a:solidFill>
                  <a:srgbClr val="000000"/>
                </a:solidFill>
                <a:effectLst/>
                <a:latin typeface="-apple-system"/>
              </a:rPr>
              <a:t>the rules for issues that concern all humankind: the environment, the oceans, human rights, international business, etc. Various international bodies enforce these rules. For example, the International Criminal Court investigates and hears cases of people accused of war crimes or crimes against humanity. </a:t>
            </a:r>
            <a:endParaRPr lang="en-US" sz="2400" b="0" i="0" dirty="0">
              <a:solidFill>
                <a:srgbClr val="414B52"/>
              </a:solidFill>
              <a:effectLst/>
              <a:latin typeface="proxima-nova"/>
            </a:endParaRPr>
          </a:p>
        </p:txBody>
      </p:sp>
      <p:pic>
        <p:nvPicPr>
          <p:cNvPr id="4" name="Audio 3">
            <a:hlinkClick r:id="" action="ppaction://media"/>
            <a:extLst>
              <a:ext uri="{FF2B5EF4-FFF2-40B4-BE49-F238E27FC236}">
                <a16:creationId xmlns:a16="http://schemas.microsoft.com/office/drawing/2014/main" id="{E77385D7-7607-40EB-BBEB-C58D78140C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4585" y="5909671"/>
            <a:ext cx="609600" cy="609600"/>
          </a:xfrm>
          <a:prstGeom prst="rect">
            <a:avLst/>
          </a:prstGeom>
        </p:spPr>
      </p:pic>
    </p:spTree>
    <p:extLst>
      <p:ext uri="{BB962C8B-B14F-4D97-AF65-F5344CB8AC3E}">
        <p14:creationId xmlns:p14="http://schemas.microsoft.com/office/powerpoint/2010/main" val="3290464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9466">
        <p15:prstTrans prst="pageCurlDouble"/>
        <p:sndAc>
          <p:stSnd>
            <p:snd r:embed="rId4" name="suction.wav"/>
          </p:stSnd>
        </p:sndAc>
      </p:transition>
    </mc:Choice>
    <mc:Fallback>
      <p:transition spd="slow" advTm="169466">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252" x="3303588" y="6197600"/>
          <p14:tracePt t="2208" x="2701925" y="6683375"/>
          <p14:tracePt t="2215" x="2651125" y="6545263"/>
          <p14:tracePt t="2222" x="2614613" y="6381750"/>
          <p14:tracePt t="2231" x="2576513" y="6207125"/>
          <p14:tracePt t="2236" x="2540000" y="6081713"/>
          <p14:tracePt t="2245" x="2514600" y="5945188"/>
          <p14:tracePt t="2251" x="2489200" y="5832475"/>
          <p14:tracePt t="2258" x="2463800" y="5732463"/>
          <p14:tracePt t="2265" x="2451100" y="5668963"/>
          <p14:tracePt t="2273" x="2439988" y="5607050"/>
          <p14:tracePt t="2281" x="2427288" y="5543550"/>
          <p14:tracePt t="2288" x="2414588" y="5468938"/>
          <p14:tracePt t="2297" x="2389188" y="5394325"/>
          <p14:tracePt t="2301" x="2376488" y="5305425"/>
          <p14:tracePt t="2309" x="2376488" y="5218113"/>
          <p14:tracePt t="2315" x="2363788" y="5143500"/>
          <p14:tracePt t="2322" x="2351088" y="5056188"/>
          <p14:tracePt t="2331" x="2351088" y="4968875"/>
          <p14:tracePt t="2338" x="2327275" y="4905375"/>
          <p14:tracePt t="2347" x="2327275" y="4856163"/>
          <p14:tracePt t="2351" x="2314575" y="4818063"/>
          <p14:tracePt t="2359" x="2301875" y="4779963"/>
          <p14:tracePt t="2366" x="2289175" y="4743450"/>
          <p14:tracePt t="2374" x="2276475" y="4705350"/>
          <p14:tracePt t="2381" x="2263775" y="4643438"/>
          <p14:tracePt t="2389" x="2263775" y="4667250"/>
          <p14:tracePt t="2397" x="2251075" y="4530725"/>
          <p14:tracePt t="2403" x="2251075" y="4592638"/>
          <p14:tracePt t="2410" x="2227263" y="4418013"/>
          <p14:tracePt t="2418" x="2214563" y="4341813"/>
          <p14:tracePt t="2425" x="2214563" y="4292600"/>
          <p14:tracePt t="2431" x="2201863" y="4217988"/>
          <p14:tracePt t="2439" x="2201863" y="4179888"/>
          <p14:tracePt t="2448" x="2201863" y="4129088"/>
          <p14:tracePt t="2454" x="2201863" y="4079875"/>
          <p14:tracePt t="2461" x="2189163" y="4041775"/>
          <p14:tracePt t="2468" x="2176463" y="4005263"/>
          <p14:tracePt t="2475" x="2176463" y="3967163"/>
          <p14:tracePt t="2481" x="2163763" y="3941763"/>
          <p14:tracePt t="2489" x="2163763" y="3905250"/>
          <p14:tracePt t="2498" x="2163763" y="3867150"/>
          <p14:tracePt t="2503" x="2163763" y="3841750"/>
          <p14:tracePt t="2510" x="2151063" y="3792538"/>
          <p14:tracePt t="2517" x="2151063" y="3754438"/>
          <p14:tracePt t="2524" x="2151063" y="3716338"/>
          <p14:tracePt t="2531" x="2151063" y="3679825"/>
          <p14:tracePt t="2538" x="2151063" y="3641725"/>
          <p14:tracePt t="2547" x="2151063" y="3603625"/>
          <p14:tracePt t="2552" x="2151063" y="3579813"/>
          <p14:tracePt t="2560" x="2151063" y="3541713"/>
          <p14:tracePt t="2566" x="2151063" y="3516313"/>
          <p14:tracePt t="2573" x="2151063" y="3479800"/>
          <p14:tracePt t="2581" x="2151063" y="3454400"/>
          <p14:tracePt t="2589" x="2151063" y="3429000"/>
          <p14:tracePt t="2594" x="2151063" y="3390900"/>
          <p14:tracePt t="2602" x="2151063" y="3367088"/>
          <p14:tracePt t="2609" x="2151063" y="3341688"/>
          <p14:tracePt t="2616" x="2138363" y="3316288"/>
          <p14:tracePt t="2623" x="2127250" y="3278188"/>
          <p14:tracePt t="2631" x="2114550" y="3241675"/>
          <p14:tracePt t="2638" x="2114550" y="3203575"/>
          <p14:tracePt t="2646" x="2114550" y="3154363"/>
          <p14:tracePt t="2653" x="2101850" y="3116263"/>
          <p14:tracePt t="2659" x="2101850" y="3078163"/>
          <p14:tracePt t="2666" x="2101850" y="3041650"/>
          <p14:tracePt t="2673" x="2089150" y="3003550"/>
          <p14:tracePt t="2681" x="2089150" y="2978150"/>
          <p14:tracePt t="2688" x="2089150" y="2952750"/>
          <p14:tracePt t="2695" x="2089150" y="2928938"/>
          <p14:tracePt t="2702" x="2089150" y="2903538"/>
          <p14:tracePt t="2709" x="2089150" y="2865438"/>
          <p14:tracePt t="2716" x="2089150" y="2840038"/>
          <p14:tracePt t="2723" x="2101850" y="2803525"/>
          <p14:tracePt t="2731" x="2101850" y="2765425"/>
          <p14:tracePt t="2737" x="2101850" y="2728913"/>
          <p14:tracePt t="2747" x="2127250" y="2690813"/>
          <p14:tracePt t="2752" x="2138363" y="2652713"/>
          <p14:tracePt t="2760" x="2138363" y="2616200"/>
          <p14:tracePt t="2767" x="2138363" y="2590800"/>
          <p14:tracePt t="2774" x="2151063" y="2565400"/>
          <p14:tracePt t="2781" x="2151063" y="2527300"/>
          <p14:tracePt t="2789" x="2163763" y="2503488"/>
          <p14:tracePt t="2797" x="2176463" y="2465388"/>
          <p14:tracePt t="2803" x="2176463" y="2452688"/>
          <p14:tracePt t="2811" x="2176463" y="2427288"/>
          <p14:tracePt t="2817" x="2189163" y="2414588"/>
          <p14:tracePt t="2825" x="2189163" y="2403475"/>
          <p14:tracePt t="2831" x="2189163" y="2390775"/>
          <p14:tracePt t="2839" x="2189163" y="2378075"/>
          <p14:tracePt t="2867" x="2189163" y="2365375"/>
          <p14:tracePt t="3130" x="2189163" y="2352675"/>
          <p14:tracePt t="3136" x="2176463" y="2314575"/>
          <p14:tracePt t="3143" x="2163763" y="2290763"/>
          <p14:tracePt t="3151" x="2151063" y="2252663"/>
          <p14:tracePt t="3158" x="2138363" y="2227263"/>
          <p14:tracePt t="3166" x="2138363" y="2201863"/>
          <p14:tracePt t="3173" x="2127250" y="2165350"/>
          <p14:tracePt t="3182" x="2127250" y="2139950"/>
          <p14:tracePt t="3189" x="2127250" y="2101850"/>
          <p14:tracePt t="3197" x="2127250" y="2065338"/>
          <p14:tracePt t="3201" x="2114550" y="2039938"/>
          <p14:tracePt t="3210" x="2114550" y="2001838"/>
          <p14:tracePt t="3218" x="2101850" y="1965325"/>
          <p14:tracePt t="3225" x="2101850" y="1939925"/>
          <p14:tracePt t="3232" x="2101850" y="1914525"/>
          <p14:tracePt t="3239" x="2089150" y="1901825"/>
          <p14:tracePt t="3246" x="2089150" y="1876425"/>
          <p14:tracePt t="3253" x="2089150" y="1865313"/>
          <p14:tracePt t="3262" x="2076450" y="1852613"/>
          <p14:tracePt t="3266" x="2063750" y="1839913"/>
          <p14:tracePt t="3276" x="2063750" y="1827213"/>
          <p14:tracePt t="3282" x="2063750" y="1814513"/>
          <p14:tracePt t="3298" x="2063750" y="1801813"/>
          <p14:tracePt t="3326" x="2063750" y="1789113"/>
          <p14:tracePt t="3356" x="2076450" y="1789113"/>
          <p14:tracePt t="3364" x="2076450" y="1776413"/>
          <p14:tracePt t="3379" x="2089150" y="1765300"/>
          <p14:tracePt t="3385" x="2127250" y="1765300"/>
          <p14:tracePt t="3391" x="2189163" y="1765300"/>
          <p14:tracePt t="3400" x="2227263" y="1739900"/>
          <p14:tracePt t="3408" x="2263775" y="1727200"/>
          <p14:tracePt t="3415" x="2338388" y="1714500"/>
          <p14:tracePt t="3423" x="2389188" y="1701800"/>
          <p14:tracePt t="3432" x="2427288" y="1701800"/>
          <p14:tracePt t="3437" x="2476500" y="1701800"/>
          <p14:tracePt t="3445" x="2514600" y="1689100"/>
          <p14:tracePt t="3453" x="2551113" y="1676400"/>
          <p14:tracePt t="3459" x="2589213" y="1663700"/>
          <p14:tracePt t="3465" x="2614613" y="1663700"/>
          <p14:tracePt t="3474" x="2651125" y="1663700"/>
          <p14:tracePt t="3482" x="2663825" y="1663700"/>
          <p14:tracePt t="3489" x="2689225" y="1663700"/>
          <p14:tracePt t="3498" x="2714625" y="1663700"/>
          <p14:tracePt t="3504" x="2740025" y="1663700"/>
          <p14:tracePt t="3511" x="2763838" y="1663700"/>
          <p14:tracePt t="3518" x="2776538" y="1663700"/>
          <p14:tracePt t="3526" x="2789238" y="1663700"/>
          <p14:tracePt t="3531" x="2814638" y="1676400"/>
          <p14:tracePt t="3539" x="2852738" y="1676400"/>
          <p14:tracePt t="3548" x="2889250" y="1676400"/>
          <p14:tracePt t="3555" x="2914650" y="1676400"/>
          <p14:tracePt t="3563" x="2940050" y="1689100"/>
          <p14:tracePt t="3569" x="2963863" y="1689100"/>
          <p14:tracePt t="3577" x="2989263" y="1701800"/>
          <p14:tracePt t="3584" x="3014663" y="1701800"/>
          <p14:tracePt t="3591" x="3052763" y="1701800"/>
          <p14:tracePt t="3598" x="3065463" y="1701800"/>
          <p14:tracePt t="3606" x="3089275" y="1701800"/>
          <p14:tracePt t="3615" x="3101975" y="1701800"/>
          <p14:tracePt t="3621" x="3127375" y="1701800"/>
          <p14:tracePt t="3627" x="3152775" y="1701800"/>
          <p14:tracePt t="3634" x="3165475" y="1701800"/>
          <p14:tracePt t="3642" x="3176588" y="1714500"/>
          <p14:tracePt t="3649" x="3189288" y="1714500"/>
          <p14:tracePt t="3656" x="3214688" y="1714500"/>
          <p14:tracePt t="3665" x="3227388" y="1714500"/>
          <p14:tracePt t="3671" x="3240088" y="1714500"/>
          <p14:tracePt t="3678" x="3252788" y="1714500"/>
          <p14:tracePt t="3693" x="3265488" y="1714500"/>
          <p14:tracePt t="3701" x="3276600" y="1714500"/>
          <p14:tracePt t="3715" x="3289300" y="1727200"/>
          <p14:tracePt t="3722" x="3302000" y="1727200"/>
          <p14:tracePt t="3731" x="3314700" y="1727200"/>
          <p14:tracePt t="3737" x="3340100" y="1739900"/>
          <p14:tracePt t="3745" x="3352800" y="1739900"/>
          <p14:tracePt t="3751" x="3352800" y="1752600"/>
          <p14:tracePt t="3759" x="3365500" y="1752600"/>
          <p14:tracePt t="3766" x="3376613" y="1752600"/>
          <p14:tracePt t="3774" x="3389313" y="1752600"/>
          <p14:tracePt t="3788" x="3402013" y="1765300"/>
          <p14:tracePt t="3798" x="3414713" y="1765300"/>
          <p14:tracePt t="3847" x="3414713" y="1776413"/>
          <p14:tracePt t="3876" x="3414713" y="1789113"/>
          <p14:tracePt t="3945" x="3402013" y="1801813"/>
          <p14:tracePt t="3967" x="3402013" y="1814513"/>
          <p14:tracePt t="3973" x="3389313" y="1814513"/>
          <p14:tracePt t="3979" x="3389313" y="1827213"/>
          <p14:tracePt t="3985" x="3365500" y="1827213"/>
          <p14:tracePt t="3995" x="3340100" y="1839913"/>
          <p14:tracePt t="3999" x="3314700" y="1865313"/>
          <p14:tracePt t="4007" x="3289300" y="1865313"/>
          <p14:tracePt t="4015" x="3252788" y="1876425"/>
          <p14:tracePt t="4020" x="3227388" y="1876425"/>
          <p14:tracePt t="4028" x="3189288" y="1876425"/>
          <p14:tracePt t="4035" x="3165475" y="1876425"/>
          <p14:tracePt t="4042" x="3127375" y="1876425"/>
          <p14:tracePt t="4048" x="3114675" y="1876425"/>
          <p14:tracePt t="4057" x="3076575" y="1889125"/>
          <p14:tracePt t="4066" x="3052763" y="1889125"/>
          <p14:tracePt t="4070" x="3027363" y="1901825"/>
          <p14:tracePt t="4078" x="2989263" y="1901825"/>
          <p14:tracePt t="4084" x="2963863" y="1914525"/>
          <p14:tracePt t="4092" x="2927350" y="1914525"/>
          <p14:tracePt t="4099" x="2914650" y="1914525"/>
          <p14:tracePt t="4107" x="2876550" y="1914525"/>
          <p14:tracePt t="4116" x="2863850" y="1914525"/>
          <p14:tracePt t="4120" x="2827338" y="1927225"/>
          <p14:tracePt t="4128" x="2789238" y="1939925"/>
          <p14:tracePt t="4134" x="2763838" y="1939925"/>
          <p14:tracePt t="4141" x="2740025" y="1952625"/>
          <p14:tracePt t="4149" x="2727325" y="1952625"/>
          <p14:tracePt t="4157" x="2714625" y="1952625"/>
          <p14:tracePt t="4165" x="2701925" y="1965325"/>
          <p14:tracePt t="4169" x="2689225" y="1965325"/>
          <p14:tracePt t="4176" x="2663825" y="1978025"/>
          <p14:tracePt t="4191" x="2640013" y="1978025"/>
          <p14:tracePt t="4205" x="2627313" y="1978025"/>
          <p14:tracePt t="4212" x="2614613" y="1978025"/>
          <p14:tracePt t="4219" x="2601913" y="1978025"/>
          <p14:tracePt t="4225" x="2589213" y="1978025"/>
          <p14:tracePt t="4240" x="2576513" y="1978025"/>
          <p14:tracePt t="4249" x="2563813" y="1978025"/>
          <p14:tracePt t="4253" x="2551113" y="1978025"/>
          <p14:tracePt t="4261" x="2540000" y="1978025"/>
          <p14:tracePt t="4275" x="2514600" y="1978025"/>
          <p14:tracePt t="4283" x="2501900" y="1978025"/>
          <p14:tracePt t="4290" x="2489200" y="1978025"/>
          <p14:tracePt t="4299" x="2476500" y="1978025"/>
          <p14:tracePt t="4303" x="2451100" y="1978025"/>
          <p14:tracePt t="4311" x="2439988" y="1978025"/>
          <p14:tracePt t="4318" x="2427288" y="1978025"/>
          <p14:tracePt t="4324" x="2401888" y="1978025"/>
          <p14:tracePt t="4333" x="2389188" y="1978025"/>
          <p14:tracePt t="4349" x="2363788" y="1978025"/>
          <p14:tracePt t="4354" x="2351088" y="1978025"/>
          <p14:tracePt t="4362" x="2338388" y="1978025"/>
          <p14:tracePt t="4369" x="2327275" y="1978025"/>
          <p14:tracePt t="4376" x="2314575" y="1989138"/>
          <p14:tracePt t="4382" x="2301875" y="1989138"/>
          <p14:tracePt t="4391" x="2276475" y="1989138"/>
          <p14:tracePt t="4399" x="2263775" y="1989138"/>
          <p14:tracePt t="4405" x="2263775" y="2001838"/>
          <p14:tracePt t="4415" x="2251075" y="2001838"/>
          <p14:tracePt t="4421" x="2238375" y="2001838"/>
          <p14:tracePt t="4428" x="2214563" y="2001838"/>
          <p14:tracePt t="4435" x="2201863" y="2014538"/>
          <p14:tracePt t="4443" x="2189163" y="2014538"/>
          <p14:tracePt t="4449" x="2176463" y="2014538"/>
          <p14:tracePt t="4457" x="2163763" y="2014538"/>
          <p14:tracePt t="4465" x="2151063" y="2014538"/>
          <p14:tracePt t="4472" x="2138363" y="2014538"/>
          <p14:tracePt t="4480" x="2127250" y="2014538"/>
          <p14:tracePt t="4486" x="2114550" y="2014538"/>
          <p14:tracePt t="4501" x="2089150" y="2014538"/>
          <p14:tracePt t="4508" x="2076450" y="2014538"/>
          <p14:tracePt t="4522" x="2051050" y="2027238"/>
          <p14:tracePt t="4532" x="2038350" y="2027238"/>
          <p14:tracePt t="4536" x="2025650" y="2039938"/>
          <p14:tracePt t="4543" x="2001838" y="2039938"/>
          <p14:tracePt t="4551" x="1976438" y="2039938"/>
          <p14:tracePt t="4558" x="1963738" y="2039938"/>
          <p14:tracePt t="4565" x="1938338" y="2052638"/>
          <p14:tracePt t="4572" x="1914525" y="2052638"/>
          <p14:tracePt t="4581" x="1889125" y="2052638"/>
          <p14:tracePt t="4586" x="1876425" y="2052638"/>
          <p14:tracePt t="4593" x="1863725" y="2052638"/>
          <p14:tracePt t="4600" x="1838325" y="2052638"/>
          <p14:tracePt t="4615" x="1825625" y="2052638"/>
          <p14:tracePt t="4632" x="1825625" y="2039938"/>
          <p14:tracePt t="4636" x="1814513" y="2039938"/>
          <p14:tracePt t="4665" x="1814513" y="2027238"/>
          <p14:tracePt t="4731" x="1814513" y="2014538"/>
          <p14:tracePt t="4753" x="1825625" y="2001838"/>
          <p14:tracePt t="4789" x="1838325" y="2001838"/>
          <p14:tracePt t="4803" x="1838325" y="1989138"/>
          <p14:tracePt t="4809" x="1851025" y="1989138"/>
          <p14:tracePt t="4824" x="1863725" y="1989138"/>
          <p14:tracePt t="4830" x="1876425" y="1989138"/>
          <p14:tracePt t="4839" x="1889125" y="1989138"/>
          <p14:tracePt t="4848" x="1914525" y="1989138"/>
          <p14:tracePt t="4853" x="1951038" y="1989138"/>
          <p14:tracePt t="4860" x="1989138" y="1989138"/>
          <p14:tracePt t="4868" x="2025650" y="1989138"/>
          <p14:tracePt t="4876" x="2051050" y="1989138"/>
          <p14:tracePt t="4881" x="2076450" y="1989138"/>
          <p14:tracePt t="4890" x="2101850" y="1989138"/>
          <p14:tracePt t="4898" x="2127250" y="1989138"/>
          <p14:tracePt t="4905" x="2151063" y="1989138"/>
          <p14:tracePt t="4914" x="2176463" y="1989138"/>
          <p14:tracePt t="4919" x="2227263" y="2001838"/>
          <p14:tracePt t="4927" x="2251075" y="2001838"/>
          <p14:tracePt t="4933" x="2276475" y="2014538"/>
          <p14:tracePt t="4941" x="2289175" y="2014538"/>
          <p14:tracePt t="4948" x="2314575" y="2014538"/>
          <p14:tracePt t="4956" x="2338388" y="2014538"/>
          <p14:tracePt t="4965" x="2363788" y="2014538"/>
          <p14:tracePt t="4971" x="2376488" y="2027238"/>
          <p14:tracePt t="4984" x="2427288" y="2039938"/>
          <p14:tracePt t="4992" x="2439988" y="2039938"/>
          <p14:tracePt t="4998" x="2451100" y="2039938"/>
          <p14:tracePt t="5006" x="2489200" y="2052638"/>
          <p14:tracePt t="5015" x="2501900" y="2052638"/>
          <p14:tracePt t="5021" x="2514600" y="2065338"/>
          <p14:tracePt t="5027" x="2540000" y="2078038"/>
          <p14:tracePt t="5034" x="2551113" y="2078038"/>
          <p14:tracePt t="5050" x="2576513" y="2078038"/>
          <p14:tracePt t="5065" x="2589213" y="2078038"/>
          <p14:tracePt t="5070" x="2601913" y="2078038"/>
          <p14:tracePt t="5076" x="2614613" y="2089150"/>
          <p14:tracePt t="5091" x="2627313" y="2089150"/>
          <p14:tracePt t="5099" x="2640013" y="2089150"/>
          <p14:tracePt t="5106" x="2663825" y="2089150"/>
          <p14:tracePt t="6588" x="2651125" y="2127250"/>
          <p14:tracePt t="6595" x="2627313" y="2165350"/>
          <p14:tracePt t="6602" x="2601913" y="2190750"/>
          <p14:tracePt t="6608" x="2551113" y="2227263"/>
          <p14:tracePt t="6615" x="2527300" y="2239963"/>
          <p14:tracePt t="6622" x="2501900" y="2278063"/>
          <p14:tracePt t="6631" x="2476500" y="2290763"/>
          <p14:tracePt t="6638" x="2463800" y="2303463"/>
          <p14:tracePt t="6645" x="2439988" y="2303463"/>
          <p14:tracePt t="6651" x="2414588" y="2327275"/>
          <p14:tracePt t="6659" x="2389188" y="2339975"/>
          <p14:tracePt t="6667" x="2376488" y="2339975"/>
          <p14:tracePt t="6674" x="2376488" y="2352675"/>
          <p14:tracePt t="6682" x="2363788" y="2352675"/>
          <p14:tracePt t="6689" x="2351088" y="2352675"/>
          <p14:tracePt t="6698" x="2338388" y="2352675"/>
          <p14:tracePt t="6704" x="2327275" y="2352675"/>
          <p14:tracePt t="6711" x="2327275" y="2365375"/>
          <p14:tracePt t="6718" x="2314575" y="2365375"/>
          <p14:tracePt t="6732" x="2301875" y="2365375"/>
          <p14:tracePt t="6740" x="2289175" y="2365375"/>
          <p14:tracePt t="6748" x="2276475" y="2378075"/>
          <p14:tracePt t="6764" x="2251075" y="2390775"/>
          <p14:tracePt t="6777" x="2238375" y="2390775"/>
          <p14:tracePt t="6784" x="2214563" y="2390775"/>
          <p14:tracePt t="6792" x="2201863" y="2403475"/>
          <p14:tracePt t="6798" x="2189163" y="2414588"/>
          <p14:tracePt t="6806" x="2163763" y="2414588"/>
          <p14:tracePt t="6821" x="2138363" y="2414588"/>
          <p14:tracePt t="6836" x="2127250" y="2414588"/>
          <p14:tracePt t="6850" x="2114550" y="2427288"/>
          <p14:tracePt t="7080" x="2127250" y="2427288"/>
          <p14:tracePt t="7097" x="2151063" y="2427288"/>
          <p14:tracePt t="7103" x="2163763" y="2427288"/>
          <p14:tracePt t="7109" x="2201863" y="2427288"/>
          <p14:tracePt t="7117" x="2276475" y="2427288"/>
          <p14:tracePt t="7124" x="2327275" y="2427288"/>
          <p14:tracePt t="7132" x="2389188" y="2427288"/>
          <p14:tracePt t="7139" x="2439988" y="2439988"/>
          <p14:tracePt t="7147" x="2489200" y="2439988"/>
          <p14:tracePt t="7154" x="2527300" y="2439988"/>
          <p14:tracePt t="7161" x="2563813" y="2452688"/>
          <p14:tracePt t="7168" x="2589213" y="2452688"/>
          <p14:tracePt t="7176" x="2614613" y="2452688"/>
          <p14:tracePt t="7184" x="2640013" y="2452688"/>
          <p14:tracePt t="7190" x="2663825" y="2452688"/>
          <p14:tracePt t="7198" x="2676525" y="2452688"/>
          <p14:tracePt t="7205" x="2689225" y="2452688"/>
          <p14:tracePt t="7213" x="2714625" y="2452688"/>
          <p14:tracePt t="7226" x="2727325" y="2452688"/>
          <p14:tracePt t="7241" x="2752725" y="2452688"/>
          <p14:tracePt t="7256" x="2763838" y="2452688"/>
          <p14:tracePt t="7271" x="2763838" y="2465388"/>
          <p14:tracePt t="7281" x="2776538" y="2465388"/>
          <p14:tracePt t="7285" x="2789238" y="2465388"/>
          <p14:tracePt t="7308" x="2801938" y="2465388"/>
          <p14:tracePt t="7337" x="2827338" y="2465388"/>
          <p14:tracePt t="7360" x="2840038" y="2465388"/>
          <p14:tracePt t="7404" x="2852738" y="2465388"/>
          <p14:tracePt t="7456" x="2863850" y="2465388"/>
          <p14:tracePt t="7464" x="2876550" y="2465388"/>
          <p14:tracePt t="7502" x="2889250" y="2465388"/>
          <p14:tracePt t="7523" x="2914650" y="2465388"/>
          <p14:tracePt t="7531" x="2940050" y="2452688"/>
          <p14:tracePt t="7538" x="2976563" y="2439988"/>
          <p14:tracePt t="7548" x="3014663" y="2427288"/>
          <p14:tracePt t="7553" x="3040063" y="2427288"/>
          <p14:tracePt t="7559" x="3065463" y="2427288"/>
          <p14:tracePt t="7568" x="3089275" y="2414588"/>
          <p14:tracePt t="7575" x="3114675" y="2414588"/>
          <p14:tracePt t="7582" x="3127375" y="2403475"/>
          <p14:tracePt t="7589" x="3152775" y="2403475"/>
          <p14:tracePt t="7598" x="3165475" y="2403475"/>
          <p14:tracePt t="7604" x="3176588" y="2403475"/>
          <p14:tracePt t="7612" x="3201988" y="2390775"/>
          <p14:tracePt t="7627" x="3214688" y="2378075"/>
          <p14:tracePt t="7633" x="3227388" y="2378075"/>
          <p14:tracePt t="7649" x="3240088" y="2378075"/>
          <p14:tracePt t="7655" x="3252788" y="2378075"/>
          <p14:tracePt t="7663" x="3265488" y="2378075"/>
          <p14:tracePt t="7678" x="3276600" y="2378075"/>
          <p14:tracePt t="7683" x="3289300" y="2378075"/>
          <p14:tracePt t="7705" x="3302000" y="2378075"/>
          <p14:tracePt t="7719" x="3314700" y="2365375"/>
          <p14:tracePt t="7727" x="3327400" y="2365375"/>
          <p14:tracePt t="7742" x="3340100" y="2365375"/>
          <p14:tracePt t="7749" x="3352800" y="2365375"/>
          <p14:tracePt t="7756" x="3365500" y="2352675"/>
          <p14:tracePt t="7764" x="3389313" y="2339975"/>
          <p14:tracePt t="7771" x="3402013" y="2339975"/>
          <p14:tracePt t="7778" x="3414713" y="2339975"/>
          <p14:tracePt t="7786" x="3440113" y="2327275"/>
          <p14:tracePt t="7793" x="3478213" y="2327275"/>
          <p14:tracePt t="7799" x="3502025" y="2314575"/>
          <p14:tracePt t="7808" x="3552825" y="2314575"/>
          <p14:tracePt t="7815" x="3589338" y="2303463"/>
          <p14:tracePt t="7823" x="3627438" y="2303463"/>
          <p14:tracePt t="7830" x="3665538" y="2290763"/>
          <p14:tracePt t="7837" x="3702050" y="2290763"/>
          <p14:tracePt t="7844" x="3714750" y="2290763"/>
          <p14:tracePt t="7850" x="3752850" y="2290763"/>
          <p14:tracePt t="7859" x="3778250" y="2290763"/>
          <p14:tracePt t="7866" x="3802063" y="2290763"/>
          <p14:tracePt t="7873" x="3827463" y="2290763"/>
          <p14:tracePt t="7880" x="3840163" y="2290763"/>
          <p14:tracePt t="7888" x="3852863" y="2290763"/>
          <p14:tracePt t="7895" x="3865563" y="2290763"/>
          <p14:tracePt t="7909" x="3878263" y="2290763"/>
          <p14:tracePt t="7915" x="3890963" y="2290763"/>
          <p14:tracePt t="7997" x="3890963" y="2303463"/>
          <p14:tracePt t="8012" x="3878263" y="2303463"/>
          <p14:tracePt t="8018" x="3852863" y="2303463"/>
          <p14:tracePt t="8025" x="3814763" y="2303463"/>
          <p14:tracePt t="8033" x="3740150" y="2314575"/>
          <p14:tracePt t="8041" x="3702050" y="2327275"/>
          <p14:tracePt t="8048" x="3627438" y="2339975"/>
          <p14:tracePt t="8055" x="3565525" y="2352675"/>
          <p14:tracePt t="8064" x="3514725" y="2365375"/>
          <p14:tracePt t="8071" x="3452813" y="2365375"/>
          <p14:tracePt t="8077" x="3402013" y="2378075"/>
          <p14:tracePt t="8084" x="3352800" y="2378075"/>
          <p14:tracePt t="8091" x="3276600" y="2390775"/>
          <p14:tracePt t="8099" x="3214688" y="2390775"/>
          <p14:tracePt t="8106" x="3127375" y="2390775"/>
          <p14:tracePt t="8115" x="3076575" y="2390775"/>
          <p14:tracePt t="8121" x="2989263" y="2403475"/>
          <p14:tracePt t="8129" x="2889250" y="2403475"/>
          <p14:tracePt t="8136" x="2801938" y="2414588"/>
          <p14:tracePt t="8143" x="2727325" y="2414588"/>
          <p14:tracePt t="8150" x="2651125" y="2427288"/>
          <p14:tracePt t="8157" x="2576513" y="2439988"/>
          <p14:tracePt t="8165" x="2527300" y="2439988"/>
          <p14:tracePt t="8172" x="2463800" y="2452688"/>
          <p14:tracePt t="8179" x="2389188" y="2452688"/>
          <p14:tracePt t="8186" x="2338388" y="2452688"/>
          <p14:tracePt t="8193" x="2289175" y="2452688"/>
          <p14:tracePt t="8200" x="2227263" y="2452688"/>
          <p14:tracePt t="8207" x="2138363" y="2465388"/>
          <p14:tracePt t="8215" x="2063750" y="2465388"/>
          <p14:tracePt t="8222" x="2001838" y="2478088"/>
          <p14:tracePt t="8231" x="1951038" y="2478088"/>
          <p14:tracePt t="8238" x="1889125" y="2478088"/>
          <p14:tracePt t="8245" x="1838325" y="2490788"/>
          <p14:tracePt t="8252" x="1801813" y="2490788"/>
          <p14:tracePt t="8260" x="1776413" y="2503488"/>
          <p14:tracePt t="8265" x="1738313" y="2503488"/>
          <p14:tracePt t="8275" x="1714500" y="2503488"/>
          <p14:tracePt t="8282" x="1689100" y="2503488"/>
          <p14:tracePt t="8289" x="1651000" y="2503488"/>
          <p14:tracePt t="8296" x="1638300" y="2503488"/>
          <p14:tracePt t="8303" x="1612900" y="2503488"/>
          <p14:tracePt t="8310" x="1589088" y="2503488"/>
          <p14:tracePt t="8317" x="1563688" y="2503488"/>
          <p14:tracePt t="8325" x="1538288" y="2503488"/>
          <p14:tracePt t="8333" x="1501775" y="2516188"/>
          <p14:tracePt t="8340" x="1463675" y="2516188"/>
          <p14:tracePt t="8348" x="1425575" y="2516188"/>
          <p14:tracePt t="8356" x="1401763" y="2527300"/>
          <p14:tracePt t="8365" x="1376363" y="2527300"/>
          <p14:tracePt t="8369" x="1338263" y="2540000"/>
          <p14:tracePt t="8376" x="1325563" y="2540000"/>
          <p14:tracePt t="8383" x="1300163" y="2540000"/>
          <p14:tracePt t="8392" x="1276350" y="2565400"/>
          <p14:tracePt t="8398" x="1263650" y="2565400"/>
          <p14:tracePt t="8406" x="1238250" y="2565400"/>
          <p14:tracePt t="8415" x="1225550" y="2578100"/>
          <p14:tracePt t="8420" x="1212850" y="2590800"/>
          <p14:tracePt t="8429" x="1200150" y="2590800"/>
          <p14:tracePt t="8435" x="1200150" y="2603500"/>
          <p14:tracePt t="8442" x="1176338" y="2603500"/>
          <p14:tracePt t="8470" x="1163638" y="2616200"/>
          <p14:tracePt t="8477" x="1150938" y="2627313"/>
          <p14:tracePt t="8483" x="1138238" y="2627313"/>
          <p14:tracePt t="8490" x="1138238" y="2640013"/>
          <p14:tracePt t="8498" x="1125538" y="2640013"/>
          <p14:tracePt t="8505" x="1112838" y="2665413"/>
          <p14:tracePt t="8512" x="1100138" y="2678113"/>
          <p14:tracePt t="8520" x="1089025" y="2703513"/>
          <p14:tracePt t="8526" x="1076325" y="2716213"/>
          <p14:tracePt t="8533" x="1063625" y="2740025"/>
          <p14:tracePt t="8540" x="1063625" y="2752725"/>
          <p14:tracePt t="8548" x="1050925" y="2752725"/>
          <p14:tracePt t="8555" x="1050925" y="2765425"/>
          <p14:tracePt t="8575" x="1038225" y="2778125"/>
          <p14:tracePt t="8690" x="1038225" y="2765425"/>
          <p14:tracePt t="8698" x="1050925" y="2765425"/>
          <p14:tracePt t="8738" x="1076325" y="2765425"/>
          <p14:tracePt t="8747" x="1076325" y="2752725"/>
          <p14:tracePt t="8753" x="1089025" y="2752725"/>
          <p14:tracePt t="8760" x="1112838" y="2740025"/>
          <p14:tracePt t="8765" x="1163638" y="2740025"/>
          <p14:tracePt t="8774" x="1212850" y="2728913"/>
          <p14:tracePt t="8782" x="1276350" y="2703513"/>
          <p14:tracePt t="8788" x="1312863" y="2690813"/>
          <p14:tracePt t="8798" x="1350963" y="2678113"/>
          <p14:tracePt t="8804" x="1389063" y="2678113"/>
          <p14:tracePt t="8810" x="1425575" y="2665413"/>
          <p14:tracePt t="8818" x="1450975" y="2652713"/>
          <p14:tracePt t="8825" x="1489075" y="2640013"/>
          <p14:tracePt t="8832" x="1525588" y="2640013"/>
          <p14:tracePt t="8841" x="1550988" y="2627313"/>
          <p14:tracePt t="8849" x="1576388" y="2627313"/>
          <p14:tracePt t="8856" x="1589088" y="2627313"/>
          <p14:tracePt t="8863" x="1612900" y="2616200"/>
          <p14:tracePt t="8870" x="1625600" y="2616200"/>
          <p14:tracePt t="8878" x="1651000" y="2616200"/>
          <p14:tracePt t="8885" x="1663700" y="2616200"/>
          <p14:tracePt t="8891" x="1689100" y="2616200"/>
          <p14:tracePt t="8898" x="1701800" y="2616200"/>
          <p14:tracePt t="8907" x="1714500" y="2616200"/>
          <p14:tracePt t="8916" x="1725613" y="2616200"/>
          <p14:tracePt t="8921" x="1751013" y="2616200"/>
          <p14:tracePt t="8929" x="1763713" y="2616200"/>
          <p14:tracePt t="8934" x="1776413" y="2616200"/>
          <p14:tracePt t="8943" x="1801813" y="2616200"/>
          <p14:tracePt t="8950" x="1814513" y="2616200"/>
          <p14:tracePt t="8958" x="1825625" y="2616200"/>
          <p14:tracePt t="8966" x="1851025" y="2616200"/>
          <p14:tracePt t="8982" x="1863725" y="2627313"/>
          <p14:tracePt t="8987" x="1889125" y="2627313"/>
          <p14:tracePt t="8999" x="1901825" y="2640013"/>
          <p14:tracePt t="9002" x="1914525" y="2640013"/>
          <p14:tracePt t="9010" x="1938338" y="2652713"/>
          <p14:tracePt t="9016" x="1951038" y="2652713"/>
          <p14:tracePt t="9025" x="1963738" y="2652713"/>
          <p14:tracePt t="9033" x="1989138" y="2678113"/>
          <p14:tracePt t="9039" x="2014538" y="2678113"/>
          <p14:tracePt t="9048" x="2025650" y="2678113"/>
          <p14:tracePt t="9054" x="2051050" y="2703513"/>
          <p14:tracePt t="9061" x="2063750" y="2703513"/>
          <p14:tracePt t="9069" x="2076450" y="2716213"/>
          <p14:tracePt t="9076" x="2101850" y="2716213"/>
          <p14:tracePt t="9082" x="2114550" y="2728913"/>
          <p14:tracePt t="9090" x="2127250" y="2740025"/>
          <p14:tracePt t="9097" x="2151063" y="2752725"/>
          <p14:tracePt t="9112" x="2176463" y="2765425"/>
          <p14:tracePt t="9120" x="2189163" y="2765425"/>
          <p14:tracePt t="9127" x="2201863" y="2778125"/>
          <p14:tracePt t="9134" x="2214563" y="2790825"/>
          <p14:tracePt t="9141" x="2227263" y="2790825"/>
          <p14:tracePt t="9148" x="2238375" y="2790825"/>
          <p14:tracePt t="9156" x="2238375" y="2803525"/>
          <p14:tracePt t="9164" x="2263775" y="2803525"/>
          <p14:tracePt t="9170" x="2289175" y="2803525"/>
          <p14:tracePt t="9177" x="2289175" y="2816225"/>
          <p14:tracePt t="9186" x="2314575" y="2828925"/>
          <p14:tracePt t="9192" x="2327275" y="2828925"/>
          <p14:tracePt t="9199" x="2338388" y="2828925"/>
          <p14:tracePt t="9207" x="2351088" y="2828925"/>
          <p14:tracePt t="9214" x="2376488" y="2828925"/>
          <p14:tracePt t="9221" x="2389188" y="2840038"/>
          <p14:tracePt t="9230" x="2401888" y="2840038"/>
          <p14:tracePt t="9236" x="2414588" y="2840038"/>
          <p14:tracePt t="9250" x="2439988" y="2852738"/>
          <p14:tracePt t="9258" x="2451100" y="2852738"/>
          <p14:tracePt t="9266" x="2463800" y="2852738"/>
          <p14:tracePt t="9274" x="2476500" y="2852738"/>
          <p14:tracePt t="9281" x="2501900" y="2865438"/>
          <p14:tracePt t="9288" x="2514600" y="2865438"/>
          <p14:tracePt t="9297" x="2527300" y="2865438"/>
          <p14:tracePt t="9302" x="2551113" y="2878138"/>
          <p14:tracePt t="9318" x="2576513" y="2878138"/>
          <p14:tracePt t="9324" x="2589213" y="2878138"/>
          <p14:tracePt t="9340" x="2614613" y="2878138"/>
          <p14:tracePt t="9347" x="2614613" y="2890838"/>
          <p14:tracePt t="9355" x="2627313" y="2890838"/>
          <p14:tracePt t="9364" x="2640013" y="2890838"/>
          <p14:tracePt t="9370" x="2651125" y="2890838"/>
          <p14:tracePt t="9376" x="2663825" y="2890838"/>
          <p14:tracePt t="9391" x="2689225" y="2890838"/>
          <p14:tracePt t="9405" x="2701925" y="2890838"/>
          <p14:tracePt t="9413" x="2714625" y="2890838"/>
          <p14:tracePt t="9420" x="2727325" y="2890838"/>
          <p14:tracePt t="9428" x="2740025" y="2890838"/>
          <p14:tracePt t="9435" x="2752725" y="2890838"/>
          <p14:tracePt t="9443" x="2763838" y="2878138"/>
          <p14:tracePt t="9449" x="2776538" y="2878138"/>
          <p14:tracePt t="9457" x="2801938" y="2878138"/>
          <p14:tracePt t="9471" x="2827338" y="2878138"/>
          <p14:tracePt t="9480" x="2840038" y="2865438"/>
          <p14:tracePt t="9486" x="2852738" y="2865438"/>
          <p14:tracePt t="9494" x="2863850" y="2865438"/>
          <p14:tracePt t="9508" x="2889250" y="2865438"/>
          <p14:tracePt t="9515" x="2914650" y="2852738"/>
          <p14:tracePt t="9523" x="2927350" y="2852738"/>
          <p14:tracePt t="9532" x="2940050" y="2840038"/>
          <p14:tracePt t="9538" x="2963863" y="2840038"/>
          <p14:tracePt t="9546" x="2989263" y="2840038"/>
          <p14:tracePt t="9552" x="3001963" y="2840038"/>
          <p14:tracePt t="9559" x="3027363" y="2828925"/>
          <p14:tracePt t="9567" x="3052763" y="2828925"/>
          <p14:tracePt t="9574" x="3076575" y="2828925"/>
          <p14:tracePt t="9582" x="3089275" y="2816225"/>
          <p14:tracePt t="9588" x="3114675" y="2816225"/>
          <p14:tracePt t="9598" x="3140075" y="2803525"/>
          <p14:tracePt t="9603" x="3152775" y="2803525"/>
          <p14:tracePt t="9611" x="3165475" y="2803525"/>
          <p14:tracePt t="9617" x="3189288" y="2803525"/>
          <p14:tracePt t="9625" x="3189288" y="2790825"/>
          <p14:tracePt t="9632" x="3201988" y="2790825"/>
          <p14:tracePt t="9639" x="3214688" y="2790825"/>
          <p14:tracePt t="9648" x="3227388" y="2790825"/>
          <p14:tracePt t="9654" x="3240088" y="2790825"/>
          <p14:tracePt t="9662" x="3240088" y="2778125"/>
          <p14:tracePt t="9668" x="3252788" y="2778125"/>
          <p14:tracePt t="9690" x="3265488" y="2778125"/>
          <p14:tracePt t="9698" x="3276600" y="2778125"/>
          <p14:tracePt t="9720" x="3289300" y="2778125"/>
          <p14:tracePt t="9735" x="3289300" y="2765425"/>
          <p14:tracePt t="9742" x="3302000" y="2765425"/>
          <p14:tracePt t="9757" x="3302000" y="2752725"/>
          <p14:tracePt t="9765" x="3314700" y="2752725"/>
          <p14:tracePt t="9772" x="3327400" y="2752725"/>
          <p14:tracePt t="9779" x="3340100" y="2740025"/>
          <p14:tracePt t="9786" x="3352800" y="2740025"/>
          <p14:tracePt t="9793" x="3376613" y="2728913"/>
          <p14:tracePt t="9801" x="3389313" y="2728913"/>
          <p14:tracePt t="9808" x="3402013" y="2716213"/>
          <p14:tracePt t="9815" x="3414713" y="2716213"/>
          <p14:tracePt t="9823" x="3427413" y="2716213"/>
          <p14:tracePt t="9832" x="3440113" y="2716213"/>
          <p14:tracePt t="9837" x="3452813" y="2703513"/>
          <p14:tracePt t="9846" x="3452813" y="2690813"/>
          <p14:tracePt t="9853" x="3478213" y="2690813"/>
          <p14:tracePt t="9866" x="3502025" y="2678113"/>
          <p14:tracePt t="9882" x="3514725" y="2678113"/>
          <p14:tracePt t="9889" x="3527425" y="2678113"/>
          <p14:tracePt t="9899" x="3527425" y="2665413"/>
          <p14:tracePt t="9912" x="3540125" y="2652713"/>
          <p14:tracePt t="9918" x="3552825" y="2652713"/>
          <p14:tracePt t="9932" x="3565525" y="2652713"/>
          <p14:tracePt t="9983" x="3578225" y="2652713"/>
          <p14:tracePt t="10034" x="3589338" y="2652713"/>
          <p14:tracePt t="10047" x="3589338" y="2640013"/>
          <p14:tracePt t="10056" x="3602038" y="2640013"/>
          <p14:tracePt t="10099" x="3614738" y="2640013"/>
          <p14:tracePt t="10128" x="3627438" y="2640013"/>
          <p14:tracePt t="10150" x="3652838" y="2640013"/>
          <p14:tracePt t="10157" x="3652838" y="2627313"/>
          <p14:tracePt t="10165" x="3665538" y="2627313"/>
          <p14:tracePt t="10173" x="3689350" y="2627313"/>
          <p14:tracePt t="10182" x="3714750" y="2616200"/>
          <p14:tracePt t="10187" x="3727450" y="2616200"/>
          <p14:tracePt t="10196" x="3752850" y="2616200"/>
          <p14:tracePt t="10202" x="3765550" y="2616200"/>
          <p14:tracePt t="10208" x="3778250" y="2616200"/>
          <p14:tracePt t="10216" x="3790950" y="2616200"/>
          <p14:tracePt t="10224" x="3802063" y="2603500"/>
          <p14:tracePt t="10239" x="3814763" y="2603500"/>
          <p14:tracePt t="10248" x="3827463" y="2603500"/>
          <p14:tracePt t="10376" x="3814763" y="2603500"/>
          <p14:tracePt t="10384" x="3802063" y="2603500"/>
          <p14:tracePt t="10392" x="3778250" y="2616200"/>
          <p14:tracePt t="10400" x="3727450" y="2627313"/>
          <p14:tracePt t="10406" x="3665538" y="2640013"/>
          <p14:tracePt t="10416" x="3578225" y="2640013"/>
          <p14:tracePt t="10421" x="3527425" y="2652713"/>
          <p14:tracePt t="10428" x="3452813" y="2652713"/>
          <p14:tracePt t="10435" x="3365500" y="2678113"/>
          <p14:tracePt t="10443" x="3314700" y="2690813"/>
          <p14:tracePt t="10449" x="3201988" y="2728913"/>
          <p14:tracePt t="10458" x="3114675" y="2752725"/>
          <p14:tracePt t="10466" x="3027363" y="2765425"/>
          <p14:tracePt t="10473" x="2927350" y="2803525"/>
          <p14:tracePt t="10483" x="2801938" y="2840038"/>
          <p14:tracePt t="10487" x="2689225" y="2865438"/>
          <p14:tracePt t="10495" x="2589213" y="2878138"/>
          <p14:tracePt t="10501" x="2463800" y="2916238"/>
          <p14:tracePt t="10509" x="2376488" y="2952750"/>
          <p14:tracePt t="10515" x="2263775" y="2978150"/>
          <p14:tracePt t="10524" x="2163763" y="3003550"/>
          <p14:tracePt t="10532" x="2076450" y="3028950"/>
          <p14:tracePt t="10538" x="1989138" y="3054350"/>
          <p14:tracePt t="10545" x="1938338" y="3078163"/>
          <p14:tracePt t="10552" x="1863725" y="3090863"/>
          <p14:tracePt t="10559" x="1825625" y="3103563"/>
          <p14:tracePt t="10565" x="1789113" y="3116263"/>
          <p14:tracePt t="10573" x="1751013" y="3116263"/>
          <p14:tracePt t="10580" x="1725613" y="3128963"/>
          <p14:tracePt t="10588" x="1701800" y="3141663"/>
          <p14:tracePt t="10595" x="1676400" y="3141663"/>
          <p14:tracePt t="10602" x="1663700" y="3141663"/>
          <p14:tracePt t="10610" x="1651000" y="3154363"/>
          <p14:tracePt t="10618" x="1638300" y="3165475"/>
          <p14:tracePt t="10624" x="1625600" y="3165475"/>
          <p14:tracePt t="10631" x="1601788" y="3165475"/>
          <p14:tracePt t="10647" x="1589088" y="3178175"/>
          <p14:tracePt t="10653" x="1576388" y="3178175"/>
          <p14:tracePt t="10661" x="1563688" y="3178175"/>
          <p14:tracePt t="10668" x="1550988" y="3190875"/>
          <p14:tracePt t="10675" x="1538288" y="3203575"/>
          <p14:tracePt t="10682" x="1525588" y="3203575"/>
          <p14:tracePt t="10690" x="1512888" y="3203575"/>
          <p14:tracePt t="10698" x="1501775" y="3216275"/>
          <p14:tracePt t="10705" x="1501775" y="3228975"/>
          <p14:tracePt t="10712" x="1489075" y="3228975"/>
          <p14:tracePt t="10719" x="1463675" y="3228975"/>
          <p14:tracePt t="10725" x="1450975" y="3254375"/>
          <p14:tracePt t="10733" x="1438275" y="3254375"/>
          <p14:tracePt t="10740" x="1401763" y="3267075"/>
          <p14:tracePt t="10747" x="1376363" y="3278188"/>
          <p14:tracePt t="10755" x="1363663" y="3290888"/>
          <p14:tracePt t="10764" x="1338263" y="3290888"/>
          <p14:tracePt t="10770" x="1312863" y="3303588"/>
          <p14:tracePt t="10778" x="1300163" y="3303588"/>
          <p14:tracePt t="10785" x="1289050" y="3316288"/>
          <p14:tracePt t="10793" x="1263650" y="3316288"/>
          <p14:tracePt t="10801" x="1250950" y="3316288"/>
          <p14:tracePt t="10808" x="1238250" y="3328988"/>
          <p14:tracePt t="10815" x="1212850" y="3328988"/>
          <p14:tracePt t="10823" x="1200150" y="3328988"/>
          <p14:tracePt t="10831" x="1189038" y="3328988"/>
          <p14:tracePt t="10837" x="1176338" y="3328988"/>
          <p14:tracePt t="10852" x="1163638" y="3328988"/>
          <p14:tracePt t="10859" x="1150938" y="3328988"/>
          <p14:tracePt t="10960" x="1150938" y="3316288"/>
          <p14:tracePt t="10966" x="1163638" y="3316288"/>
          <p14:tracePt t="11001" x="1189038" y="3303588"/>
          <p14:tracePt t="11008" x="1225550" y="3290888"/>
          <p14:tracePt t="11014" x="1250950" y="3290888"/>
          <p14:tracePt t="11022" x="1300163" y="3278188"/>
          <p14:tracePt t="11032" x="1338263" y="3267075"/>
          <p14:tracePt t="11036" x="1376363" y="3267075"/>
          <p14:tracePt t="11044" x="1401763" y="3254375"/>
          <p14:tracePt t="11051" x="1425575" y="3254375"/>
          <p14:tracePt t="11059" x="1450975" y="3254375"/>
          <p14:tracePt t="11066" x="1476375" y="3241675"/>
          <p14:tracePt t="11074" x="1512888" y="3241675"/>
          <p14:tracePt t="11082" x="1538288" y="3228975"/>
          <p14:tracePt t="11089" x="1550988" y="3228975"/>
          <p14:tracePt t="11098" x="1576388" y="3228975"/>
          <p14:tracePt t="11104" x="1601788" y="3216275"/>
          <p14:tracePt t="11111" x="1625600" y="3216275"/>
          <p14:tracePt t="11118" x="1651000" y="3216275"/>
          <p14:tracePt t="11126" x="1676400" y="3216275"/>
          <p14:tracePt t="11132" x="1701800" y="3216275"/>
          <p14:tracePt t="11139" x="1714500" y="3216275"/>
          <p14:tracePt t="11149" x="1738313" y="3216275"/>
          <p14:tracePt t="11154" x="1776413" y="3216275"/>
          <p14:tracePt t="11161" x="1801813" y="3216275"/>
          <p14:tracePt t="11168" x="1825625" y="3216275"/>
          <p14:tracePt t="11176" x="1851025" y="3216275"/>
          <p14:tracePt t="11182" x="1876425" y="3216275"/>
          <p14:tracePt t="11191" x="1901825" y="3216275"/>
          <p14:tracePt t="11199" x="1925638" y="3216275"/>
          <p14:tracePt t="11206" x="1963738" y="3216275"/>
          <p14:tracePt t="11215" x="1989138" y="3216275"/>
          <p14:tracePt t="11221" x="2001838" y="3216275"/>
          <p14:tracePt t="11228" x="2025650" y="3216275"/>
          <p14:tracePt t="11235" x="2038350" y="3216275"/>
          <p14:tracePt t="11242" x="2063750" y="3216275"/>
          <p14:tracePt t="11250" x="2076450" y="3216275"/>
          <p14:tracePt t="11257" x="2089150" y="3216275"/>
          <p14:tracePt t="11266" x="2101850" y="3216275"/>
          <p14:tracePt t="11283" x="2127250" y="3216275"/>
          <p14:tracePt t="11286" x="2138363" y="3216275"/>
          <p14:tracePt t="11301" x="2151063" y="3216275"/>
          <p14:tracePt t="11309" x="2163763" y="3216275"/>
          <p14:tracePt t="11315" x="2176463" y="3216275"/>
          <p14:tracePt t="11332" x="2201863" y="3216275"/>
          <p14:tracePt t="11349" x="2214563" y="3216275"/>
          <p14:tracePt t="11353" x="2238375" y="3216275"/>
          <p14:tracePt t="11361" x="2263775" y="3216275"/>
          <p14:tracePt t="11369" x="2276475" y="3216275"/>
          <p14:tracePt t="11375" x="2301875" y="3216275"/>
          <p14:tracePt t="11382" x="2327275" y="3203575"/>
          <p14:tracePt t="11391" x="2363788" y="3190875"/>
          <p14:tracePt t="11399" x="2401888" y="3190875"/>
          <p14:tracePt t="11406" x="2439988" y="3178175"/>
          <p14:tracePt t="11415" x="2463800" y="3178175"/>
          <p14:tracePt t="11421" x="2489200" y="3178175"/>
          <p14:tracePt t="11427" x="2527300" y="3178175"/>
          <p14:tracePt t="11435" x="2551113" y="3178175"/>
          <p14:tracePt t="11442" x="2589213" y="3178175"/>
          <p14:tracePt t="11448" x="2601913" y="3178175"/>
          <p14:tracePt t="11457" x="2640013" y="3178175"/>
          <p14:tracePt t="11466" x="2663825" y="3178175"/>
          <p14:tracePt t="11473" x="2676525" y="3178175"/>
          <p14:tracePt t="11482" x="2689225" y="3178175"/>
          <p14:tracePt t="11487" x="2714625" y="3178175"/>
          <p14:tracePt t="11495" x="2727325" y="3178175"/>
          <p14:tracePt t="11501" x="2740025" y="3178175"/>
          <p14:tracePt t="11509" x="2752725" y="3178175"/>
          <p14:tracePt t="11516" x="2763838" y="3178175"/>
          <p14:tracePt t="11533" x="2789238" y="3178175"/>
          <p14:tracePt t="11548" x="2801938" y="3178175"/>
          <p14:tracePt t="11553" x="2827338" y="3178175"/>
          <p14:tracePt t="11568" x="2840038" y="3178175"/>
          <p14:tracePt t="11576" x="2852738" y="3178175"/>
          <p14:tracePt t="11582" x="2863850" y="3178175"/>
          <p14:tracePt t="11590" x="2876550" y="3178175"/>
          <p14:tracePt t="11599" x="2889250" y="3165475"/>
          <p14:tracePt t="11606" x="2901950" y="3165475"/>
          <p14:tracePt t="11615" x="2914650" y="3165475"/>
          <p14:tracePt t="11628" x="2940050" y="3165475"/>
          <p14:tracePt t="11635" x="2952750" y="3154363"/>
          <p14:tracePt t="11642" x="2963863" y="3154363"/>
          <p14:tracePt t="11648" x="2989263" y="3154363"/>
          <p14:tracePt t="11657" x="3014663" y="3154363"/>
          <p14:tracePt t="11665" x="3027363" y="3154363"/>
          <p14:tracePt t="11671" x="3052763" y="3154363"/>
          <p14:tracePt t="11682" x="3065463" y="3154363"/>
          <p14:tracePt t="11687" x="3089275" y="3154363"/>
          <p14:tracePt t="11694" x="3089275" y="3141663"/>
          <p14:tracePt t="11701" x="3114675" y="3141663"/>
          <p14:tracePt t="11709" x="3127375" y="3141663"/>
          <p14:tracePt t="11721" x="3152775" y="3141663"/>
          <p14:tracePt t="11730" x="3165475" y="3141663"/>
          <p14:tracePt t="11736" x="3176588" y="3141663"/>
          <p14:tracePt t="11742" x="3189288" y="3141663"/>
          <p14:tracePt t="11751" x="3214688" y="3141663"/>
          <p14:tracePt t="11758" x="3227388" y="3141663"/>
          <p14:tracePt t="11765" x="3240088" y="3141663"/>
          <p14:tracePt t="11773" x="3252788" y="3141663"/>
          <p14:tracePt t="11788" x="3265488" y="3141663"/>
          <p14:tracePt t="11795" x="3276600" y="3141663"/>
          <p14:tracePt t="11802" x="3289300" y="3141663"/>
          <p14:tracePt t="11816" x="3302000" y="3141663"/>
          <p14:tracePt t="11824" x="3314700" y="3128963"/>
          <p14:tracePt t="11830" x="3327400" y="3128963"/>
          <p14:tracePt t="11847" x="3340100" y="3116263"/>
          <p14:tracePt t="11860" x="3365500" y="3116263"/>
          <p14:tracePt t="11875" x="3376613" y="3116263"/>
          <p14:tracePt t="11888" x="3389313" y="3116263"/>
          <p14:tracePt t="11897" x="3402013" y="3116263"/>
          <p14:tracePt t="11902" x="3414713" y="3116263"/>
          <p14:tracePt t="11911" x="3427413" y="3116263"/>
          <p14:tracePt t="11917" x="3440113" y="3116263"/>
          <p14:tracePt t="11924" x="3465513" y="3103563"/>
          <p14:tracePt t="11931" x="3478213" y="3103563"/>
          <p14:tracePt t="11938" x="3502025" y="3103563"/>
          <p14:tracePt t="11947" x="3514725" y="3103563"/>
          <p14:tracePt t="11953" x="3540125" y="3103563"/>
          <p14:tracePt t="11960" x="3565525" y="3090863"/>
          <p14:tracePt t="11967" x="3578225" y="3090863"/>
          <p14:tracePt t="11981" x="3614738" y="3090863"/>
          <p14:tracePt t="11997" x="3627438" y="3090863"/>
          <p14:tracePt t="12003" x="3640138" y="3090863"/>
          <p14:tracePt t="12009" x="3652838" y="3090863"/>
          <p14:tracePt t="12016" x="3678238" y="3090863"/>
          <p14:tracePt t="12024" x="3689350" y="3090863"/>
          <p14:tracePt t="12032" x="3714750" y="3090863"/>
          <p14:tracePt t="12039" x="3727450" y="3090863"/>
          <p14:tracePt t="12047" x="3752850" y="3078163"/>
          <p14:tracePt t="12054" x="3765550" y="3078163"/>
          <p14:tracePt t="12062" x="3765550" y="3065463"/>
          <p14:tracePt t="12068" x="3790950" y="3065463"/>
          <p14:tracePt t="12076" x="3802063" y="3065463"/>
          <p14:tracePt t="12091" x="3827463" y="3065463"/>
          <p14:tracePt t="12104" x="3852863" y="3054350"/>
          <p14:tracePt t="12119" x="3865563" y="3054350"/>
          <p14:tracePt t="12132" x="3878263" y="3054350"/>
          <p14:tracePt t="12139" x="3902075" y="3054350"/>
          <p14:tracePt t="12147" x="3914775" y="3054350"/>
          <p14:tracePt t="12153" x="3927475" y="3041650"/>
          <p14:tracePt t="12168" x="3940175" y="3041650"/>
          <p14:tracePt t="12176" x="3952875" y="3028950"/>
          <p14:tracePt t="12183" x="3965575" y="3028950"/>
          <p14:tracePt t="12191" x="3978275" y="3028950"/>
          <p14:tracePt t="12205" x="3990975" y="3028950"/>
          <p14:tracePt t="12220" x="4002088" y="3028950"/>
          <p14:tracePt t="12401" x="3990975" y="3028950"/>
          <p14:tracePt t="12414" x="3965575" y="3028950"/>
          <p14:tracePt t="12423" x="3952875" y="3041650"/>
          <p14:tracePt t="12431" x="3890963" y="3054350"/>
          <p14:tracePt t="12438" x="3802063" y="3078163"/>
          <p14:tracePt t="12445" x="3702050" y="3090863"/>
          <p14:tracePt t="12452" x="3614738" y="3116263"/>
          <p14:tracePt t="12459" x="3527425" y="3128963"/>
          <p14:tracePt t="12466" x="3440113" y="3154363"/>
          <p14:tracePt t="12474" x="3340100" y="3178175"/>
          <p14:tracePt t="12483" x="3252788" y="3203575"/>
          <p14:tracePt t="12490" x="3140075" y="3228975"/>
          <p14:tracePt t="12496" x="3052763" y="3254375"/>
          <p14:tracePt t="12503" x="2963863" y="3278188"/>
          <p14:tracePt t="12513" x="2876550" y="3290888"/>
          <p14:tracePt t="12517" x="2789238" y="3316288"/>
          <p14:tracePt t="12525" x="2701925" y="3328988"/>
          <p14:tracePt t="12532" x="2627313" y="3341688"/>
          <p14:tracePt t="12541" x="2551113" y="3354388"/>
          <p14:tracePt t="12549" x="2463800" y="3367088"/>
          <p14:tracePt t="12555" x="2376488" y="3378200"/>
          <p14:tracePt t="12563" x="2327275" y="3390900"/>
          <p14:tracePt t="12569" x="2251075" y="3390900"/>
          <p14:tracePt t="12576" x="2201863" y="3403600"/>
          <p14:tracePt t="12582" x="2151063" y="3416300"/>
          <p14:tracePt t="12590" x="2101850" y="3429000"/>
          <p14:tracePt t="12596" x="2063750" y="3441700"/>
          <p14:tracePt t="12604" x="2014538" y="3454400"/>
          <p14:tracePt t="12613" x="1989138" y="3454400"/>
          <p14:tracePt t="12618" x="1938338" y="3479800"/>
          <p14:tracePt t="12625" x="1876425" y="3490913"/>
          <p14:tracePt t="12634" x="1851025" y="3503613"/>
          <p14:tracePt t="12640" x="1801813" y="3516313"/>
          <p14:tracePt t="12647" x="1763713" y="3529013"/>
          <p14:tracePt t="12655" x="1701800" y="3541713"/>
          <p14:tracePt t="12663" x="1676400" y="3554413"/>
          <p14:tracePt t="12670" x="1638300" y="3554413"/>
          <p14:tracePt t="12678" x="1612900" y="3554413"/>
          <p14:tracePt t="12684" x="1589088" y="3567113"/>
          <p14:tracePt t="12692" x="1563688" y="3567113"/>
          <p14:tracePt t="12700" x="1538288" y="3579813"/>
          <p14:tracePt t="12707" x="1525588" y="3590925"/>
          <p14:tracePt t="12714" x="1512888" y="3590925"/>
          <p14:tracePt t="12722" x="1489075" y="3590925"/>
          <p14:tracePt t="12735" x="1476375" y="3590925"/>
          <p14:tracePt t="12743" x="1463675" y="3590925"/>
          <p14:tracePt t="12750" x="1450975" y="3590925"/>
          <p14:tracePt t="12757" x="1438275" y="3590925"/>
          <p14:tracePt t="12763" x="1438275" y="3603625"/>
          <p14:tracePt t="12780" x="1425575" y="3603625"/>
          <p14:tracePt t="12809" x="1412875" y="3603625"/>
          <p14:tracePt t="12860" x="1412875" y="3590925"/>
          <p14:tracePt t="12920" x="1412875" y="3579813"/>
          <p14:tracePt t="12955" x="1425575" y="3579813"/>
          <p14:tracePt t="13001" x="1438275" y="3579813"/>
          <p14:tracePt t="13008" x="1438275" y="3567113"/>
          <p14:tracePt t="13045" x="1450975" y="3567113"/>
          <p14:tracePt t="13051" x="1463675" y="3567113"/>
          <p14:tracePt t="13081" x="1476375" y="3567113"/>
          <p14:tracePt t="13117" x="1489075" y="3554413"/>
          <p14:tracePt t="13131" x="1501775" y="3554413"/>
          <p14:tracePt t="13140" x="1512888" y="3554413"/>
          <p14:tracePt t="13148" x="1525588" y="3554413"/>
          <p14:tracePt t="13153" x="1538288" y="3554413"/>
          <p14:tracePt t="13161" x="1550988" y="3554413"/>
          <p14:tracePt t="13169" x="1563688" y="3541713"/>
          <p14:tracePt t="13176" x="1589088" y="3541713"/>
          <p14:tracePt t="13190" x="1612900" y="3541713"/>
          <p14:tracePt t="13204" x="1625600" y="3541713"/>
          <p14:tracePt t="13212" x="1638300" y="3541713"/>
          <p14:tracePt t="13225" x="1651000" y="3541713"/>
          <p14:tracePt t="13240" x="1663700" y="3541713"/>
          <p14:tracePt t="13283" x="1663700" y="3529013"/>
          <p14:tracePt t="13437" x="1676400" y="3529013"/>
          <p14:tracePt t="13488" x="1689100" y="3529013"/>
          <p14:tracePt t="13497" x="1701800" y="3529013"/>
          <p14:tracePt t="13517" x="1725613" y="3529013"/>
          <p14:tracePt t="13525" x="1738313" y="3529013"/>
          <p14:tracePt t="13532" x="1763713" y="3529013"/>
          <p14:tracePt t="13540" x="1801813" y="3529013"/>
          <p14:tracePt t="13549" x="1838325" y="3529013"/>
          <p14:tracePt t="13555" x="1863725" y="3529013"/>
          <p14:tracePt t="13562" x="1876425" y="3529013"/>
          <p14:tracePt t="13568" x="1901825" y="3529013"/>
          <p14:tracePt t="13576" x="1914525" y="3529013"/>
          <p14:tracePt t="13584" x="1938338" y="3529013"/>
          <p14:tracePt t="13590" x="1951038" y="3529013"/>
          <p14:tracePt t="13599" x="1963738" y="3529013"/>
          <p14:tracePt t="13606" x="1976438" y="3529013"/>
          <p14:tracePt t="13615" x="1989138" y="3529013"/>
          <p14:tracePt t="13619" x="2001838" y="3529013"/>
          <p14:tracePt t="13634" x="2014538" y="3529013"/>
          <p14:tracePt t="13649" x="2038350" y="3529013"/>
          <p14:tracePt t="13666" x="2051050" y="3529013"/>
          <p14:tracePt t="13678" x="2063750" y="3529013"/>
          <p14:tracePt t="13693" x="2076450" y="3529013"/>
          <p14:tracePt t="13707" x="2089150" y="3529013"/>
          <p14:tracePt t="13731" x="2101850" y="3529013"/>
          <p14:tracePt t="13759" x="2114550" y="3529013"/>
          <p14:tracePt t="13788" x="2138363" y="3529013"/>
          <p14:tracePt t="13810" x="2151063" y="3529013"/>
          <p14:tracePt t="13817" x="2163763" y="3529013"/>
          <p14:tracePt t="13825" x="2176463" y="3529013"/>
          <p14:tracePt t="13832" x="2214563" y="3529013"/>
          <p14:tracePt t="13840" x="2238375" y="3529013"/>
          <p14:tracePt t="13849" x="2263775" y="3529013"/>
          <p14:tracePt t="13854" x="2289175" y="3529013"/>
          <p14:tracePt t="13861" x="2314575" y="3529013"/>
          <p14:tracePt t="13868" x="2327275" y="3529013"/>
          <p14:tracePt t="13876" x="2351088" y="3529013"/>
          <p14:tracePt t="13882" x="2376488" y="3529013"/>
          <p14:tracePt t="13891" x="2389188" y="3529013"/>
          <p14:tracePt t="13898" x="2401888" y="3529013"/>
          <p14:tracePt t="13906" x="2414588" y="3529013"/>
          <p14:tracePt t="13915" x="2427288" y="3529013"/>
          <p14:tracePt t="13920" x="2439988" y="3529013"/>
          <p14:tracePt t="13928" x="2463800" y="3529013"/>
          <p14:tracePt t="13943" x="2476500" y="3529013"/>
          <p14:tracePt t="13972" x="2489200" y="3529013"/>
          <p14:tracePt t="13995" x="2501900" y="3529013"/>
          <p14:tracePt t="14729" x="2489200" y="3541713"/>
          <p14:tracePt t="14749" x="2476500" y="3541713"/>
          <p14:tracePt t="14757" x="2451100" y="3541713"/>
          <p14:tracePt t="14764" x="2414588" y="3541713"/>
          <p14:tracePt t="14772" x="2376488" y="3541713"/>
          <p14:tracePt t="14782" x="2351088" y="3541713"/>
          <p14:tracePt t="14786" x="2327275" y="3541713"/>
          <p14:tracePt t="14795" x="2301875" y="3541713"/>
          <p14:tracePt t="14801" x="2276475" y="3541713"/>
          <p14:tracePt t="14808" x="2251075" y="3541713"/>
          <p14:tracePt t="14817" x="2238375" y="3541713"/>
          <p14:tracePt t="14824" x="2227263" y="3529013"/>
          <p14:tracePt t="14832" x="2201863" y="3529013"/>
          <p14:tracePt t="14848" x="2189163" y="3529013"/>
          <p14:tracePt t="14861" x="2176463" y="3529013"/>
          <p14:tracePt t="14867" x="2163763" y="3529013"/>
          <p14:tracePt t="14876" x="2163763" y="3516313"/>
          <p14:tracePt t="14881" x="2151063" y="3516313"/>
          <p14:tracePt t="14905" x="2138363" y="3516313"/>
          <p14:tracePt t="15029" x="2151063" y="3516313"/>
          <p14:tracePt t="15051" x="2163763" y="3503613"/>
          <p14:tracePt t="15058" x="2176463" y="3503613"/>
          <p14:tracePt t="15073" x="2214563" y="3503613"/>
          <p14:tracePt t="15081" x="2276475" y="3503613"/>
          <p14:tracePt t="15089" x="2351088" y="3490913"/>
          <p14:tracePt t="15096" x="2401888" y="3490913"/>
          <p14:tracePt t="15103" x="2439988" y="3490913"/>
          <p14:tracePt t="15110" x="2489200" y="3490913"/>
          <p14:tracePt t="15117" x="2527300" y="3479800"/>
          <p14:tracePt t="15124" x="2563813" y="3479800"/>
          <p14:tracePt t="15133" x="2601913" y="3479800"/>
          <p14:tracePt t="15139" x="2627313" y="3479800"/>
          <p14:tracePt t="15149" x="2663825" y="3479800"/>
          <p14:tracePt t="15153" x="2701925" y="3479800"/>
          <p14:tracePt t="15161" x="2740025" y="3479800"/>
          <p14:tracePt t="15167" x="2776538" y="3479800"/>
          <p14:tracePt t="15174" x="2814638" y="3479800"/>
          <p14:tracePt t="15182" x="2840038" y="3479800"/>
          <p14:tracePt t="15189" x="2863850" y="3479800"/>
          <p14:tracePt t="15198" x="2901950" y="3479800"/>
          <p14:tracePt t="15204" x="2914650" y="3479800"/>
          <p14:tracePt t="15210" x="2940050" y="3479800"/>
          <p14:tracePt t="15217" x="2952750" y="3479800"/>
          <p14:tracePt t="15224" x="2963863" y="3479800"/>
          <p14:tracePt t="15232" x="2976563" y="3479800"/>
          <p14:tracePt t="15239" x="3001963" y="3479800"/>
          <p14:tracePt t="15248" x="3014663" y="3479800"/>
          <p14:tracePt t="15260" x="3040063" y="3479800"/>
          <p14:tracePt t="15267" x="3052763" y="3479800"/>
          <p14:tracePt t="15281" x="3076575" y="3479800"/>
          <p14:tracePt t="15298" x="3089275" y="3479800"/>
          <p14:tracePt t="15302" x="3114675" y="3479800"/>
          <p14:tracePt t="15310" x="3127375" y="3479800"/>
          <p14:tracePt t="15316" x="3140075" y="3479800"/>
          <p14:tracePt t="15324" x="3152775" y="3479800"/>
          <p14:tracePt t="15332" x="3176588" y="3479800"/>
          <p14:tracePt t="15338" x="3189288" y="3479800"/>
          <p14:tracePt t="15345" x="3201988" y="3479800"/>
          <p14:tracePt t="15352" x="3227388" y="3479800"/>
          <p14:tracePt t="15359" x="3240088" y="3467100"/>
          <p14:tracePt t="15366" x="3265488" y="3467100"/>
          <p14:tracePt t="15374" x="3289300" y="3467100"/>
          <p14:tracePt t="15381" x="3302000" y="3467100"/>
          <p14:tracePt t="15388" x="3327400" y="3467100"/>
          <p14:tracePt t="15395" x="3340100" y="3467100"/>
          <p14:tracePt t="15402" x="3365500" y="3467100"/>
          <p14:tracePt t="15408" x="3376613" y="3467100"/>
          <p14:tracePt t="15415" x="3402013" y="3467100"/>
          <p14:tracePt t="15423" x="3414713" y="3467100"/>
          <p14:tracePt t="15431" x="3427413" y="3467100"/>
          <p14:tracePt t="15436" x="3452813" y="3467100"/>
          <p14:tracePt t="15444" x="3465513" y="3467100"/>
          <p14:tracePt t="15451" x="3478213" y="3454400"/>
          <p14:tracePt t="15459" x="3489325" y="3454400"/>
          <p14:tracePt t="15465" x="3514725" y="3454400"/>
          <p14:tracePt t="15474" x="3527425" y="3454400"/>
          <p14:tracePt t="15481" x="3540125" y="3454400"/>
          <p14:tracePt t="15489" x="3565525" y="3454400"/>
          <p14:tracePt t="15498" x="3578225" y="3441700"/>
          <p14:tracePt t="15503" x="3589338" y="3441700"/>
          <p14:tracePt t="15510" x="3602038" y="3441700"/>
          <p14:tracePt t="15517" x="3627438" y="3441700"/>
          <p14:tracePt t="15525" x="3640138" y="3441700"/>
          <p14:tracePt t="15532" x="3652838" y="3441700"/>
          <p14:tracePt t="15548" x="3665538" y="3441700"/>
          <p14:tracePt t="15576" x="3678238" y="3441700"/>
          <p14:tracePt t="15692" x="3665538" y="3441700"/>
          <p14:tracePt t="15698" x="3652838" y="3441700"/>
          <p14:tracePt t="15705" x="3627438" y="3441700"/>
          <p14:tracePt t="15715" x="3578225" y="3441700"/>
          <p14:tracePt t="15720" x="3489325" y="3441700"/>
          <p14:tracePt t="15727" x="3427413" y="3441700"/>
          <p14:tracePt t="15733" x="3352800" y="3441700"/>
          <p14:tracePt t="15743" x="3276600" y="3454400"/>
          <p14:tracePt t="15749" x="3227388" y="3454400"/>
          <p14:tracePt t="15757" x="3176588" y="3467100"/>
          <p14:tracePt t="15765" x="3101975" y="3479800"/>
          <p14:tracePt t="15770" x="3052763" y="3490913"/>
          <p14:tracePt t="15777" x="3001963" y="3490913"/>
          <p14:tracePt t="15783" x="2940050" y="3503613"/>
          <p14:tracePt t="15791" x="2889250" y="3516313"/>
          <p14:tracePt t="15799" x="2840038" y="3529013"/>
          <p14:tracePt t="15806" x="2763838" y="3529013"/>
          <p14:tracePt t="15815" x="2714625" y="3541713"/>
          <p14:tracePt t="15821" x="2663825" y="3541713"/>
          <p14:tracePt t="15828" x="2589213" y="3554413"/>
          <p14:tracePt t="15837" x="2540000" y="3554413"/>
          <p14:tracePt t="15843" x="2501900" y="3554413"/>
          <p14:tracePt t="15850" x="2463800" y="3567113"/>
          <p14:tracePt t="15858" x="2427288" y="3567113"/>
          <p14:tracePt t="15866" x="2401888" y="3579813"/>
          <p14:tracePt t="15872" x="2351088" y="3590925"/>
          <p14:tracePt t="15882" x="2301875" y="3590925"/>
          <p14:tracePt t="15887" x="2263775" y="3603625"/>
          <p14:tracePt t="15893" x="2238375" y="3616325"/>
          <p14:tracePt t="15899" x="2201863" y="3641725"/>
          <p14:tracePt t="15908" x="2163763" y="3641725"/>
          <p14:tracePt t="15916" x="2138363" y="3641725"/>
          <p14:tracePt t="15922" x="2114550" y="3654425"/>
          <p14:tracePt t="15932" x="2076450" y="3667125"/>
          <p14:tracePt t="15938" x="2051050" y="3667125"/>
          <p14:tracePt t="15944" x="2025650" y="3692525"/>
          <p14:tracePt t="15952" x="2001838" y="3703638"/>
          <p14:tracePt t="15959" x="1976438" y="3703638"/>
          <p14:tracePt t="15966" x="1938338" y="3729038"/>
          <p14:tracePt t="15983" x="1901825" y="3767138"/>
          <p14:tracePt t="15989" x="1863725" y="3779838"/>
          <p14:tracePt t="15999" x="1851025" y="3803650"/>
          <p14:tracePt t="16003" x="1838325" y="3803650"/>
          <p14:tracePt t="16013" x="1825625" y="3829050"/>
          <p14:tracePt t="16018" x="1814513" y="3829050"/>
          <p14:tracePt t="16032" x="1814513" y="3841750"/>
          <p14:tracePt t="17399" x="1851025" y="3841750"/>
          <p14:tracePt t="17405" x="1876425" y="3841750"/>
          <p14:tracePt t="17414" x="1901825" y="3841750"/>
          <p14:tracePt t="17421" x="1938338" y="3841750"/>
          <p14:tracePt t="17431" x="1963738" y="3841750"/>
          <p14:tracePt t="17436" x="2001838" y="3841750"/>
          <p14:tracePt t="17442" x="2014538" y="3841750"/>
          <p14:tracePt t="17449" x="2038350" y="3841750"/>
          <p14:tracePt t="17457" x="2063750" y="3841750"/>
          <p14:tracePt t="17464" x="2089150" y="3841750"/>
          <p14:tracePt t="17471" x="2114550" y="3841750"/>
          <p14:tracePt t="17477" x="2151063" y="3841750"/>
          <p14:tracePt t="17485" x="2189163" y="3841750"/>
          <p14:tracePt t="17493" x="2214563" y="3841750"/>
          <p14:tracePt t="17500" x="2251075" y="3841750"/>
          <p14:tracePt t="17508" x="2289175" y="3841750"/>
          <p14:tracePt t="17515" x="2327275" y="3829050"/>
          <p14:tracePt t="17522" x="2351088" y="3829050"/>
          <p14:tracePt t="17531" x="2376488" y="3829050"/>
          <p14:tracePt t="17537" x="2401888" y="3829050"/>
          <p14:tracePt t="17544" x="2427288" y="3829050"/>
          <p14:tracePt t="17552" x="2463800" y="3829050"/>
          <p14:tracePt t="17559" x="2489200" y="3829050"/>
          <p14:tracePt t="17566" x="2514600" y="3829050"/>
          <p14:tracePt t="17574" x="2540000" y="3829050"/>
          <p14:tracePt t="17581" x="2551113" y="3829050"/>
          <p14:tracePt t="17588" x="2563813" y="3829050"/>
          <p14:tracePt t="17597" x="2589213" y="3829050"/>
          <p14:tracePt t="17604" x="2601913" y="3829050"/>
          <p14:tracePt t="17611" x="2614613" y="3829050"/>
          <p14:tracePt t="17617" x="2627313" y="3829050"/>
          <p14:tracePt t="17626" x="2640013" y="3829050"/>
          <p14:tracePt t="17633" x="2651125" y="3829050"/>
          <p14:tracePt t="17640" x="2676525" y="3829050"/>
          <p14:tracePt t="17648" x="2689225" y="3829050"/>
          <p14:tracePt t="17655" x="2701925" y="3829050"/>
          <p14:tracePt t="17665" x="2727325" y="3829050"/>
          <p14:tracePt t="17670" x="2740025" y="3829050"/>
          <p14:tracePt t="17677" x="2752725" y="3829050"/>
          <p14:tracePt t="17683" x="2763838" y="3829050"/>
          <p14:tracePt t="17691" x="2776538" y="3829050"/>
          <p14:tracePt t="17699" x="2801938" y="3829050"/>
          <p14:tracePt t="17707" x="2827338" y="3829050"/>
          <p14:tracePt t="17714" x="2852738" y="3829050"/>
          <p14:tracePt t="17721" x="2889250" y="3829050"/>
          <p14:tracePt t="17731" x="2901950" y="3841750"/>
          <p14:tracePt t="17736" x="2927350" y="3841750"/>
          <p14:tracePt t="17742" x="2940050" y="3854450"/>
          <p14:tracePt t="17751" x="2976563" y="3854450"/>
          <p14:tracePt t="17758" x="2989263" y="3854450"/>
          <p14:tracePt t="17764" x="3001963" y="3867150"/>
          <p14:tracePt t="17772" x="3040063" y="3879850"/>
          <p14:tracePt t="17781" x="3052763" y="3892550"/>
          <p14:tracePt t="17787" x="3065463" y="3892550"/>
          <p14:tracePt t="17795" x="3076575" y="3892550"/>
          <p14:tracePt t="17803" x="3089275" y="3892550"/>
          <p14:tracePt t="17809" x="3101975" y="3892550"/>
          <p14:tracePt t="17816" x="3114675" y="3905250"/>
          <p14:tracePt t="17824" x="3127375" y="3905250"/>
          <p14:tracePt t="17831" x="3140075" y="3905250"/>
          <p14:tracePt t="17838" x="3152775" y="3905250"/>
          <p14:tracePt t="17853" x="3165475" y="3916363"/>
          <p14:tracePt t="17860" x="3176588" y="3916363"/>
          <p14:tracePt t="17867" x="3189288" y="3916363"/>
          <p14:tracePt t="17881" x="3189288" y="3929063"/>
          <p14:tracePt t="17890" x="3201988" y="3929063"/>
          <p14:tracePt t="17898" x="3201988" y="3941763"/>
          <p14:tracePt t="17904" x="3214688" y="3941763"/>
          <p14:tracePt t="17920" x="3227388" y="3941763"/>
          <p14:tracePt t="17927" x="3227388" y="3954463"/>
          <p14:tracePt t="17949" x="3227388" y="3967163"/>
          <p14:tracePt t="17956" x="3227388" y="3979863"/>
          <p14:tracePt t="18002" x="3227388" y="3992563"/>
          <p14:tracePt t="18023" x="3214688" y="3992563"/>
          <p14:tracePt t="18046" x="3201988" y="3992563"/>
          <p14:tracePt t="18052" x="3176588" y="3992563"/>
          <p14:tracePt t="18059" x="3101975" y="4005263"/>
          <p14:tracePt t="18066" x="3014663" y="4029075"/>
          <p14:tracePt t="18075" x="2927350" y="4041775"/>
          <p14:tracePt t="18081" x="2863850" y="4054475"/>
          <p14:tracePt t="18089" x="2801938" y="4067175"/>
          <p14:tracePt t="18097" x="2752725" y="4079875"/>
          <p14:tracePt t="18104" x="2714625" y="4079875"/>
          <p14:tracePt t="18111" x="2663825" y="4092575"/>
          <p14:tracePt t="18119" x="2627313" y="4092575"/>
          <p14:tracePt t="18126" x="2576513" y="4105275"/>
          <p14:tracePt t="18132" x="2540000" y="4129088"/>
          <p14:tracePt t="18140" x="2489200" y="4141788"/>
          <p14:tracePt t="18148" x="2439988" y="4154488"/>
          <p14:tracePt t="18154" x="2389188" y="4167188"/>
          <p14:tracePt t="18161" x="2327275" y="4192588"/>
          <p14:tracePt t="18169" x="2276475" y="4205288"/>
          <p14:tracePt t="18175" x="2201863" y="4230688"/>
          <p14:tracePt t="18181" x="2151063" y="4241800"/>
          <p14:tracePt t="18189" x="2089150" y="4254500"/>
          <p14:tracePt t="18197" x="2063750" y="4254500"/>
          <p14:tracePt t="18204" x="2014538" y="4267200"/>
          <p14:tracePt t="18211" x="1976438" y="4267200"/>
          <p14:tracePt t="18219" x="1951038" y="4267200"/>
          <p14:tracePt t="18226" x="1914525" y="4267200"/>
          <p14:tracePt t="18233" x="1889125" y="4267200"/>
          <p14:tracePt t="18240" x="1863725" y="4267200"/>
          <p14:tracePt t="18248" x="1825625" y="4279900"/>
          <p14:tracePt t="18254" x="1814513" y="4279900"/>
          <p14:tracePt t="18262" x="1789113" y="4279900"/>
          <p14:tracePt t="18268" x="1763713" y="4292600"/>
          <p14:tracePt t="18276" x="1725613" y="4305300"/>
          <p14:tracePt t="18282" x="1689100" y="4305300"/>
          <p14:tracePt t="18289" x="1676400" y="4318000"/>
          <p14:tracePt t="18298" x="1651000" y="4318000"/>
          <p14:tracePt t="18305" x="1625600" y="4330700"/>
          <p14:tracePt t="18312" x="1601788" y="4330700"/>
          <p14:tracePt t="18320" x="1576388" y="4330700"/>
          <p14:tracePt t="18326" x="1550988" y="4330700"/>
          <p14:tracePt t="18340" x="1525588" y="4330700"/>
          <p14:tracePt t="18348" x="1501775" y="4330700"/>
          <p14:tracePt t="18355" x="1489075" y="4330700"/>
          <p14:tracePt t="18362" x="1476375" y="4330700"/>
          <p14:tracePt t="18368" x="1450975" y="4330700"/>
          <p14:tracePt t="18376" x="1438275" y="4330700"/>
          <p14:tracePt t="18389" x="1412875" y="4330700"/>
          <p14:tracePt t="18397" x="1401763" y="4341813"/>
          <p14:tracePt t="18404" x="1389063" y="4341813"/>
          <p14:tracePt t="18411" x="1376363" y="4341813"/>
          <p14:tracePt t="18426" x="1363663" y="4341813"/>
          <p14:tracePt t="18434" x="1350963" y="4341813"/>
          <p14:tracePt t="18460" x="1338263" y="4341813"/>
          <p14:tracePt t="18638" x="1338263" y="4330700"/>
          <p14:tracePt t="18694" x="1350963" y="4330700"/>
          <p14:tracePt t="18715" x="1363663" y="4318000"/>
          <p14:tracePt t="18764" x="1376363" y="4318000"/>
          <p14:tracePt t="18781" x="1376363" y="4305300"/>
          <p14:tracePt t="18808" x="1389063" y="4305300"/>
          <p14:tracePt t="18830" x="1389063" y="4292600"/>
          <p14:tracePt t="18837" x="1401763" y="4292600"/>
          <p14:tracePt t="18851" x="1412875" y="4292600"/>
          <p14:tracePt t="18859" x="1425575" y="4292600"/>
          <p14:tracePt t="18866" x="1438275" y="4279900"/>
          <p14:tracePt t="18873" x="1450975" y="4279900"/>
          <p14:tracePt t="18882" x="1463675" y="4279900"/>
          <p14:tracePt t="18888" x="1489075" y="4267200"/>
          <p14:tracePt t="18895" x="1512888" y="4241800"/>
          <p14:tracePt t="18904" x="1538288" y="4241800"/>
          <p14:tracePt t="18918" x="1550988" y="4230688"/>
          <p14:tracePt t="18926" x="1576388" y="4217988"/>
          <p14:tracePt t="18932" x="1589088" y="4217988"/>
          <p14:tracePt t="18940" x="1601788" y="4217988"/>
          <p14:tracePt t="18949" x="1612900" y="4217988"/>
          <p14:tracePt t="18966" x="1625600" y="4205288"/>
          <p14:tracePt t="18976" x="1638300" y="4205288"/>
          <p14:tracePt t="18984" x="1638300" y="4192588"/>
          <p14:tracePt t="18992" x="1651000" y="4192588"/>
          <p14:tracePt t="18998" x="1663700" y="4179888"/>
          <p14:tracePt t="19015" x="1676400" y="4179888"/>
          <p14:tracePt t="19021" x="1689100" y="4179888"/>
          <p14:tracePt t="19029" x="1701800" y="4179888"/>
          <p14:tracePt t="19037" x="1701800" y="4167188"/>
          <p14:tracePt t="19042" x="1725613" y="4167188"/>
          <p14:tracePt t="19056" x="1738313" y="4167188"/>
          <p14:tracePt t="19072" x="1751013" y="4167188"/>
          <p14:tracePt t="19081" x="1763713" y="4167188"/>
          <p14:tracePt t="19094" x="1776413" y="4167188"/>
          <p14:tracePt t="19114" x="1789113" y="4167188"/>
          <p14:tracePt t="19130" x="1801813" y="4167188"/>
          <p14:tracePt t="19137" x="1814513" y="4167188"/>
          <p14:tracePt t="19181" x="1825625" y="4167188"/>
          <p14:tracePt t="19203" x="1838325" y="4167188"/>
          <p14:tracePt t="19225" x="1863725" y="4167188"/>
          <p14:tracePt t="19240" x="1876425" y="4167188"/>
          <p14:tracePt t="19247" x="1901825" y="4167188"/>
          <p14:tracePt t="19254" x="1914525" y="4167188"/>
          <p14:tracePt t="19261" x="1925638" y="4167188"/>
          <p14:tracePt t="19269" x="1951038" y="4167188"/>
          <p14:tracePt t="19282" x="1963738" y="4167188"/>
          <p14:tracePt t="19290" x="1989138" y="4167188"/>
          <p14:tracePt t="19305" x="2001838" y="4167188"/>
          <p14:tracePt t="19315" x="2014538" y="4167188"/>
          <p14:tracePt t="19320" x="2025650" y="4167188"/>
          <p14:tracePt t="19334" x="2038350" y="4167188"/>
          <p14:tracePt t="19348" x="2051050" y="4167188"/>
          <p14:tracePt t="19365" x="2063750" y="4167188"/>
          <p14:tracePt t="19371" x="2076450" y="4167188"/>
          <p14:tracePt t="19393" x="2089150" y="4167188"/>
          <p14:tracePt t="19445" x="2101850" y="4167188"/>
          <p14:tracePt t="19504" x="2114550" y="4167188"/>
          <p14:tracePt t="19541" x="2114550" y="4179888"/>
          <p14:tracePt t="19579" x="2127250" y="4179888"/>
          <p14:tracePt t="19637" x="2138363" y="4179888"/>
          <p14:tracePt t="20156" x="2151063" y="4179888"/>
          <p14:tracePt t="20209" x="2163763" y="4179888"/>
          <p14:tracePt t="20246" x="2176463" y="4179888"/>
          <p14:tracePt t="20262" x="2189163" y="4179888"/>
          <p14:tracePt t="20282" x="2201863" y="4179888"/>
          <p14:tracePt t="20289" x="2227263" y="4179888"/>
          <p14:tracePt t="20297" x="2238375" y="4179888"/>
          <p14:tracePt t="20305" x="2276475" y="4192588"/>
          <p14:tracePt t="20311" x="2301875" y="4192588"/>
          <p14:tracePt t="20319" x="2338388" y="4192588"/>
          <p14:tracePt t="20326" x="2363788" y="4192588"/>
          <p14:tracePt t="20334" x="2389188" y="4205288"/>
          <p14:tracePt t="20341" x="2427288" y="4205288"/>
          <p14:tracePt t="20350" x="2439988" y="4205288"/>
          <p14:tracePt t="20356" x="2451100" y="4205288"/>
          <p14:tracePt t="20365" x="2476500" y="4217988"/>
          <p14:tracePt t="20371" x="2489200" y="4217988"/>
          <p14:tracePt t="20386" x="2514600" y="4217988"/>
          <p14:tracePt t="20394" x="2527300" y="4217988"/>
          <p14:tracePt t="20408" x="2551113" y="4217988"/>
          <p14:tracePt t="20423" x="2563813" y="4217988"/>
          <p14:tracePt t="20432" x="2576513" y="4217988"/>
          <p14:tracePt t="20437" x="2589213" y="4217988"/>
          <p14:tracePt t="20448" x="2601913" y="4217988"/>
          <p14:tracePt t="20451" x="2614613" y="4217988"/>
          <p14:tracePt t="20458" x="2627313" y="4217988"/>
          <p14:tracePt t="20466" x="2640013" y="4217988"/>
          <p14:tracePt t="20474" x="2651125" y="4217988"/>
          <p14:tracePt t="20481" x="2663825" y="4217988"/>
          <p14:tracePt t="20488" x="2676525" y="4217988"/>
          <p14:tracePt t="20503" x="2689225" y="4217988"/>
          <p14:tracePt t="20509" x="2701925" y="4217988"/>
          <p14:tracePt t="20524" x="2714625" y="4217988"/>
          <p14:tracePt t="20546" x="2727325" y="4217988"/>
          <p14:tracePt t="20612" x="2740025" y="4217988"/>
          <p14:tracePt t="20724" x="2752725" y="4217988"/>
          <p14:tracePt t="20791" x="2763838" y="4217988"/>
          <p14:tracePt t="20820" x="2763838" y="4230688"/>
          <p14:tracePt t="20834" x="2776538" y="4230688"/>
          <p14:tracePt t="20864" x="2789238" y="4230688"/>
          <p14:tracePt t="20871" x="2801938" y="4241800"/>
          <p14:tracePt t="20879" x="2814638" y="4241800"/>
          <p14:tracePt t="20893" x="2840038" y="4241800"/>
          <p14:tracePt t="20900" x="2863850" y="4254500"/>
          <p14:tracePt t="20908" x="2889250" y="4254500"/>
          <p14:tracePt t="20916" x="2901950" y="4254500"/>
          <p14:tracePt t="20923" x="2927350" y="4254500"/>
          <p14:tracePt t="20932" x="2940050" y="4254500"/>
          <p14:tracePt t="20939" x="2952750" y="4254500"/>
          <p14:tracePt t="20945" x="2963863" y="4254500"/>
          <p14:tracePt t="20952" x="2989263" y="4254500"/>
          <p14:tracePt t="20967" x="3001963" y="4254500"/>
          <p14:tracePt t="20974" x="3014663" y="4254500"/>
          <p14:tracePt t="20982" x="3027363" y="4254500"/>
          <p14:tracePt t="20998" x="3040063" y="4254500"/>
          <p14:tracePt t="21145" x="3027363" y="4254500"/>
          <p14:tracePt t="21161" x="3014663" y="4254500"/>
          <p14:tracePt t="21166" x="2989263" y="4254500"/>
          <p14:tracePt t="21174" x="2963863" y="4254500"/>
          <p14:tracePt t="21182" x="2914650" y="4254500"/>
          <p14:tracePt t="21187" x="2876550" y="4254500"/>
          <p14:tracePt t="21196" x="2852738" y="4267200"/>
          <p14:tracePt t="21203" x="2814638" y="4267200"/>
          <p14:tracePt t="21211" x="2789238" y="4279900"/>
          <p14:tracePt t="21216" x="2752725" y="4292600"/>
          <p14:tracePt t="21226" x="2714625" y="4292600"/>
          <p14:tracePt t="21233" x="2689225" y="4305300"/>
          <p14:tracePt t="21239" x="2663825" y="4318000"/>
          <p14:tracePt t="21249" x="2614613" y="4330700"/>
          <p14:tracePt t="21254" x="2601913" y="4330700"/>
          <p14:tracePt t="21261" x="2563813" y="4341813"/>
          <p14:tracePt t="21267" x="2527300" y="4354513"/>
          <p14:tracePt t="21296" x="2376488" y="4392613"/>
          <p14:tracePt t="21303" x="2351088" y="4405313"/>
          <p14:tracePt t="21311" x="2314575" y="4418013"/>
          <p14:tracePt t="21317" x="2289175" y="4430713"/>
          <p14:tracePt t="21326" x="2251075" y="4454525"/>
          <p14:tracePt t="21332" x="2214563" y="4467225"/>
          <p14:tracePt t="21341" x="2189163" y="4479925"/>
          <p14:tracePt t="21348" x="2151063" y="4505325"/>
          <p14:tracePt t="21355" x="2127250" y="4505325"/>
          <p14:tracePt t="21362" x="2089150" y="4530725"/>
          <p14:tracePt t="21369" x="2051050" y="4543425"/>
          <p14:tracePt t="21377" x="2038350" y="4543425"/>
          <p14:tracePt t="21383" x="2014538" y="4554538"/>
          <p14:tracePt t="21391" x="1989138" y="4579938"/>
          <p14:tracePt t="21398" x="1951038" y="4579938"/>
          <p14:tracePt t="21406" x="1925638" y="4592638"/>
          <p14:tracePt t="21415" x="1914525" y="4592638"/>
          <p14:tracePt t="21421" x="1889125" y="4605338"/>
          <p14:tracePt t="21428" x="1863725" y="4605338"/>
          <p14:tracePt t="21435" x="1838325" y="4605338"/>
          <p14:tracePt t="21443" x="1825625" y="4605338"/>
          <p14:tracePt t="21450" x="1801813" y="4605338"/>
          <p14:tracePt t="21457" x="1776413" y="4618038"/>
          <p14:tracePt t="21465" x="1751013" y="4630738"/>
          <p14:tracePt t="21472" x="1725613" y="4630738"/>
          <p14:tracePt t="21479" x="1701800" y="4643438"/>
          <p14:tracePt t="21486" x="1689100" y="4656138"/>
          <p14:tracePt t="21494" x="1663700" y="4656138"/>
          <p14:tracePt t="21500" x="1651000" y="4667250"/>
          <p14:tracePt t="21507" x="1638300" y="4667250"/>
          <p14:tracePt t="21515" x="1625600" y="4679950"/>
          <p14:tracePt t="21522" x="1612900" y="4679950"/>
          <p14:tracePt t="21531" x="1601788" y="4692650"/>
          <p14:tracePt t="21544" x="1589088" y="4692650"/>
          <p14:tracePt t="21550" x="1576388" y="4705350"/>
          <p14:tracePt t="21565" x="1563688" y="4705350"/>
          <p14:tracePt t="21582" x="1550988" y="4705350"/>
          <p14:tracePt t="21587" x="1550988" y="4718050"/>
          <p14:tracePt t="21595" x="1538288" y="4718050"/>
          <p14:tracePt t="21609" x="1525588" y="4718050"/>
          <p14:tracePt t="22801" x="1550988" y="4718050"/>
          <p14:tracePt t="22808" x="1576388" y="4718050"/>
          <p14:tracePt t="22814" x="1589088" y="4718050"/>
          <p14:tracePt t="22823" x="1625600" y="4718050"/>
          <p14:tracePt t="22831" x="1663700" y="4718050"/>
          <p14:tracePt t="22837" x="1701800" y="4705350"/>
          <p14:tracePt t="22845" x="1725613" y="4705350"/>
          <p14:tracePt t="22852" x="1751013" y="4705350"/>
          <p14:tracePt t="22859" x="1776413" y="4705350"/>
          <p14:tracePt t="22866" x="1801813" y="4692650"/>
          <p14:tracePt t="22873" x="1838325" y="4679950"/>
          <p14:tracePt t="22881" x="1863725" y="4679950"/>
          <p14:tracePt t="22887" x="1876425" y="4667250"/>
          <p14:tracePt t="22897" x="1901825" y="4667250"/>
          <p14:tracePt t="22902" x="1938338" y="4667250"/>
          <p14:tracePt t="22909" x="1976438" y="4656138"/>
          <p14:tracePt t="22917" x="2014538" y="4656138"/>
          <p14:tracePt t="22924" x="2051050" y="4656138"/>
          <p14:tracePt t="22931" x="2089150" y="4643438"/>
          <p14:tracePt t="22938" x="2127250" y="4630738"/>
          <p14:tracePt t="22947" x="2189163" y="4630738"/>
          <p14:tracePt t="22952" x="2227263" y="4630738"/>
          <p14:tracePt t="22960" x="2276475" y="4618038"/>
          <p14:tracePt t="22968" x="2314575" y="4605338"/>
          <p14:tracePt t="22981" x="2376488" y="4579938"/>
          <p14:tracePt t="22990" x="2401888" y="4579938"/>
          <p14:tracePt t="22996" x="2439988" y="4579938"/>
          <p14:tracePt t="23002" x="2463800" y="4567238"/>
          <p14:tracePt t="23010" x="2476500" y="4567238"/>
          <p14:tracePt t="23017" x="2489200" y="4554538"/>
          <p14:tracePt t="23024" x="2527300" y="4554538"/>
          <p14:tracePt t="23031" x="2540000" y="4554538"/>
          <p14:tracePt t="23038" x="2551113" y="4543425"/>
          <p14:tracePt t="23047" x="2576513" y="4543425"/>
          <p14:tracePt t="23052" x="2601913" y="4530725"/>
          <p14:tracePt t="23060" x="2627313" y="4518025"/>
          <p14:tracePt t="23068" x="2651125" y="4518025"/>
          <p14:tracePt t="23075" x="2676525" y="4518025"/>
          <p14:tracePt t="23081" x="2701925" y="4518025"/>
          <p14:tracePt t="23088" x="2740025" y="4518025"/>
          <p14:tracePt t="23097" x="2776538" y="4505325"/>
          <p14:tracePt t="23103" x="2814638" y="4492625"/>
          <p14:tracePt t="23111" x="2852738" y="4492625"/>
          <p14:tracePt t="23117" x="2889250" y="4492625"/>
          <p14:tracePt t="23125" x="2914650" y="4492625"/>
          <p14:tracePt t="23131" x="2952750" y="4479925"/>
          <p14:tracePt t="23139" x="2989263" y="4479925"/>
          <p14:tracePt t="23147" x="3014663" y="4479925"/>
          <p14:tracePt t="23153" x="3052763" y="4479925"/>
          <p14:tracePt t="23160" x="3076575" y="4479925"/>
          <p14:tracePt t="23167" x="3101975" y="4479925"/>
          <p14:tracePt t="23174" x="3140075" y="4479925"/>
          <p14:tracePt t="23181" x="3176588" y="4467225"/>
          <p14:tracePt t="23189" x="3201988" y="4467225"/>
          <p14:tracePt t="23198" x="3240088" y="4467225"/>
          <p14:tracePt t="23203" x="3276600" y="4467225"/>
          <p14:tracePt t="23210" x="3314700" y="4454525"/>
          <p14:tracePt t="23217" x="3340100" y="4454525"/>
          <p14:tracePt t="23224" x="3376613" y="4454525"/>
          <p14:tracePt t="23231" x="3414713" y="4454525"/>
          <p14:tracePt t="23238" x="3452813" y="4454525"/>
          <p14:tracePt t="23248" x="3489325" y="4454525"/>
          <p14:tracePt t="23253" x="3527425" y="4454525"/>
          <p14:tracePt t="23261" x="3565525" y="4443413"/>
          <p14:tracePt t="23267" x="3589338" y="4443413"/>
          <p14:tracePt t="23275" x="3614738" y="4443413"/>
          <p14:tracePt t="23281" x="3640138" y="4443413"/>
          <p14:tracePt t="23289" x="3665538" y="4443413"/>
          <p14:tracePt t="23297" x="3702050" y="4443413"/>
          <p14:tracePt t="23303" x="3714750" y="4454525"/>
          <p14:tracePt t="23311" x="3740150" y="4454525"/>
          <p14:tracePt t="23317" x="3752850" y="4454525"/>
          <p14:tracePt t="23325" x="3778250" y="4454525"/>
          <p14:tracePt t="23331" x="3790950" y="4454525"/>
          <p14:tracePt t="23348" x="3802063" y="4454525"/>
          <p14:tracePt t="23353" x="3814763" y="4454525"/>
          <p14:tracePt t="23360" x="3827463" y="4454525"/>
          <p14:tracePt t="23388" x="3840163" y="4454525"/>
          <p14:tracePt t="23768" x="3852863" y="4454525"/>
          <p14:tracePt t="23776" x="3878263" y="4467225"/>
          <p14:tracePt t="23782" x="3902075" y="4479925"/>
          <p14:tracePt t="23792" x="3927475" y="4492625"/>
          <p14:tracePt t="23798" x="3952875" y="4492625"/>
          <p14:tracePt t="23805" x="3978275" y="4492625"/>
          <p14:tracePt t="23812" x="4002088" y="4492625"/>
          <p14:tracePt t="23820" x="4014788" y="4505325"/>
          <p14:tracePt t="23828" x="4027488" y="4505325"/>
          <p14:tracePt t="23834" x="4052888" y="4518025"/>
          <p14:tracePt t="23842" x="4065588" y="4518025"/>
          <p14:tracePt t="23856" x="4078288" y="4518025"/>
          <p14:tracePt t="23866" x="4090988" y="4518025"/>
          <p14:tracePt t="23893" x="4090988" y="4530725"/>
          <p14:tracePt t="23930" x="4078288" y="4530725"/>
          <p14:tracePt t="23951" x="4065588" y="4543425"/>
          <p14:tracePt t="23966" x="4052888" y="4543425"/>
          <p14:tracePt t="23974" x="4040188" y="4543425"/>
          <p14:tracePt t="23983" x="4002088" y="4543425"/>
          <p14:tracePt t="23989" x="3965575" y="4554538"/>
          <p14:tracePt t="23997" x="3914775" y="4554538"/>
          <p14:tracePt t="24003" x="3878263" y="4567238"/>
          <p14:tracePt t="24011" x="3840163" y="4567238"/>
          <p14:tracePt t="24016" x="3802063" y="4567238"/>
          <p14:tracePt t="24024" x="3752850" y="4579938"/>
          <p14:tracePt t="24033" x="3702050" y="4592638"/>
          <p14:tracePt t="24038" x="3652838" y="4592638"/>
          <p14:tracePt t="24045" x="3602038" y="4605338"/>
          <p14:tracePt t="24051" x="3540125" y="4618038"/>
          <p14:tracePt t="24059" x="3489325" y="4630738"/>
          <p14:tracePt t="24067" x="3440113" y="4630738"/>
          <p14:tracePt t="24074" x="3365500" y="4630738"/>
          <p14:tracePt t="24082" x="3302000" y="4630738"/>
          <p14:tracePt t="24090" x="3265488" y="4630738"/>
          <p14:tracePt t="24099" x="3214688" y="4630738"/>
          <p14:tracePt t="24103" x="3165475" y="4630738"/>
          <p14:tracePt t="24111" x="3127375" y="4643438"/>
          <p14:tracePt t="24118" x="3089275" y="4643438"/>
          <p14:tracePt t="24125" x="3040063" y="4656138"/>
          <p14:tracePt t="24132" x="2976563" y="4667250"/>
          <p14:tracePt t="24139" x="2927350" y="4679950"/>
          <p14:tracePt t="24148" x="2863850" y="4692650"/>
          <p14:tracePt t="24153" x="2789238" y="4718050"/>
          <p14:tracePt t="24162" x="2740025" y="4730750"/>
          <p14:tracePt t="24167" x="2663825" y="4743450"/>
          <p14:tracePt t="24176" x="2601913" y="4768850"/>
          <p14:tracePt t="24183" x="2551113" y="4779963"/>
          <p14:tracePt t="24190" x="2501900" y="4792663"/>
          <p14:tracePt t="24199" x="2463800" y="4805363"/>
          <p14:tracePt t="24203" x="2414588" y="4805363"/>
          <p14:tracePt t="24211" x="2376488" y="4805363"/>
          <p14:tracePt t="24217" x="2338388" y="4818063"/>
          <p14:tracePt t="24225" x="2301875" y="4830763"/>
          <p14:tracePt t="24232" x="2263775" y="4843463"/>
          <p14:tracePt t="24238" x="2238375" y="4843463"/>
          <p14:tracePt t="24246" x="2214563" y="4868863"/>
          <p14:tracePt t="24251" x="2189163" y="4868863"/>
          <p14:tracePt t="24259" x="2163763" y="4879975"/>
          <p14:tracePt t="24266" x="2138363" y="4879975"/>
          <p14:tracePt t="24273" x="2127250" y="4892675"/>
          <p14:tracePt t="24280" x="2114550" y="4892675"/>
          <p14:tracePt t="24287" x="2089150" y="4905375"/>
          <p14:tracePt t="24294" x="2076450" y="4905375"/>
          <p14:tracePt t="24302" x="2051050" y="4905375"/>
          <p14:tracePt t="24309" x="2025650" y="4905375"/>
          <p14:tracePt t="24316" x="2001838" y="4918075"/>
          <p14:tracePt t="24323" x="1976438" y="4930775"/>
          <p14:tracePt t="24330" x="1963738" y="4943475"/>
          <p14:tracePt t="24337" x="1938338" y="4943475"/>
          <p14:tracePt t="24345" x="1901825" y="4943475"/>
          <p14:tracePt t="24351" x="1889125" y="4956175"/>
          <p14:tracePt t="24357" x="1876425" y="4968875"/>
          <p14:tracePt t="24365" x="1838325" y="4968875"/>
          <p14:tracePt t="24372" x="1825625" y="4981575"/>
          <p14:tracePt t="24381" x="1814513" y="4992688"/>
          <p14:tracePt t="24387" x="1776413" y="5005388"/>
          <p14:tracePt t="24395" x="1763713" y="5005388"/>
          <p14:tracePt t="24402" x="1751013" y="5018088"/>
          <p14:tracePt t="24409" x="1725613" y="5030788"/>
          <p14:tracePt t="24423" x="1714500" y="5043488"/>
          <p14:tracePt t="24430" x="1701800" y="5043488"/>
          <p14:tracePt t="24438" x="1689100" y="5043488"/>
          <p14:tracePt t="24452" x="1676400" y="5056188"/>
          <p14:tracePt t="24614" x="1689100" y="5056188"/>
          <p14:tracePt t="24636" x="1701800" y="5056188"/>
          <p14:tracePt t="24643" x="1701800" y="5043488"/>
          <p14:tracePt t="24680" x="1714500" y="5043488"/>
          <p14:tracePt t="24707" x="1725613" y="5043488"/>
          <p14:tracePt t="24716" x="1738313" y="5030788"/>
          <p14:tracePt t="24723" x="1751013" y="5030788"/>
          <p14:tracePt t="24737" x="1763713" y="5030788"/>
          <p14:tracePt t="24743" x="1801813" y="5005388"/>
          <p14:tracePt t="24751" x="1825625" y="5005388"/>
          <p14:tracePt t="24758" x="1838325" y="4992688"/>
          <p14:tracePt t="24766" x="1863725" y="4992688"/>
          <p14:tracePt t="24773" x="1889125" y="4992688"/>
          <p14:tracePt t="24782" x="1914525" y="4992688"/>
          <p14:tracePt t="24786" x="1925638" y="4992688"/>
          <p14:tracePt t="24793" x="1938338" y="4992688"/>
          <p14:tracePt t="24801" x="1963738" y="4981575"/>
          <p14:tracePt t="24808" x="1976438" y="4981575"/>
          <p14:tracePt t="24816" x="1989138" y="4981575"/>
          <p14:tracePt t="24822" x="2001838" y="4981575"/>
          <p14:tracePt t="24832" x="2014538" y="4981575"/>
          <p14:tracePt t="24837" x="2025650" y="4981575"/>
          <p14:tracePt t="24845" x="2038350" y="4981575"/>
          <p14:tracePt t="24858" x="2063750" y="4981575"/>
          <p14:tracePt t="24865" x="2076450" y="4981575"/>
          <p14:tracePt t="24872" x="2101850" y="4981575"/>
          <p14:tracePt t="24880" x="2114550" y="4981575"/>
          <p14:tracePt t="24887" x="2138363" y="4981575"/>
          <p14:tracePt t="24897" x="2151063" y="4981575"/>
          <p14:tracePt t="24902" x="2163763" y="4981575"/>
          <p14:tracePt t="24909" x="2189163" y="4981575"/>
          <p14:tracePt t="24918" x="2201863" y="4981575"/>
          <p14:tracePt t="24925" x="2214563" y="4981575"/>
          <p14:tracePt t="24931" x="2227263" y="4981575"/>
          <p14:tracePt t="24940" x="2263775" y="4968875"/>
          <p14:tracePt t="24947" x="2276475" y="4968875"/>
          <p14:tracePt t="24953" x="2289175" y="4968875"/>
          <p14:tracePt t="24961" x="2301875" y="4968875"/>
          <p14:tracePt t="24981" x="2376488" y="4956175"/>
          <p14:tracePt t="24988" x="2401888" y="4956175"/>
          <p14:tracePt t="24997" x="2427288" y="4956175"/>
          <p14:tracePt t="25002" x="2451100" y="4956175"/>
          <p14:tracePt t="25010" x="2476500" y="4956175"/>
          <p14:tracePt t="25016" x="2489200" y="4956175"/>
          <p14:tracePt t="25023" x="2514600" y="4956175"/>
          <p14:tracePt t="25030" x="2540000" y="4956175"/>
          <p14:tracePt t="25038" x="2563813" y="4956175"/>
          <p14:tracePt t="25047" x="2576513" y="4956175"/>
          <p14:tracePt t="25052" x="2589213" y="4956175"/>
          <p14:tracePt t="25060" x="2614613" y="4956175"/>
          <p14:tracePt t="25068" x="2627313" y="4956175"/>
          <p14:tracePt t="25074" x="2651125" y="4956175"/>
          <p14:tracePt t="25083" x="2676525" y="4956175"/>
          <p14:tracePt t="25090" x="2689225" y="4956175"/>
          <p14:tracePt t="25097" x="2714625" y="4956175"/>
          <p14:tracePt t="25104" x="2727325" y="4956175"/>
          <p14:tracePt t="25111" x="2752725" y="4956175"/>
          <p14:tracePt t="25118" x="2763838" y="4956175"/>
          <p14:tracePt t="25125" x="2789238" y="4956175"/>
          <p14:tracePt t="25141" x="2814638" y="4956175"/>
          <p14:tracePt t="25147" x="2827338" y="4956175"/>
          <p14:tracePt t="25155" x="2840038" y="4956175"/>
          <p14:tracePt t="25164" x="2852738" y="4956175"/>
          <p14:tracePt t="25169" x="2863850" y="4956175"/>
          <p14:tracePt t="25176" x="2889250" y="4956175"/>
          <p14:tracePt t="25184" x="2901950" y="4956175"/>
          <p14:tracePt t="25191" x="2914650" y="4956175"/>
          <p14:tracePt t="25197" x="2940050" y="4956175"/>
          <p14:tracePt t="25205" x="2963863" y="4956175"/>
          <p14:tracePt t="25212" x="2976563" y="4956175"/>
          <p14:tracePt t="25219" x="3001963" y="4956175"/>
          <p14:tracePt t="25226" x="3027363" y="4943475"/>
          <p14:tracePt t="25233" x="3052763" y="4943475"/>
          <p14:tracePt t="25240" x="3065463" y="4943475"/>
          <p14:tracePt t="25247" x="3089275" y="4930775"/>
          <p14:tracePt t="25255" x="3114675" y="4930775"/>
          <p14:tracePt t="25263" x="3127375" y="4930775"/>
          <p14:tracePt t="25269" x="3152775" y="4930775"/>
          <p14:tracePt t="25277" x="3165475" y="4930775"/>
          <p14:tracePt t="25285" x="3189288" y="4930775"/>
          <p14:tracePt t="25292" x="3214688" y="4930775"/>
          <p14:tracePt t="25299" x="3252788" y="4930775"/>
          <p14:tracePt t="25308" x="3265488" y="4930775"/>
          <p14:tracePt t="25314" x="3276600" y="4930775"/>
          <p14:tracePt t="25321" x="3302000" y="4930775"/>
          <p14:tracePt t="25330" x="3327400" y="4930775"/>
          <p14:tracePt t="25337" x="3340100" y="4930775"/>
          <p14:tracePt t="25343" x="3352800" y="4930775"/>
          <p14:tracePt t="25350" x="3376613" y="4930775"/>
          <p14:tracePt t="25357" x="3402013" y="4930775"/>
          <p14:tracePt t="25364" x="3427413" y="4930775"/>
          <p14:tracePt t="25370" x="3440113" y="4918075"/>
          <p14:tracePt t="25378" x="3452813" y="4918075"/>
          <p14:tracePt t="25386" x="3478213" y="4918075"/>
          <p14:tracePt t="25392" x="3489325" y="4918075"/>
          <p14:tracePt t="25399" x="3502025" y="4918075"/>
          <p14:tracePt t="25406" x="3527425" y="4905375"/>
          <p14:tracePt t="25413" x="3552825" y="4905375"/>
          <p14:tracePt t="25420" x="3565525" y="4905375"/>
          <p14:tracePt t="25427" x="3589338" y="4905375"/>
          <p14:tracePt t="25433" x="3602038" y="4905375"/>
          <p14:tracePt t="25442" x="3627438" y="4905375"/>
          <p14:tracePt t="25456" x="3640138" y="4905375"/>
          <p14:tracePt t="25464" x="3665538" y="4892675"/>
          <p14:tracePt t="25476" x="3689350" y="4892675"/>
          <p14:tracePt t="25492" x="3702050" y="4892675"/>
          <p14:tracePt t="25506" x="3727450" y="4892675"/>
          <p14:tracePt t="25521" x="3740150" y="4892675"/>
          <p14:tracePt t="25528" x="3752850" y="4892675"/>
          <p14:tracePt t="25543" x="3765550" y="4892675"/>
          <p14:tracePt t="25550" x="3778250" y="4892675"/>
          <p14:tracePt t="25557" x="3790950" y="4879975"/>
          <p14:tracePt t="25573" x="3814763" y="4879975"/>
          <p14:tracePt t="25588" x="3827463" y="4879975"/>
          <p14:tracePt t="25602" x="3840163" y="4879975"/>
          <p14:tracePt t="25609" x="3852863" y="4879975"/>
          <p14:tracePt t="25624" x="3865563" y="4879975"/>
          <p14:tracePt t="25646" x="3878263" y="4879975"/>
          <p14:tracePt t="25786" x="3865563" y="4879975"/>
          <p14:tracePt t="25793" x="3840163" y="4879975"/>
          <p14:tracePt t="25798" x="3827463" y="4879975"/>
          <p14:tracePt t="25808" x="3765550" y="4892675"/>
          <p14:tracePt t="25815" x="3640138" y="4918075"/>
          <p14:tracePt t="25821" x="3540125" y="4918075"/>
          <p14:tracePt t="25829" x="3452813" y="4943475"/>
          <p14:tracePt t="25836" x="3365500" y="4956175"/>
          <p14:tracePt t="25843" x="3276600" y="4968875"/>
          <p14:tracePt t="25850" x="3214688" y="4981575"/>
          <p14:tracePt t="25858" x="3114675" y="4992688"/>
          <p14:tracePt t="25865" x="3001963" y="5005388"/>
          <p14:tracePt t="25872" x="2901950" y="5018088"/>
          <p14:tracePt t="25878" x="2801938" y="5018088"/>
          <p14:tracePt t="25885" x="2701925" y="5030788"/>
          <p14:tracePt t="25892" x="2601913" y="5056188"/>
          <p14:tracePt t="25900" x="2514600" y="5068888"/>
          <p14:tracePt t="25907" x="2439988" y="5092700"/>
          <p14:tracePt t="25915" x="2351088" y="5105400"/>
          <p14:tracePt t="25922" x="2276475" y="5130800"/>
          <p14:tracePt t="25932" x="2227263" y="5156200"/>
          <p14:tracePt t="25937" x="2151063" y="5168900"/>
          <p14:tracePt t="25944" x="2101850" y="5194300"/>
          <p14:tracePt t="25951" x="2038350" y="5205413"/>
          <p14:tracePt t="25959" x="1989138" y="5218113"/>
          <p14:tracePt t="25967" x="1925638" y="5230813"/>
          <p14:tracePt t="25973" x="1863725" y="5243513"/>
          <p14:tracePt t="25983" x="1814513" y="5256213"/>
          <p14:tracePt t="25986" x="1751013" y="5268913"/>
          <p14:tracePt t="25996" x="1714500" y="5294313"/>
          <p14:tracePt t="26000" x="1676400" y="5294313"/>
          <p14:tracePt t="26007" x="1651000" y="5305425"/>
          <p14:tracePt t="26014" x="1612900" y="5318125"/>
          <p14:tracePt t="26022" x="1576388" y="5330825"/>
          <p14:tracePt t="26030" x="1550988" y="5330825"/>
          <p14:tracePt t="26036" x="1525588" y="5343525"/>
          <p14:tracePt t="26044" x="1501775" y="5368925"/>
          <p14:tracePt t="26051" x="1476375" y="5368925"/>
          <p14:tracePt t="26058" x="1438275" y="5381625"/>
          <p14:tracePt t="26066" x="1412875" y="5381625"/>
          <p14:tracePt t="26073" x="1401763" y="5394325"/>
          <p14:tracePt t="26080" x="1376363" y="5407025"/>
          <p14:tracePt t="26087" x="1350963" y="5407025"/>
          <p14:tracePt t="26096" x="1338263" y="5418138"/>
          <p14:tracePt t="26102" x="1325563" y="5430838"/>
          <p14:tracePt t="26110" x="1300163" y="5430838"/>
          <p14:tracePt t="26117" x="1300163" y="5443538"/>
          <p14:tracePt t="26125" x="1276350" y="5443538"/>
          <p14:tracePt t="26132" x="1276350" y="5456238"/>
          <p14:tracePt t="26140" x="1263650" y="5456238"/>
          <p14:tracePt t="26163" x="1250950" y="5456238"/>
          <p14:tracePt t="26273" x="1263650" y="5456238"/>
          <p14:tracePt t="26287" x="1263650" y="5443538"/>
          <p14:tracePt t="26301" x="1289050" y="5443538"/>
          <p14:tracePt t="26308" x="1300163" y="5443538"/>
          <p14:tracePt t="26316" x="1312863" y="5430838"/>
          <p14:tracePt t="26323" x="1338263" y="5418138"/>
          <p14:tracePt t="26332" x="1363663" y="5407025"/>
          <p14:tracePt t="26337" x="1389063" y="5394325"/>
          <p14:tracePt t="26345" x="1412875" y="5381625"/>
          <p14:tracePt t="26350" x="1450975" y="5381625"/>
          <p14:tracePt t="26359" x="1476375" y="5368925"/>
          <p14:tracePt t="26366" x="1512888" y="5356225"/>
          <p14:tracePt t="26374" x="1538288" y="5343525"/>
          <p14:tracePt t="26382" x="1563688" y="5343525"/>
          <p14:tracePt t="26388" x="1612900" y="5343525"/>
          <p14:tracePt t="26396" x="1651000" y="5343525"/>
          <p14:tracePt t="26401" x="1689100" y="5330825"/>
          <p14:tracePt t="26409" x="1725613" y="5318125"/>
          <p14:tracePt t="26416" x="1763713" y="5318125"/>
          <p14:tracePt t="26424" x="1814513" y="5305425"/>
          <p14:tracePt t="26432" x="1851025" y="5305425"/>
          <p14:tracePt t="26438" x="1889125" y="5294313"/>
          <p14:tracePt t="26446" x="1914525" y="5294313"/>
          <p14:tracePt t="26452" x="1938338" y="5294313"/>
          <p14:tracePt t="26461" x="1976438" y="5294313"/>
          <p14:tracePt t="26466" x="2001838" y="5294313"/>
          <p14:tracePt t="26475" x="2025650" y="5281613"/>
          <p14:tracePt t="26482" x="2051050" y="5281613"/>
          <p14:tracePt t="26489" x="2076450" y="5268913"/>
          <p14:tracePt t="26496" x="2101850" y="5268913"/>
          <p14:tracePt t="26504" x="2114550" y="5268913"/>
          <p14:tracePt t="26510" x="2138363" y="5268913"/>
          <p14:tracePt t="26517" x="2163763" y="5268913"/>
          <p14:tracePt t="26524" x="2189163" y="5268913"/>
          <p14:tracePt t="26532" x="2201863" y="5268913"/>
          <p14:tracePt t="26539" x="2214563" y="5268913"/>
          <p14:tracePt t="26548" x="2238375" y="5256213"/>
          <p14:tracePt t="26554" x="2251075" y="5256213"/>
          <p14:tracePt t="26560" x="2263775" y="5243513"/>
          <p14:tracePt t="26567" x="2289175" y="5243513"/>
          <p14:tracePt t="26583" x="2301875" y="5243513"/>
          <p14:tracePt t="26590" x="2314575" y="5243513"/>
          <p14:tracePt t="26598" x="2327275" y="5243513"/>
          <p14:tracePt t="26603" x="2338388" y="5243513"/>
          <p14:tracePt t="26611" x="2363788" y="5243513"/>
          <p14:tracePt t="26617" x="2376488" y="5243513"/>
          <p14:tracePt t="26626" x="2389188" y="5243513"/>
          <p14:tracePt t="26632" x="2414588" y="5243513"/>
          <p14:tracePt t="26640" x="2427288" y="5243513"/>
          <p14:tracePt t="26649" x="2439988" y="5243513"/>
          <p14:tracePt t="26654" x="2451100" y="5243513"/>
          <p14:tracePt t="26662" x="2476500" y="5243513"/>
          <p14:tracePt t="26676" x="2501900" y="5243513"/>
          <p14:tracePt t="26682" x="2514600" y="5243513"/>
          <p14:tracePt t="26690" x="2527300" y="5243513"/>
          <p14:tracePt t="26699" x="2540000" y="5243513"/>
          <p14:tracePt t="26705" x="2551113" y="5243513"/>
          <p14:tracePt t="26711" x="2563813" y="5243513"/>
          <p14:tracePt t="26719" x="2576513" y="5243513"/>
          <p14:tracePt t="26726" x="2589213" y="5243513"/>
          <p14:tracePt t="26740" x="2601913" y="5243513"/>
          <p14:tracePt t="26749" x="2614613" y="5243513"/>
          <p14:tracePt t="26761" x="2627313" y="5243513"/>
          <p14:tracePt t="26776" x="2640013" y="5243513"/>
          <p14:tracePt t="26790" x="2651125" y="5243513"/>
          <p14:tracePt t="26833" x="2663825" y="5243513"/>
          <p14:tracePt t="27801" x="2714625" y="5243513"/>
          <p14:tracePt t="27809" x="2776538" y="5243513"/>
          <p14:tracePt t="27815" x="2827338" y="5230813"/>
          <p14:tracePt t="27823" x="2889250" y="5218113"/>
          <p14:tracePt t="27832" x="2927350" y="5218113"/>
          <p14:tracePt t="27837" x="2976563" y="5218113"/>
          <p14:tracePt t="27845" x="3014663" y="5218113"/>
          <p14:tracePt t="27852" x="3052763" y="5218113"/>
          <p14:tracePt t="27860" x="3089275" y="5218113"/>
          <p14:tracePt t="27867" x="3127375" y="5218113"/>
          <p14:tracePt t="27875" x="3165475" y="5218113"/>
          <p14:tracePt t="27882" x="3214688" y="5218113"/>
          <p14:tracePt t="27889" x="3240088" y="5218113"/>
          <p14:tracePt t="27898" x="3289300" y="5230813"/>
          <p14:tracePt t="27904" x="3340100" y="5230813"/>
          <p14:tracePt t="27911" x="3389313" y="5230813"/>
          <p14:tracePt t="27918" x="3427413" y="5230813"/>
          <p14:tracePt t="27925" x="3478213" y="5230813"/>
          <p14:tracePt t="27932" x="3527425" y="5230813"/>
          <p14:tracePt t="27939" x="3589338" y="5230813"/>
          <p14:tracePt t="27948" x="3627438" y="5243513"/>
          <p14:tracePt t="27955" x="3665538" y="5243513"/>
          <p14:tracePt t="27967" x="3714750" y="5256213"/>
          <p14:tracePt t="27969" x="3765550" y="5256213"/>
          <p14:tracePt t="27977" x="3802063" y="5268913"/>
          <p14:tracePt t="27983" x="3840163" y="5281613"/>
          <p14:tracePt t="27992" x="3902075" y="5281613"/>
          <p14:tracePt t="27998" x="3965575" y="5281613"/>
          <p14:tracePt t="28006" x="4014788" y="5281613"/>
          <p14:tracePt t="28013" x="4065588" y="5281613"/>
          <p14:tracePt t="28020" x="4140200" y="5294313"/>
          <p14:tracePt t="28028" x="4178300" y="5294313"/>
          <p14:tracePt t="28035" x="4214813" y="5294313"/>
          <p14:tracePt t="28042" x="4252913" y="5294313"/>
          <p14:tracePt t="28050" x="4291013" y="5305425"/>
          <p14:tracePt t="28057" x="4314825" y="5305425"/>
          <p14:tracePt t="28065" x="4340225" y="5305425"/>
          <p14:tracePt t="28072" x="4365625" y="5305425"/>
          <p14:tracePt t="28079" x="4378325" y="5305425"/>
          <p14:tracePt t="28086" x="4403725" y="5305425"/>
          <p14:tracePt t="28093" x="4416425" y="5305425"/>
          <p14:tracePt t="28101" x="4427538" y="5318125"/>
          <p14:tracePt t="28108" x="4440238" y="5318125"/>
          <p14:tracePt t="28123" x="4465638" y="5318125"/>
          <p14:tracePt t="28137" x="4465638" y="5330825"/>
          <p14:tracePt t="28151" x="4465638" y="5343525"/>
          <p14:tracePt t="28165" x="4465638" y="5356225"/>
          <p14:tracePt t="28173" x="4465638" y="5368925"/>
          <p14:tracePt t="28182" x="4452938" y="5368925"/>
          <p14:tracePt t="28187" x="4440238" y="5381625"/>
          <p14:tracePt t="28194" x="4427538" y="5394325"/>
          <p14:tracePt t="28200" x="4416425" y="5407025"/>
          <p14:tracePt t="28208" x="4403725" y="5418138"/>
          <p14:tracePt t="28215" x="4378325" y="5418138"/>
          <p14:tracePt t="28222" x="4340225" y="5430838"/>
          <p14:tracePt t="28231" x="4314825" y="5430838"/>
          <p14:tracePt t="28238" x="4278313" y="5443538"/>
          <p14:tracePt t="28245" x="4240213" y="5468938"/>
          <p14:tracePt t="28252" x="4178300" y="5481638"/>
          <p14:tracePt t="28260" x="4127500" y="5481638"/>
          <p14:tracePt t="28266" x="4065588" y="5494338"/>
          <p14:tracePt t="28273" x="4002088" y="5494338"/>
          <p14:tracePt t="28281" x="3952875" y="5507038"/>
          <p14:tracePt t="28288" x="3878263" y="5518150"/>
          <p14:tracePt t="28298" x="3814763" y="5530850"/>
          <p14:tracePt t="28303" x="3765550" y="5530850"/>
          <p14:tracePt t="28310" x="3714750" y="5530850"/>
          <p14:tracePt t="28318" x="3640138" y="5543550"/>
          <p14:tracePt t="28324" x="3552825" y="5543550"/>
          <p14:tracePt t="28332" x="3478213" y="5543550"/>
          <p14:tracePt t="28339" x="3402013" y="5556250"/>
          <p14:tracePt t="28348" x="3327400" y="5568950"/>
          <p14:tracePt t="28354" x="3252788" y="5568950"/>
          <p14:tracePt t="28361" x="3176588" y="5568950"/>
          <p14:tracePt t="28368" x="3114675" y="5581650"/>
          <p14:tracePt t="28376" x="3040063" y="5594350"/>
          <p14:tracePt t="28382" x="2976563" y="5594350"/>
          <p14:tracePt t="28391" x="2914650" y="5594350"/>
          <p14:tracePt t="28398" x="2814638" y="5607050"/>
          <p14:tracePt t="28404" x="2740025" y="5607050"/>
          <p14:tracePt t="28412" x="2651125" y="5630863"/>
          <p14:tracePt t="28419" x="2563813" y="5630863"/>
          <p14:tracePt t="28426" x="2476500" y="5643563"/>
          <p14:tracePt t="28433" x="2401888" y="5668963"/>
          <p14:tracePt t="28440" x="2338388" y="5668963"/>
          <p14:tracePt t="28448" x="2276475" y="5681663"/>
          <p14:tracePt t="28455" x="2227263" y="5694363"/>
          <p14:tracePt t="28465" x="2176463" y="5694363"/>
          <p14:tracePt t="28473" x="2138363" y="5694363"/>
          <p14:tracePt t="28478" x="2101850" y="5707063"/>
          <p14:tracePt t="28486" x="2063750" y="5707063"/>
          <p14:tracePt t="28493" x="2038350" y="5707063"/>
          <p14:tracePt t="28500" x="2014538" y="5707063"/>
          <p14:tracePt t="28507" x="1989138" y="5707063"/>
          <p14:tracePt t="28521" x="1963738" y="5707063"/>
          <p14:tracePt t="28537" x="1951038" y="5707063"/>
          <p14:tracePt t="28543" x="1938338" y="5707063"/>
          <p14:tracePt t="28551" x="1925638" y="5707063"/>
          <p14:tracePt t="28559" x="1914525" y="5694363"/>
          <p14:tracePt t="28573" x="1889125" y="5694363"/>
          <p14:tracePt t="28582" x="1876425" y="5694363"/>
          <p14:tracePt t="28595" x="1863725" y="5681663"/>
          <p14:tracePt t="28601" x="1851025" y="5681663"/>
          <p14:tracePt t="28615" x="1838325" y="5681663"/>
          <p14:tracePt t="28632" x="1838325" y="5668963"/>
          <p14:tracePt t="28657" x="1838325" y="5656263"/>
          <p14:tracePt t="28680" x="1838325" y="5643563"/>
          <p14:tracePt t="28700" x="1851025" y="5643563"/>
          <p14:tracePt t="28743" x="1863725" y="5643563"/>
          <p14:tracePt t="28757" x="1876425" y="5630863"/>
          <p14:tracePt t="28778" x="1889125" y="5630863"/>
          <p14:tracePt t="28785" x="1901825" y="5630863"/>
          <p14:tracePt t="28792" x="1914525" y="5630863"/>
          <p14:tracePt t="28798" x="1925638" y="5630863"/>
          <p14:tracePt t="28806" x="1951038" y="5630863"/>
          <p14:tracePt t="28815" x="1976438" y="5630863"/>
          <p14:tracePt t="28820" x="2001838" y="5630863"/>
          <p14:tracePt t="28827" x="2025650" y="5619750"/>
          <p14:tracePt t="28834" x="2051050" y="5619750"/>
          <p14:tracePt t="28841" x="2076450" y="5619750"/>
          <p14:tracePt t="28856" x="2101850" y="5607050"/>
          <p14:tracePt t="28865" x="2127250" y="5607050"/>
          <p14:tracePt t="28870" x="2138363" y="5607050"/>
          <p14:tracePt t="28878" x="2163763" y="5607050"/>
          <p14:tracePt t="28884" x="2189163" y="5607050"/>
          <p14:tracePt t="28893" x="2201863" y="5607050"/>
          <p14:tracePt t="28898" x="2227263" y="5607050"/>
          <p14:tracePt t="28906" x="2238375" y="5607050"/>
          <p14:tracePt t="28915" x="2263775" y="5594350"/>
          <p14:tracePt t="28921" x="2276475" y="5594350"/>
          <p14:tracePt t="28928" x="2289175" y="5594350"/>
          <p14:tracePt t="28935" x="2301875" y="5594350"/>
          <p14:tracePt t="28942" x="2327275" y="5594350"/>
          <p14:tracePt t="28965" x="2376488" y="5581650"/>
          <p14:tracePt t="28971" x="2389188" y="5581650"/>
          <p14:tracePt t="28979" x="2401888" y="5581650"/>
          <p14:tracePt t="28986" x="2414588" y="5581650"/>
          <p14:tracePt t="28994" x="2439988" y="5581650"/>
          <p14:tracePt t="29000" x="2451100" y="5581650"/>
          <p14:tracePt t="29007" x="2463800" y="5581650"/>
          <p14:tracePt t="29015" x="2476500" y="5581650"/>
          <p14:tracePt t="29022" x="2514600" y="5581650"/>
          <p14:tracePt t="29031" x="2527300" y="5581650"/>
          <p14:tracePt t="29037" x="2540000" y="5581650"/>
          <p14:tracePt t="29044" x="2551113" y="5581650"/>
          <p14:tracePt t="29051" x="2576513" y="5581650"/>
          <p14:tracePt t="29059" x="2589213" y="5581650"/>
          <p14:tracePt t="29065" x="2614613" y="5581650"/>
          <p14:tracePt t="29073" x="2640013" y="5581650"/>
          <p14:tracePt t="29081" x="2651125" y="5581650"/>
          <p14:tracePt t="29088" x="2663825" y="5581650"/>
          <p14:tracePt t="29095" x="2676525" y="5581650"/>
          <p14:tracePt t="29102" x="2701925" y="5581650"/>
          <p14:tracePt t="29110" x="2714625" y="5581650"/>
          <p14:tracePt t="29116" x="2727325" y="5581650"/>
          <p14:tracePt t="29124" x="2740025" y="5581650"/>
          <p14:tracePt t="29139" x="2752725" y="5581650"/>
          <p14:tracePt t="29161" x="2763838" y="5581650"/>
          <p14:tracePt t="29168" x="2776538" y="5581650"/>
          <p14:tracePt t="29183" x="2789238" y="5581650"/>
          <p14:tracePt t="29198" x="2801938" y="5581650"/>
          <p14:tracePt t="29215" x="2827338" y="5581650"/>
          <p14:tracePt t="29227" x="2840038" y="5581650"/>
          <p14:tracePt t="29233" x="2852738" y="5581650"/>
          <p14:tracePt t="29241" x="2863850" y="5581650"/>
          <p14:tracePt t="29248" x="2876550" y="5581650"/>
          <p14:tracePt t="29256" x="2889250" y="5581650"/>
          <p14:tracePt t="29263" x="2901950" y="5581650"/>
          <p14:tracePt t="29269" x="2914650" y="5581650"/>
          <p14:tracePt t="29275" x="2927350" y="5568950"/>
          <p14:tracePt t="29282" x="2940050" y="5568950"/>
          <p14:tracePt t="29290" x="2952750" y="5568950"/>
          <p14:tracePt t="29298" x="2963863" y="5568950"/>
          <p14:tracePt t="29304" x="2976563" y="5568950"/>
          <p14:tracePt t="29311" x="3001963" y="5568950"/>
          <p14:tracePt t="29326" x="3027363" y="5568950"/>
          <p14:tracePt t="29331" x="3040063" y="5568950"/>
          <p14:tracePt t="29339" x="3052763" y="5568950"/>
          <p14:tracePt t="29348" x="3065463" y="5568950"/>
          <p14:tracePt t="29354" x="3089275" y="5568950"/>
          <p14:tracePt t="29368" x="3101975" y="5568950"/>
          <p14:tracePt t="29375" x="3127375" y="5568950"/>
          <p14:tracePt t="29382" x="3152775" y="5568950"/>
          <p14:tracePt t="29390" x="3165475" y="5568950"/>
          <p14:tracePt t="29398" x="3189288" y="5568950"/>
          <p14:tracePt t="29405" x="3201988" y="5568950"/>
          <p14:tracePt t="29413" x="3214688" y="5568950"/>
          <p14:tracePt t="29420" x="3240088" y="5568950"/>
          <p14:tracePt t="29426" x="3252788" y="5568950"/>
          <p14:tracePt t="29433" x="3265488" y="5568950"/>
          <p14:tracePt t="29442" x="3276600" y="5568950"/>
          <p14:tracePt t="29449" x="3289300" y="5568950"/>
          <p14:tracePt t="29456" x="3302000" y="5568950"/>
          <p14:tracePt t="29465" x="3314700" y="5568950"/>
          <p14:tracePt t="29471" x="3327400" y="5568950"/>
          <p14:tracePt t="29486" x="3352800" y="5568950"/>
          <p14:tracePt t="29500" x="3365500" y="5568950"/>
          <p14:tracePt t="29516" x="3376613" y="5568950"/>
          <p14:tracePt t="29523" x="3389313" y="5568950"/>
          <p14:tracePt t="29536" x="3402013" y="5568950"/>
          <p14:tracePt t="29545" x="3414713" y="5568950"/>
          <p14:tracePt t="29558" x="3427413" y="5568950"/>
          <p14:tracePt t="29565" x="3440113" y="5568950"/>
          <p14:tracePt t="29572" x="3452813" y="5568950"/>
          <p14:tracePt t="29581" x="3478213" y="5568950"/>
          <p14:tracePt t="29594" x="3489325" y="5568950"/>
          <p14:tracePt t="29601" x="3514725" y="5568950"/>
          <p14:tracePt t="29615" x="3540125" y="5568950"/>
          <p14:tracePt t="29631" x="3552825" y="5568950"/>
          <p14:tracePt t="29638" x="3578225" y="5568950"/>
          <p14:tracePt t="29644" x="3602038" y="5568950"/>
          <p14:tracePt t="29651" x="3614738" y="5568950"/>
          <p14:tracePt t="29659" x="3627438" y="5568950"/>
          <p14:tracePt t="29666" x="3652838" y="5568950"/>
          <p14:tracePt t="29673" x="3665538" y="5568950"/>
          <p14:tracePt t="29682" x="3678238" y="5568950"/>
          <p14:tracePt t="29689" x="3689350" y="5568950"/>
          <p14:tracePt t="29698" x="3714750" y="5568950"/>
          <p14:tracePt t="29704" x="3727450" y="5568950"/>
          <p14:tracePt t="29711" x="3740150" y="5568950"/>
          <p14:tracePt t="29718" x="3765550" y="5568950"/>
          <p14:tracePt t="29725" x="3778250" y="5568950"/>
          <p14:tracePt t="29733" x="3790950" y="5568950"/>
          <p14:tracePt t="29740" x="3814763" y="5568950"/>
          <p14:tracePt t="29748" x="3840163" y="5568950"/>
          <p14:tracePt t="29755" x="3852863" y="5568950"/>
          <p14:tracePt t="29762" x="3865563" y="5568950"/>
          <p14:tracePt t="29769" x="3890963" y="5568950"/>
          <p14:tracePt t="29777" x="3914775" y="5568950"/>
          <p14:tracePt t="29783" x="3940175" y="5568950"/>
          <p14:tracePt t="29790" x="3952875" y="5568950"/>
          <p14:tracePt t="29798" x="3965575" y="5568950"/>
          <p14:tracePt t="29806" x="3990975" y="5568950"/>
          <p14:tracePt t="29815" x="4014788" y="5568950"/>
          <p14:tracePt t="29819" x="4040188" y="5568950"/>
          <p14:tracePt t="29827" x="4065588" y="5568950"/>
          <p14:tracePt t="29835" x="4078288" y="5568950"/>
          <p14:tracePt t="29842" x="4103688" y="5568950"/>
          <p14:tracePt t="29849" x="4140200" y="5568950"/>
          <p14:tracePt t="29857" x="4165600" y="5568950"/>
          <p14:tracePt t="29865" x="4191000" y="5568950"/>
          <p14:tracePt t="29871" x="4214813" y="5568950"/>
          <p14:tracePt t="29879" x="4227513" y="5568950"/>
          <p14:tracePt t="29885" x="4265613" y="5568950"/>
          <p14:tracePt t="29893" x="4278313" y="5568950"/>
          <p14:tracePt t="29900" x="4303713" y="5568950"/>
          <p14:tracePt t="29908" x="4314825" y="5568950"/>
          <p14:tracePt t="29916" x="4340225" y="5568950"/>
          <p14:tracePt t="29923" x="4365625" y="5568950"/>
          <p14:tracePt t="29936" x="4391025" y="5568950"/>
          <p14:tracePt t="29952" x="4403725" y="5568950"/>
          <p14:tracePt t="29965" x="4416425" y="5568950"/>
          <p14:tracePt t="30112" x="4378325" y="5568950"/>
          <p14:tracePt t="30118" x="4365625" y="5568950"/>
          <p14:tracePt t="30126" x="4303713" y="5568950"/>
          <p14:tracePt t="30134" x="4203700" y="5581650"/>
          <p14:tracePt t="30141" x="4114800" y="5581650"/>
          <p14:tracePt t="30149" x="4014788" y="5607050"/>
          <p14:tracePt t="30155" x="3902075" y="5619750"/>
          <p14:tracePt t="30165" x="3814763" y="5630863"/>
          <p14:tracePt t="30171" x="3740150" y="5643563"/>
          <p14:tracePt t="30177" x="3627438" y="5656263"/>
          <p14:tracePt t="30184" x="3514725" y="5668963"/>
          <p14:tracePt t="30192" x="3376613" y="5681663"/>
          <p14:tracePt t="30199" x="3265488" y="5707063"/>
          <p14:tracePt t="30206" x="3114675" y="5732463"/>
          <p14:tracePt t="30216" x="2976563" y="5756275"/>
          <p14:tracePt t="30220" x="2863850" y="5781675"/>
          <p14:tracePt t="30227" x="2776538" y="5807075"/>
          <p14:tracePt t="30234" x="2701925" y="5819775"/>
          <p14:tracePt t="30243" x="2640013" y="5843588"/>
          <p14:tracePt t="30250" x="2563813" y="5856288"/>
          <p14:tracePt t="30260" x="2501900" y="5868988"/>
          <p14:tracePt t="30266" x="2427288" y="5881688"/>
          <p14:tracePt t="30270" x="2338388" y="5894388"/>
          <p14:tracePt t="30277" x="2276475" y="5907088"/>
          <p14:tracePt t="30285" x="2189163" y="5932488"/>
          <p14:tracePt t="30291" x="2114550" y="5932488"/>
          <p14:tracePt t="30298" x="2038350" y="5956300"/>
          <p14:tracePt t="30306" x="1989138" y="5969000"/>
          <p14:tracePt t="30314" x="1938338" y="5994400"/>
          <p14:tracePt t="30320" x="1901825" y="5994400"/>
          <p14:tracePt t="30328" x="1838325" y="6007100"/>
          <p14:tracePt t="30336" x="1801813" y="6019800"/>
          <p14:tracePt t="30343" x="1763713" y="6045200"/>
          <p14:tracePt t="30351" x="1725613" y="6045200"/>
          <p14:tracePt t="30357" x="1689100" y="6056313"/>
          <p14:tracePt t="30365" x="1638300" y="6081713"/>
          <p14:tracePt t="30371" x="1612900" y="6094413"/>
          <p14:tracePt t="30380" x="1589088" y="6094413"/>
          <p14:tracePt t="30387" x="1550988" y="6094413"/>
          <p14:tracePt t="30393" x="1525588" y="6107113"/>
          <p14:tracePt t="30401" x="1501775" y="6119813"/>
          <p14:tracePt t="30409" x="1463675" y="6119813"/>
          <p14:tracePt t="30415" x="1438275" y="6119813"/>
          <p14:tracePt t="30423" x="1412875" y="6119813"/>
          <p14:tracePt t="30430" x="1401763" y="6119813"/>
          <p14:tracePt t="30438" x="1389063" y="6119813"/>
          <p14:tracePt t="30445" x="1376363" y="6119813"/>
          <p14:tracePt t="30452" x="1363663" y="6119813"/>
          <p14:tracePt t="30460" x="1350963" y="6119813"/>
          <p14:tracePt t="30478" x="1338263" y="6119813"/>
          <p14:tracePt t="30481" x="1325563" y="6119813"/>
          <p14:tracePt t="30496" x="1312863" y="6119813"/>
          <p14:tracePt t="30621" x="1325563" y="6119813"/>
          <p14:tracePt t="30643" x="1338263" y="6119813"/>
          <p14:tracePt t="30658" x="1338263" y="6107113"/>
          <p14:tracePt t="30665" x="1350963" y="6107113"/>
          <p14:tracePt t="30681" x="1376363" y="6094413"/>
          <p14:tracePt t="30688" x="1389063" y="6081713"/>
          <p14:tracePt t="30695" x="1401763" y="6081713"/>
          <p14:tracePt t="30702" x="1425575" y="6069013"/>
          <p14:tracePt t="30709" x="1463675" y="6056313"/>
          <p14:tracePt t="30715" x="1476375" y="6045200"/>
          <p14:tracePt t="30724" x="1501775" y="6045200"/>
          <p14:tracePt t="30733" x="1525588" y="6045200"/>
          <p14:tracePt t="30738" x="1538288" y="6032500"/>
          <p14:tracePt t="30753" x="1563688" y="6032500"/>
          <p14:tracePt t="30760" x="1576388" y="6019800"/>
          <p14:tracePt t="30766" x="1589088" y="6019800"/>
          <p14:tracePt t="30774" x="1601788" y="6019800"/>
          <p14:tracePt t="30782" x="1612900" y="6007100"/>
          <p14:tracePt t="30788" x="1625600" y="6007100"/>
          <p14:tracePt t="30798" x="1638300" y="6007100"/>
          <p14:tracePt t="30803" x="1651000" y="5994400"/>
          <p14:tracePt t="30810" x="1676400" y="5994400"/>
          <p14:tracePt t="30825" x="1701800" y="5994400"/>
          <p14:tracePt t="30832" x="1714500" y="5994400"/>
          <p14:tracePt t="30839" x="1725613" y="5994400"/>
          <p14:tracePt t="30849" x="1738313" y="5981700"/>
          <p14:tracePt t="30853" x="1751013" y="5981700"/>
          <p14:tracePt t="30860" x="1763713" y="5981700"/>
          <p14:tracePt t="30866" x="1776413" y="5981700"/>
          <p14:tracePt t="30873" x="1789113" y="5981700"/>
          <p14:tracePt t="30888" x="1801813" y="5981700"/>
          <p14:tracePt t="30894" x="1814513" y="5981700"/>
          <p14:tracePt t="30901" x="1825625" y="5981700"/>
          <p14:tracePt t="30916" x="1838325" y="5981700"/>
          <p14:tracePt t="30924" x="1851025" y="5981700"/>
          <p14:tracePt t="30930" x="1863725" y="5981700"/>
          <p14:tracePt t="30938" x="1889125" y="5981700"/>
          <p14:tracePt t="30947" x="1901825" y="5981700"/>
          <p14:tracePt t="30952" x="1914525" y="5981700"/>
          <p14:tracePt t="30965" x="1951038" y="5969000"/>
          <p14:tracePt t="30981" x="1976438" y="5969000"/>
          <p14:tracePt t="30989" x="1989138" y="5969000"/>
          <p14:tracePt t="31003" x="2014538" y="5969000"/>
          <p14:tracePt t="31017" x="2025650" y="5969000"/>
          <p14:tracePt t="31024" x="2038350" y="5969000"/>
          <p14:tracePt t="31030" x="2051050" y="5969000"/>
          <p14:tracePt t="31039" x="2063750" y="5969000"/>
          <p14:tracePt t="31047" x="2076450" y="5969000"/>
          <p14:tracePt t="31053" x="2089150" y="5969000"/>
          <p14:tracePt t="31061" x="2101850" y="5969000"/>
          <p14:tracePt t="31068" x="2114550" y="5969000"/>
          <p14:tracePt t="31075" x="2127250" y="5969000"/>
          <p14:tracePt t="31082" x="2151063" y="5969000"/>
          <p14:tracePt t="31090" x="2163763" y="5969000"/>
          <p14:tracePt t="31105" x="2189163" y="5969000"/>
          <p14:tracePt t="31113" x="2201863" y="5969000"/>
          <p14:tracePt t="31119" x="2214563" y="5969000"/>
          <p14:tracePt t="31127" x="2227263" y="5969000"/>
          <p14:tracePt t="31134" x="2238375" y="5969000"/>
          <p14:tracePt t="31141" x="2251075" y="5969000"/>
          <p14:tracePt t="31148" x="2276475" y="5969000"/>
          <p14:tracePt t="31156" x="2289175" y="5969000"/>
          <p14:tracePt t="31165" x="2301875" y="5969000"/>
          <p14:tracePt t="31169" x="2327275" y="5969000"/>
          <p14:tracePt t="31177" x="2338388" y="5969000"/>
          <p14:tracePt t="31184" x="2363788" y="5969000"/>
          <p14:tracePt t="31191" x="2376488" y="5969000"/>
          <p14:tracePt t="31199" x="2401888" y="5969000"/>
          <p14:tracePt t="31205" x="2439988" y="5969000"/>
          <p14:tracePt t="31215" x="2451100" y="5969000"/>
          <p14:tracePt t="31220" x="2476500" y="5969000"/>
          <p14:tracePt t="31228" x="2501900" y="5956300"/>
          <p14:tracePt t="31235" x="2527300" y="5956300"/>
          <p14:tracePt t="31241" x="2563813" y="5956300"/>
          <p14:tracePt t="31248" x="2601913" y="5956300"/>
          <p14:tracePt t="31256" x="2627313" y="5956300"/>
          <p14:tracePt t="31265" x="2663825" y="5956300"/>
          <p14:tracePt t="31271" x="2689225" y="5956300"/>
          <p14:tracePt t="31278" x="2714625" y="5945188"/>
          <p14:tracePt t="31285" x="2740025" y="5945188"/>
          <p14:tracePt t="31292" x="2763838" y="5932488"/>
          <p14:tracePt t="31298" x="2789238" y="5932488"/>
          <p14:tracePt t="31306" x="2827338" y="5932488"/>
          <p14:tracePt t="31315" x="2840038" y="5932488"/>
          <p14:tracePt t="31321" x="2863850" y="5932488"/>
          <p14:tracePt t="31328" x="2876550" y="5932488"/>
          <p14:tracePt t="31335" x="2914650" y="5919788"/>
          <p14:tracePt t="31342" x="2940050" y="5907088"/>
          <p14:tracePt t="31348" x="2963863" y="5907088"/>
          <p14:tracePt t="31356" x="3001963" y="5894388"/>
          <p14:tracePt t="31365" x="3040063" y="5894388"/>
          <p14:tracePt t="31370" x="3065463" y="5894388"/>
          <p14:tracePt t="31377" x="3089275" y="5881688"/>
          <p14:tracePt t="31385" x="3152775" y="5868988"/>
          <p14:tracePt t="31392" x="3189288" y="5868988"/>
          <p14:tracePt t="31398" x="3240088" y="5856288"/>
          <p14:tracePt t="31406" x="3276600" y="5856288"/>
          <p14:tracePt t="31415" x="3314700" y="5856288"/>
          <p14:tracePt t="31421" x="3352800" y="5843588"/>
          <p14:tracePt t="31428" x="3389313" y="5832475"/>
          <p14:tracePt t="31434" x="3427413" y="5819775"/>
          <p14:tracePt t="31442" x="3465513" y="5819775"/>
          <p14:tracePt t="31448" x="3478213" y="5807075"/>
          <p14:tracePt t="31456" x="3514725" y="5794375"/>
          <p14:tracePt t="31465" x="3540125" y="5794375"/>
          <p14:tracePt t="31471" x="3552825" y="5781675"/>
          <p14:tracePt t="31478" x="3565525" y="5781675"/>
          <p14:tracePt t="31484" x="3589338" y="5781675"/>
          <p14:tracePt t="31498" x="3602038" y="5781675"/>
          <p14:tracePt t="31506" x="3602038" y="5768975"/>
          <p14:tracePt t="31515" x="3627438" y="5768975"/>
          <p14:tracePt t="31534" x="3640138" y="5768975"/>
          <p14:tracePt t="31569" x="3652838" y="5768975"/>
          <p14:tracePt t="31698" x="3640138" y="5768975"/>
          <p14:tracePt t="31719" x="3614738" y="5781675"/>
          <p14:tracePt t="31726" x="3578225" y="5807075"/>
          <p14:tracePt t="31734" x="3502025" y="5807075"/>
          <p14:tracePt t="31741" x="3427413" y="5832475"/>
          <p14:tracePt t="31749" x="3365500" y="5843588"/>
          <p14:tracePt t="31755" x="3276600" y="5868988"/>
          <p14:tracePt t="31763" x="3201988" y="5881688"/>
          <p14:tracePt t="31770" x="3127375" y="5907088"/>
          <p14:tracePt t="31777" x="3065463" y="5919788"/>
          <p14:tracePt t="31784" x="2989263" y="5945188"/>
          <p14:tracePt t="31792" x="2914650" y="5969000"/>
          <p14:tracePt t="31799" x="2840038" y="5994400"/>
          <p14:tracePt t="31807" x="2763838" y="6019800"/>
          <p14:tracePt t="31815" x="2701925" y="6032500"/>
          <p14:tracePt t="31822" x="2614613" y="6045200"/>
          <p14:tracePt t="31829" x="2527300" y="6069013"/>
          <p14:tracePt t="31835" x="2427288" y="6081713"/>
          <p14:tracePt t="31844" x="2327275" y="6094413"/>
          <p14:tracePt t="31849" x="2251075" y="6119813"/>
          <p14:tracePt t="31857" x="2151063" y="6145213"/>
          <p14:tracePt t="31864" x="2076450" y="6169025"/>
          <p14:tracePt t="31870" x="2001838" y="6194425"/>
          <p14:tracePt t="31879" x="1914525" y="6219825"/>
          <p14:tracePt t="31886" x="1838325" y="6245225"/>
          <p14:tracePt t="31893" x="1789113" y="6257925"/>
          <p14:tracePt t="31901" x="1714500" y="6281738"/>
          <p14:tracePt t="31908" x="1676400" y="6294438"/>
          <p14:tracePt t="31914" x="1638300" y="6307138"/>
          <p14:tracePt t="31921" x="1612900" y="6319838"/>
          <p14:tracePt t="31932" x="1576388" y="6319838"/>
          <p14:tracePt t="31938" x="1563688" y="6332538"/>
          <p14:tracePt t="31945" x="1550988" y="6345238"/>
          <p14:tracePt t="31951" x="1525588" y="6345238"/>
          <p14:tracePt t="31958" x="1512888" y="6345238"/>
          <p14:tracePt t="31965" x="1501775" y="6345238"/>
          <p14:tracePt t="31983" x="1476375" y="6370638"/>
          <p14:tracePt t="31987" x="1463675" y="6370638"/>
          <p14:tracePt t="31995" x="1450975" y="6370638"/>
          <p14:tracePt t="32002" x="1438275" y="6381750"/>
          <p14:tracePt t="32010" x="1425575" y="6381750"/>
          <p14:tracePt t="32046" x="1412875" y="6381750"/>
          <p14:tracePt t="32177" x="1425575" y="6381750"/>
          <p14:tracePt t="32205" x="1438275" y="6381750"/>
          <p14:tracePt t="32220" x="1450975" y="6381750"/>
          <p14:tracePt t="32226" x="1463675" y="6381750"/>
          <p14:tracePt t="32234" x="1489075" y="6370638"/>
          <p14:tracePt t="32242" x="1525588" y="6357938"/>
          <p14:tracePt t="32249" x="1550988" y="6345238"/>
          <p14:tracePt t="32255" x="1563688" y="6345238"/>
          <p14:tracePt t="32266" x="1576388" y="6345238"/>
          <p14:tracePt t="32270" x="1589088" y="6345238"/>
          <p14:tracePt t="32277" x="1601788" y="6345238"/>
          <p14:tracePt t="32291" x="1612900" y="6345238"/>
          <p14:tracePt t="32314" x="1625600" y="6345238"/>
          <p14:tracePt t="32348" x="1638300" y="6345238"/>
          <p14:tracePt t="32796" x="1651000" y="6345238"/>
          <p14:tracePt t="32852" x="1663700" y="6345238"/>
          <p14:tracePt t="32896" x="1676400" y="6345238"/>
          <p14:tracePt t="32924" x="1689100" y="6345238"/>
          <p14:tracePt t="32946" x="1701800" y="6345238"/>
          <p14:tracePt t="32960" x="1714500" y="6345238"/>
          <p14:tracePt t="32967" x="1725613" y="6345238"/>
          <p14:tracePt t="32976" x="1738313" y="6345238"/>
          <p14:tracePt t="32983" x="1751013" y="6332538"/>
          <p14:tracePt t="32988" x="1776413" y="6332538"/>
          <p14:tracePt t="32999" x="1789113" y="6332538"/>
          <p14:tracePt t="33003" x="1801813" y="6332538"/>
          <p14:tracePt t="33011" x="1825625" y="6332538"/>
          <p14:tracePt t="33016" x="1838325" y="6332538"/>
          <p14:tracePt t="33024" x="1851025" y="6332538"/>
          <p14:tracePt t="33038" x="1863725" y="6332538"/>
          <p14:tracePt t="33053" x="1876425" y="6332538"/>
          <p14:tracePt t="33081" x="1889125" y="6332538"/>
          <p14:tracePt t="33125" x="1901825" y="6332538"/>
          <p14:tracePt t="33270" x="1901825" y="6345238"/>
          <p14:tracePt t="33283" x="1914525" y="6345238"/>
          <p14:tracePt t="33327" x="1914525" y="6357938"/>
          <p14:tracePt t="33341" x="1925638" y="6357938"/>
          <p14:tracePt t="33356" x="1938338" y="6357938"/>
          <p14:tracePt t="33370" x="1951038" y="6357938"/>
          <p14:tracePt t="33376" x="1963738" y="6357938"/>
          <p14:tracePt t="33384" x="2001838" y="6357938"/>
          <p14:tracePt t="33391" x="2038350" y="6357938"/>
          <p14:tracePt t="33399" x="2063750" y="6357938"/>
          <p14:tracePt t="33406" x="2089150" y="6357938"/>
          <p14:tracePt t="33416" x="2101850" y="6357938"/>
          <p14:tracePt t="33420" x="2127250" y="6370638"/>
          <p14:tracePt t="33427" x="2138363" y="6370638"/>
          <p14:tracePt t="33442" x="2163763" y="6370638"/>
          <p14:tracePt t="33456" x="2176463" y="6370638"/>
          <p14:tracePt t="33485" x="2189163" y="6370638"/>
          <p14:tracePt t="33564" x="2176463" y="6370638"/>
          <p14:tracePt t="33595" x="2151063" y="6370638"/>
          <p14:tracePt t="33602" x="2138363" y="6370638"/>
          <p14:tracePt t="33610" x="2127250" y="6370638"/>
          <p14:tracePt t="33616" x="2089150" y="6370638"/>
          <p14:tracePt t="33624" x="2063750" y="6370638"/>
          <p14:tracePt t="33632" x="2038350" y="6370638"/>
          <p14:tracePt t="33638" x="2014538" y="6370638"/>
          <p14:tracePt t="33649" x="2001838" y="6370638"/>
          <p14:tracePt t="33653" x="1989138" y="6370638"/>
          <p14:tracePt t="33660" x="1963738" y="6370638"/>
          <p14:tracePt t="33667" x="1951038" y="6370638"/>
          <p14:tracePt t="33682" x="1938338" y="6370638"/>
          <p14:tracePt t="33699" x="1925638" y="6370638"/>
          <p14:tracePt t="33711" x="1914525" y="6370638"/>
          <p14:tracePt t="33897" x="1914525" y="6357938"/>
          <p14:tracePt t="33927" x="1901825" y="6332538"/>
          <p14:tracePt t="33935" x="1901825" y="6307138"/>
          <p14:tracePt t="33942" x="1889125" y="6269038"/>
          <p14:tracePt t="33950" x="1889125" y="6219825"/>
          <p14:tracePt t="33956" x="1863725" y="6194425"/>
          <p14:tracePt t="33968" x="1851025" y="6145213"/>
          <p14:tracePt t="33974" x="1851025" y="6107113"/>
          <p14:tracePt t="33980" x="1838325" y="6069013"/>
          <p14:tracePt t="33986" x="1814513" y="6007100"/>
          <p14:tracePt t="33995" x="1789113" y="5956300"/>
          <p14:tracePt t="34001" x="1776413" y="5881688"/>
          <p14:tracePt t="34008" x="1751013" y="5781675"/>
          <p14:tracePt t="34015" x="1725613" y="5668963"/>
          <p14:tracePt t="34019" x="1714500" y="5594350"/>
          <p14:tracePt t="34027" x="1676400" y="5468938"/>
          <p14:tracePt t="34035" x="1651000" y="5343525"/>
          <p14:tracePt t="34042" x="1601788" y="5205413"/>
          <p14:tracePt t="34049" x="1563688" y="5043488"/>
          <p14:tracePt t="34056" x="1525588" y="4856163"/>
          <p14:tracePt t="34063" x="1476375" y="4692650"/>
          <p14:tracePt t="34070" x="1463675" y="4579938"/>
          <p14:tracePt t="34077" x="1425575" y="4443413"/>
          <p14:tracePt t="34084" x="1401763" y="4318000"/>
          <p14:tracePt t="34091" x="1376363" y="4205288"/>
          <p14:tracePt t="34097" x="1338263" y="4079875"/>
          <p14:tracePt t="34106" x="1325563" y="3967163"/>
          <p14:tracePt t="34113" x="1300163" y="3867150"/>
          <p14:tracePt t="34120" x="1276350" y="3741738"/>
          <p14:tracePt t="34127" x="1263650" y="3641725"/>
          <p14:tracePt t="34134" x="1238250" y="3554413"/>
          <p14:tracePt t="34140" x="1212850" y="3429000"/>
          <p14:tracePt t="34147" x="1200150" y="3328988"/>
          <p14:tracePt t="34155" x="1189038" y="3228975"/>
          <p14:tracePt t="34163" x="1176338" y="3141663"/>
          <p14:tracePt t="34169" x="1176338" y="3041650"/>
          <p14:tracePt t="34177" x="1163638" y="2941638"/>
          <p14:tracePt t="34184" x="1163638" y="2852738"/>
          <p14:tracePt t="34191" x="1150938" y="2790825"/>
          <p14:tracePt t="34198" x="1138238" y="2703513"/>
          <p14:tracePt t="34206" x="1138238" y="2627313"/>
          <p14:tracePt t="34214" x="1138238" y="2565400"/>
          <p14:tracePt t="34220" x="1163638" y="2503488"/>
          <p14:tracePt t="34229" x="1176338" y="2427288"/>
          <p14:tracePt t="34235" x="1200150" y="2339975"/>
          <p14:tracePt t="34243" x="1225550" y="2252663"/>
          <p14:tracePt t="34250" x="1250950" y="2190750"/>
          <p14:tracePt t="34258" x="1276350" y="2127250"/>
          <p14:tracePt t="34266" x="1325563" y="2052638"/>
          <p14:tracePt t="34273" x="1350963" y="1989138"/>
          <p14:tracePt t="34282" x="1376363" y="1939925"/>
          <p14:tracePt t="34286" x="1401763" y="1914525"/>
          <p14:tracePt t="34293" x="1438275" y="1865313"/>
          <p14:tracePt t="34301" x="1476375" y="1827213"/>
          <p14:tracePt t="34309" x="1501775" y="1776413"/>
          <p14:tracePt t="34316" x="1538288" y="1752600"/>
          <p14:tracePt t="34323" x="1563688" y="1701800"/>
          <p14:tracePt t="34332" x="1601788" y="1676400"/>
          <p14:tracePt t="34338" x="1638300" y="1639888"/>
          <p14:tracePt t="34348" x="1663700" y="1627188"/>
          <p14:tracePt t="34353" x="1714500" y="1601788"/>
          <p14:tracePt t="34359" x="1738313" y="1563688"/>
          <p14:tracePt t="34367" x="1776413" y="1552575"/>
          <p14:tracePt t="34374" x="1814513" y="1527175"/>
          <p14:tracePt t="34382" x="1876425" y="1501775"/>
          <p14:tracePt t="34389" x="1925638" y="1489075"/>
          <p14:tracePt t="34398" x="1989138" y="1476375"/>
          <p14:tracePt t="34402" x="2025650" y="1476375"/>
          <p14:tracePt t="34409" x="2089150" y="1476375"/>
          <p14:tracePt t="34417" x="2127250" y="1476375"/>
          <p14:tracePt t="34424" x="2163763" y="1489075"/>
          <p14:tracePt t="34432" x="2201863" y="1501775"/>
          <p14:tracePt t="34438" x="2238375" y="1514475"/>
          <p14:tracePt t="34448" x="2276475" y="1527175"/>
          <p14:tracePt t="34454" x="2327275" y="1552575"/>
          <p14:tracePt t="34461" x="2363788" y="1576388"/>
          <p14:tracePt t="34467" x="2414588" y="1614488"/>
          <p14:tracePt t="34476" x="2451100" y="1639888"/>
          <p14:tracePt t="34481" x="2476500" y="1652588"/>
          <p14:tracePt t="34491" x="2514600" y="1689100"/>
          <p14:tracePt t="34499" x="2563813" y="1714500"/>
          <p14:tracePt t="34505" x="2589213" y="1739900"/>
          <p14:tracePt t="34511" x="2614613" y="1765300"/>
          <p14:tracePt t="34520" x="2663825" y="1801813"/>
          <p14:tracePt t="34526" x="2676525" y="1814513"/>
          <p14:tracePt t="34531" x="2701925" y="1852613"/>
          <p14:tracePt t="34541" x="2714625" y="1876425"/>
          <p14:tracePt t="34548" x="2740025" y="1914525"/>
          <p14:tracePt t="34555" x="2752725" y="1939925"/>
          <p14:tracePt t="34563" x="2752725" y="1965325"/>
          <p14:tracePt t="34570" x="2763838" y="2014538"/>
          <p14:tracePt t="34576" x="2763838" y="2039938"/>
          <p14:tracePt t="34584" x="2763838" y="2065338"/>
          <p14:tracePt t="34591" x="2763838" y="2101850"/>
          <p14:tracePt t="34598" x="2763838" y="2139950"/>
          <p14:tracePt t="34606" x="2763838" y="2165350"/>
          <p14:tracePt t="34615" x="2727325" y="2190750"/>
          <p14:tracePt t="34620" x="2689225" y="2239963"/>
          <p14:tracePt t="34628" x="2640013" y="2278063"/>
          <p14:tracePt t="34634" x="2589213" y="2314575"/>
          <p14:tracePt t="34641" x="2540000" y="2352675"/>
          <p14:tracePt t="34649" x="2476500" y="2390775"/>
          <p14:tracePt t="34656" x="2427288" y="2414588"/>
          <p14:tracePt t="34665" x="2363788" y="2452688"/>
          <p14:tracePt t="34669" x="2289175" y="2490788"/>
          <p14:tracePt t="34676" x="2238375" y="2516188"/>
          <p14:tracePt t="34683" x="2176463" y="2540000"/>
          <p14:tracePt t="34690" x="2127250" y="2565400"/>
          <p14:tracePt t="34698" x="2089150" y="2565400"/>
          <p14:tracePt t="34705" x="2076450" y="2578100"/>
          <p14:tracePt t="34712" x="2063750" y="2590800"/>
          <p14:tracePt t="34718" x="2051050" y="2590800"/>
          <p14:tracePt t="34732" x="2051050" y="2603500"/>
          <p14:tracePt t="34748" x="2076450" y="2603500"/>
          <p14:tracePt t="34754" x="2101850" y="2616200"/>
          <p14:tracePt t="34761" x="2127250" y="2627313"/>
          <p14:tracePt t="34768" x="2176463" y="2652713"/>
          <p14:tracePt t="34775" x="2251075" y="2690813"/>
          <p14:tracePt t="34782" x="2363788" y="2728913"/>
          <p14:tracePt t="34789" x="2451100" y="2765425"/>
          <p14:tracePt t="34798" x="2589213" y="2816225"/>
          <p14:tracePt t="34805" x="2727325" y="2878138"/>
          <p14:tracePt t="34815" x="2876550" y="2941638"/>
          <p14:tracePt t="34819" x="3027363" y="3003550"/>
          <p14:tracePt t="34828" x="3165475" y="3065463"/>
          <p14:tracePt t="34834" x="3327400" y="3128963"/>
          <p14:tracePt t="34841" x="3452813" y="3178175"/>
          <p14:tracePt t="34849" x="3552825" y="3216275"/>
          <p14:tracePt t="34858" x="3640138" y="3267075"/>
          <p14:tracePt t="34865" x="3714750" y="3303588"/>
          <p14:tracePt t="34873" x="3790950" y="3341688"/>
          <p14:tracePt t="34882" x="3852863" y="3378200"/>
          <p14:tracePt t="34887" x="3890963" y="3416300"/>
          <p14:tracePt t="34893" x="3940175" y="3441700"/>
          <p14:tracePt t="34900" x="3965575" y="3479800"/>
          <p14:tracePt t="34907" x="3990975" y="3516313"/>
          <p14:tracePt t="34913" x="4014788" y="3554413"/>
          <p14:tracePt t="34922" x="4040188" y="3590925"/>
          <p14:tracePt t="34930" x="4065588" y="3616325"/>
          <p14:tracePt t="34936" x="4078288" y="3629025"/>
          <p14:tracePt t="34944" x="4103688" y="3654425"/>
          <p14:tracePt t="34952" x="4114800" y="3679825"/>
          <p14:tracePt t="34965" x="4165600" y="3716338"/>
          <p14:tracePt t="34973" x="4191000" y="3741738"/>
          <p14:tracePt t="34980" x="4227513" y="3767138"/>
          <p14:tracePt t="34988" x="4252913" y="3792538"/>
          <p14:tracePt t="34994" x="4278313" y="3803650"/>
          <p14:tracePt t="35002" x="4314825" y="3841750"/>
          <p14:tracePt t="35008" x="4352925" y="3854450"/>
          <p14:tracePt t="35014" x="4378325" y="3879850"/>
          <p14:tracePt t="35022" x="4416425" y="3905250"/>
          <p14:tracePt t="35030" x="4440238" y="3941763"/>
          <p14:tracePt t="35036" x="4478338" y="3954463"/>
          <p14:tracePt t="35044" x="4516438" y="3992563"/>
          <p14:tracePt t="35051" x="4540250" y="4017963"/>
          <p14:tracePt t="35057" x="4591050" y="4041775"/>
          <p14:tracePt t="35064" x="4616450" y="4067175"/>
          <p14:tracePt t="35071" x="4640263" y="4092575"/>
          <p14:tracePt t="35079" x="4691063" y="4117975"/>
          <p14:tracePt t="35086" x="4740275" y="4141788"/>
          <p14:tracePt t="35094" x="4765675" y="4154488"/>
          <p14:tracePt t="35100" x="4791075" y="4167188"/>
          <p14:tracePt t="35107" x="4816475" y="4179888"/>
          <p14:tracePt t="35115" x="4829175" y="4179888"/>
          <p14:tracePt t="35123" x="4852988" y="4192588"/>
          <p14:tracePt t="35130" x="4852988" y="4205288"/>
          <p14:tracePt t="35137" x="4865688" y="4205288"/>
          <p14:tracePt t="35424" x="4903788" y="4179888"/>
          <p14:tracePt t="35433" x="4965700" y="4129088"/>
          <p14:tracePt t="35439" x="5040313" y="4092575"/>
          <p14:tracePt t="35445" x="5091113" y="4067175"/>
          <p14:tracePt t="35453" x="5141913" y="4017963"/>
          <p14:tracePt t="35462" x="5216525" y="3967163"/>
          <p14:tracePt t="35467" x="5278438" y="3916363"/>
          <p14:tracePt t="35476" x="5341938" y="3879850"/>
          <p14:tracePt t="35484" x="5403850" y="3841750"/>
          <p14:tracePt t="35490" x="5478463" y="3803650"/>
          <p14:tracePt t="35499" x="5529263" y="3767138"/>
          <p14:tracePt t="35506" x="5591175" y="3729038"/>
          <p14:tracePt t="35511" x="5629275" y="3692525"/>
          <p14:tracePt t="35518" x="5665788" y="3667125"/>
          <p14:tracePt t="35526" x="5691188" y="3641725"/>
          <p14:tracePt t="35532" x="5716588" y="3616325"/>
          <p14:tracePt t="35541" x="5754688" y="3616325"/>
          <p14:tracePt t="35548" x="5767388" y="3590925"/>
          <p14:tracePt t="35554" x="5778500" y="3579813"/>
          <p14:tracePt t="35561" x="5791200" y="3567113"/>
          <p14:tracePt t="35568" x="5803900" y="3554413"/>
          <p14:tracePt t="35575" x="5816600" y="3554413"/>
          <p14:tracePt t="35583" x="5829300" y="3541713"/>
          <p14:tracePt t="35590" x="5829300" y="3529013"/>
          <p14:tracePt t="35598" x="5842000" y="3516313"/>
          <p14:tracePt t="35604" x="5854700" y="3516313"/>
          <p14:tracePt t="35611" x="5867400" y="3503613"/>
          <p14:tracePt t="35618" x="5867400" y="3490913"/>
          <p14:tracePt t="35626" x="5878513" y="3479800"/>
          <p14:tracePt t="35641" x="5891213" y="3467100"/>
          <p14:tracePt t="35649" x="5903913" y="3454400"/>
          <p14:tracePt t="35655" x="5903913" y="3441700"/>
          <p14:tracePt t="35663" x="5903913" y="3429000"/>
          <p14:tracePt t="35670" x="5916613" y="3429000"/>
          <p14:tracePt t="35676" x="5916613" y="3403600"/>
          <p14:tracePt t="35692" x="5929313" y="3390900"/>
          <p14:tracePt t="35699" x="5929313" y="3378200"/>
          <p14:tracePt t="35708" x="5942013" y="3367088"/>
          <p14:tracePt t="35721" x="5942013" y="3354388"/>
          <p14:tracePt t="35729" x="5942013" y="3341688"/>
          <p14:tracePt t="35742" x="5942013" y="3328988"/>
          <p14:tracePt t="35749" x="5942013" y="3316288"/>
          <p14:tracePt t="35766" x="5929313" y="3316288"/>
          <p14:tracePt t="35772" x="5929313" y="3290888"/>
          <p14:tracePt t="35782" x="5916613" y="3290888"/>
          <p14:tracePt t="35802" x="5916613" y="3278188"/>
          <p14:tracePt t="35809" x="5903913" y="3278188"/>
          <p14:tracePt t="35816" x="5903913" y="3267075"/>
          <p14:tracePt t="35832" x="5903913" y="3254375"/>
          <p14:tracePt t="35837" x="5891213" y="3241675"/>
          <p14:tracePt t="35844" x="5878513" y="3228975"/>
          <p14:tracePt t="35858" x="5867400" y="3216275"/>
          <p14:tracePt t="35866" x="5867400" y="3203575"/>
          <p14:tracePt t="35874" x="5854700" y="3190875"/>
          <p14:tracePt t="35882" x="5842000" y="3190875"/>
          <p14:tracePt t="35887" x="5829300" y="3178175"/>
          <p14:tracePt t="35895" x="5816600" y="3165475"/>
          <p14:tracePt t="35902" x="5803900" y="3141663"/>
          <p14:tracePt t="35910" x="5791200" y="3128963"/>
          <p14:tracePt t="35917" x="5778500" y="3116263"/>
          <p14:tracePt t="35930" x="5767388" y="3103563"/>
          <p14:tracePt t="35936" x="5754688" y="3103563"/>
          <p14:tracePt t="35944" x="5754688" y="3090863"/>
          <p14:tracePt t="35952" x="5741988" y="3078163"/>
          <p14:tracePt t="35979" x="5716588" y="3065463"/>
          <p14:tracePt t="35994" x="5716588" y="3054350"/>
          <p14:tracePt t="36001" x="5703888" y="3054350"/>
          <p14:tracePt t="36008" x="5703888" y="3041650"/>
          <p14:tracePt t="36014" x="5691188" y="3028950"/>
          <p14:tracePt t="36051" x="5691188" y="3016250"/>
          <p14:tracePt t="36143" x="5691188" y="3003550"/>
          <p14:tracePt t="36165" x="5703888" y="3003550"/>
          <p14:tracePt t="36188" x="5716588" y="3003550"/>
          <p14:tracePt t="36193" x="5729288" y="2990850"/>
          <p14:tracePt t="36198" x="5754688" y="2990850"/>
          <p14:tracePt t="36207" x="5791200" y="2990850"/>
          <p14:tracePt t="36215" x="5829300" y="2990850"/>
          <p14:tracePt t="36220" x="5878513" y="2990850"/>
          <p14:tracePt t="36228" x="5916613" y="2990850"/>
          <p14:tracePt t="36235" x="5954713" y="2990850"/>
          <p14:tracePt t="36242" x="5991225" y="2990850"/>
          <p14:tracePt t="36249" x="6029325" y="2990850"/>
          <p14:tracePt t="36257" x="6067425" y="2990850"/>
          <p14:tracePt t="36265" x="6091238" y="2990850"/>
          <p14:tracePt t="36272" x="6142038" y="2990850"/>
          <p14:tracePt t="36282" x="6167438" y="2990850"/>
          <p14:tracePt t="36287" x="6203950" y="2990850"/>
          <p14:tracePt t="36294" x="6242050" y="2990850"/>
          <p14:tracePt t="36302" x="6280150" y="2990850"/>
          <p14:tracePt t="36309" x="6316663" y="2978150"/>
          <p14:tracePt t="36316" x="6342063" y="2978150"/>
          <p14:tracePt t="36324" x="6367463" y="2978150"/>
          <p14:tracePt t="36332" x="6391275" y="2978150"/>
          <p14:tracePt t="36338" x="6416675" y="2978150"/>
          <p14:tracePt t="36346" x="6442075" y="2965450"/>
          <p14:tracePt t="36352" x="6467475" y="2965450"/>
          <p14:tracePt t="36360" x="6480175" y="2965450"/>
          <p14:tracePt t="36366" x="6503988" y="2965450"/>
          <p14:tracePt t="36374" x="6516688" y="2965450"/>
          <p14:tracePt t="36383" x="6529388" y="2965450"/>
          <p14:tracePt t="36389" x="6554788" y="2965450"/>
          <p14:tracePt t="36398" x="6580188" y="2965450"/>
          <p14:tracePt t="36413" x="6592888" y="2965450"/>
          <p14:tracePt t="36417" x="6616700" y="2965450"/>
          <p14:tracePt t="36434" x="6629400" y="2965450"/>
          <p14:tracePt t="36441" x="6642100" y="2965450"/>
          <p14:tracePt t="36456" x="6654800" y="2965450"/>
          <p14:tracePt t="36485" x="6667500" y="2965450"/>
          <p14:tracePt t="36509" x="6680200" y="2965450"/>
          <p14:tracePt t="36515" x="6692900" y="2965450"/>
          <p14:tracePt t="36523" x="6704013" y="2965450"/>
          <p14:tracePt t="36529" x="6716713" y="2978150"/>
          <p14:tracePt t="36536" x="6742113" y="2978150"/>
          <p14:tracePt t="36542" x="6767513" y="2990850"/>
          <p14:tracePt t="36549" x="6792913" y="2990850"/>
          <p14:tracePt t="36557" x="6829425" y="2990850"/>
          <p14:tracePt t="36566" x="6854825" y="2990850"/>
          <p14:tracePt t="36571" x="6880225" y="2990850"/>
          <p14:tracePt t="36578" x="6892925" y="2990850"/>
          <p14:tracePt t="36584" x="6916738" y="2990850"/>
          <p14:tracePt t="36591" x="6929438" y="2990850"/>
          <p14:tracePt t="36600" x="6954838" y="2990850"/>
          <p14:tracePt t="36607" x="6967538" y="2990850"/>
          <p14:tracePt t="36616" x="6980238" y="2990850"/>
          <p14:tracePt t="36620" x="7005638" y="2990850"/>
          <p14:tracePt t="36635" x="7016750" y="2990850"/>
          <p14:tracePt t="36641" x="7029450" y="2990850"/>
          <p14:tracePt t="36649" x="7042150" y="2990850"/>
          <p14:tracePt t="36665" x="7054850" y="2990850"/>
          <p14:tracePt t="36678" x="7067550" y="2990850"/>
          <p14:tracePt t="36691" x="7080250" y="2990850"/>
          <p14:tracePt t="36699" x="7092950" y="2990850"/>
          <p14:tracePt t="36715" x="7105650" y="2990850"/>
          <p14:tracePt t="36727" x="7118350" y="2990850"/>
          <p14:tracePt t="36742" x="7142163" y="2990850"/>
          <p14:tracePt t="36756" x="7154863" y="2990850"/>
          <p14:tracePt t="36772" x="7167563" y="2990850"/>
          <p14:tracePt t="36786" x="7180263" y="2990850"/>
          <p14:tracePt t="36816" x="7192963" y="2990850"/>
          <p14:tracePt t="37312" x="7242175" y="2990850"/>
          <p14:tracePt t="37318" x="7292975" y="2990850"/>
          <p14:tracePt t="37325" x="7354888" y="2990850"/>
          <p14:tracePt t="37333" x="7405688" y="2990850"/>
          <p14:tracePt t="37340" x="7442200" y="2990850"/>
          <p14:tracePt t="37350" x="7493000" y="2990850"/>
          <p14:tracePt t="37354" x="7531100" y="2990850"/>
          <p14:tracePt t="37362" x="7567613" y="2990850"/>
          <p14:tracePt t="37367" x="7605713" y="2990850"/>
          <p14:tracePt t="37376" x="7642225" y="2990850"/>
          <p14:tracePt t="37382" x="7680325" y="2990850"/>
          <p14:tracePt t="37389" x="7731125" y="2990850"/>
          <p14:tracePt t="37399" x="7767638" y="2990850"/>
          <p14:tracePt t="37403" x="7793038" y="2990850"/>
          <p14:tracePt t="37411" x="7831138" y="3003550"/>
          <p14:tracePt t="37418" x="7854950" y="3003550"/>
          <p14:tracePt t="37425" x="7880350" y="3003550"/>
          <p14:tracePt t="37433" x="7905750" y="3003550"/>
          <p14:tracePt t="37439" x="7931150" y="3003550"/>
          <p14:tracePt t="37449" x="7954963" y="3003550"/>
          <p14:tracePt t="37453" x="7967663" y="3003550"/>
          <p14:tracePt t="37461" x="7980363" y="3003550"/>
          <p14:tracePt t="37468" x="7993063" y="3003550"/>
          <p14:tracePt t="37483" x="8005763" y="3003550"/>
          <p14:tracePt t="37489" x="8018463" y="3003550"/>
          <p14:tracePt t="37499" x="8031163" y="3003550"/>
          <p14:tracePt t="37511" x="8043863" y="3003550"/>
          <p14:tracePt t="37524" x="8054975" y="3003550"/>
          <p14:tracePt t="37533" x="8067675" y="3003550"/>
          <p14:tracePt t="37538" x="8080375" y="3003550"/>
          <p14:tracePt t="37559" x="8093075" y="3003550"/>
          <p14:tracePt t="37636" x="8105775" y="3003550"/>
          <p14:tracePt t="37686" x="8105775" y="3016250"/>
          <p14:tracePt t="37716" x="8093075" y="3016250"/>
          <p14:tracePt t="37723" x="8080375" y="3028950"/>
          <p14:tracePt t="37733" x="8067675" y="3028950"/>
          <p14:tracePt t="37736" x="8043863" y="3041650"/>
          <p14:tracePt t="37744" x="8005763" y="3041650"/>
          <p14:tracePt t="37753" x="7954963" y="3054350"/>
          <p14:tracePt t="37760" x="7931150" y="3078163"/>
          <p14:tracePt t="37766" x="7880350" y="3090863"/>
          <p14:tracePt t="37772" x="7843838" y="3090863"/>
          <p14:tracePt t="37782" x="7805738" y="3103563"/>
          <p14:tracePt t="37786" x="7780338" y="3116263"/>
          <p14:tracePt t="37794" x="7742238" y="3128963"/>
          <p14:tracePt t="37799" x="7705725" y="3128963"/>
          <p14:tracePt t="37809" x="7680325" y="3128963"/>
          <p14:tracePt t="37816" x="7642225" y="3141663"/>
          <p14:tracePt t="37822" x="7618413" y="3154363"/>
          <p14:tracePt t="37832" x="7580313" y="3165475"/>
          <p14:tracePt t="37837" x="7518400" y="3165475"/>
          <p14:tracePt t="37844" x="7467600" y="3178175"/>
          <p14:tracePt t="37849" x="7418388" y="3178175"/>
          <p14:tracePt t="37859" x="7380288" y="3178175"/>
          <p14:tracePt t="37865" x="7329488" y="3190875"/>
          <p14:tracePt t="37873" x="7267575" y="3190875"/>
          <p14:tracePt t="37882" x="7218363" y="3203575"/>
          <p14:tracePt t="37886" x="7180263" y="3216275"/>
          <p14:tracePt t="37894" x="7142163" y="3216275"/>
          <p14:tracePt t="37900" x="7129463" y="3228975"/>
          <p14:tracePt t="37909" x="7092950" y="3228975"/>
          <p14:tracePt t="37916" x="7054850" y="3241675"/>
          <p14:tracePt t="37923" x="7005638" y="3254375"/>
          <p14:tracePt t="37928" x="6967538" y="3254375"/>
          <p14:tracePt t="37936" x="6929438" y="3267075"/>
          <p14:tracePt t="37941" x="6892925" y="3267075"/>
          <p14:tracePt t="37948" x="6854825" y="3278188"/>
          <p14:tracePt t="37964" x="6754813" y="3303588"/>
          <p14:tracePt t="37970" x="6692900" y="3328988"/>
          <p14:tracePt t="37976" x="6642100" y="3341688"/>
          <p14:tracePt t="37984" x="6604000" y="3341688"/>
          <p14:tracePt t="37990" x="6567488" y="3341688"/>
          <p14:tracePt t="37997" x="6529388" y="3354388"/>
          <p14:tracePt t="38004" x="6492875" y="3354388"/>
          <p14:tracePt t="38013" x="6467475" y="3354388"/>
          <p14:tracePt t="38018" x="6442075" y="3354388"/>
          <p14:tracePt t="38025" x="6429375" y="3354388"/>
          <p14:tracePt t="38033" x="6416675" y="3354388"/>
          <p14:tracePt t="38039" x="6391275" y="3354388"/>
          <p14:tracePt t="38046" x="6380163" y="3354388"/>
          <p14:tracePt t="38053" x="6367463" y="3354388"/>
          <p14:tracePt t="38061" x="6354763" y="3354388"/>
          <p14:tracePt t="38075" x="6342063" y="3354388"/>
          <p14:tracePt t="38081" x="6329363" y="3354388"/>
          <p14:tracePt t="38088" x="6316663" y="3354388"/>
          <p14:tracePt t="38103" x="6303963" y="3354388"/>
          <p14:tracePt t="38117" x="6291263" y="3354388"/>
          <p14:tracePt t="38180" x="6280150" y="3354388"/>
          <p14:tracePt t="38208" x="6267450" y="3354388"/>
          <p14:tracePt t="38280" x="6254750" y="3354388"/>
          <p14:tracePt t="38322" x="6242050" y="3354388"/>
          <p14:tracePt t="38344" x="6216650" y="3354388"/>
          <p14:tracePt t="38350" x="6203950" y="3341688"/>
          <p14:tracePt t="38358" x="6191250" y="3341688"/>
          <p14:tracePt t="38366" x="6167438" y="3341688"/>
          <p14:tracePt t="38373" x="6142038" y="3341688"/>
          <p14:tracePt t="38382" x="6129338" y="3341688"/>
          <p14:tracePt t="38387" x="6116638" y="3341688"/>
          <p14:tracePt t="38395" x="6091238" y="3341688"/>
          <p14:tracePt t="38400" x="6078538" y="3341688"/>
          <p14:tracePt t="38409" x="6054725" y="3341688"/>
          <p14:tracePt t="38416" x="6042025" y="3341688"/>
          <p14:tracePt t="38423" x="6029325" y="3328988"/>
          <p14:tracePt t="38432" x="6016625" y="3328988"/>
          <p14:tracePt t="38437" x="6003925" y="3328988"/>
          <p14:tracePt t="38452" x="5991225" y="3328988"/>
          <p14:tracePt t="38466" x="5978525" y="3328988"/>
          <p14:tracePt t="38473" x="5978525" y="3316288"/>
          <p14:tracePt t="38488" x="5967413" y="3316288"/>
          <p14:tracePt t="38496" x="5954713" y="3303588"/>
          <p14:tracePt t="38560" x="5942013" y="3303588"/>
          <p14:tracePt t="38711" x="5942013" y="3290888"/>
          <p14:tracePt t="38761" x="5942013" y="3278188"/>
          <p14:tracePt t="38777" x="5954713" y="3278188"/>
          <p14:tracePt t="38783" x="5967413" y="3267075"/>
          <p14:tracePt t="38792" x="5978525" y="3267075"/>
          <p14:tracePt t="38799" x="5978525" y="3254375"/>
          <p14:tracePt t="38804" x="6003925" y="3254375"/>
          <p14:tracePt t="38813" x="6029325" y="3254375"/>
          <p14:tracePt t="38818" x="6067425" y="3241675"/>
          <p14:tracePt t="38827" x="6091238" y="3241675"/>
          <p14:tracePt t="38833" x="6116638" y="3228975"/>
          <p14:tracePt t="38840" x="6142038" y="3228975"/>
          <p14:tracePt t="38850" x="6154738" y="3228975"/>
          <p14:tracePt t="38855" x="6191250" y="3228975"/>
          <p14:tracePt t="38862" x="6203950" y="3228975"/>
          <p14:tracePt t="38870" x="6216650" y="3228975"/>
          <p14:tracePt t="38877" x="6229350" y="3228975"/>
          <p14:tracePt t="38884" x="6267450" y="3228975"/>
          <p14:tracePt t="38899" x="6280150" y="3228975"/>
          <p14:tracePt t="38904" x="6303963" y="3228975"/>
          <p14:tracePt t="38918" x="6329363" y="3228975"/>
          <p14:tracePt t="38925" x="6342063" y="3241675"/>
          <p14:tracePt t="38933" x="6354763" y="3241675"/>
          <p14:tracePt t="38940" x="6367463" y="3241675"/>
          <p14:tracePt t="38949" x="6380163" y="3241675"/>
          <p14:tracePt t="38953" x="6391275" y="3241675"/>
          <p14:tracePt t="38966" x="6429375" y="3241675"/>
          <p14:tracePt t="38973" x="6442075" y="3241675"/>
          <p14:tracePt t="38981" x="6454775" y="3241675"/>
          <p14:tracePt t="38989" x="6467475" y="3241675"/>
          <p14:tracePt t="38994" x="6480175" y="3241675"/>
          <p14:tracePt t="39001" x="6492875" y="3241675"/>
          <p14:tracePt t="39008" x="6503988" y="3241675"/>
          <p14:tracePt t="39015" x="6516688" y="3241675"/>
          <p14:tracePt t="39023" x="6529388" y="3241675"/>
          <p14:tracePt t="39038" x="6554788" y="3241675"/>
          <p14:tracePt t="39052" x="6567488" y="3241675"/>
          <p14:tracePt t="39066" x="6580188" y="3241675"/>
          <p14:tracePt t="39081" x="6604000" y="3241675"/>
          <p14:tracePt t="39088" x="6604000" y="3254375"/>
          <p14:tracePt t="39095" x="6616700" y="3254375"/>
          <p14:tracePt t="39109" x="6629400" y="3254375"/>
          <p14:tracePt t="39124" x="6642100" y="3267075"/>
          <p14:tracePt t="39138" x="6654800" y="3278188"/>
          <p14:tracePt t="39166" x="6667500" y="3278188"/>
          <p14:tracePt t="39237" x="6680200" y="3278188"/>
          <p14:tracePt t="39287" x="6692900" y="3278188"/>
          <p14:tracePt t="39308" x="6704013" y="3278188"/>
          <p14:tracePt t="39337" x="6716713" y="3278188"/>
          <p14:tracePt t="39358" x="6729413" y="3278188"/>
          <p14:tracePt t="39365" x="6742113" y="3278188"/>
          <p14:tracePt t="39373" x="6754813" y="3278188"/>
          <p14:tracePt t="39382" x="6767513" y="3278188"/>
          <p14:tracePt t="39387" x="6805613" y="3278188"/>
          <p14:tracePt t="39399" x="6829425" y="3278188"/>
          <p14:tracePt t="39402" x="6842125" y="3278188"/>
          <p14:tracePt t="39409" x="6867525" y="3278188"/>
          <p14:tracePt t="39416" x="6880225" y="3278188"/>
          <p14:tracePt t="39424" x="6905625" y="3278188"/>
          <p14:tracePt t="39432" x="6916738" y="3278188"/>
          <p14:tracePt t="39439" x="6929438" y="3290888"/>
          <p14:tracePt t="39449" x="6954838" y="3290888"/>
          <p14:tracePt t="39453" x="6967538" y="3290888"/>
          <p14:tracePt t="39461" x="6980238" y="3290888"/>
          <p14:tracePt t="39469" x="7005638" y="3290888"/>
          <p14:tracePt t="39482" x="7016750" y="3290888"/>
          <p14:tracePt t="39499" x="7029450" y="3290888"/>
          <p14:tracePt t="39504" x="7042150" y="3290888"/>
          <p14:tracePt t="39512" x="7054850" y="3290888"/>
          <p14:tracePt t="39518" x="7080250" y="3290888"/>
          <p14:tracePt t="39525" x="7092950" y="3303588"/>
          <p14:tracePt t="39533" x="7105650" y="3303588"/>
          <p14:tracePt t="39541" x="7118350" y="3303588"/>
          <p14:tracePt t="39549" x="7142163" y="3303588"/>
          <p14:tracePt t="39555" x="7154863" y="3303588"/>
          <p14:tracePt t="39563" x="7167563" y="3303588"/>
          <p14:tracePt t="39570" x="7192963" y="3303588"/>
          <p14:tracePt t="39576" x="7205663" y="3303588"/>
          <p14:tracePt t="39584" x="7218363" y="3303588"/>
          <p14:tracePt t="39592" x="7229475" y="3303588"/>
          <p14:tracePt t="39598" x="7242175" y="3303588"/>
          <p14:tracePt t="39615" x="7254875" y="3303588"/>
          <p14:tracePt t="39621" x="7267575" y="3303588"/>
          <p14:tracePt t="39635" x="7280275" y="3303588"/>
          <p14:tracePt t="39650" x="7292975" y="3303588"/>
          <p14:tracePt t="39673" x="7305675" y="3303588"/>
          <p14:tracePt t="39682" x="7318375" y="3303588"/>
          <p14:tracePt t="39695" x="7329488" y="3303588"/>
          <p14:tracePt t="39710" x="7342188" y="3303588"/>
          <p14:tracePt t="39761" x="7354888" y="3303588"/>
          <p14:tracePt t="40086" x="7405688" y="3303588"/>
          <p14:tracePt t="40092" x="7454900" y="3303588"/>
          <p14:tracePt t="40099" x="7505700" y="3303588"/>
          <p14:tracePt t="40108" x="7542213" y="3290888"/>
          <p14:tracePt t="40117" x="7580313" y="3290888"/>
          <p14:tracePt t="40122" x="7618413" y="3290888"/>
          <p14:tracePt t="40130" x="7654925" y="3290888"/>
          <p14:tracePt t="40134" x="7680325" y="3290888"/>
          <p14:tracePt t="40143" x="7705725" y="3290888"/>
          <p14:tracePt t="40150" x="7742238" y="3290888"/>
          <p14:tracePt t="40159" x="7767638" y="3290888"/>
          <p14:tracePt t="40167" x="7793038" y="3290888"/>
          <p14:tracePt t="40173" x="7831138" y="3290888"/>
          <p14:tracePt t="40182" x="7843838" y="3290888"/>
          <p14:tracePt t="40186" x="7867650" y="3290888"/>
          <p14:tracePt t="40193" x="7893050" y="3290888"/>
          <p14:tracePt t="40201" x="7918450" y="3290888"/>
          <p14:tracePt t="40207" x="7931150" y="3290888"/>
          <p14:tracePt t="40216" x="7943850" y="3303588"/>
          <p14:tracePt t="40222" x="7967663" y="3303588"/>
          <p14:tracePt t="40229" x="7980363" y="3303588"/>
          <p14:tracePt t="40236" x="7993063" y="3303588"/>
          <p14:tracePt t="40243" x="8005763" y="3303588"/>
          <p14:tracePt t="40249" x="8031163" y="3303588"/>
          <p14:tracePt t="40257" x="8043863" y="3303588"/>
          <p14:tracePt t="40266" x="8054975" y="3303588"/>
          <p14:tracePt t="40271" x="8080375" y="3303588"/>
          <p14:tracePt t="40278" x="8093075" y="3303588"/>
          <p14:tracePt t="40286" x="8118475" y="3303588"/>
          <p14:tracePt t="40293" x="8143875" y="3303588"/>
          <p14:tracePt t="40301" x="8156575" y="3303588"/>
          <p14:tracePt t="40308" x="8180388" y="3303588"/>
          <p14:tracePt t="40316" x="8218488" y="3303588"/>
          <p14:tracePt t="40324" x="8243888" y="3303588"/>
          <p14:tracePt t="40332" x="8256588" y="3303588"/>
          <p14:tracePt t="40337" x="8280400" y="3303588"/>
          <p14:tracePt t="40348" x="8318500" y="3303588"/>
          <p14:tracePt t="40352" x="8331200" y="3303588"/>
          <p14:tracePt t="40359" x="8367713" y="3303588"/>
          <p14:tracePt t="40366" x="8380413" y="3303588"/>
          <p14:tracePt t="40374" x="8405813" y="3303588"/>
          <p14:tracePt t="40382" x="8431213" y="3303588"/>
          <p14:tracePt t="40389" x="8443913" y="3303588"/>
          <p14:tracePt t="40400" x="8480425" y="3303588"/>
          <p14:tracePt t="40404" x="8493125" y="3303588"/>
          <p14:tracePt t="40412" x="8518525" y="3303588"/>
          <p14:tracePt t="40417" x="8531225" y="3303588"/>
          <p14:tracePt t="40426" x="8556625" y="3303588"/>
          <p14:tracePt t="40432" x="8580438" y="3303588"/>
          <p14:tracePt t="40440" x="8605838" y="3303588"/>
          <p14:tracePt t="40449" x="8643938" y="3303588"/>
          <p14:tracePt t="40453" x="8669338" y="3303588"/>
          <p14:tracePt t="40463" x="8693150" y="3303588"/>
          <p14:tracePt t="40469" x="8718550" y="3303588"/>
          <p14:tracePt t="40476" x="8743950" y="3303588"/>
          <p14:tracePt t="40482" x="8769350" y="3303588"/>
          <p14:tracePt t="40491" x="8780463" y="3303588"/>
          <p14:tracePt t="40498" x="8793163" y="3303588"/>
          <p14:tracePt t="40505" x="8805863" y="3303588"/>
          <p14:tracePt t="40520" x="8818563" y="3303588"/>
          <p14:tracePt t="40531" x="8831263" y="3303588"/>
          <p14:tracePt t="40563" x="8818563" y="3316288"/>
          <p14:tracePt t="40569" x="8793163" y="3316288"/>
          <p14:tracePt t="40576" x="8756650" y="3328988"/>
          <p14:tracePt t="40584" x="8731250" y="3328988"/>
          <p14:tracePt t="40591" x="8705850" y="3341688"/>
          <p14:tracePt t="40599" x="8656638" y="3341688"/>
          <p14:tracePt t="40608" x="8618538" y="3341688"/>
          <p14:tracePt t="40615" x="8593138" y="3341688"/>
          <p14:tracePt t="40619" x="8569325" y="3354388"/>
          <p14:tracePt t="40627" x="8531225" y="3354388"/>
          <p14:tracePt t="40634" x="8505825" y="3354388"/>
          <p14:tracePt t="40641" x="8469313" y="3354388"/>
          <p14:tracePt t="40649" x="8431213" y="3367088"/>
          <p14:tracePt t="40655" x="8393113" y="3367088"/>
          <p14:tracePt t="40663" x="8367713" y="3367088"/>
          <p14:tracePt t="40669" x="8331200" y="3367088"/>
          <p14:tracePt t="40676" x="8293100" y="3367088"/>
          <p14:tracePt t="40682" x="8256588" y="3367088"/>
          <p14:tracePt t="40690" x="8205788" y="3367088"/>
          <p14:tracePt t="40699" x="8156575" y="3367088"/>
          <p14:tracePt t="40705" x="8105775" y="3367088"/>
          <p14:tracePt t="40713" x="8054975" y="3367088"/>
          <p14:tracePt t="40719" x="8005763" y="3367088"/>
          <p14:tracePt t="40726" x="7954963" y="3367088"/>
          <p14:tracePt t="40732" x="7918450" y="3367088"/>
          <p14:tracePt t="40740" x="7867650" y="3367088"/>
          <p14:tracePt t="40749" x="7818438" y="3367088"/>
          <p14:tracePt t="40755" x="7754938" y="3378200"/>
          <p14:tracePt t="40762" x="7693025" y="3378200"/>
          <p14:tracePt t="40769" x="7605713" y="3378200"/>
          <p14:tracePt t="40775" x="7542213" y="3378200"/>
          <p14:tracePt t="40783" x="7454900" y="3390900"/>
          <p14:tracePt t="40790" x="7367588" y="3403600"/>
          <p14:tracePt t="40799" x="7280275" y="3403600"/>
          <p14:tracePt t="40804" x="7218363" y="3403600"/>
          <p14:tracePt t="40811" x="7142163" y="3416300"/>
          <p14:tracePt t="40818" x="7118350" y="3429000"/>
          <p14:tracePt t="40825" x="7067550" y="3429000"/>
          <p14:tracePt t="40832" x="7029450" y="3429000"/>
          <p14:tracePt t="40840" x="6992938" y="3441700"/>
          <p14:tracePt t="40849" x="6967538" y="3441700"/>
          <p14:tracePt t="40854" x="6929438" y="3454400"/>
          <p14:tracePt t="40860" x="6892925" y="3454400"/>
          <p14:tracePt t="40868" x="6854825" y="3467100"/>
          <p14:tracePt t="40875" x="6816725" y="3467100"/>
          <p14:tracePt t="40882" x="6767513" y="3479800"/>
          <p14:tracePt t="40889" x="6729413" y="3479800"/>
          <p14:tracePt t="40896" x="6680200" y="3490913"/>
          <p14:tracePt t="40903" x="6629400" y="3503613"/>
          <p14:tracePt t="40911" x="6592888" y="3503613"/>
          <p14:tracePt t="40918" x="6554788" y="3503613"/>
          <p14:tracePt t="40925" x="6516688" y="3516313"/>
          <p14:tracePt t="40932" x="6480175" y="3529013"/>
          <p14:tracePt t="40940" x="6454775" y="3541713"/>
          <p14:tracePt t="40947" x="6416675" y="3541713"/>
          <p14:tracePt t="40954" x="6391275" y="3541713"/>
          <p14:tracePt t="40964" x="6380163" y="3554413"/>
          <p14:tracePt t="40968" x="6342063" y="3567113"/>
          <p14:tracePt t="40975" x="6329363" y="3579813"/>
          <p14:tracePt t="40983" x="6316663" y="3579813"/>
          <p14:tracePt t="40991" x="6303963" y="3579813"/>
          <p14:tracePt t="40997" x="6280150" y="3579813"/>
          <p14:tracePt t="41005" x="6280150" y="3590925"/>
          <p14:tracePt t="41013" x="6267450" y="3590925"/>
          <p14:tracePt t="41019" x="6254750" y="3590925"/>
          <p14:tracePt t="41026" x="6254750" y="3603625"/>
          <p14:tracePt t="41033" x="6242050" y="3616325"/>
          <p14:tracePt t="41062" x="6242050" y="3629025"/>
          <p14:tracePt t="41069" x="6229350" y="3629025"/>
          <p14:tracePt t="41170" x="6242050" y="3629025"/>
          <p14:tracePt t="41184" x="6267450" y="3616325"/>
          <p14:tracePt t="41191" x="6291263" y="3616325"/>
          <p14:tracePt t="41198" x="6329363" y="3616325"/>
          <p14:tracePt t="41206" x="6380163" y="3616325"/>
          <p14:tracePt t="41215" x="6416675" y="3616325"/>
          <p14:tracePt t="41220" x="6467475" y="3616325"/>
          <p14:tracePt t="41226" x="6503988" y="3616325"/>
          <p14:tracePt t="41235" x="6542088" y="3616325"/>
          <p14:tracePt t="41242" x="6580188" y="3629025"/>
          <p14:tracePt t="41249" x="6616700" y="3641725"/>
          <p14:tracePt t="41258" x="6680200" y="3667125"/>
          <p14:tracePt t="41266" x="6716713" y="3667125"/>
          <p14:tracePt t="41273" x="6754813" y="3679825"/>
          <p14:tracePt t="41281" x="6780213" y="3692525"/>
          <p14:tracePt t="41286" x="6805613" y="3692525"/>
          <p14:tracePt t="41293" x="6842125" y="3716338"/>
          <p14:tracePt t="41300" x="6880225" y="3716338"/>
          <p14:tracePt t="41308" x="6916738" y="3716338"/>
          <p14:tracePt t="41316" x="6942138" y="3716338"/>
          <p14:tracePt t="41323" x="6967538" y="3716338"/>
          <p14:tracePt t="41332" x="6992938" y="3716338"/>
          <p14:tracePt t="41337" x="7016750" y="3716338"/>
          <p14:tracePt t="41345" x="7042150" y="3716338"/>
          <p14:tracePt t="41351" x="7080250" y="3716338"/>
          <p14:tracePt t="41358" x="7092950" y="3716338"/>
          <p14:tracePt t="41367" x="7105650" y="3716338"/>
          <p14:tracePt t="41374" x="7142163" y="3716338"/>
          <p14:tracePt t="41383" x="7154863" y="3716338"/>
          <p14:tracePt t="41388" x="7192963" y="3716338"/>
          <p14:tracePt t="41395" x="7218363" y="3716338"/>
          <p14:tracePt t="41402" x="7242175" y="3716338"/>
          <p14:tracePt t="41410" x="7254875" y="3716338"/>
          <p14:tracePt t="41416" x="7280275" y="3716338"/>
          <p14:tracePt t="41425" x="7305675" y="3716338"/>
          <p14:tracePt t="41433" x="7318375" y="3716338"/>
          <p14:tracePt t="41439" x="7342188" y="3716338"/>
          <p14:tracePt t="41446" x="7354888" y="3716338"/>
          <p14:tracePt t="41454" x="7367588" y="3716338"/>
          <p14:tracePt t="41460" x="7392988" y="3729038"/>
          <p14:tracePt t="41469" x="7405688" y="3729038"/>
          <p14:tracePt t="41476" x="7418388" y="3729038"/>
          <p14:tracePt t="41482" x="7442200" y="3729038"/>
          <p14:tracePt t="41491" x="7454900" y="3741738"/>
          <p14:tracePt t="41499" x="7467600" y="3741738"/>
          <p14:tracePt t="41504" x="7480300" y="3741738"/>
          <p14:tracePt t="41519" x="7505700" y="3741738"/>
          <p14:tracePt t="41534" x="7518400" y="3741738"/>
          <p14:tracePt t="41541" x="7531100" y="3741738"/>
          <p14:tracePt t="41549" x="7542213" y="3741738"/>
          <p14:tracePt t="41556" x="7554913" y="3741738"/>
          <p14:tracePt t="41565" x="7580313" y="3741738"/>
          <p14:tracePt t="41571" x="7593013" y="3741738"/>
          <p14:tracePt t="41578" x="7605713" y="3741738"/>
          <p14:tracePt t="41585" x="7631113" y="3741738"/>
          <p14:tracePt t="41592" x="7654925" y="3741738"/>
          <p14:tracePt t="41607" x="7667625" y="3741738"/>
          <p14:tracePt t="41616" x="7705725" y="3729038"/>
          <p14:tracePt t="41623" x="7718425" y="3729038"/>
          <p14:tracePt t="41633" x="7731125" y="3729038"/>
          <p14:tracePt t="41636" x="7754938" y="3729038"/>
          <p14:tracePt t="41645" x="7767638" y="3729038"/>
          <p14:tracePt t="41650" x="7780338" y="3729038"/>
          <p14:tracePt t="41658" x="7793038" y="3729038"/>
          <p14:tracePt t="41666" x="7818438" y="3729038"/>
          <p14:tracePt t="41673" x="7831138" y="3729038"/>
          <p14:tracePt t="41683" x="7843838" y="3729038"/>
          <p14:tracePt t="41689" x="7854950" y="3729038"/>
          <p14:tracePt t="41699" x="7867650" y="3729038"/>
          <p14:tracePt t="41703" x="7880350" y="3729038"/>
          <p14:tracePt t="41711" x="7893050" y="3729038"/>
          <p14:tracePt t="41718" x="7905750" y="3729038"/>
          <p14:tracePt t="41725" x="7918450" y="3729038"/>
          <p14:tracePt t="41732" x="7931150" y="3729038"/>
          <p14:tracePt t="41749" x="7943850" y="3741738"/>
          <p14:tracePt t="41755" x="7954963" y="3741738"/>
          <p14:tracePt t="41762" x="7967663" y="3741738"/>
          <p14:tracePt t="41776" x="7980363" y="3741738"/>
          <p14:tracePt t="41798" x="7993063" y="3741738"/>
          <p14:tracePt t="41879" x="8005763" y="3741738"/>
          <p14:tracePt t="42033" x="8018463" y="3741738"/>
          <p14:tracePt t="42062" x="8018463" y="3754438"/>
          <p14:tracePt t="42090" x="8031163" y="3754438"/>
          <p14:tracePt t="42114" x="8043863" y="3754438"/>
          <p14:tracePt t="42120" x="8054975" y="3754438"/>
          <p14:tracePt t="42127" x="8067675" y="3754438"/>
          <p14:tracePt t="42135" x="8080375" y="3754438"/>
          <p14:tracePt t="42142" x="8118475" y="3754438"/>
          <p14:tracePt t="42150" x="8143875" y="3754438"/>
          <p14:tracePt t="42157" x="8167688" y="3754438"/>
          <p14:tracePt t="42166" x="8193088" y="3754438"/>
          <p14:tracePt t="42170" x="8218488" y="3754438"/>
          <p14:tracePt t="42179" x="8231188" y="3754438"/>
          <p14:tracePt t="42186" x="8243888" y="3754438"/>
          <p14:tracePt t="42193" x="8267700" y="3754438"/>
          <p14:tracePt t="42209" x="8280400" y="3754438"/>
          <p14:tracePt t="42216" x="8293100" y="3754438"/>
          <p14:tracePt t="42222" x="8305800" y="3741738"/>
          <p14:tracePt t="42232" x="8318500" y="3741738"/>
          <p14:tracePt t="42237" x="8331200" y="3741738"/>
          <p14:tracePt t="42244" x="8343900" y="3741738"/>
          <p14:tracePt t="42259" x="8356600" y="3741738"/>
          <p14:tracePt t="42265" x="8356600" y="3729038"/>
          <p14:tracePt t="42274" x="8367713" y="3729038"/>
          <p14:tracePt t="42355" x="8356600" y="3729038"/>
          <p14:tracePt t="42376" x="8331200" y="3729038"/>
          <p14:tracePt t="42382" x="8293100" y="3741738"/>
          <p14:tracePt t="42389" x="8256588" y="3754438"/>
          <p14:tracePt t="42399" x="8205788" y="3767138"/>
          <p14:tracePt t="42405" x="8180388" y="3767138"/>
          <p14:tracePt t="42413" x="8131175" y="3767138"/>
          <p14:tracePt t="42419" x="8105775" y="3779838"/>
          <p14:tracePt t="42428" x="8067675" y="3779838"/>
          <p14:tracePt t="42433" x="8031163" y="3792538"/>
          <p14:tracePt t="42441" x="7993063" y="3792538"/>
          <p14:tracePt t="42448" x="7943850" y="3792538"/>
          <p14:tracePt t="42456" x="7905750" y="3792538"/>
          <p14:tracePt t="42466" x="7831138" y="3792538"/>
          <p14:tracePt t="42471" x="7780338" y="3792538"/>
          <p14:tracePt t="42479" x="7731125" y="3792538"/>
          <p14:tracePt t="42486" x="7667625" y="3803650"/>
          <p14:tracePt t="42493" x="7618413" y="3803650"/>
          <p14:tracePt t="42501" x="7567613" y="3816350"/>
          <p14:tracePt t="42507" x="7531100" y="3816350"/>
          <p14:tracePt t="42515" x="7493000" y="3816350"/>
          <p14:tracePt t="42523" x="7442200" y="3816350"/>
          <p14:tracePt t="42536" x="7354888" y="3829050"/>
          <p14:tracePt t="42545" x="7280275" y="3841750"/>
          <p14:tracePt t="42552" x="7242175" y="3854450"/>
          <p14:tracePt t="42559" x="7154863" y="3867150"/>
          <p14:tracePt t="42566" x="7080250" y="3879850"/>
          <p14:tracePt t="42575" x="7016750" y="3879850"/>
          <p14:tracePt t="42582" x="6942138" y="3905250"/>
          <p14:tracePt t="42589" x="6892925" y="3916363"/>
          <p14:tracePt t="42599" x="6842125" y="3916363"/>
          <p14:tracePt t="42605" x="6780213" y="3929063"/>
          <p14:tracePt t="42611" x="6742113" y="3929063"/>
          <p14:tracePt t="42617" x="6704013" y="3941763"/>
          <p14:tracePt t="42624" x="6667500" y="3954463"/>
          <p14:tracePt t="42633" x="6629400" y="3967163"/>
          <p14:tracePt t="42639" x="6592888" y="3967163"/>
          <p14:tracePt t="42649" x="6554788" y="3992563"/>
          <p14:tracePt t="42654" x="6492875" y="4017963"/>
          <p14:tracePt t="42661" x="6442075" y="4029075"/>
          <p14:tracePt t="42668" x="6391275" y="4041775"/>
          <p14:tracePt t="42676" x="6354763" y="4054475"/>
          <p14:tracePt t="42682" x="6316663" y="4079875"/>
          <p14:tracePt t="42690" x="6280150" y="4092575"/>
          <p14:tracePt t="42697" x="6254750" y="4092575"/>
          <p14:tracePt t="42703" x="6216650" y="4105275"/>
          <p14:tracePt t="42711" x="6191250" y="4117975"/>
          <p14:tracePt t="42718" x="6167438" y="4117975"/>
          <p14:tracePt t="42725" x="6154738" y="4141788"/>
          <p14:tracePt t="42731" x="6129338" y="4141788"/>
          <p14:tracePt t="42739" x="6116638" y="4141788"/>
          <p14:tracePt t="42747" x="6103938" y="4154488"/>
          <p14:tracePt t="42753" x="6091238" y="4154488"/>
          <p14:tracePt t="42761" x="6078538" y="4167188"/>
          <p14:tracePt t="42768" x="6067425" y="4167188"/>
          <p14:tracePt t="42775" x="6067425" y="4179888"/>
          <p14:tracePt t="42782" x="6054725" y="4179888"/>
          <p14:tracePt t="42921" x="6067425" y="4167188"/>
          <p14:tracePt t="42935" x="6078538" y="4167188"/>
          <p14:tracePt t="42943" x="6091238" y="4167188"/>
          <p14:tracePt t="42950" x="6091238" y="4154488"/>
          <p14:tracePt t="42958" x="6116638" y="4154488"/>
          <p14:tracePt t="42966" x="6129338" y="4141788"/>
          <p14:tracePt t="42981" x="6191250" y="4129088"/>
          <p14:tracePt t="42988" x="6216650" y="4117975"/>
          <p14:tracePt t="42993" x="6254750" y="4105275"/>
          <p14:tracePt t="42999" x="6280150" y="4105275"/>
          <p14:tracePt t="43009" x="6291263" y="4105275"/>
          <p14:tracePt t="43015" x="6329363" y="4092575"/>
          <p14:tracePt t="43022" x="6354763" y="4079875"/>
          <p14:tracePt t="43033" x="6380163" y="4079875"/>
          <p14:tracePt t="43037" x="6391275" y="4079875"/>
          <p14:tracePt t="43045" x="6416675" y="4079875"/>
          <p14:tracePt t="43052" x="6429375" y="4067175"/>
          <p14:tracePt t="43061" x="6467475" y="4054475"/>
          <p14:tracePt t="43065" x="6480175" y="4054475"/>
          <p14:tracePt t="43073" x="6492875" y="4054475"/>
          <p14:tracePt t="43081" x="6516688" y="4054475"/>
          <p14:tracePt t="43088" x="6542088" y="4041775"/>
          <p14:tracePt t="43095" x="6554788" y="4041775"/>
          <p14:tracePt t="43102" x="6567488" y="4041775"/>
          <p14:tracePt t="43109" x="6592888" y="4041775"/>
          <p14:tracePt t="43117" x="6604000" y="4041775"/>
          <p14:tracePt t="43131" x="6629400" y="4041775"/>
          <p14:tracePt t="43138" x="6642100" y="4041775"/>
          <p14:tracePt t="43147" x="6654800" y="4041775"/>
          <p14:tracePt t="43154" x="6680200" y="4041775"/>
          <p14:tracePt t="43161" x="6692900" y="4041775"/>
          <p14:tracePt t="43168" x="6704013" y="4041775"/>
          <p14:tracePt t="43175" x="6729413" y="4041775"/>
          <p14:tracePt t="43182" x="6742113" y="4041775"/>
          <p14:tracePt t="43189" x="6767513" y="4041775"/>
          <p14:tracePt t="43197" x="6792913" y="4041775"/>
          <p14:tracePt t="43205" x="6792913" y="4029075"/>
          <p14:tracePt t="43213" x="6816725" y="4029075"/>
          <p14:tracePt t="43220" x="6842125" y="4029075"/>
          <p14:tracePt t="43228" x="6854825" y="4029075"/>
          <p14:tracePt t="43235" x="6867525" y="4029075"/>
          <p14:tracePt t="43242" x="6880225" y="4029075"/>
          <p14:tracePt t="43249" x="6892925" y="4029075"/>
          <p14:tracePt t="43256" x="6905625" y="4029075"/>
          <p14:tracePt t="43264" x="6916738" y="4029075"/>
          <p14:tracePt t="43271" x="6929438" y="4029075"/>
          <p14:tracePt t="43280" x="6942138" y="4029075"/>
          <p14:tracePt t="43286" x="6954838" y="4029075"/>
          <p14:tracePt t="43300" x="6980238" y="4029075"/>
          <p14:tracePt t="43314" x="6992938" y="4029075"/>
          <p14:tracePt t="43331" x="7016750" y="4029075"/>
          <p14:tracePt t="43345" x="7029450" y="4029075"/>
          <p14:tracePt t="43352" x="7029450" y="4017963"/>
          <p14:tracePt t="43359" x="7042150" y="4017963"/>
          <p14:tracePt t="43367" x="7054850" y="4017963"/>
          <p14:tracePt t="43382" x="7067550" y="4017963"/>
          <p14:tracePt t="43398" x="7080250" y="4017963"/>
          <p14:tracePt t="43403" x="7092950" y="4017963"/>
          <p14:tracePt t="43410" x="7105650" y="4017963"/>
          <p14:tracePt t="43417" x="7118350" y="4017963"/>
          <p14:tracePt t="43426" x="7129463" y="4017963"/>
          <p14:tracePt t="43432" x="7142163" y="4017963"/>
          <p14:tracePt t="43439" x="7154863" y="4017963"/>
          <p14:tracePt t="43448" x="7167563" y="4017963"/>
          <p14:tracePt t="43453" x="7180263" y="4017963"/>
          <p14:tracePt t="43468" x="7205663" y="4017963"/>
          <p14:tracePt t="43475" x="7218363" y="4017963"/>
          <p14:tracePt t="43481" x="7229475" y="4017963"/>
          <p14:tracePt t="43490" x="7254875" y="4029075"/>
          <p14:tracePt t="43498" x="7280275" y="4029075"/>
          <p14:tracePt t="43505" x="7305675" y="4029075"/>
          <p14:tracePt t="43515" x="7318375" y="4029075"/>
          <p14:tracePt t="43520" x="7342188" y="4029075"/>
          <p14:tracePt t="43526" x="7367588" y="4029075"/>
          <p14:tracePt t="43533" x="7392988" y="4029075"/>
          <p14:tracePt t="43542" x="7405688" y="4029075"/>
          <p14:tracePt t="43549" x="7429500" y="4029075"/>
          <p14:tracePt t="43556" x="7442200" y="4029075"/>
          <p14:tracePt t="43565" x="7467600" y="4029075"/>
          <p14:tracePt t="43571" x="7480300" y="4029075"/>
          <p14:tracePt t="43579" x="7493000" y="4029075"/>
          <p14:tracePt t="43586" x="7505700" y="4029075"/>
          <p14:tracePt t="43593" x="7518400" y="4029075"/>
          <p14:tracePt t="43600" x="7531100" y="4029075"/>
          <p14:tracePt t="43607" x="7542213" y="4029075"/>
          <p14:tracePt t="43616" x="7554913" y="4029075"/>
          <p14:tracePt t="43622" x="7567613" y="4029075"/>
          <p14:tracePt t="43637" x="7580313" y="4029075"/>
          <p14:tracePt t="43646" x="7605713" y="4029075"/>
          <p14:tracePt t="43660" x="7618413" y="4029075"/>
          <p14:tracePt t="43667" x="7642225" y="4029075"/>
          <p14:tracePt t="43675" x="7654925" y="4029075"/>
          <p14:tracePt t="43682" x="7667625" y="4029075"/>
          <p14:tracePt t="43698" x="7680325" y="4029075"/>
          <p14:tracePt t="43703" x="7693025" y="4029075"/>
          <p14:tracePt t="43719" x="7718425" y="4029075"/>
          <p14:tracePt t="43733" x="7731125" y="4029075"/>
          <p14:tracePt t="43741" x="7742238" y="4029075"/>
          <p14:tracePt t="43748" x="7754938" y="4029075"/>
          <p14:tracePt t="43755" x="7780338" y="4029075"/>
          <p14:tracePt t="43765" x="7793038" y="4029075"/>
          <p14:tracePt t="43770" x="7805738" y="4029075"/>
          <p14:tracePt t="43776" x="7818438" y="4029075"/>
          <p14:tracePt t="43784" x="7854950" y="4029075"/>
          <p14:tracePt t="43792" x="7867650" y="4041775"/>
          <p14:tracePt t="43799" x="7893050" y="4041775"/>
          <p14:tracePt t="43806" x="7905750" y="4041775"/>
          <p14:tracePt t="43815" x="7943850" y="4041775"/>
          <p14:tracePt t="43821" x="7954963" y="4041775"/>
          <p14:tracePt t="43828" x="7967663" y="4041775"/>
          <p14:tracePt t="43836" x="7993063" y="4041775"/>
          <p14:tracePt t="43842" x="8018463" y="4041775"/>
          <p14:tracePt t="43850" x="8031163" y="4041775"/>
          <p14:tracePt t="43856" x="8054975" y="4029075"/>
          <p14:tracePt t="43865" x="8067675" y="4029075"/>
          <p14:tracePt t="43871" x="8093075" y="4029075"/>
          <p14:tracePt t="43881" x="8105775" y="4029075"/>
          <p14:tracePt t="43894" x="8118475" y="4029075"/>
          <p14:tracePt t="43901" x="8131175" y="4029075"/>
          <p14:tracePt t="43986" x="8118475" y="4029075"/>
          <p14:tracePt t="43993" x="8105775" y="4041775"/>
          <p14:tracePt t="44000" x="8093075" y="4041775"/>
          <p14:tracePt t="44007" x="8080375" y="4054475"/>
          <p14:tracePt t="44015" x="8043863" y="4054475"/>
          <p14:tracePt t="44023" x="8005763" y="4054475"/>
          <p14:tracePt t="44031" x="7967663" y="4067175"/>
          <p14:tracePt t="44036" x="7931150" y="4079875"/>
          <p14:tracePt t="44043" x="7867650" y="4079875"/>
          <p14:tracePt t="44051" x="7818438" y="4079875"/>
          <p14:tracePt t="44058" x="7780338" y="4079875"/>
          <p14:tracePt t="44065" x="7731125" y="4092575"/>
          <p14:tracePt t="44071" x="7680325" y="4092575"/>
          <p14:tracePt t="44078" x="7618413" y="4105275"/>
          <p14:tracePt t="44086" x="7542213" y="4117975"/>
          <p14:tracePt t="44093" x="7467600" y="4129088"/>
          <p14:tracePt t="44099" x="7405688" y="4141788"/>
          <p14:tracePt t="44107" x="7318375" y="4167188"/>
          <p14:tracePt t="44115" x="7229475" y="4167188"/>
          <p14:tracePt t="44122" x="7154863" y="4179888"/>
          <p14:tracePt t="44128" x="7067550" y="4179888"/>
          <p14:tracePt t="44136" x="6992938" y="4192588"/>
          <p14:tracePt t="44142" x="6905625" y="4205288"/>
          <p14:tracePt t="44148" x="6816725" y="4230688"/>
          <p14:tracePt t="44156" x="6729413" y="4241800"/>
          <p14:tracePt t="44165" x="6654800" y="4254500"/>
          <p14:tracePt t="44171" x="6567488" y="4279900"/>
          <p14:tracePt t="44177" x="6480175" y="4305300"/>
          <p14:tracePt t="44184" x="6391275" y="4330700"/>
          <p14:tracePt t="44192" x="6303963" y="4341813"/>
          <p14:tracePt t="44198" x="6242050" y="4354513"/>
          <p14:tracePt t="44206" x="6142038" y="4392613"/>
          <p14:tracePt t="44215" x="6078538" y="4430713"/>
          <p14:tracePt t="44221" x="6042025" y="4454525"/>
          <p14:tracePt t="44229" x="5991225" y="4467225"/>
          <p14:tracePt t="44236" x="5954713" y="4479925"/>
          <p14:tracePt t="44243" x="5929313" y="4492625"/>
          <p14:tracePt t="44250" x="5903913" y="4505325"/>
          <p14:tracePt t="44257" x="5867400" y="4505325"/>
          <p14:tracePt t="44265" x="5854700" y="4518025"/>
          <p14:tracePt t="44273" x="5829300" y="4530725"/>
          <p14:tracePt t="44281" x="5803900" y="4543425"/>
          <p14:tracePt t="44287" x="5791200" y="4543425"/>
          <p14:tracePt t="44295" x="5778500" y="4543425"/>
          <p14:tracePt t="44301" x="5754688" y="4554538"/>
          <p14:tracePt t="44309" x="5729288" y="4554538"/>
          <p14:tracePt t="44324" x="5703888" y="4567238"/>
          <p14:tracePt t="44331" x="5691188" y="4567238"/>
          <p14:tracePt t="44348" x="5665788" y="4567238"/>
          <p14:tracePt t="44353" x="5654675" y="4567238"/>
          <p14:tracePt t="44361" x="5641975" y="4567238"/>
          <p14:tracePt t="44368" x="5616575" y="4567238"/>
          <p14:tracePt t="44376" x="5603875" y="4567238"/>
          <p14:tracePt t="44382" x="5591175" y="4567238"/>
          <p14:tracePt t="44390" x="5578475" y="4567238"/>
          <p14:tracePt t="44405" x="5565775" y="4567238"/>
          <p14:tracePt t="44434" x="5565775" y="4554538"/>
          <p14:tracePt t="44440" x="5565775" y="4543425"/>
          <p14:tracePt t="44464" x="5578475" y="4543425"/>
          <p14:tracePt t="44471" x="5578475" y="4530725"/>
          <p14:tracePt t="44485" x="5591175" y="4530725"/>
          <p14:tracePt t="44492" x="5603875" y="4530725"/>
          <p14:tracePt t="44498" x="5603875" y="4518025"/>
          <p14:tracePt t="44507" x="5616575" y="4518025"/>
          <p14:tracePt t="44515" x="5629275" y="4518025"/>
          <p14:tracePt t="44520" x="5641975" y="4505325"/>
          <p14:tracePt t="44528" x="5654675" y="4505325"/>
          <p14:tracePt t="44534" x="5665788" y="4505325"/>
          <p14:tracePt t="44542" x="5678488" y="4492625"/>
          <p14:tracePt t="44549" x="5691188" y="4492625"/>
          <p14:tracePt t="44556" x="5703888" y="4492625"/>
          <p14:tracePt t="44565" x="5729288" y="4492625"/>
          <p14:tracePt t="44570" x="5729288" y="4479925"/>
          <p14:tracePt t="44578" x="5741988" y="4479925"/>
          <p14:tracePt t="44587" x="5767388" y="4467225"/>
          <p14:tracePt t="44599" x="5778500" y="4467225"/>
          <p14:tracePt t="44608" x="5803900" y="4467225"/>
          <p14:tracePt t="44615" x="5816600" y="4467225"/>
          <p14:tracePt t="44620" x="5842000" y="4454525"/>
          <p14:tracePt t="44627" x="5854700" y="4454525"/>
          <p14:tracePt t="44633" x="5867400" y="4454525"/>
          <p14:tracePt t="44640" x="5878513" y="4443413"/>
          <p14:tracePt t="44647" x="5891213" y="4443413"/>
          <p14:tracePt t="44655" x="5903913" y="4443413"/>
          <p14:tracePt t="44661" x="5916613" y="4443413"/>
          <p14:tracePt t="44676" x="5929313" y="4443413"/>
          <p14:tracePt t="44691" x="5942013" y="4443413"/>
          <p14:tracePt t="44705" x="5954713" y="4443413"/>
          <p14:tracePt t="44726" x="5967413" y="4443413"/>
          <p14:tracePt t="44754" x="5991225" y="4443413"/>
          <p14:tracePt t="44776" x="6003925" y="4443413"/>
          <p14:tracePt t="44791" x="6029325" y="4443413"/>
          <p14:tracePt t="44798" x="6042025" y="4443413"/>
          <p14:tracePt t="44806" x="6054725" y="4443413"/>
          <p14:tracePt t="44815" x="6067425" y="4443413"/>
          <p14:tracePt t="44819" x="6091238" y="4430713"/>
          <p14:tracePt t="44833" x="6116638" y="4430713"/>
          <p14:tracePt t="44848" x="6129338" y="4430713"/>
          <p14:tracePt t="44854" x="6142038" y="4430713"/>
          <p14:tracePt t="44868" x="6167438" y="4430713"/>
          <p14:tracePt t="44881" x="6180138" y="4430713"/>
          <p14:tracePt t="44890" x="6203950" y="4430713"/>
          <p14:tracePt t="44904" x="6216650" y="4430713"/>
          <p14:tracePt t="44911" x="6229350" y="4430713"/>
          <p14:tracePt t="44918" x="6242050" y="4430713"/>
          <p14:tracePt t="44926" x="6267450" y="4430713"/>
          <p14:tracePt t="44941" x="6280150" y="4430713"/>
          <p14:tracePt t="44947" x="6291263" y="4430713"/>
          <p14:tracePt t="44953" x="6303963" y="4430713"/>
          <p14:tracePt t="44963" x="6316663" y="4430713"/>
          <p14:tracePt t="44974" x="6342063" y="4430713"/>
          <p14:tracePt t="44981" x="6354763" y="4430713"/>
          <p14:tracePt t="44988" x="6367463" y="4430713"/>
          <p14:tracePt t="44996" x="6380163" y="4430713"/>
          <p14:tracePt t="45002" x="6391275" y="4430713"/>
          <p14:tracePt t="45009" x="6403975" y="4418013"/>
          <p14:tracePt t="45017" x="6429375" y="4418013"/>
          <p14:tracePt t="45030" x="6442075" y="4418013"/>
          <p14:tracePt t="45046" x="6467475" y="4418013"/>
          <p14:tracePt t="45059" x="6480175" y="4418013"/>
          <p14:tracePt t="45074" x="6492875" y="4418013"/>
          <p14:tracePt t="45087" x="6503988" y="4418013"/>
          <p14:tracePt t="45102" x="6516688" y="4418013"/>
          <p14:tracePt t="45115" x="6529388" y="4418013"/>
          <p14:tracePt t="45143" x="6542088" y="4418013"/>
          <p14:tracePt t="45157" x="6554788" y="4418013"/>
          <p14:tracePt t="45172" x="6567488" y="4418013"/>
          <p14:tracePt t="45186" x="6580188" y="4418013"/>
          <p14:tracePt t="45193" x="6592888" y="4418013"/>
          <p14:tracePt t="45207" x="6616700" y="4418013"/>
          <p14:tracePt t="45214" x="6642100" y="4405313"/>
          <p14:tracePt t="45221" x="6654800" y="4405313"/>
          <p14:tracePt t="45232" x="6680200" y="4405313"/>
          <p14:tracePt t="45236" x="6704013" y="4405313"/>
          <p14:tracePt t="45244" x="6729413" y="4405313"/>
          <p14:tracePt t="45249" x="6742113" y="4405313"/>
          <p14:tracePt t="45257" x="6754813" y="4405313"/>
          <p14:tracePt t="45265" x="6780213" y="4405313"/>
          <p14:tracePt t="45272" x="6792913" y="4405313"/>
          <p14:tracePt t="45282" x="6805613" y="4405313"/>
          <p14:tracePt t="45286" x="6816725" y="4405313"/>
          <p14:tracePt t="45300" x="6842125" y="4405313"/>
          <p14:tracePt t="45315" x="6854825" y="4405313"/>
          <p14:tracePt t="45322" x="6867525" y="4405313"/>
          <p14:tracePt t="45329" x="6880225" y="4405313"/>
          <p14:tracePt t="45336" x="6892925" y="4405313"/>
          <p14:tracePt t="45343" x="6905625" y="4405313"/>
          <p14:tracePt t="45349" x="6916738" y="4405313"/>
          <p14:tracePt t="45357" x="6942138" y="4405313"/>
          <p14:tracePt t="45366" x="6967538" y="4405313"/>
          <p14:tracePt t="45371" x="6980238" y="4392613"/>
          <p14:tracePt t="45378" x="6992938" y="4392613"/>
          <p14:tracePt t="45385" x="7016750" y="4392613"/>
          <p14:tracePt t="45392" x="7029450" y="4392613"/>
          <p14:tracePt t="45407" x="7054850" y="4379913"/>
          <p14:tracePt t="45416" x="7067550" y="4379913"/>
          <p14:tracePt t="45427" x="7092950" y="4379913"/>
          <p14:tracePt t="45441" x="7118350" y="4379913"/>
          <p14:tracePt t="45449" x="7129463" y="4379913"/>
          <p14:tracePt t="45455" x="7142163" y="4379913"/>
          <p14:tracePt t="45462" x="7154863" y="4379913"/>
          <p14:tracePt t="45469" x="7167563" y="4367213"/>
          <p14:tracePt t="45476" x="7180263" y="4367213"/>
          <p14:tracePt t="45482" x="7192963" y="4367213"/>
          <p14:tracePt t="45490" x="7205663" y="4367213"/>
          <p14:tracePt t="45499" x="7218363" y="4367213"/>
          <p14:tracePt t="45505" x="7229475" y="4354513"/>
          <p14:tracePt t="45518" x="7242175" y="4354513"/>
          <p14:tracePt t="45525" x="7254875" y="4354513"/>
          <p14:tracePt t="45533" x="7267575" y="4354513"/>
          <p14:tracePt t="45548" x="7280275" y="4354513"/>
          <p14:tracePt t="45560" x="7292975" y="4354513"/>
          <p14:tracePt t="45567" x="7305675" y="4354513"/>
          <p14:tracePt t="45582" x="7318375" y="4354513"/>
          <p14:tracePt t="45595" x="7329488" y="4354513"/>
          <p14:tracePt t="45616" x="7342188" y="4354513"/>
          <p14:tracePt t="45624" x="7354888" y="4354513"/>
          <p14:tracePt t="45633" x="7367588" y="4354513"/>
          <p14:tracePt t="45645" x="7380288" y="4354513"/>
          <p14:tracePt t="45659" x="7392988" y="4354513"/>
          <p14:tracePt t="45666" x="7405688" y="4354513"/>
          <p14:tracePt t="45673" x="7429500" y="4354513"/>
          <p14:tracePt t="45682" x="7442200" y="4354513"/>
          <p14:tracePt t="45686" x="7454900" y="4354513"/>
          <p14:tracePt t="45693" x="7467600" y="4354513"/>
          <p14:tracePt t="45701" x="7480300" y="4354513"/>
          <p14:tracePt t="45708" x="7493000" y="4354513"/>
          <p14:tracePt t="45716" x="7505700" y="4354513"/>
          <p14:tracePt t="45721" x="7531100" y="4354513"/>
          <p14:tracePt t="45735" x="7554913" y="4354513"/>
          <p14:tracePt t="45750" x="7567613" y="4354513"/>
          <p14:tracePt t="45757" x="7580313" y="4354513"/>
          <p14:tracePt t="45765" x="7593013" y="4354513"/>
          <p14:tracePt t="45770" x="7605713" y="4354513"/>
          <p14:tracePt t="45778" x="7618413" y="4354513"/>
          <p14:tracePt t="45793" x="7642225" y="4354513"/>
          <p14:tracePt t="45800" x="7654925" y="4354513"/>
          <p14:tracePt t="45808" x="7667625" y="4354513"/>
          <p14:tracePt t="45816" x="7680325" y="4354513"/>
          <p14:tracePt t="45822" x="7693025" y="4354513"/>
          <p14:tracePt t="45832" x="7705725" y="4341813"/>
          <p14:tracePt t="45836" x="7731125" y="4341813"/>
          <p14:tracePt t="45851" x="7742238" y="4341813"/>
          <p14:tracePt t="45859" x="7767638" y="4341813"/>
          <p14:tracePt t="45873" x="7793038" y="4341813"/>
          <p14:tracePt t="45889" x="7805738" y="4341813"/>
          <p14:tracePt t="46011" x="7780338" y="4354513"/>
          <p14:tracePt t="46023" x="7767638" y="4367213"/>
          <p14:tracePt t="46031" x="7742238" y="4367213"/>
          <p14:tracePt t="46038" x="7718425" y="4367213"/>
          <p14:tracePt t="46049" x="7680325" y="4379913"/>
          <p14:tracePt t="46052" x="7642225" y="4392613"/>
          <p14:tracePt t="46060" x="7605713" y="4405313"/>
          <p14:tracePt t="46065" x="7567613" y="4405313"/>
          <p14:tracePt t="46074" x="7542213" y="4418013"/>
          <p14:tracePt t="46083" x="7505700" y="4430713"/>
          <p14:tracePt t="46087" x="7467600" y="4443413"/>
          <p14:tracePt t="46095" x="7429500" y="4454525"/>
          <p14:tracePt t="46100" x="7405688" y="4467225"/>
          <p14:tracePt t="46109" x="7380288" y="4479925"/>
          <p14:tracePt t="46116" x="7354888" y="4479925"/>
          <p14:tracePt t="46123" x="7329488" y="4479925"/>
          <p14:tracePt t="46130" x="7292975" y="4479925"/>
          <p14:tracePt t="46137" x="7254875" y="4479925"/>
          <p14:tracePt t="46145" x="7218363" y="4492625"/>
          <p14:tracePt t="46151" x="7180263" y="4492625"/>
          <p14:tracePt t="46158" x="7129463" y="4505325"/>
          <p14:tracePt t="46166" x="7092950" y="4518025"/>
          <p14:tracePt t="46173" x="7042150" y="4530725"/>
          <p14:tracePt t="46180" x="7005638" y="4530725"/>
          <p14:tracePt t="46188" x="6967538" y="4543425"/>
          <p14:tracePt t="46195" x="6929438" y="4554538"/>
          <p14:tracePt t="46201" x="6880225" y="4579938"/>
          <p14:tracePt t="46209" x="6854825" y="4579938"/>
          <p14:tracePt t="46217" x="6816725" y="4605338"/>
          <p14:tracePt t="46224" x="6780213" y="4618038"/>
          <p14:tracePt t="46230" x="6754813" y="4630738"/>
          <p14:tracePt t="46238" x="6716713" y="4643438"/>
          <p14:tracePt t="46247" x="6680200" y="4667250"/>
          <p14:tracePt t="46253" x="6642100" y="4667250"/>
          <p14:tracePt t="46261" x="6616700" y="4692650"/>
          <p14:tracePt t="46269" x="6580188" y="4705350"/>
          <p14:tracePt t="46275" x="6542088" y="4705350"/>
          <p14:tracePt t="46282" x="6516688" y="4718050"/>
          <p14:tracePt t="46290" x="6480175" y="4730750"/>
          <p14:tracePt t="46297" x="6454775" y="4743450"/>
          <p14:tracePt t="46305" x="6429375" y="4743450"/>
          <p14:tracePt t="46312" x="6403975" y="4756150"/>
          <p14:tracePt t="46319" x="6380163" y="4768850"/>
          <p14:tracePt t="46327" x="6354763" y="4768850"/>
          <p14:tracePt t="46334" x="6342063" y="4768850"/>
          <p14:tracePt t="46340" x="6316663" y="4779963"/>
          <p14:tracePt t="46348" x="6291263" y="4792663"/>
          <p14:tracePt t="46355" x="6267450" y="4792663"/>
          <p14:tracePt t="46364" x="6254750" y="4805363"/>
          <p14:tracePt t="46370" x="6242050" y="4805363"/>
          <p14:tracePt t="46377" x="6216650" y="4818063"/>
          <p14:tracePt t="46385" x="6203950" y="4830763"/>
          <p14:tracePt t="46391" x="6180138" y="4830763"/>
          <p14:tracePt t="46399" x="6167438" y="4843463"/>
          <p14:tracePt t="46407" x="6154738" y="4856163"/>
          <p14:tracePt t="46413" x="6129338" y="4856163"/>
          <p14:tracePt t="46430" x="6116638" y="4868863"/>
          <p14:tracePt t="46436" x="6091238" y="4868863"/>
          <p14:tracePt t="46443" x="6091238" y="4879975"/>
          <p14:tracePt t="46451" x="6078538" y="4879975"/>
          <p14:tracePt t="46464" x="6067425" y="4879975"/>
          <p14:tracePt t="46481" x="6054725" y="4892675"/>
          <p14:tracePt t="46540" x="6067425" y="4892675"/>
          <p14:tracePt t="46569" x="6078538" y="4892675"/>
          <p14:tracePt t="46590" x="6091238" y="4879975"/>
          <p14:tracePt t="46598" x="6091238" y="4868863"/>
          <p14:tracePt t="46606" x="6116638" y="4868863"/>
          <p14:tracePt t="46615" x="6129338" y="4843463"/>
          <p14:tracePt t="46620" x="6154738" y="4843463"/>
          <p14:tracePt t="46628" x="6180138" y="4830763"/>
          <p14:tracePt t="46634" x="6216650" y="4805363"/>
          <p14:tracePt t="46642" x="6229350" y="4805363"/>
          <p14:tracePt t="46649" x="6267450" y="4792663"/>
          <p14:tracePt t="46657" x="6280150" y="4779963"/>
          <p14:tracePt t="46665" x="6329363" y="4768850"/>
          <p14:tracePt t="46672" x="6354763" y="4768850"/>
          <p14:tracePt t="46679" x="6380163" y="4768850"/>
          <p14:tracePt t="46686" x="6403975" y="4756150"/>
          <p14:tracePt t="46693" x="6442075" y="4756150"/>
          <p14:tracePt t="46700" x="6467475" y="4743450"/>
          <p14:tracePt t="46707" x="6492875" y="4743450"/>
          <p14:tracePt t="46716" x="6529388" y="4730750"/>
          <p14:tracePt t="46722" x="6554788" y="4730750"/>
          <p14:tracePt t="46732" x="6580188" y="4730750"/>
          <p14:tracePt t="46737" x="6592888" y="4730750"/>
          <p14:tracePt t="46743" x="6616700" y="4718050"/>
          <p14:tracePt t="46751" x="6629400" y="4718050"/>
          <p14:tracePt t="46766" x="6654800" y="4718050"/>
          <p14:tracePt t="46782" x="6667500" y="4718050"/>
          <p14:tracePt t="46795" x="6692900" y="4718050"/>
          <p14:tracePt t="46801" x="6692900" y="4705350"/>
          <p14:tracePt t="46808" x="6704013" y="4705350"/>
          <p14:tracePt t="46823" x="6716713" y="4705350"/>
          <p14:tracePt t="46838" x="6729413" y="4705350"/>
          <p14:tracePt t="46845" x="6742113" y="4705350"/>
          <p14:tracePt t="46859" x="6754813" y="4705350"/>
          <p14:tracePt t="46881" x="6767513" y="4705350"/>
          <p14:tracePt t="46898" x="6780213" y="4705350"/>
          <p14:tracePt t="46903" x="6792913" y="4705350"/>
          <p14:tracePt t="46910" x="6805613" y="4705350"/>
          <p14:tracePt t="46925" x="6816725" y="4705350"/>
          <p14:tracePt t="46933" x="6829425" y="4705350"/>
          <p14:tracePt t="46940" x="6842125" y="4705350"/>
          <p14:tracePt t="46948" x="6854825" y="4705350"/>
          <p14:tracePt t="46962" x="6880225" y="4705350"/>
          <p14:tracePt t="46982" x="6929438" y="4705350"/>
          <p14:tracePt t="46990" x="6942138" y="4705350"/>
          <p14:tracePt t="46999" x="6967538" y="4705350"/>
          <p14:tracePt t="47004" x="6992938" y="4705350"/>
          <p14:tracePt t="47012" x="7016750" y="4705350"/>
          <p14:tracePt t="47019" x="7042150" y="4705350"/>
          <p14:tracePt t="47026" x="7054850" y="4705350"/>
          <p14:tracePt t="47033" x="7080250" y="4705350"/>
          <p14:tracePt t="47041" x="7092950" y="4705350"/>
          <p14:tracePt t="47049" x="7118350" y="4705350"/>
          <p14:tracePt t="47056" x="7129463" y="4705350"/>
          <p14:tracePt t="47063" x="7142163" y="4705350"/>
          <p14:tracePt t="47070" x="7167563" y="4705350"/>
          <p14:tracePt t="47078" x="7180263" y="4705350"/>
          <p14:tracePt t="47083" x="7192963" y="4705350"/>
          <p14:tracePt t="47092" x="7205663" y="4705350"/>
          <p14:tracePt t="47097" x="7229475" y="4705350"/>
          <p14:tracePt t="47104" x="7254875" y="4705350"/>
          <p14:tracePt t="47112" x="7267575" y="4692650"/>
          <p14:tracePt t="47119" x="7292975" y="4692650"/>
          <p14:tracePt t="47126" x="7318375" y="4692650"/>
          <p14:tracePt t="47133" x="7329488" y="4692650"/>
          <p14:tracePt t="47140" x="7342188" y="4679950"/>
          <p14:tracePt t="47147" x="7367588" y="4679950"/>
          <p14:tracePt t="47155" x="7392988" y="4679950"/>
          <p14:tracePt t="47164" x="7405688" y="4679950"/>
          <p14:tracePt t="47169" x="7418388" y="4679950"/>
          <p14:tracePt t="47176" x="7442200" y="4679950"/>
          <p14:tracePt t="47183" x="7467600" y="4679950"/>
          <p14:tracePt t="47190" x="7480300" y="4679950"/>
          <p14:tracePt t="47197" x="7493000" y="4679950"/>
          <p14:tracePt t="47205" x="7518400" y="4679950"/>
          <p14:tracePt t="47212" x="7531100" y="4679950"/>
          <p14:tracePt t="47219" x="7542213" y="4679950"/>
          <p14:tracePt t="47226" x="7554913" y="4679950"/>
          <p14:tracePt t="47241" x="7567613" y="4679950"/>
          <p14:tracePt t="47247" x="7580313" y="4679950"/>
          <p14:tracePt t="47264" x="7580313" y="4692650"/>
          <p14:tracePt t="47308" x="7567613" y="4692650"/>
          <p14:tracePt t="47330" x="7542213" y="4705350"/>
          <p14:tracePt t="47337" x="7531100" y="4705350"/>
          <p14:tracePt t="47345" x="7493000" y="4718050"/>
          <p14:tracePt t="47351" x="7454900" y="4730750"/>
          <p14:tracePt t="47358" x="7429500" y="4730750"/>
          <p14:tracePt t="47366" x="7392988" y="4743450"/>
          <p14:tracePt t="47373" x="7342188" y="4756150"/>
          <p14:tracePt t="47382" x="7318375" y="4768850"/>
          <p14:tracePt t="47388" x="7280275" y="4768850"/>
          <p14:tracePt t="47395" x="7254875" y="4779963"/>
          <p14:tracePt t="47402" x="7218363" y="4792663"/>
          <p14:tracePt t="47409" x="7180263" y="4818063"/>
          <p14:tracePt t="47416" x="7142163" y="4818063"/>
          <p14:tracePt t="47424" x="7080250" y="4843463"/>
          <p14:tracePt t="47432" x="7042150" y="4856163"/>
          <p14:tracePt t="47438" x="6980238" y="4879975"/>
          <p14:tracePt t="47448" x="6929438" y="4892675"/>
          <p14:tracePt t="47453" x="6880225" y="4892675"/>
          <p14:tracePt t="47459" x="6816725" y="4905375"/>
          <p14:tracePt t="47467" x="6767513" y="4918075"/>
          <p14:tracePt t="47475" x="6716713" y="4943475"/>
          <p14:tracePt t="47482" x="6680200" y="4943475"/>
          <p14:tracePt t="47490" x="6629400" y="4968875"/>
          <p14:tracePt t="47499" x="6580188" y="4968875"/>
          <p14:tracePt t="47504" x="6542088" y="4981575"/>
          <p14:tracePt t="47511" x="6503988" y="4992688"/>
          <p14:tracePt t="47518" x="6467475" y="5018088"/>
          <p14:tracePt t="47525" x="6416675" y="5018088"/>
          <p14:tracePt t="47533" x="6380163" y="5030788"/>
          <p14:tracePt t="47540" x="6354763" y="5043488"/>
          <p14:tracePt t="47549" x="6316663" y="5056188"/>
          <p14:tracePt t="47554" x="6280150" y="5056188"/>
          <p14:tracePt t="47562" x="6254750" y="5068888"/>
          <p14:tracePt t="47569" x="6229350" y="5081588"/>
          <p14:tracePt t="47576" x="6203950" y="5092700"/>
          <p14:tracePt t="47583" x="6167438" y="5092700"/>
          <p14:tracePt t="47591" x="6142038" y="5105400"/>
          <p14:tracePt t="47599" x="6129338" y="5118100"/>
          <p14:tracePt t="47606" x="6103938" y="5130800"/>
          <p14:tracePt t="47615" x="6091238" y="5130800"/>
          <p14:tracePt t="47620" x="6078538" y="5130800"/>
          <p14:tracePt t="47626" x="6078538" y="5143500"/>
          <p14:tracePt t="47634" x="6067425" y="5143500"/>
          <p14:tracePt t="47641" x="6054725" y="5143500"/>
          <p14:tracePt t="47649" x="6042025" y="5156200"/>
          <p14:tracePt t="47656" x="6042025" y="5168900"/>
          <p14:tracePt t="47663" x="6029325" y="5168900"/>
          <p14:tracePt t="47676" x="6016625" y="5181600"/>
          <p14:tracePt t="47689" x="6003925" y="5181600"/>
          <p14:tracePt t="47697" x="5991225" y="5194300"/>
          <p14:tracePt t="47704" x="5978525" y="5194300"/>
          <p14:tracePt t="47711" x="5978525" y="5205413"/>
          <p14:tracePt t="47718" x="5954713" y="5218113"/>
          <p14:tracePt t="47733" x="5942013" y="5218113"/>
          <p14:tracePt t="47739" x="5942013" y="5230813"/>
          <p14:tracePt t="47747" x="5929313" y="5230813"/>
          <p14:tracePt t="47754" x="5916613" y="5230813"/>
          <p14:tracePt t="47762" x="5916613" y="5243513"/>
          <p14:tracePt t="47776" x="5903913" y="5256213"/>
          <p14:tracePt t="47884" x="5916613" y="5243513"/>
          <p14:tracePt t="47890" x="5929313" y="5243513"/>
          <p14:tracePt t="47912" x="5942013" y="5243513"/>
          <p14:tracePt t="47920" x="5954713" y="5230813"/>
          <p14:tracePt t="47927" x="5967413" y="5230813"/>
          <p14:tracePt t="47934" x="6003925" y="5218113"/>
          <p14:tracePt t="47941" x="6029325" y="5205413"/>
          <p14:tracePt t="47950" x="6054725" y="5194300"/>
          <p14:tracePt t="47967" x="6091238" y="5168900"/>
          <p14:tracePt t="47978" x="6116638" y="5168900"/>
          <p14:tracePt t="47986" x="6129338" y="5156200"/>
          <p14:tracePt t="48000" x="6142038" y="5143500"/>
          <p14:tracePt t="48007" x="6154738" y="5143500"/>
          <p14:tracePt t="48030" x="6154738" y="5130800"/>
          <p14:tracePt t="48037" x="6167438" y="5130800"/>
          <p14:tracePt t="48205" x="6180138" y="5118100"/>
          <p14:tracePt t="48297" x="6191250" y="5118100"/>
          <p14:tracePt t="48326" x="6203950" y="5105400"/>
          <p14:tracePt t="48392" x="6216650" y="5105400"/>
          <p14:tracePt t="48464" x="6229350" y="5105400"/>
          <p14:tracePt t="48520" x="6242050" y="5105400"/>
          <p14:tracePt t="48542" x="6254750" y="5105400"/>
          <p14:tracePt t="48629" x="6267450" y="5105400"/>
          <p14:tracePt t="48729" x="6280150" y="5105400"/>
          <p14:tracePt t="48751" x="6280150" y="5118100"/>
          <p14:tracePt t="48939" x="6291263" y="5118100"/>
          <p14:tracePt t="49011" x="6303963" y="5118100"/>
          <p14:tracePt t="49061" x="6316663" y="5118100"/>
          <p14:tracePt t="49091" x="6329363" y="5118100"/>
          <p14:tracePt t="49103" x="6354763" y="5118100"/>
          <p14:tracePt t="49117" x="6380163" y="5118100"/>
          <p14:tracePt t="49125" x="6403975" y="5118100"/>
          <p14:tracePt t="49131" x="6429375" y="5118100"/>
          <p14:tracePt t="49139" x="6467475" y="5118100"/>
          <p14:tracePt t="49148" x="6480175" y="5118100"/>
          <p14:tracePt t="49154" x="6503988" y="5105400"/>
          <p14:tracePt t="49161" x="6516688" y="5105400"/>
          <p14:tracePt t="49168" x="6542088" y="5105400"/>
          <p14:tracePt t="49176" x="6554788" y="5105400"/>
          <p14:tracePt t="49182" x="6567488" y="5092700"/>
          <p14:tracePt t="49189" x="6580188" y="5092700"/>
          <p14:tracePt t="49203" x="6604000" y="5092700"/>
          <p14:tracePt t="49218" x="6616700" y="5092700"/>
          <p14:tracePt t="49225" x="6629400" y="5092700"/>
          <p14:tracePt t="49231" x="6642100" y="5092700"/>
          <p14:tracePt t="49239" x="6642100" y="5081588"/>
          <p14:tracePt t="49248" x="6654800" y="5081588"/>
          <p14:tracePt t="49254" x="6680200" y="5081588"/>
          <p14:tracePt t="49267" x="6692900" y="5081588"/>
          <p14:tracePt t="49282" x="6716713" y="5081588"/>
          <p14:tracePt t="49298" x="6729413" y="5068888"/>
          <p14:tracePt t="49318" x="6742113" y="5068888"/>
          <p14:tracePt t="49347" x="6754813" y="5068888"/>
          <p14:tracePt t="49368" x="6767513" y="5068888"/>
          <p14:tracePt t="49383" x="6780213" y="5068888"/>
          <p14:tracePt t="49397" x="6792913" y="5068888"/>
          <p14:tracePt t="49426" x="6805613" y="5068888"/>
          <p14:tracePt t="49433" x="6816725" y="5068888"/>
          <p14:tracePt t="49454" x="6829425" y="5068888"/>
          <p14:tracePt t="49469" x="6842125" y="5068888"/>
          <p14:tracePt t="49482" x="6854825" y="5068888"/>
          <p14:tracePt t="49490" x="6867525" y="5068888"/>
          <p14:tracePt t="49498" x="6892925" y="5068888"/>
          <p14:tracePt t="49504" x="6916738" y="5068888"/>
          <p14:tracePt t="49511" x="6942138" y="5068888"/>
          <p14:tracePt t="49518" x="6954838" y="5056188"/>
          <p14:tracePt t="49526" x="6967538" y="5056188"/>
          <p14:tracePt t="49531" x="6992938" y="5056188"/>
          <p14:tracePt t="49540" x="7016750" y="5056188"/>
          <p14:tracePt t="49548" x="7029450" y="5056188"/>
          <p14:tracePt t="49554" x="7042150" y="5043488"/>
          <p14:tracePt t="49562" x="7054850" y="5043488"/>
          <p14:tracePt t="49568" x="7067550" y="5043488"/>
          <p14:tracePt t="49576" x="7080250" y="5043488"/>
          <p14:tracePt t="49589" x="7105650" y="5043488"/>
          <p14:tracePt t="49605" x="7118350" y="5030788"/>
          <p14:tracePt t="49612" x="7129463" y="5030788"/>
          <p14:tracePt t="49618" x="7142163" y="5030788"/>
          <p14:tracePt t="49626" x="7167563" y="5030788"/>
          <p14:tracePt t="49631" x="7180263" y="5018088"/>
          <p14:tracePt t="49639" x="7192963" y="5005388"/>
          <p14:tracePt t="49648" x="7205663" y="5005388"/>
          <p14:tracePt t="49654" x="7218363" y="5005388"/>
          <p14:tracePt t="49661" x="7229475" y="5005388"/>
          <p14:tracePt t="49668" x="7254875" y="5005388"/>
          <p14:tracePt t="49681" x="7267575" y="4992688"/>
          <p14:tracePt t="49689" x="7280275" y="4992688"/>
          <p14:tracePt t="49698" x="7292975" y="4992688"/>
          <p14:tracePt t="49710" x="7305675" y="4992688"/>
          <p14:tracePt t="49725" x="7318375" y="4992688"/>
          <p14:tracePt t="49739" x="7329488" y="4992688"/>
          <p14:tracePt t="49748" x="7342188" y="4992688"/>
          <p14:tracePt t="49761" x="7354888" y="4992688"/>
          <p14:tracePt t="49803" x="7367588" y="4992688"/>
          <p14:tracePt t="49903" x="7380288" y="4992688"/>
          <p14:tracePt t="49924" x="7392988" y="4992688"/>
          <p14:tracePt t="49973" x="7405688" y="4992688"/>
          <p14:tracePt t="50015" x="7418388" y="4992688"/>
          <p14:tracePt t="50024" x="7429500" y="4992688"/>
          <p14:tracePt t="50029" x="7442200" y="4992688"/>
          <p14:tracePt t="50036" x="7467600" y="4992688"/>
          <p14:tracePt t="50043" x="7505700" y="4992688"/>
          <p14:tracePt t="50049" x="7542213" y="5005388"/>
          <p14:tracePt t="50057" x="7567613" y="5005388"/>
          <p14:tracePt t="50068" x="7580313" y="5005388"/>
          <p14:tracePt t="50072" x="7605713" y="5005388"/>
          <p14:tracePt t="50079" x="7631113" y="5005388"/>
          <p14:tracePt t="50084" x="7642225" y="5005388"/>
          <p14:tracePt t="50100" x="7667625" y="5005388"/>
          <p14:tracePt t="50108" x="7680325" y="5005388"/>
          <p14:tracePt t="50115" x="7693025" y="5005388"/>
          <p14:tracePt t="50121" x="7705725" y="5018088"/>
          <p14:tracePt t="50129" x="7731125" y="5018088"/>
          <p14:tracePt t="50143" x="7754938" y="5030788"/>
          <p14:tracePt t="50150" x="7767638" y="5030788"/>
          <p14:tracePt t="50166" x="7780338" y="5030788"/>
          <p14:tracePt t="50173" x="7793038" y="5030788"/>
          <p14:tracePt t="50231" x="7793038" y="5043488"/>
          <p14:tracePt t="50273" x="7767638" y="5043488"/>
          <p14:tracePt t="50281" x="7731125" y="5068888"/>
          <p14:tracePt t="50288" x="7693025" y="5081588"/>
          <p14:tracePt t="50296" x="7654925" y="5081588"/>
          <p14:tracePt t="50300" x="7593013" y="5092700"/>
          <p14:tracePt t="50309" x="7567613" y="5105400"/>
          <p14:tracePt t="50316" x="7531100" y="5118100"/>
          <p14:tracePt t="50323" x="7493000" y="5118100"/>
          <p14:tracePt t="50332" x="7454900" y="5118100"/>
          <p14:tracePt t="50338" x="7418388" y="5118100"/>
          <p14:tracePt t="50345" x="7367588" y="5130800"/>
          <p14:tracePt t="50350" x="7305675" y="5130800"/>
          <p14:tracePt t="50358" x="7229475" y="5130800"/>
          <p14:tracePt t="50366" x="7180263" y="5130800"/>
          <p14:tracePt t="50372" x="7105650" y="5143500"/>
          <p14:tracePt t="50382" x="7042150" y="5156200"/>
          <p14:tracePt t="50386" x="6967538" y="5168900"/>
          <p14:tracePt t="50393" x="6880225" y="5194300"/>
          <p14:tracePt t="50400" x="6805613" y="5205413"/>
          <p14:tracePt t="50408" x="6754813" y="5218113"/>
          <p14:tracePt t="50416" x="6680200" y="5230813"/>
          <p14:tracePt t="50423" x="6604000" y="5243513"/>
          <p14:tracePt t="50429" x="6529388" y="5268913"/>
          <p14:tracePt t="50436" x="6442075" y="5268913"/>
          <p14:tracePt t="50442" x="6354763" y="5294313"/>
          <p14:tracePt t="50449" x="6280150" y="5305425"/>
          <p14:tracePt t="50457" x="6180138" y="5330825"/>
          <p14:tracePt t="50465" x="6103938" y="5356225"/>
          <p14:tracePt t="50471" x="6054725" y="5381625"/>
          <p14:tracePt t="50479" x="6016625" y="5381625"/>
          <p14:tracePt t="50486" x="5978525" y="5394325"/>
          <p14:tracePt t="50493" x="5954713" y="5394325"/>
          <p14:tracePt t="50500" x="5942013" y="5407025"/>
          <p14:tracePt t="50508" x="5929313" y="5418138"/>
          <p14:tracePt t="50522" x="5916613" y="5418138"/>
          <p14:tracePt t="50544" x="5903913" y="5418138"/>
          <p14:tracePt t="50559" x="5903913" y="5430838"/>
          <p14:tracePt t="50665" x="5916613" y="5430838"/>
          <p14:tracePt t="50707" x="5929313" y="5430838"/>
          <p14:tracePt t="50735" x="5954713" y="5430838"/>
          <p14:tracePt t="50748" x="5967413" y="5430838"/>
          <p14:tracePt t="50757" x="5991225" y="5430838"/>
          <p14:tracePt t="50763" x="6042025" y="5430838"/>
          <p14:tracePt t="50771" x="6129338" y="5430838"/>
          <p14:tracePt t="50777" x="6180138" y="5430838"/>
          <p14:tracePt t="50784" x="6229350" y="5418138"/>
          <p14:tracePt t="50791" x="6280150" y="5418138"/>
          <p14:tracePt t="50800" x="6329363" y="5418138"/>
          <p14:tracePt t="50805" x="6367463" y="5407025"/>
          <p14:tracePt t="50813" x="6403975" y="5407025"/>
          <p14:tracePt t="50822" x="6442075" y="5394325"/>
          <p14:tracePt t="50829" x="6480175" y="5394325"/>
          <p14:tracePt t="50836" x="6503988" y="5394325"/>
          <p14:tracePt t="50843" x="6529388" y="5381625"/>
          <p14:tracePt t="50850" x="6567488" y="5381625"/>
          <p14:tracePt t="50857" x="6592888" y="5381625"/>
          <p14:tracePt t="50864" x="6604000" y="5381625"/>
          <p14:tracePt t="50871" x="6629400" y="5381625"/>
          <p14:tracePt t="50878" x="6654800" y="5381625"/>
          <p14:tracePt t="50885" x="6680200" y="5381625"/>
          <p14:tracePt t="50900" x="6704013" y="5381625"/>
          <p14:tracePt t="50906" x="6716713" y="5381625"/>
          <p14:tracePt t="50913" x="6729413" y="5381625"/>
          <p14:tracePt t="50920" x="6742113" y="5368925"/>
          <p14:tracePt t="50935" x="6754813" y="5368925"/>
          <p14:tracePt t="50949" x="6767513" y="5368925"/>
          <p14:tracePt t="50956" x="6780213" y="5368925"/>
          <p14:tracePt t="50980" x="6792913" y="5368925"/>
          <p14:tracePt t="50993" x="6805613" y="5368925"/>
          <p14:tracePt t="51061" x="6816725" y="5368925"/>
          <p14:tracePt t="51114" x="6829425" y="5368925"/>
          <p14:tracePt t="51143" x="6842125" y="5368925"/>
          <p14:tracePt t="51188" x="6854825" y="5368925"/>
          <p14:tracePt t="51210" x="6867525" y="5368925"/>
          <p14:tracePt t="51217" x="6880225" y="5368925"/>
          <p14:tracePt t="51223" x="6892925" y="5368925"/>
          <p14:tracePt t="51232" x="6905625" y="5381625"/>
          <p14:tracePt t="51239" x="6916738" y="5381625"/>
          <p14:tracePt t="51248" x="6954838" y="5394325"/>
          <p14:tracePt t="51253" x="6967538" y="5394325"/>
          <p14:tracePt t="51260" x="6980238" y="5394325"/>
          <p14:tracePt t="51266" x="7005638" y="5394325"/>
          <p14:tracePt t="51276" x="7016750" y="5394325"/>
          <p14:tracePt t="51283" x="7029450" y="5394325"/>
          <p14:tracePt t="51290" x="7042150" y="5394325"/>
          <p14:tracePt t="51299" x="7054850" y="5394325"/>
          <p14:tracePt t="51304" x="7067550" y="5394325"/>
          <p14:tracePt t="51313" x="7080250" y="5394325"/>
          <p14:tracePt t="51319" x="7092950" y="5394325"/>
          <p14:tracePt t="51326" x="7105650" y="5407025"/>
          <p14:tracePt t="51334" x="7129463" y="5407025"/>
          <p14:tracePt t="51341" x="7154863" y="5407025"/>
          <p14:tracePt t="51349" x="7167563" y="5407025"/>
          <p14:tracePt t="51357" x="7192963" y="5407025"/>
          <p14:tracePt t="51366" x="7218363" y="5407025"/>
          <p14:tracePt t="51370" x="7254875" y="5407025"/>
          <p14:tracePt t="51378" x="7267575" y="5407025"/>
          <p14:tracePt t="51385" x="7292975" y="5418138"/>
          <p14:tracePt t="51392" x="7305675" y="5418138"/>
          <p14:tracePt t="51399" x="7329488" y="5418138"/>
          <p14:tracePt t="51408" x="7342188" y="5418138"/>
          <p14:tracePt t="51415" x="7354888" y="5418138"/>
          <p14:tracePt t="51421" x="7380288" y="5418138"/>
          <p14:tracePt t="51429" x="7392988" y="5418138"/>
          <p14:tracePt t="51434" x="7405688" y="5418138"/>
          <p14:tracePt t="51443" x="7418388" y="5418138"/>
          <p14:tracePt t="51450" x="7429500" y="5418138"/>
          <p14:tracePt t="51457" x="7442200" y="5418138"/>
          <p14:tracePt t="51472" x="7454900" y="5418138"/>
          <p14:tracePt t="51480" x="7467600" y="5418138"/>
          <p14:tracePt t="51486" x="7480300" y="5407025"/>
          <p14:tracePt t="51493" x="7493000" y="5407025"/>
          <p14:tracePt t="51500" x="7505700" y="5407025"/>
          <p14:tracePt t="51508" x="7518400" y="5394325"/>
          <p14:tracePt t="51514" x="7542213" y="5394325"/>
          <p14:tracePt t="51522" x="7554913" y="5394325"/>
          <p14:tracePt t="51530" x="7567613" y="5394325"/>
          <p14:tracePt t="51537" x="7593013" y="5394325"/>
          <p14:tracePt t="51544" x="7605713" y="5394325"/>
          <p14:tracePt t="51552" x="7618413" y="5394325"/>
          <p14:tracePt t="51558" x="7631113" y="5394325"/>
          <p14:tracePt t="51565" x="7654925" y="5394325"/>
          <p14:tracePt t="51572" x="7654925" y="5381625"/>
          <p14:tracePt t="51580" x="7667625" y="5381625"/>
          <p14:tracePt t="51586" x="7680325" y="5368925"/>
          <p14:tracePt t="51593" x="7693025" y="5368925"/>
          <p14:tracePt t="51600" x="7705725" y="5368925"/>
          <p14:tracePt t="51620" x="7718425" y="5368925"/>
          <p14:tracePt t="51628" x="7731125" y="5368925"/>
          <p14:tracePt t="51726" x="7718425" y="5368925"/>
          <p14:tracePt t="51748" x="7693025" y="5368925"/>
          <p14:tracePt t="51757" x="7680325" y="5381625"/>
          <p14:tracePt t="51765" x="7642225" y="5381625"/>
          <p14:tracePt t="51771" x="7593013" y="5394325"/>
          <p14:tracePt t="51778" x="7542213" y="5394325"/>
          <p14:tracePt t="51787" x="7493000" y="5394325"/>
          <p14:tracePt t="51793" x="7429500" y="5407025"/>
          <p14:tracePt t="51799" x="7380288" y="5418138"/>
          <p14:tracePt t="51807" x="7329488" y="5430838"/>
          <p14:tracePt t="51815" x="7267575" y="5443538"/>
          <p14:tracePt t="51822" x="7218363" y="5456238"/>
          <p14:tracePt t="51829" x="7167563" y="5468938"/>
          <p14:tracePt t="51836" x="7129463" y="5468938"/>
          <p14:tracePt t="51843" x="7092950" y="5481638"/>
          <p14:tracePt t="51849" x="7042150" y="5494338"/>
          <p14:tracePt t="51857" x="7005638" y="5507038"/>
          <p14:tracePt t="51866" x="6954838" y="5518150"/>
          <p14:tracePt t="51871" x="6929438" y="5518150"/>
          <p14:tracePt t="51878" x="6880225" y="5530850"/>
          <p14:tracePt t="51885" x="6829425" y="5556250"/>
          <p14:tracePt t="51892" x="6780213" y="5568950"/>
          <p14:tracePt t="51899" x="6729413" y="5568950"/>
          <p14:tracePt t="51908" x="6654800" y="5581650"/>
          <p14:tracePt t="51916" x="6604000" y="5594350"/>
          <p14:tracePt t="51923" x="6542088" y="5607050"/>
          <p14:tracePt t="51933" x="6503988" y="5607050"/>
          <p14:tracePt t="51937" x="6454775" y="5619750"/>
          <p14:tracePt t="51944" x="6416675" y="5630863"/>
          <p14:tracePt t="51950" x="6391275" y="5630863"/>
          <p14:tracePt t="51960" x="6354763" y="5643563"/>
          <p14:tracePt t="51968" x="6329363" y="5643563"/>
          <p14:tracePt t="51973" x="6303963" y="5656263"/>
          <p14:tracePt t="51981" x="6267450" y="5668963"/>
          <p14:tracePt t="51988" x="6242050" y="5668963"/>
          <p14:tracePt t="51995" x="6229350" y="5668963"/>
          <p14:tracePt t="52003" x="6203950" y="5668963"/>
          <p14:tracePt t="52009" x="6191250" y="5681663"/>
          <p14:tracePt t="52016" x="6167438" y="5694363"/>
          <p14:tracePt t="52025" x="6154738" y="5694363"/>
          <p14:tracePt t="52031" x="6142038" y="5694363"/>
          <p14:tracePt t="52039" x="6116638" y="5707063"/>
          <p14:tracePt t="52047" x="6103938" y="5719763"/>
          <p14:tracePt t="52054" x="6091238" y="5719763"/>
          <p14:tracePt t="52069" x="6067425" y="5719763"/>
          <p14:tracePt t="52083" x="6054725" y="5719763"/>
          <p14:tracePt t="52097" x="6054725" y="5732463"/>
          <p14:tracePt t="52105" x="6042025" y="5732463"/>
          <p14:tracePt t="52121" x="6029325" y="5732463"/>
          <p14:tracePt t="52128" x="6029325" y="5743575"/>
          <p14:tracePt t="52157" x="6016625" y="5743575"/>
          <p14:tracePt t="52207" x="6016625" y="5756275"/>
          <p14:tracePt t="52224" x="6003925" y="5756275"/>
          <p14:tracePt t="52479" x="6016625" y="5756275"/>
          <p14:tracePt t="52539" x="6016625" y="5743575"/>
          <p14:tracePt t="52554" x="6029325" y="5743575"/>
          <p14:tracePt t="52598" x="6042025" y="5743575"/>
          <p14:tracePt t="53089" x="6067425" y="5743575"/>
          <p14:tracePt t="53098" x="6091238" y="5743575"/>
          <p14:tracePt t="53105" x="6116638" y="5756275"/>
          <p14:tracePt t="53112" x="6154738" y="5756275"/>
          <p14:tracePt t="53117" x="6180138" y="5756275"/>
          <p14:tracePt t="53126" x="6191250" y="5768975"/>
          <p14:tracePt t="53133" x="6216650" y="5768975"/>
          <p14:tracePt t="53140" x="6242050" y="5781675"/>
          <p14:tracePt t="53149" x="6254750" y="5781675"/>
          <p14:tracePt t="53154" x="6280150" y="5781675"/>
          <p14:tracePt t="53161" x="6291263" y="5794375"/>
          <p14:tracePt t="53169" x="6316663" y="5794375"/>
          <p14:tracePt t="53176" x="6329363" y="5807075"/>
          <p14:tracePt t="53182" x="6342063" y="5807075"/>
          <p14:tracePt t="53190" x="6367463" y="5807075"/>
          <p14:tracePt t="53204" x="6391275" y="5819775"/>
          <p14:tracePt t="53215" x="6403975" y="5819775"/>
          <p14:tracePt t="53219" x="6416675" y="5819775"/>
          <p14:tracePt t="53226" x="6429375" y="5819775"/>
          <p14:tracePt t="53233" x="6454775" y="5832475"/>
          <p14:tracePt t="53242" x="6467475" y="5832475"/>
          <p14:tracePt t="53248" x="6480175" y="5832475"/>
          <p14:tracePt t="53256" x="6503988" y="5832475"/>
          <p14:tracePt t="53265" x="6516688" y="5832475"/>
          <p14:tracePt t="53271" x="6529388" y="5843588"/>
          <p14:tracePt t="53278" x="6554788" y="5843588"/>
          <p14:tracePt t="53285" x="6567488" y="5843588"/>
          <p14:tracePt t="53291" x="6580188" y="5843588"/>
          <p14:tracePt t="53298" x="6592888" y="5843588"/>
          <p14:tracePt t="53307" x="6616700" y="5843588"/>
          <p14:tracePt t="53321" x="6629400" y="5843588"/>
          <p14:tracePt t="53328" x="6642100" y="5843588"/>
          <p14:tracePt t="53335" x="6654800" y="5843588"/>
          <p14:tracePt t="53342" x="6667500" y="5843588"/>
          <p14:tracePt t="53348" x="6680200" y="5843588"/>
          <p14:tracePt t="53357" x="6692900" y="5843588"/>
          <p14:tracePt t="53372" x="6704013" y="5843588"/>
          <p14:tracePt t="53381" x="6716713" y="5843588"/>
          <p14:tracePt t="53385" x="6729413" y="5843588"/>
          <p14:tracePt t="53393" x="6742113" y="5843588"/>
          <p14:tracePt t="53400" x="6754813" y="5843588"/>
          <p14:tracePt t="53408" x="6767513" y="5843588"/>
          <p14:tracePt t="53416" x="6780213" y="5843588"/>
          <p14:tracePt t="53431" x="6792913" y="5843588"/>
          <p14:tracePt t="53437" x="6805613" y="5843588"/>
          <p14:tracePt t="53443" x="6816725" y="5843588"/>
          <p14:tracePt t="53458" x="6829425" y="5843588"/>
          <p14:tracePt t="53473" x="6842125" y="5843588"/>
          <p14:tracePt t="53481" x="6854825" y="5843588"/>
          <p14:tracePt t="53494" x="6867525" y="5843588"/>
          <p14:tracePt t="53509" x="6892925" y="5843588"/>
          <p14:tracePt t="53523" x="6905625" y="5843588"/>
          <p14:tracePt t="53532" x="6929438" y="5843588"/>
          <p14:tracePt t="53545" x="6942138" y="5843588"/>
          <p14:tracePt t="53552" x="6954838" y="5843588"/>
          <p14:tracePt t="53559" x="6967538" y="5856288"/>
          <p14:tracePt t="53567" x="6980238" y="5856288"/>
          <p14:tracePt t="53573" x="6992938" y="5856288"/>
          <p14:tracePt t="53581" x="7005638" y="5856288"/>
          <p14:tracePt t="53587" x="7016750" y="5856288"/>
          <p14:tracePt t="53595" x="7029450" y="5856288"/>
          <p14:tracePt t="53602" x="7042150" y="5856288"/>
          <p14:tracePt t="53609" x="7054850" y="5856288"/>
          <p14:tracePt t="53616" x="7067550" y="5856288"/>
          <p14:tracePt t="53623" x="7080250" y="5856288"/>
          <p14:tracePt t="53632" x="7092950" y="5856288"/>
          <p14:tracePt t="53638" x="7105650" y="5856288"/>
          <p14:tracePt t="53645" x="7129463" y="5856288"/>
          <p14:tracePt t="53652" x="7142163" y="5856288"/>
          <p14:tracePt t="53659" x="7154863" y="5856288"/>
          <p14:tracePt t="53666" x="7180263" y="5856288"/>
          <p14:tracePt t="53673" x="7192963" y="5843588"/>
          <p14:tracePt t="53683" x="7205663" y="5843588"/>
          <p14:tracePt t="53688" x="7218363" y="5843588"/>
          <p14:tracePt t="53698" x="7242175" y="5832475"/>
          <p14:tracePt t="53702" x="7254875" y="5832475"/>
          <p14:tracePt t="53709" x="7267575" y="5832475"/>
          <p14:tracePt t="53716" x="7280275" y="5832475"/>
          <p14:tracePt t="53723" x="7292975" y="5832475"/>
          <p14:tracePt t="53733" x="7305675" y="5832475"/>
          <p14:tracePt t="53737" x="7329488" y="5832475"/>
          <p14:tracePt t="53745" x="7342188" y="5819775"/>
          <p14:tracePt t="53752" x="7354888" y="5819775"/>
          <p14:tracePt t="53758" x="7367588" y="5819775"/>
          <p14:tracePt t="53766" x="7380288" y="5819775"/>
          <p14:tracePt t="53773" x="7405688" y="5819775"/>
          <p14:tracePt t="53782" x="7418388" y="5807075"/>
          <p14:tracePt t="53787" x="7442200" y="5807075"/>
          <p14:tracePt t="53795" x="7467600" y="5807075"/>
          <p14:tracePt t="53802" x="7493000" y="5807075"/>
          <p14:tracePt t="53809" x="7518400" y="5807075"/>
          <p14:tracePt t="53816" x="7554913" y="5807075"/>
          <p14:tracePt t="53825" x="7580313" y="5807075"/>
          <p14:tracePt t="53832" x="7605713" y="5807075"/>
          <p14:tracePt t="53839" x="7631113" y="5807075"/>
          <p14:tracePt t="53848" x="7654925" y="5807075"/>
          <p14:tracePt t="53854" x="7693025" y="5794375"/>
          <p14:tracePt t="53860" x="7718425" y="5794375"/>
          <p14:tracePt t="53867" x="7742238" y="5794375"/>
          <p14:tracePt t="53874" x="7780338" y="5794375"/>
          <p14:tracePt t="53882" x="7805738" y="5794375"/>
          <p14:tracePt t="53888" x="7843838" y="5794375"/>
          <p14:tracePt t="53899" x="7880350" y="5794375"/>
          <p14:tracePt t="53902" x="7893050" y="5794375"/>
          <p14:tracePt t="53909" x="7918450" y="5794375"/>
          <p14:tracePt t="53916" x="7931150" y="5794375"/>
          <p14:tracePt t="53924" x="7954963" y="5794375"/>
          <p14:tracePt t="53938" x="7967663" y="5794375"/>
          <p14:tracePt t="53952" x="7980363" y="5794375"/>
          <p14:tracePt t="54080" x="7967663" y="5794375"/>
          <p14:tracePt t="54095" x="7943850" y="5807075"/>
          <p14:tracePt t="54101" x="7931150" y="5819775"/>
          <p14:tracePt t="54109" x="7918450" y="5819775"/>
          <p14:tracePt t="54115" x="7880350" y="5832475"/>
          <p14:tracePt t="54122" x="7843838" y="5832475"/>
          <p14:tracePt t="54132" x="7805738" y="5843588"/>
          <p14:tracePt t="54136" x="7780338" y="5856288"/>
          <p14:tracePt t="54143" x="7754938" y="5856288"/>
          <p14:tracePt t="54149" x="7718425" y="5868988"/>
          <p14:tracePt t="54159" x="7693025" y="5868988"/>
          <p14:tracePt t="54165" x="7642225" y="5881688"/>
          <p14:tracePt t="54172" x="7605713" y="5894388"/>
          <p14:tracePt t="54180" x="7567613" y="5907088"/>
          <p14:tracePt t="54186" x="7531100" y="5907088"/>
          <p14:tracePt t="54194" x="7493000" y="5907088"/>
          <p14:tracePt t="54200" x="7442200" y="5932488"/>
          <p14:tracePt t="54207" x="7405688" y="5945188"/>
          <p14:tracePt t="54215" x="7342188" y="5969000"/>
          <p14:tracePt t="54222" x="7292975" y="5994400"/>
          <p14:tracePt t="54229" x="7218363" y="6007100"/>
          <p14:tracePt t="54236" x="7154863" y="6032500"/>
          <p14:tracePt t="54243" x="7092950" y="6056313"/>
          <p14:tracePt t="54250" x="7016750" y="6069013"/>
          <p14:tracePt t="54257" x="6954838" y="6094413"/>
          <p14:tracePt t="54263" x="6905625" y="6119813"/>
          <p14:tracePt t="54270" x="6842125" y="6145213"/>
          <p14:tracePt t="54278" x="6805613" y="6157913"/>
          <p14:tracePt t="54286" x="6754813" y="6181725"/>
          <p14:tracePt t="54292" x="6704013" y="6207125"/>
          <p14:tracePt t="54298" x="6680200" y="6207125"/>
          <p14:tracePt t="54306" x="6642100" y="6232525"/>
          <p14:tracePt t="54316" x="6616700" y="6245225"/>
          <p14:tracePt t="54321" x="6580188" y="6257925"/>
          <p14:tracePt t="54326" x="6542088" y="6294438"/>
          <p14:tracePt t="54333" x="6503988" y="6294438"/>
          <p14:tracePt t="54340" x="6480175" y="6319838"/>
          <p14:tracePt t="54347" x="6442075" y="6332538"/>
          <p14:tracePt t="54354" x="6416675" y="6345238"/>
          <p14:tracePt t="54363" x="6380163" y="6357938"/>
          <p14:tracePt t="54368" x="6342063" y="6370638"/>
          <p14:tracePt t="54376" x="6329363" y="6381750"/>
          <p14:tracePt t="54384" x="6291263" y="6394450"/>
          <p14:tracePt t="54390" x="6267450" y="6407150"/>
          <p14:tracePt t="54399" x="6229350" y="6419850"/>
          <p14:tracePt t="54405" x="6216650" y="6419850"/>
          <p14:tracePt t="54416" x="6191250" y="6445250"/>
          <p14:tracePt t="54420" x="6180138" y="6445250"/>
          <p14:tracePt t="54427" x="6142038" y="6457950"/>
          <p14:tracePt t="54434" x="6116638" y="6470650"/>
          <p14:tracePt t="54442" x="6103938" y="6470650"/>
          <p14:tracePt t="54449" x="6078538" y="6483350"/>
          <p14:tracePt t="54457" x="6054725" y="6483350"/>
          <p14:tracePt t="54466" x="6029325" y="6494463"/>
          <p14:tracePt t="54471" x="6016625" y="6494463"/>
          <p14:tracePt t="54478" x="5991225" y="6507163"/>
          <p14:tracePt t="54485" x="5978525" y="6519863"/>
          <p14:tracePt t="54492" x="5967413" y="6519863"/>
          <p14:tracePt t="54506" x="5954713" y="6519863"/>
          <p14:tracePt t="54528" x="5942013" y="6519863"/>
          <p14:tracePt t="54627" x="5954713" y="6519863"/>
          <p14:tracePt t="54647" x="5954713" y="6507163"/>
          <p14:tracePt t="54655" x="5967413" y="6507163"/>
          <p14:tracePt t="54664" x="5978525" y="6507163"/>
          <p14:tracePt t="54677" x="5991225" y="6507163"/>
          <p14:tracePt t="54684" x="6003925" y="6494463"/>
          <p14:tracePt t="54691" x="6029325" y="6483350"/>
          <p14:tracePt t="54698" x="6054725" y="6470650"/>
          <p14:tracePt t="54705" x="6078538" y="6445250"/>
          <p14:tracePt t="54713" x="6091238" y="6445250"/>
          <p14:tracePt t="54719" x="6116638" y="6432550"/>
          <p14:tracePt t="54726" x="6129338" y="6419850"/>
          <p14:tracePt t="54733" x="6142038" y="6419850"/>
          <p14:tracePt t="54741" x="6154738" y="6419850"/>
          <p14:tracePt t="54748" x="6167438" y="6407150"/>
          <p14:tracePt t="54755" x="6180138" y="6394450"/>
          <p14:tracePt t="54769" x="6191250" y="6394450"/>
          <p14:tracePt t="54791" x="6203950" y="6394450"/>
          <p14:tracePt t="54798" x="6216650" y="6394450"/>
          <p14:tracePt t="54876" x="6216650" y="6381750"/>
          <p14:tracePt t="54897" x="6229350" y="6381750"/>
          <p14:tracePt t="54981" x="6242050" y="6381750"/>
          <p14:tracePt t="55003" x="6242050" y="6370638"/>
          <p14:tracePt t="55016" x="6254750" y="6370638"/>
          <p14:tracePt t="55051" x="6267450" y="6370638"/>
          <p14:tracePt t="55079" x="6280150" y="6370638"/>
          <p14:tracePt t="55086" x="6280150" y="6357938"/>
          <p14:tracePt t="55107" x="6291263" y="6357938"/>
          <p14:tracePt t="55121" x="6303963" y="6345238"/>
          <p14:tracePt t="55128" x="6316663" y="6345238"/>
          <p14:tracePt t="55137" x="6342063" y="6332538"/>
          <p14:tracePt t="55143" x="6354763" y="6332538"/>
          <p14:tracePt t="55149" x="6380163" y="6307138"/>
          <p14:tracePt t="55157" x="6403975" y="6307138"/>
          <p14:tracePt t="55165" x="6416675" y="6294438"/>
          <p14:tracePt t="55170" x="6429375" y="6281738"/>
          <p14:tracePt t="55178" x="6454775" y="6281738"/>
          <p14:tracePt t="55184" x="6467475" y="6281738"/>
          <p14:tracePt t="55191" x="6480175" y="6269038"/>
          <p14:tracePt t="55198" x="6492875" y="6269038"/>
          <p14:tracePt t="55206" x="6503988" y="6257925"/>
          <p14:tracePt t="55215" x="6516688" y="6257925"/>
          <p14:tracePt t="55220" x="6529388" y="6257925"/>
          <p14:tracePt t="55227" x="6542088" y="6257925"/>
          <p14:tracePt t="55234" x="6554788" y="6257925"/>
          <p14:tracePt t="55241" x="6567488" y="6257925"/>
          <p14:tracePt t="55249" x="6580188" y="6245225"/>
          <p14:tracePt t="55256" x="6592888" y="6245225"/>
          <p14:tracePt t="55270" x="6616700" y="6245225"/>
          <p14:tracePt t="55277" x="6629400" y="6245225"/>
          <p14:tracePt t="55284" x="6629400" y="6232525"/>
          <p14:tracePt t="55291" x="6654800" y="6232525"/>
          <p14:tracePt t="55299" x="6667500" y="6219825"/>
          <p14:tracePt t="55306" x="6680200" y="6219825"/>
          <p14:tracePt t="55315" x="6692900" y="6219825"/>
          <p14:tracePt t="55319" x="6704013" y="6219825"/>
          <p14:tracePt t="55326" x="6716713" y="6207125"/>
          <p14:tracePt t="55334" x="6742113" y="6207125"/>
          <p14:tracePt t="55340" x="6754813" y="6207125"/>
          <p14:tracePt t="55348" x="6767513" y="6207125"/>
          <p14:tracePt t="55356" x="6780213" y="6207125"/>
          <p14:tracePt t="55362" x="6805613" y="6194425"/>
          <p14:tracePt t="55369" x="6816725" y="6194425"/>
          <p14:tracePt t="55376" x="6829425" y="6194425"/>
          <p14:tracePt t="55384" x="6842125" y="6194425"/>
          <p14:tracePt t="55390" x="6854825" y="6194425"/>
          <p14:tracePt t="55398" x="6867525" y="6181725"/>
          <p14:tracePt t="55413" x="6892925" y="6181725"/>
          <p14:tracePt t="55426" x="6905625" y="6181725"/>
          <p14:tracePt t="55433" x="6905625" y="6169025"/>
          <p14:tracePt t="55449" x="6916738" y="6169025"/>
          <p14:tracePt t="55456" x="6929438" y="6169025"/>
          <p14:tracePt t="55463" x="6929438" y="6157913"/>
          <p14:tracePt t="55469" x="6942138" y="6157913"/>
          <p14:tracePt t="55482" x="6954838" y="6157913"/>
          <p14:tracePt t="55498" x="6967538" y="6145213"/>
          <p14:tracePt t="55512" x="6980238" y="6145213"/>
          <p14:tracePt t="55532" x="6992938" y="6132513"/>
          <p14:tracePt t="55554" x="7005638" y="6132513"/>
          <p14:tracePt t="55568" x="7029450" y="6132513"/>
          <p14:tracePt t="55575" x="7029450" y="6119813"/>
          <p14:tracePt t="55582" x="7042150" y="6119813"/>
          <p14:tracePt t="55589" x="7067550" y="6107113"/>
          <p14:tracePt t="55603" x="7092950" y="6107113"/>
          <p14:tracePt t="55617" x="7105650" y="6107113"/>
          <p14:tracePt t="55632" x="7118350" y="6107113"/>
          <p14:tracePt t="55648" x="7129463" y="6094413"/>
          <p14:tracePt t="55660" x="7142163" y="6094413"/>
          <p14:tracePt t="55668" x="7154863" y="6094413"/>
          <p14:tracePt t="55681" x="7167563" y="6094413"/>
          <p14:tracePt t="55691" x="7192963" y="6094413"/>
          <p14:tracePt t="55698" x="7192963" y="6081713"/>
          <p14:tracePt t="55704" x="7218363" y="6081713"/>
          <p14:tracePt t="55712" x="7242175" y="6081713"/>
          <p14:tracePt t="55727" x="7254875" y="6081713"/>
          <p14:tracePt t="55734" x="7280275" y="6081713"/>
          <p14:tracePt t="55742" x="7292975" y="6081713"/>
          <p14:tracePt t="55749" x="7305675" y="6081713"/>
          <p14:tracePt t="55756" x="7318375" y="6069013"/>
          <p14:tracePt t="55765" x="7329488" y="6069013"/>
          <p14:tracePt t="55771" x="7342188" y="6069013"/>
          <p14:tracePt t="55778" x="7354888" y="6056313"/>
          <p14:tracePt t="55785" x="7367588" y="6056313"/>
          <p14:tracePt t="55793" x="7380288" y="6056313"/>
          <p14:tracePt t="55808" x="7405688" y="6056313"/>
          <p14:tracePt t="55816" x="7418388" y="6056313"/>
          <p14:tracePt t="55822" x="7429500" y="6069013"/>
          <p14:tracePt t="55831" x="7442200" y="6069013"/>
          <p14:tracePt t="55838" x="7467600" y="6069013"/>
          <p14:tracePt t="55845" x="7480300" y="6069013"/>
          <p14:tracePt t="55851" x="7493000" y="6069013"/>
          <p14:tracePt t="55859" x="7518400" y="6069013"/>
          <p14:tracePt t="55867" x="7542213" y="6069013"/>
          <p14:tracePt t="55873" x="7567613" y="6069013"/>
          <p14:tracePt t="55882" x="7580313" y="6069013"/>
          <p14:tracePt t="55889" x="7605713" y="6069013"/>
          <p14:tracePt t="55898" x="7631113" y="6069013"/>
          <p14:tracePt t="55904" x="7642225" y="6069013"/>
          <p14:tracePt t="55911" x="7667625" y="6069013"/>
          <p14:tracePt t="55917" x="7680325" y="6069013"/>
          <p14:tracePt t="55926" x="7705725" y="6069013"/>
          <p14:tracePt t="55933" x="7731125" y="6069013"/>
          <p14:tracePt t="55940" x="7742238" y="6069013"/>
          <p14:tracePt t="55948" x="7754938" y="6069013"/>
          <p14:tracePt t="55956" x="7780338" y="6056313"/>
          <p14:tracePt t="55969" x="7793038" y="6056313"/>
          <p14:tracePt t="55977" x="7805738" y="6056313"/>
          <p14:tracePt t="55984" x="7818438" y="6056313"/>
          <p14:tracePt t="55999" x="7831138" y="6056313"/>
          <p14:tracePt t="56016" x="7843838" y="6056313"/>
          <p14:tracePt t="56080" x="7843838" y="6069013"/>
          <p14:tracePt t="56095" x="7831138" y="6081713"/>
          <p14:tracePt t="56116" x="7818438" y="6081713"/>
          <p14:tracePt t="56124" x="7805738" y="6094413"/>
          <p14:tracePt t="56131" x="7793038" y="6094413"/>
          <p14:tracePt t="56139" x="7767638" y="6119813"/>
          <p14:tracePt t="56148" x="7742238" y="6132513"/>
          <p14:tracePt t="56153" x="7718425" y="6145213"/>
          <p14:tracePt t="56162" x="7693025" y="6157913"/>
          <p14:tracePt t="56168" x="7667625" y="6169025"/>
          <p14:tracePt t="56176" x="7642225" y="6181725"/>
          <p14:tracePt t="56183" x="7605713" y="6181725"/>
          <p14:tracePt t="56190" x="7567613" y="6194425"/>
          <p14:tracePt t="56198" x="7531100" y="6194425"/>
          <p14:tracePt t="56206" x="7505700" y="6207125"/>
          <p14:tracePt t="56215" x="7467600" y="6219825"/>
          <p14:tracePt t="56220" x="7429500" y="6219825"/>
          <p14:tracePt t="56228" x="7405688" y="6232525"/>
          <p14:tracePt t="56237" x="7380288" y="6232525"/>
          <p14:tracePt t="56242" x="7329488" y="6245225"/>
          <p14:tracePt t="56250" x="7292975" y="6257925"/>
          <p14:tracePt t="56258" x="7242175" y="6257925"/>
          <p14:tracePt t="56265" x="7205663" y="6269038"/>
          <p14:tracePt t="56273" x="7154863" y="6281738"/>
          <p14:tracePt t="56282" x="7118350" y="6281738"/>
          <p14:tracePt t="56288" x="7080250" y="6294438"/>
          <p14:tracePt t="56295" x="7042150" y="6319838"/>
          <p14:tracePt t="56302" x="6992938" y="6332538"/>
          <p14:tracePt t="56309" x="6954838" y="6332538"/>
          <p14:tracePt t="56315" x="6916738" y="6357938"/>
          <p14:tracePt t="56323" x="6880225" y="6381750"/>
          <p14:tracePt t="56332" x="6854825" y="6381750"/>
          <p14:tracePt t="56338" x="6816725" y="6394450"/>
          <p14:tracePt t="56344" x="6767513" y="6419850"/>
          <p14:tracePt t="56351" x="6729413" y="6432550"/>
          <p14:tracePt t="56358" x="6704013" y="6432550"/>
          <p14:tracePt t="56365" x="6667500" y="6445250"/>
          <p14:tracePt t="56372" x="6629400" y="6457950"/>
          <p14:tracePt t="56381" x="6580188" y="6483350"/>
          <p14:tracePt t="56387" x="6542088" y="6483350"/>
          <p14:tracePt t="56393" x="6503988" y="6494463"/>
          <p14:tracePt t="56400" x="6467475" y="6507163"/>
          <p14:tracePt t="56407" x="6442075" y="6519863"/>
          <p14:tracePt t="56415" x="6403975" y="6519863"/>
          <p14:tracePt t="56423" x="6380163" y="6545263"/>
          <p14:tracePt t="56432" x="6354763" y="6557963"/>
          <p14:tracePt t="56437" x="6329363" y="6557963"/>
          <p14:tracePt t="56448" x="6303963" y="6583363"/>
          <p14:tracePt t="56453" x="6291263" y="6583363"/>
          <p14:tracePt t="56460" x="6280150" y="6583363"/>
          <p14:tracePt t="56468" x="6267450" y="6594475"/>
          <p14:tracePt t="56474" x="6254750" y="6607175"/>
          <p14:tracePt t="56489" x="6242050" y="6607175"/>
          <p14:tracePt t="56498" x="6229350" y="6607175"/>
          <p14:tracePt t="56505" x="6229350" y="6619875"/>
          <p14:tracePt t="56591" x="6242050" y="6619875"/>
          <p14:tracePt t="56619" x="6254750" y="6619875"/>
          <p14:tracePt t="56626" x="6267450" y="6607175"/>
          <p14:tracePt t="56640" x="6280150" y="6594475"/>
          <p14:tracePt t="56648" x="6291263" y="6594475"/>
          <p14:tracePt t="56661" x="6303963" y="6594475"/>
          <p14:tracePt t="56668" x="6329363" y="6583363"/>
          <p14:tracePt t="56675" x="6354763" y="6583363"/>
          <p14:tracePt t="56682" x="6380163" y="6583363"/>
          <p14:tracePt t="56690" x="6403975" y="6570663"/>
          <p14:tracePt t="56699" x="6429375" y="6570663"/>
          <p14:tracePt t="56705" x="6454775" y="6570663"/>
          <p14:tracePt t="56718" x="6480175" y="6570663"/>
          <p14:tracePt t="56725" x="6492875" y="6557963"/>
          <p14:tracePt t="56733" x="6503988" y="6557963"/>
          <p14:tracePt t="56740" x="6516688" y="6557963"/>
          <p14:tracePt t="56753" x="6529388" y="6557963"/>
          <p14:tracePt t="56762" x="6542088" y="6557963"/>
          <p14:tracePt t="56782" x="6554788" y="6557963"/>
          <p14:tracePt t="56805" x="6567488" y="6557963"/>
          <p14:tracePt t="56818" x="6580188" y="6557963"/>
          <p14:tracePt t="56840" x="6592888" y="6557963"/>
          <p14:tracePt t="56864" x="6604000" y="6557963"/>
          <p14:tracePt t="56884" x="6616700" y="6557963"/>
          <p14:tracePt t="56914" x="6629400" y="6557963"/>
          <p14:tracePt t="56928" x="6642100" y="6557963"/>
          <p14:tracePt t="56942" x="6654800" y="6557963"/>
          <p14:tracePt t="56977" x="6667500" y="6557963"/>
          <p14:tracePt t="56998" x="6680200" y="6557963"/>
          <p14:tracePt t="57007" x="6692900" y="6557963"/>
          <p14:tracePt t="57035" x="6704013" y="6557963"/>
          <p14:tracePt t="57057" x="6716713" y="6557963"/>
          <p14:tracePt t="57110" x="6729413" y="6557963"/>
          <p14:tracePt t="57162" x="6742113" y="6557963"/>
          <p14:tracePt t="57178" x="6754813" y="6557963"/>
          <p14:tracePt t="57198" x="6780213" y="6557963"/>
          <p14:tracePt t="57206" x="6792913" y="6557963"/>
          <p14:tracePt t="57215" x="6816725" y="6557963"/>
          <p14:tracePt t="57221" x="6867525" y="6557963"/>
          <p14:tracePt t="57228" x="6892925" y="6557963"/>
          <p14:tracePt t="57235" x="6916738" y="6557963"/>
          <p14:tracePt t="57242" x="6942138" y="6557963"/>
          <p14:tracePt t="57250" x="6954838" y="6557963"/>
          <p14:tracePt t="57257" x="6967538" y="6557963"/>
          <p14:tracePt t="57266" x="6992938" y="6557963"/>
          <p14:tracePt t="57272" x="7005638" y="6557963"/>
          <p14:tracePt t="57282" x="7016750" y="6557963"/>
          <p14:tracePt t="57286" x="7029450" y="6557963"/>
          <p14:tracePt t="57294" x="7054850" y="6557963"/>
          <p14:tracePt t="57308" x="7067550" y="6557963"/>
          <p14:tracePt t="57315" x="7092950" y="6557963"/>
          <p14:tracePt t="57323" x="7105650" y="6557963"/>
          <p14:tracePt t="57332" x="7118350" y="6557963"/>
          <p14:tracePt t="57337" x="7129463" y="6557963"/>
          <p14:tracePt t="57345" x="7142163" y="6557963"/>
          <p14:tracePt t="57351" x="7154863" y="6557963"/>
          <p14:tracePt t="57359" x="7167563" y="6545263"/>
          <p14:tracePt t="57373" x="7180263" y="6545263"/>
          <p14:tracePt t="57388" x="7192963" y="6545263"/>
          <p14:tracePt t="57402" x="7205663" y="6545263"/>
          <p14:tracePt t="57496" x="7218363" y="6545263"/>
          <p14:tracePt t="57840" x="7242175" y="6545263"/>
          <p14:tracePt t="57848" x="7292975" y="6545263"/>
          <p14:tracePt t="57856" x="7329488" y="6545263"/>
          <p14:tracePt t="57863" x="7367588" y="6545263"/>
          <p14:tracePt t="57869" x="7405688" y="6545263"/>
          <p14:tracePt t="57876" x="7442200" y="6545263"/>
          <p14:tracePt t="57884" x="7480300" y="6545263"/>
          <p14:tracePt t="57891" x="7505700" y="6545263"/>
          <p14:tracePt t="57899" x="7542213" y="6545263"/>
          <p14:tracePt t="57906" x="7567613" y="6545263"/>
          <p14:tracePt t="57916" x="7593013" y="6545263"/>
          <p14:tracePt t="57920" x="7618413" y="6545263"/>
          <p14:tracePt t="57928" x="7654925" y="6545263"/>
          <p14:tracePt t="57933" x="7680325" y="6545263"/>
          <p14:tracePt t="57942" x="7705725" y="6557963"/>
          <p14:tracePt t="57949" x="7731125" y="6557963"/>
          <p14:tracePt t="57965" x="7780338" y="6570663"/>
          <p14:tracePt t="57970" x="7818438" y="6583363"/>
          <p14:tracePt t="57978" x="7854950" y="6583363"/>
          <p14:tracePt t="57983" x="7905750" y="6583363"/>
          <p14:tracePt t="57993" x="7943850" y="6594475"/>
          <p14:tracePt t="58000" x="7980363" y="6594475"/>
          <p14:tracePt t="58007" x="8018463" y="6594475"/>
          <p14:tracePt t="58016" x="8054975" y="6594475"/>
          <p14:tracePt t="58020" x="8105775" y="6607175"/>
          <p14:tracePt t="58028" x="8143875" y="6607175"/>
          <p14:tracePt t="58035" x="8193088" y="6607175"/>
          <p14:tracePt t="58042" x="8218488" y="6607175"/>
          <p14:tracePt t="58049" x="8256588" y="6607175"/>
          <p14:tracePt t="58057" x="8293100" y="6607175"/>
          <p14:tracePt t="58065" x="8318500" y="6594475"/>
          <p14:tracePt t="58070" x="8343900" y="6594475"/>
          <p14:tracePt t="58077" x="8367713" y="6594475"/>
          <p14:tracePt t="58084" x="8393113" y="6594475"/>
          <p14:tracePt t="58091" x="8405813" y="6594475"/>
          <p14:tracePt t="58099" x="8418513" y="6594475"/>
          <p14:tracePt t="58105" x="8443913" y="6594475"/>
          <p14:tracePt t="58119" x="8469313" y="6594475"/>
          <p14:tracePt t="58126" x="8480425" y="6594475"/>
          <p14:tracePt t="58140" x="8505825" y="6594475"/>
          <p14:tracePt t="58155" x="8518525" y="6594475"/>
          <p14:tracePt t="58261" x="8493125" y="6607175"/>
          <p14:tracePt t="58269" x="8493125" y="6619875"/>
          <p14:tracePt t="58276" x="8480425" y="6619875"/>
          <p14:tracePt t="58282" x="8469313" y="6632575"/>
          <p14:tracePt t="58290" x="8456613" y="6645275"/>
          <p14:tracePt t="58299" x="8418513" y="6645275"/>
          <p14:tracePt t="58305" x="8405813" y="6657975"/>
          <p14:tracePt t="58313" x="8380413" y="6670675"/>
          <p14:tracePt t="58319" x="8356600" y="6683375"/>
          <p14:tracePt t="58327" x="8318500" y="6696075"/>
          <p14:tracePt t="58332" x="8280400" y="6707188"/>
          <p14:tracePt t="58341" x="8243888" y="6719888"/>
          <p14:tracePt t="58349" x="8205788" y="6732588"/>
          <p14:tracePt t="58356" x="8156575" y="6745288"/>
          <p14:tracePt t="58362" x="8118475" y="6757988"/>
          <p14:tracePt t="58369" x="8067675" y="6757988"/>
          <p14:tracePt t="58377" x="8018463" y="6770688"/>
          <p14:tracePt t="58383" x="7980363" y="6783388"/>
          <p14:tracePt t="58391" x="7943850" y="6796088"/>
          <p14:tracePt t="58397" x="7905750" y="6807200"/>
          <p14:tracePt t="58404" x="7867650" y="6807200"/>
          <p14:tracePt t="58411" x="7831138" y="6819900"/>
          <p14:tracePt t="58419" x="7793038" y="6832600"/>
          <p14:tracePt t="58426" x="7754938" y="6832600"/>
          <p14:tracePt t="59069" x="6242050" y="6845300"/>
          <p14:tracePt t="59075" x="6242050" y="6832600"/>
          <p14:tracePt t="59083" x="6254750" y="6832600"/>
          <p14:tracePt t="59103" x="6267450" y="6832600"/>
          <p14:tracePt t="59125" x="6280150" y="6832600"/>
          <p14:tracePt t="59154" x="6291263" y="6832600"/>
          <p14:tracePt t="59212" x="6303963" y="6819900"/>
          <p14:tracePt t="59262" x="6316663" y="6819900"/>
          <p14:tracePt t="59269" x="6316663" y="6807200"/>
          <p14:tracePt t="59319" x="6329363" y="6807200"/>
          <p14:tracePt t="59356" x="6342063" y="6796088"/>
          <p14:tracePt t="59391" x="6354763" y="6796088"/>
          <p14:tracePt t="59428" x="6367463" y="6783388"/>
          <p14:tracePt t="59434" x="6380163" y="6783388"/>
          <p14:tracePt t="59441" x="6391275" y="6783388"/>
          <p14:tracePt t="59449" x="6403975" y="6783388"/>
          <p14:tracePt t="59456" x="6429375" y="6783388"/>
          <p14:tracePt t="59466" x="6454775" y="6770688"/>
          <p14:tracePt t="59470" x="6467475" y="6770688"/>
          <p14:tracePt t="59478" x="6503988" y="6757988"/>
          <p14:tracePt t="59485" x="6529388" y="6745288"/>
          <p14:tracePt t="59492" x="6542088" y="6745288"/>
          <p14:tracePt t="59499" x="6554788" y="6745288"/>
          <p14:tracePt t="59507" x="6580188" y="6745288"/>
          <p14:tracePt t="59515" x="6592888" y="6745288"/>
          <p14:tracePt t="59521" x="6604000" y="6745288"/>
          <p14:tracePt t="59529" x="6616700" y="6732588"/>
          <p14:tracePt t="59536" x="6629400" y="6719888"/>
          <p14:tracePt t="59543" x="6642100" y="6719888"/>
          <p14:tracePt t="59549" x="6654800" y="6719888"/>
          <p14:tracePt t="59558" x="6667500" y="6719888"/>
          <p14:tracePt t="59566" x="6680200" y="6719888"/>
          <p14:tracePt t="59572" x="6692900" y="6719888"/>
          <p14:tracePt t="59579" x="6704013" y="6719888"/>
          <p14:tracePt t="59586" x="6716713" y="6719888"/>
          <p14:tracePt t="59594" x="6729413" y="6719888"/>
          <p14:tracePt t="59601" x="6742113" y="6707188"/>
          <p14:tracePt t="59608" x="6754813" y="6707188"/>
          <p14:tracePt t="59622" x="6767513" y="6707188"/>
          <p14:tracePt t="59632" x="6780213" y="6707188"/>
          <p14:tracePt t="59637" x="6805613" y="6707188"/>
          <p14:tracePt t="59651" x="6816725" y="6707188"/>
          <p14:tracePt t="59658" x="6842125" y="6707188"/>
          <p14:tracePt t="59673" x="6854825" y="6696075"/>
          <p14:tracePt t="59682" x="6867525" y="6696075"/>
          <p14:tracePt t="59687" x="6880225" y="6696075"/>
          <p14:tracePt t="59694" x="6892925" y="6696075"/>
          <p14:tracePt t="59708" x="6916738" y="6683375"/>
          <p14:tracePt t="59723" x="6929438" y="6683375"/>
          <p14:tracePt t="59766" x="6942138" y="6683375"/>
          <p14:tracePt t="59862" x="6942138" y="6696075"/>
          <p14:tracePt t="59897" x="6942138" y="6707188"/>
          <p14:tracePt t="59913" x="6929438" y="6707188"/>
          <p14:tracePt t="59934" x="6916738" y="6707188"/>
          <p14:tracePt t="59942" x="6880225" y="6732588"/>
          <p14:tracePt t="59949" x="6842125" y="6732588"/>
          <p14:tracePt t="59957" x="6792913" y="6745288"/>
          <p14:tracePt t="59965" x="6754813" y="6770688"/>
          <p14:tracePt t="59972" x="6716713" y="6770688"/>
          <p14:tracePt t="59985" x="6654800" y="6783388"/>
          <p14:tracePt t="59993" x="6642100" y="6796088"/>
          <p14:tracePt t="60002" x="6629400" y="6796088"/>
          <p14:tracePt t="60006" x="6604000" y="6807200"/>
          <p14:tracePt t="60014" x="6592888" y="6807200"/>
          <p14:tracePt t="60021" x="6580188" y="6819900"/>
          <p14:tracePt t="60029" x="6554788" y="6819900"/>
          <p14:tracePt t="60036" x="6542088" y="6819900"/>
          <p14:tracePt t="60043" x="6529388" y="6819900"/>
          <p14:tracePt t="60050" x="6516688" y="6819900"/>
          <p14:tracePt t="60058" x="6503988" y="6832600"/>
          <p14:tracePt t="60064" x="6480175" y="6845300"/>
          <p14:tracePt t="60080" x="6467475" y="6845300"/>
          <p14:tracePt t="60859" x="6216650" y="6845300"/>
          <p14:tracePt t="60881" x="6229350" y="6845300"/>
          <p14:tracePt t="60910" x="6242050" y="6832600"/>
          <p14:tracePt t="60991" x="6254750" y="6832600"/>
          <p14:tracePt t="61083" x="6267450" y="6832600"/>
          <p14:tracePt t="61156" x="6267450" y="6819900"/>
          <p14:tracePt t="61177" x="6280150" y="6819900"/>
          <p14:tracePt t="61249" x="6291263" y="6819900"/>
          <p14:tracePt t="61322" x="6303963" y="6819900"/>
          <p14:tracePt t="61344" x="6316663" y="6819900"/>
          <p14:tracePt t="61394" x="6329363" y="6819900"/>
          <p14:tracePt t="61423" x="6342063" y="6819900"/>
          <p14:tracePt t="61459" x="6354763" y="6819900"/>
          <p14:tracePt t="61465" x="6367463" y="6819900"/>
          <p14:tracePt t="61473" x="6391275" y="6819900"/>
          <p14:tracePt t="61482" x="6403975" y="6819900"/>
          <p14:tracePt t="61487" x="6429375" y="6832600"/>
          <p14:tracePt t="61495" x="6454775" y="6832600"/>
          <p14:tracePt t="61502" x="6480175" y="6832600"/>
          <p14:tracePt t="61509" x="6516688" y="6845300"/>
          <p14:tracePt t="61517" x="6529388" y="6845300"/>
          <p14:tracePt t="61532" x="6554788" y="6845300"/>
          <p14:tracePt t="61537" x="6567488" y="6845300"/>
          <p14:tracePt t="61882" x="7054850" y="6832600"/>
          <p14:tracePt t="61889" x="7067550" y="6832600"/>
          <p14:tracePt t="61899" x="7092950" y="6819900"/>
          <p14:tracePt t="61903" x="7118350" y="6819900"/>
          <p14:tracePt t="61910" x="7129463" y="6819900"/>
          <p14:tracePt t="61917" x="7142163" y="6807200"/>
          <p14:tracePt t="61924" x="7154863" y="6807200"/>
          <p14:tracePt t="61933" x="7167563" y="6807200"/>
          <p14:tracePt t="61939" x="7180263" y="6807200"/>
          <p14:tracePt t="61949" x="7192963" y="6796088"/>
          <p14:tracePt t="61953" x="7205663" y="6796088"/>
          <p14:tracePt t="61968" x="7218363" y="6796088"/>
          <p14:tracePt t="61975" x="7229475" y="6783388"/>
          <p14:tracePt t="61983" x="7242175" y="6783388"/>
          <p14:tracePt t="61999" x="7254875" y="6783388"/>
          <p14:tracePt t="62011" x="7267575" y="6783388"/>
          <p14:tracePt t="62018" x="7280275" y="6770688"/>
          <p14:tracePt t="62026" x="7292975" y="6770688"/>
          <p14:tracePt t="62039" x="7318375" y="6770688"/>
          <p14:tracePt t="62053" x="7329488" y="6757988"/>
          <p14:tracePt t="62068" x="7342188" y="6757988"/>
          <p14:tracePt t="62089" x="7354888" y="6757988"/>
          <p14:tracePt t="62097" x="7367588" y="6745288"/>
          <p14:tracePt t="62118" x="7380288" y="6745288"/>
          <p14:tracePt t="62139" x="7380288" y="6732588"/>
          <p14:tracePt t="62155" x="7392988" y="6732588"/>
          <p14:tracePt t="62175" x="7405688" y="6732588"/>
          <p14:tracePt t="62182" x="7418388" y="6732588"/>
          <p14:tracePt t="62191" x="7429500" y="6719888"/>
          <p14:tracePt t="62212" x="7442200" y="6719888"/>
          <p14:tracePt t="62219" x="7454900" y="6719888"/>
          <p14:tracePt t="62227" x="7480300" y="6719888"/>
          <p14:tracePt t="62233" x="7493000" y="6719888"/>
          <p14:tracePt t="62241" x="7518400" y="6707188"/>
          <p14:tracePt t="62248" x="7531100" y="6707188"/>
          <p14:tracePt t="62255" x="7554913" y="6707188"/>
          <p14:tracePt t="62263" x="7580313" y="6707188"/>
          <p14:tracePt t="62277" x="7593013" y="6696075"/>
          <p14:tracePt t="62284" x="7618413" y="6696075"/>
          <p14:tracePt t="62299" x="7631113" y="6696075"/>
          <p14:tracePt t="62316" x="7642225" y="6696075"/>
          <p14:tracePt t="62327" x="7654925" y="6696075"/>
          <p14:tracePt t="62407" x="7642225" y="6696075"/>
          <p14:tracePt t="62415" x="7631113" y="6696075"/>
          <p14:tracePt t="62421" x="7618413" y="6696075"/>
          <p14:tracePt t="62428" x="7593013" y="6696075"/>
          <p14:tracePt t="62435" x="7554913" y="6696075"/>
          <p14:tracePt t="62443" x="7505700" y="6696075"/>
          <p14:tracePt t="62449" x="7454900" y="6696075"/>
          <p14:tracePt t="62458" x="7418388" y="6683375"/>
          <p14:tracePt t="62466" x="7354888" y="6670675"/>
          <p14:tracePt t="62473" x="7305675" y="6670675"/>
          <p14:tracePt t="62482" x="7254875" y="6657975"/>
          <p14:tracePt t="62487" x="7180263" y="6657975"/>
          <p14:tracePt t="62494" x="7092950" y="6645275"/>
          <p14:tracePt t="62501" x="6992938" y="6645275"/>
          <p14:tracePt t="62508" x="6880225" y="6632575"/>
          <p14:tracePt t="62516" x="6742113" y="6607175"/>
          <p14:tracePt t="62523" x="6592888" y="6583363"/>
          <p14:tracePt t="62532" x="6403975" y="6557963"/>
          <p14:tracePt t="62538" x="6142038" y="6494463"/>
          <p14:tracePt t="62545" x="5878513" y="6445250"/>
          <p14:tracePt t="62551" x="5703888" y="6419850"/>
          <p14:tracePt t="62559" x="5554663" y="6394450"/>
          <p14:tracePt t="62567" x="5416550" y="6370638"/>
          <p14:tracePt t="62575" x="5265738" y="6319838"/>
          <p14:tracePt t="62582" x="5078413" y="6281738"/>
          <p14:tracePt t="62591" x="4903788" y="6232525"/>
          <p14:tracePt t="62602" x="4552950" y="6145213"/>
          <p14:tracePt t="62610" x="4352925" y="6119813"/>
          <p14:tracePt t="62616" x="4065588" y="6081713"/>
          <p14:tracePt t="62625" x="3840163" y="6056313"/>
          <p14:tracePt t="62633" x="3652838" y="6019800"/>
          <p14:tracePt t="62641" x="3452813" y="5956300"/>
          <p14:tracePt t="62649" x="3152775" y="5907088"/>
          <p14:tracePt t="62654" x="2889250" y="5856288"/>
          <p14:tracePt t="62661" x="2651125" y="5781675"/>
          <p14:tracePt t="62666" x="2463800" y="5719763"/>
          <p14:tracePt t="62675" x="2227263" y="5656263"/>
          <p14:tracePt t="62683" x="1976438" y="5543550"/>
          <p14:tracePt t="62689" x="1814513" y="5456238"/>
          <p14:tracePt t="62697" x="1612900" y="5343525"/>
          <p14:tracePt t="62702" x="1412875" y="5205413"/>
          <p14:tracePt t="62710" x="1250950" y="5068888"/>
          <p14:tracePt t="62717" x="1112838" y="4943475"/>
          <p14:tracePt t="62724" x="987425" y="4818063"/>
          <p14:tracePt t="62730" x="850900" y="4692650"/>
          <p14:tracePt t="62738" x="776288" y="4618038"/>
          <p14:tracePt t="62747" x="674688" y="4492625"/>
          <p14:tracePt t="62753" x="587375" y="4367213"/>
          <p14:tracePt t="62760" x="500063" y="4254500"/>
          <p14:tracePt t="62767" x="438150" y="4154488"/>
          <p14:tracePt t="62775" x="387350" y="4041775"/>
          <p14:tracePt t="62782" x="312738" y="3941763"/>
          <p14:tracePt t="62789" x="274638" y="3829050"/>
          <p14:tracePt t="62797" x="238125" y="3741738"/>
          <p14:tracePt t="62804" x="212725" y="3654425"/>
          <p14:tracePt t="62811" x="187325" y="3567113"/>
          <p14:tracePt t="62817" x="174625" y="3479800"/>
          <p14:tracePt t="62826" x="174625" y="3416300"/>
          <p14:tracePt t="62832" x="174625" y="3316288"/>
          <p14:tracePt t="62840" x="161925" y="3216275"/>
          <p14:tracePt t="62847" x="161925" y="3128963"/>
          <p14:tracePt t="62855" x="161925" y="3054350"/>
          <p14:tracePt t="62862" x="161925" y="2990850"/>
          <p14:tracePt t="62868" x="200025" y="2928938"/>
          <p14:tracePt t="62875" x="225425" y="2878138"/>
          <p14:tracePt t="62882" x="250825" y="2828925"/>
          <p14:tracePt t="62890" x="287338" y="2778125"/>
          <p14:tracePt t="62897" x="325438" y="2703513"/>
          <p14:tracePt t="62903" x="374650" y="2652713"/>
          <p14:tracePt t="62910" x="412750" y="2590800"/>
          <p14:tracePt t="62919" x="463550" y="2527300"/>
          <p14:tracePt t="62925" x="512763" y="2478088"/>
          <p14:tracePt t="62932" x="563563" y="2414588"/>
          <p14:tracePt t="62940" x="612775" y="2352675"/>
          <p14:tracePt t="62947" x="650875" y="2303463"/>
          <p14:tracePt t="62955" x="674688" y="2278063"/>
          <p14:tracePt t="62964" x="700088" y="2239963"/>
          <p14:tracePt t="62969" x="725488" y="2214563"/>
          <p14:tracePt t="62983" x="763588" y="2190750"/>
          <p14:tracePt t="62991" x="776288" y="2165350"/>
          <p14:tracePt t="62998" x="787400" y="2152650"/>
          <p14:tracePt t="63007" x="812800" y="2152650"/>
          <p14:tracePt t="63013" x="825500" y="2139950"/>
          <p14:tracePt t="63021" x="838200" y="2139950"/>
          <p14:tracePt t="63029" x="863600" y="2127250"/>
          <p14:tracePt t="63036" x="876300" y="2127250"/>
          <p14:tracePt t="63043" x="887413" y="2127250"/>
          <p14:tracePt t="63049" x="912813" y="2127250"/>
          <p14:tracePt t="63057" x="950913" y="2127250"/>
          <p14:tracePt t="63064" x="987425" y="2127250"/>
          <p14:tracePt t="63072" x="1025525" y="2139950"/>
          <p14:tracePt t="63080" x="1063625" y="2152650"/>
          <p14:tracePt t="63086" x="1100138" y="2152650"/>
          <p14:tracePt t="63094" x="1138238" y="2152650"/>
          <p14:tracePt t="63102" x="1200150" y="2165350"/>
          <p14:tracePt t="63108" x="1312863" y="2190750"/>
          <p14:tracePt t="63478" x="1376363" y="2165350"/>
          <p14:tracePt t="63484" x="1425575" y="2101850"/>
          <p14:tracePt t="63492" x="1489075" y="2065338"/>
          <p14:tracePt t="63499" x="1538288" y="2014538"/>
          <p14:tracePt t="63506" x="1589088" y="1978025"/>
          <p14:tracePt t="63515" x="1612900" y="1939925"/>
          <p14:tracePt t="63523" x="1663700" y="1901825"/>
          <p14:tracePt t="63529" x="1714500" y="1865313"/>
          <p14:tracePt t="63536" x="1738313" y="1839913"/>
          <p14:tracePt t="63544" x="1776413" y="1789113"/>
          <p14:tracePt t="63550" x="1814513" y="1776413"/>
          <p14:tracePt t="63558" x="1825625" y="1752600"/>
          <p14:tracePt t="63566" x="1851025" y="1714500"/>
          <p14:tracePt t="63574" x="1876425" y="1701800"/>
          <p14:tracePt t="63582" x="1889125" y="1676400"/>
          <p14:tracePt t="63586" x="1925638" y="1652588"/>
          <p14:tracePt t="63593" x="1938338" y="1627188"/>
          <p14:tracePt t="63600" x="1963738" y="1614488"/>
          <p14:tracePt t="63608" x="1989138" y="1589088"/>
          <p14:tracePt t="63616" x="2001838" y="1576388"/>
          <p14:tracePt t="63621" x="2025650" y="1576388"/>
          <p14:tracePt t="63631" x="2038350" y="1552575"/>
          <p14:tracePt t="63635" x="2063750" y="1539875"/>
          <p14:tracePt t="63643" x="2089150" y="1539875"/>
          <p14:tracePt t="63650" x="2101850" y="1514475"/>
          <p14:tracePt t="63658" x="2114550" y="1514475"/>
          <p14:tracePt t="63664" x="2138363" y="1501775"/>
          <p14:tracePt t="63670" x="2163763" y="1476375"/>
          <p14:tracePt t="63678" x="2189163" y="1476375"/>
          <p14:tracePt t="63686" x="2227263" y="1463675"/>
          <p14:tracePt t="63693" x="2251075" y="1439863"/>
          <p14:tracePt t="63699" x="2289175" y="1439863"/>
          <p14:tracePt t="63707" x="2338388" y="1427163"/>
          <p14:tracePt t="63714" x="2351088" y="1414463"/>
          <p14:tracePt t="63721" x="2376488" y="1401763"/>
          <p14:tracePt t="63731" x="2401888" y="1401763"/>
          <p14:tracePt t="63737" x="2427288" y="1401763"/>
          <p14:tracePt t="63744" x="2451100" y="1389063"/>
          <p14:tracePt t="63752" x="2463800" y="1389063"/>
          <p14:tracePt t="63760" x="2476500" y="1376363"/>
          <p14:tracePt t="63766" x="2501900" y="1376363"/>
          <p14:tracePt t="63774" x="2514600" y="1376363"/>
          <p14:tracePt t="63780" x="2527300" y="1376363"/>
          <p14:tracePt t="63788" x="2540000" y="1376363"/>
          <p14:tracePt t="63802" x="2551113" y="1376363"/>
          <p14:tracePt t="63809" x="2563813" y="1376363"/>
          <p14:tracePt t="63830" x="2576513" y="1376363"/>
          <p14:tracePt t="63837" x="2576513" y="1389063"/>
          <p14:tracePt t="63844" x="2576513" y="1401763"/>
          <p14:tracePt t="63866" x="2576513" y="1414463"/>
          <p14:tracePt t="63882" x="2576513" y="1427163"/>
          <p14:tracePt t="63896" x="2576513" y="1439863"/>
          <p14:tracePt t="63909" x="2576513" y="1450975"/>
          <p14:tracePt t="63945" x="2563813" y="1463675"/>
          <p14:tracePt t="63952" x="2551113" y="1463675"/>
          <p14:tracePt t="63959" x="2551113" y="1476375"/>
          <p14:tracePt t="63970" x="2540000" y="1476375"/>
          <p14:tracePt t="63974" x="2514600" y="1501775"/>
          <p14:tracePt t="63983" x="2501900" y="1514475"/>
          <p14:tracePt t="63988" x="2476500" y="1527175"/>
          <p14:tracePt t="63997" x="2463800" y="1539875"/>
          <p14:tracePt t="64002" x="2451100" y="1539875"/>
          <p14:tracePt t="64010" x="2427288" y="1552575"/>
          <p14:tracePt t="64016" x="2401888" y="1563688"/>
          <p14:tracePt t="64025" x="2376488" y="1576388"/>
          <p14:tracePt t="64032" x="2351088" y="1576388"/>
          <p14:tracePt t="64036" x="2327275" y="1589088"/>
          <p14:tracePt t="64044" x="2289175" y="1601788"/>
          <p14:tracePt t="64050" x="2263775" y="1601788"/>
          <p14:tracePt t="64057" x="2227263" y="1601788"/>
          <p14:tracePt t="64065" x="2201863" y="1601788"/>
          <p14:tracePt t="64071" x="2163763" y="1601788"/>
          <p14:tracePt t="64080" x="2151063" y="1601788"/>
          <p14:tracePt t="64086" x="2114550" y="1601788"/>
          <p14:tracePt t="64094" x="2089150" y="1614488"/>
          <p14:tracePt t="64102" x="2063750" y="1627188"/>
          <p14:tracePt t="64108" x="2038350" y="1627188"/>
          <p14:tracePt t="64116" x="2025650" y="1627188"/>
          <p14:tracePt t="64123" x="2001838" y="1639888"/>
          <p14:tracePt t="64132" x="1989138" y="1639888"/>
          <p14:tracePt t="64138" x="1976438" y="1639888"/>
          <p14:tracePt t="64144" x="1963738" y="1639888"/>
          <p14:tracePt t="64165" x="1951038" y="1639888"/>
          <p14:tracePt t="64231" x="1963738" y="1639888"/>
          <p14:tracePt t="64237" x="1963738" y="1627188"/>
          <p14:tracePt t="64244" x="1989138" y="1614488"/>
          <p14:tracePt t="64251" x="2001838" y="1614488"/>
          <p14:tracePt t="64260" x="2038350" y="1589088"/>
          <p14:tracePt t="64266" x="2063750" y="1589088"/>
          <p14:tracePt t="64273" x="2101850" y="1576388"/>
          <p14:tracePt t="64282" x="2138363" y="1576388"/>
          <p14:tracePt t="64287" x="2163763" y="1576388"/>
          <p14:tracePt t="64293" x="2201863" y="1576388"/>
          <p14:tracePt t="64301" x="2227263" y="1576388"/>
          <p14:tracePt t="64308" x="2251075" y="1576388"/>
          <p14:tracePt t="64316" x="2276475" y="1576388"/>
          <p14:tracePt t="64322" x="2314575" y="1576388"/>
          <p14:tracePt t="64329" x="2338388" y="1576388"/>
          <p14:tracePt t="64336" x="2363788" y="1576388"/>
          <p14:tracePt t="64343" x="2401888" y="1576388"/>
          <p14:tracePt t="64349" x="2427288" y="1576388"/>
          <p14:tracePt t="64357" x="2439988" y="1576388"/>
          <p14:tracePt t="64366" x="2463800" y="1576388"/>
          <p14:tracePt t="64370" x="2476500" y="1576388"/>
          <p14:tracePt t="64378" x="2501900" y="1576388"/>
          <p14:tracePt t="64385" x="2527300" y="1576388"/>
          <p14:tracePt t="64391" x="2540000" y="1576388"/>
          <p14:tracePt t="64399" x="2551113" y="1576388"/>
          <p14:tracePt t="64405" x="2589213" y="1576388"/>
          <p14:tracePt t="64416" x="2601913" y="1576388"/>
          <p14:tracePt t="64420" x="2614613" y="1576388"/>
          <p14:tracePt t="64427" x="2640013" y="1576388"/>
          <p14:tracePt t="64434" x="2651125" y="1576388"/>
          <p14:tracePt t="64442" x="2663825" y="1576388"/>
          <p14:tracePt t="64449" x="2676525" y="1576388"/>
          <p14:tracePt t="64456" x="2714625" y="1576388"/>
          <p14:tracePt t="64466" x="2727325" y="1576388"/>
          <p14:tracePt t="64471" x="2740025" y="1576388"/>
          <p14:tracePt t="64478" x="2752725" y="1576388"/>
          <p14:tracePt t="64485" x="2763838" y="1576388"/>
          <p14:tracePt t="64493" x="2776538" y="1576388"/>
          <p14:tracePt t="64500" x="2789238" y="1576388"/>
          <p14:tracePt t="64515" x="2801938" y="1576388"/>
          <p14:tracePt t="64528" x="2814638" y="1576388"/>
          <p14:tracePt t="64537" x="2827338" y="1576388"/>
          <p14:tracePt t="64550" x="2827338" y="1589088"/>
          <p14:tracePt t="64557" x="2840038" y="1589088"/>
          <p14:tracePt t="64571" x="2852738" y="1589088"/>
          <p14:tracePt t="64585" x="2863850" y="1589088"/>
          <p14:tracePt t="64592" x="2876550" y="1589088"/>
          <p14:tracePt t="64599" x="2901950" y="1589088"/>
          <p14:tracePt t="64615" x="2914650" y="1589088"/>
          <p14:tracePt t="64621" x="2940050" y="1589088"/>
          <p14:tracePt t="64627" x="2952750" y="1589088"/>
          <p14:tracePt t="64635" x="2963863" y="1589088"/>
          <p14:tracePt t="64642" x="2989263" y="1589088"/>
          <p14:tracePt t="64657" x="3001963" y="1589088"/>
          <p14:tracePt t="64666" x="3014663" y="1589088"/>
          <p14:tracePt t="64672" x="3027363" y="1589088"/>
          <p14:tracePt t="64682" x="3052763" y="1589088"/>
          <p14:tracePt t="64687" x="3065463" y="1589088"/>
          <p14:tracePt t="64694" x="3076575" y="1589088"/>
          <p14:tracePt t="64701" x="3101975" y="1589088"/>
          <p14:tracePt t="64708" x="3127375" y="1576388"/>
          <p14:tracePt t="64716" x="3152775" y="1576388"/>
          <p14:tracePt t="64722" x="3176588" y="1576388"/>
          <p14:tracePt t="64732" x="3201988" y="1576388"/>
          <p14:tracePt t="64737" x="3227388" y="1576388"/>
          <p14:tracePt t="64743" x="3252788" y="1563688"/>
          <p14:tracePt t="64751" x="3276600" y="1563688"/>
          <p14:tracePt t="64756" x="3302000" y="1552575"/>
          <p14:tracePt t="64766" x="3314700" y="1552575"/>
          <p14:tracePt t="64772" x="3340100" y="1539875"/>
          <p14:tracePt t="64778" x="3352800" y="1539875"/>
          <p14:tracePt t="64785" x="3376613" y="1539875"/>
          <p14:tracePt t="64792" x="3389313" y="1539875"/>
          <p14:tracePt t="64799" x="3414713" y="1539875"/>
          <p14:tracePt t="64806" x="3440113" y="1527175"/>
          <p14:tracePt t="64815" x="3452813" y="1514475"/>
          <p14:tracePt t="64820" x="3478213" y="1514475"/>
          <p14:tracePt t="64827" x="3489325" y="1514475"/>
          <p14:tracePt t="64834" x="3489325" y="1501775"/>
          <p14:tracePt t="64841" x="3514725" y="1489075"/>
          <p14:tracePt t="64849" x="3527425" y="1489075"/>
          <p14:tracePt t="64865" x="3540125" y="1489075"/>
          <p14:tracePt t="64870" x="3552825" y="1476375"/>
          <p14:tracePt t="64876" x="3565525" y="1476375"/>
          <p14:tracePt t="64890" x="3578225" y="1476375"/>
          <p14:tracePt t="64898" x="3589338" y="1476375"/>
          <p14:tracePt t="64912" x="3602038" y="1463675"/>
          <p14:tracePt t="64932" x="3614738" y="1463675"/>
          <p14:tracePt t="64954" x="3627438" y="1463675"/>
          <p14:tracePt t="65152" x="3614738" y="1463675"/>
          <p14:tracePt t="65166" x="3614738" y="1476375"/>
          <p14:tracePt t="65182" x="3602038" y="1476375"/>
          <p14:tracePt t="65196" x="3589338" y="1489075"/>
          <p14:tracePt t="65201" x="3578225" y="1501775"/>
          <p14:tracePt t="65210" x="3565525" y="1501775"/>
          <p14:tracePt t="65216" x="3552825" y="1514475"/>
          <p14:tracePt t="65225" x="3527425" y="1527175"/>
          <p14:tracePt t="65233" x="3489325" y="1527175"/>
          <p14:tracePt t="65237" x="3478213" y="1539875"/>
          <p14:tracePt t="65244" x="3452813" y="1552575"/>
          <p14:tracePt t="65251" x="3440113" y="1552575"/>
          <p14:tracePt t="65259" x="3414713" y="1552575"/>
          <p14:tracePt t="65266" x="3389313" y="1552575"/>
          <p14:tracePt t="65273" x="3365500" y="1563688"/>
          <p14:tracePt t="65282" x="3352800" y="1563688"/>
          <p14:tracePt t="65286" x="3314700" y="1576388"/>
          <p14:tracePt t="65295" x="3289300" y="1576388"/>
          <p14:tracePt t="65301" x="3265488" y="1576388"/>
          <p14:tracePt t="65307" x="3240088" y="1576388"/>
          <p14:tracePt t="65315" x="3214688" y="1589088"/>
          <p14:tracePt t="65322" x="3189288" y="1589088"/>
          <p14:tracePt t="65332" x="3152775" y="1589088"/>
          <p14:tracePt t="65338" x="3127375" y="1601788"/>
          <p14:tracePt t="65346" x="3101975" y="1601788"/>
          <p14:tracePt t="65353" x="3076575" y="1614488"/>
          <p14:tracePt t="65360" x="3052763" y="1627188"/>
          <p14:tracePt t="65367" x="3027363" y="1627188"/>
          <p14:tracePt t="65374" x="2989263" y="1627188"/>
          <p14:tracePt t="65382" x="2963863" y="1652588"/>
          <p14:tracePt t="65389" x="2940050" y="1652588"/>
          <p14:tracePt t="65396" x="2914650" y="1652588"/>
          <p14:tracePt t="65403" x="2889250" y="1652588"/>
          <p14:tracePt t="65410" x="2863850" y="1652588"/>
          <p14:tracePt t="65418" x="2827338" y="1663700"/>
          <p14:tracePt t="65425" x="2789238" y="1663700"/>
          <p14:tracePt t="65432" x="2752725" y="1663700"/>
          <p14:tracePt t="65438" x="2714625" y="1663700"/>
          <p14:tracePt t="65445" x="2676525" y="1663700"/>
          <p14:tracePt t="65453" x="2640013" y="1663700"/>
          <p14:tracePt t="65460" x="2614613" y="1663700"/>
          <p14:tracePt t="65468" x="2576513" y="1663700"/>
          <p14:tracePt t="65476" x="2551113" y="1676400"/>
          <p14:tracePt t="65483" x="2514600" y="1676400"/>
          <p14:tracePt t="65489" x="2489200" y="1676400"/>
          <p14:tracePt t="65495" x="2463800" y="1676400"/>
          <p14:tracePt t="65502" x="2439988" y="1676400"/>
          <p14:tracePt t="65509" x="2414588" y="1676400"/>
          <p14:tracePt t="65517" x="2376488" y="1676400"/>
          <p14:tracePt t="65524" x="2363788" y="1689100"/>
          <p14:tracePt t="65531" x="2338388" y="1689100"/>
          <p14:tracePt t="65539" x="2314575" y="1689100"/>
          <p14:tracePt t="65547" x="2289175" y="1701800"/>
          <p14:tracePt t="65554" x="2276475" y="1701800"/>
          <p14:tracePt t="65561" x="2251075" y="1701800"/>
          <p14:tracePt t="65568" x="2238375" y="1701800"/>
          <p14:tracePt t="65575" x="2214563" y="1701800"/>
          <p14:tracePt t="65582" x="2189163" y="1714500"/>
          <p14:tracePt t="65589" x="2163763" y="1714500"/>
          <p14:tracePt t="65597" x="2127250" y="1714500"/>
          <p14:tracePt t="65603" x="2101850" y="1714500"/>
          <p14:tracePt t="65610" x="2063750" y="1727200"/>
          <p14:tracePt t="65618" x="2025650" y="1727200"/>
          <p14:tracePt t="65624" x="1989138" y="1727200"/>
          <p14:tracePt t="65632" x="1963738" y="1727200"/>
          <p14:tracePt t="65639" x="1925638" y="1727200"/>
          <p14:tracePt t="65647" x="1901825" y="1727200"/>
          <p14:tracePt t="65653" x="1863725" y="1739900"/>
          <p14:tracePt t="65661" x="1851025" y="1739900"/>
          <p14:tracePt t="65667" x="1814513" y="1752600"/>
          <p14:tracePt t="65676" x="1789113" y="1752600"/>
          <p14:tracePt t="65683" x="1763713" y="1752600"/>
          <p14:tracePt t="65690" x="1738313" y="1752600"/>
          <p14:tracePt t="65697" x="1701800" y="1765300"/>
          <p14:tracePt t="65705" x="1663700" y="1765300"/>
          <p14:tracePt t="65711" x="1638300" y="1765300"/>
          <p14:tracePt t="65719" x="1601788" y="1765300"/>
          <p14:tracePt t="65725" x="1563688" y="1765300"/>
          <p14:tracePt t="65732" x="1538288" y="1765300"/>
          <p14:tracePt t="65740" x="1501775" y="1776413"/>
          <p14:tracePt t="65747" x="1463675" y="1776413"/>
          <p14:tracePt t="65753" x="1438275" y="1776413"/>
          <p14:tracePt t="65760" x="1401763" y="1776413"/>
          <p14:tracePt t="65768" x="1363663" y="1776413"/>
          <p14:tracePt t="65775" x="1325563" y="1776413"/>
          <p14:tracePt t="65782" x="1312863" y="1776413"/>
          <p14:tracePt t="65790" x="1276350" y="1776413"/>
          <p14:tracePt t="65798" x="1238250" y="1776413"/>
          <p14:tracePt t="65805" x="1212850" y="1776413"/>
          <p14:tracePt t="65814" x="1189038" y="1789113"/>
          <p14:tracePt t="65820" x="1163638" y="1789113"/>
          <p14:tracePt t="65828" x="1150938" y="1789113"/>
          <p14:tracePt t="65835" x="1125538" y="1789113"/>
          <p14:tracePt t="65842" x="1112838" y="1789113"/>
          <p14:tracePt t="65855" x="1100138" y="1789113"/>
          <p14:tracePt t="65870" x="1089025" y="1789113"/>
          <p14:tracePt t="65905" x="1089025" y="1776413"/>
          <p14:tracePt t="65921" x="1100138" y="1776413"/>
          <p14:tracePt t="65927" x="1112838" y="1765300"/>
          <p14:tracePt t="65934" x="1112838" y="1752600"/>
          <p14:tracePt t="65942" x="1125538" y="1752600"/>
          <p14:tracePt t="65949" x="1138238" y="1752600"/>
          <p14:tracePt t="65957" x="1150938" y="1752600"/>
          <p14:tracePt t="65966" x="1163638" y="1752600"/>
          <p14:tracePt t="65972" x="1176338" y="1752600"/>
          <p14:tracePt t="65979" x="1200150" y="1752600"/>
          <p14:tracePt t="65985" x="1212850" y="1752600"/>
          <p14:tracePt t="65993" x="1225550" y="1765300"/>
          <p14:tracePt t="65998" x="1250950" y="1765300"/>
          <p14:tracePt t="66007" x="1289050" y="1776413"/>
          <p14:tracePt t="66015" x="1289050" y="1789113"/>
          <p14:tracePt t="66021" x="1312863" y="1789113"/>
          <p14:tracePt t="66028" x="1325563" y="1801813"/>
          <p14:tracePt t="66034" x="1338263" y="1814513"/>
          <p14:tracePt t="66041" x="1363663" y="1827213"/>
          <p14:tracePt t="66049" x="1376363" y="1839913"/>
          <p14:tracePt t="66055" x="1389063" y="1839913"/>
          <p14:tracePt t="66065" x="1401763" y="1852613"/>
          <p14:tracePt t="66070" x="1401763" y="1865313"/>
          <p14:tracePt t="66084" x="1412875" y="1876425"/>
          <p14:tracePt t="66091" x="1425575" y="1876425"/>
          <p14:tracePt t="66098" x="1425575" y="1889125"/>
          <p14:tracePt t="66105" x="1425575" y="1901825"/>
          <p14:tracePt t="66118" x="1425575" y="1927225"/>
          <p14:tracePt t="66133" x="1425575" y="1939925"/>
          <p14:tracePt t="66148" x="1425575" y="1965325"/>
          <p14:tracePt t="66169" x="1425575" y="1978025"/>
          <p14:tracePt t="66183" x="1425575" y="1989138"/>
          <p14:tracePt t="66205" x="1425575" y="2001838"/>
          <p14:tracePt t="66212" x="1412875" y="2001838"/>
          <p14:tracePt t="66326" x="1425575" y="2001838"/>
          <p14:tracePt t="66332" x="1438275" y="2001838"/>
          <p14:tracePt t="66339" x="1450975" y="2001838"/>
          <p14:tracePt t="66350" x="1463675" y="2001838"/>
          <p14:tracePt t="66354" x="1489075" y="1989138"/>
          <p14:tracePt t="66362" x="1525588" y="1989138"/>
          <p14:tracePt t="66369" x="1563688" y="1978025"/>
          <p14:tracePt t="66377" x="1589088" y="1978025"/>
          <p14:tracePt t="66383" x="1612900" y="1978025"/>
          <p14:tracePt t="66392" x="1638300" y="1978025"/>
          <p14:tracePt t="66399" x="1663700" y="1965325"/>
          <p14:tracePt t="66416" x="1689100" y="1965325"/>
          <p14:tracePt t="66421" x="1701800" y="1965325"/>
          <p14:tracePt t="66435" x="1725613" y="1952625"/>
          <p14:tracePt t="66451" x="1738313" y="1952625"/>
          <p14:tracePt t="66466" x="1751013" y="1952625"/>
          <p14:tracePt t="66474" x="1763713" y="1952625"/>
          <p14:tracePt t="66487" x="1776413" y="1952625"/>
          <p14:tracePt t="66516" x="1789113" y="1952625"/>
          <p14:tracePt t="66524" x="1801813" y="1952625"/>
          <p14:tracePt t="66547" x="1814513" y="1952625"/>
          <p14:tracePt t="66744" x="1801813" y="1952625"/>
          <p14:tracePt t="66750" x="1801813" y="1965325"/>
          <p14:tracePt t="66771" x="1789113" y="1978025"/>
          <p14:tracePt t="66785" x="1776413" y="1978025"/>
          <p14:tracePt t="66799" x="1763713" y="1978025"/>
          <p14:tracePt t="66807" x="1751013" y="1978025"/>
          <p14:tracePt t="66816" x="1725613" y="1989138"/>
          <p14:tracePt t="66820" x="1714500" y="2001838"/>
          <p14:tracePt t="66828" x="1701800" y="2001838"/>
          <p14:tracePt t="66835" x="1676400" y="2001838"/>
          <p14:tracePt t="66842" x="1663700" y="2001838"/>
          <p14:tracePt t="66849" x="1651000" y="2001838"/>
          <p14:tracePt t="66857" x="1638300" y="2001838"/>
          <p14:tracePt t="66866" x="1625600" y="2014538"/>
          <p14:tracePt t="66871" x="1612900" y="2014538"/>
          <p14:tracePt t="66885" x="1601788" y="2014538"/>
          <p14:tracePt t="66892" x="1589088" y="2014538"/>
          <p14:tracePt t="66899" x="1576388" y="2014538"/>
          <p14:tracePt t="66929" x="1563688" y="2014538"/>
          <p14:tracePt t="67006" x="1563688" y="2001838"/>
          <p14:tracePt t="67051" x="1576388" y="2001838"/>
          <p14:tracePt t="67058" x="1589088" y="1989138"/>
          <p14:tracePt t="67073" x="1601788" y="1978025"/>
          <p14:tracePt t="67080" x="1612900" y="1978025"/>
          <p14:tracePt t="67086" x="1663700" y="1965325"/>
          <p14:tracePt t="67093" x="1701800" y="1939925"/>
          <p14:tracePt t="67100" x="1738313" y="1939925"/>
          <p14:tracePt t="67107" x="1763713" y="1939925"/>
          <p14:tracePt t="67116" x="1801813" y="1927225"/>
          <p14:tracePt t="67122" x="1838325" y="1914525"/>
          <p14:tracePt t="67128" x="1863725" y="1914525"/>
          <p14:tracePt t="67137" x="1901825" y="1914525"/>
          <p14:tracePt t="67142" x="1925638" y="1914525"/>
          <p14:tracePt t="67150" x="1963738" y="1914525"/>
          <p14:tracePt t="67156" x="1989138" y="1914525"/>
          <p14:tracePt t="67166" x="2025650" y="1901825"/>
          <p14:tracePt t="67171" x="2051050" y="1901825"/>
          <p14:tracePt t="67178" x="2089150" y="1901825"/>
          <p14:tracePt t="67186" x="2114550" y="1901825"/>
          <p14:tracePt t="67193" x="2138363" y="1901825"/>
          <p14:tracePt t="67199" x="2163763" y="1901825"/>
          <p14:tracePt t="67208" x="2201863" y="1901825"/>
          <p14:tracePt t="67216" x="2227263" y="1901825"/>
          <p14:tracePt t="67222" x="2251075" y="1901825"/>
          <p14:tracePt t="67232" x="2263775" y="1901825"/>
          <p14:tracePt t="67236" x="2289175" y="1901825"/>
          <p14:tracePt t="67243" x="2314575" y="1901825"/>
          <p14:tracePt t="67250" x="2338388" y="1901825"/>
          <p14:tracePt t="67258" x="2363788" y="1901825"/>
          <p14:tracePt t="67266" x="2389188" y="1901825"/>
          <p14:tracePt t="67271" x="2414588" y="1901825"/>
          <p14:tracePt t="67280" x="2427288" y="1901825"/>
          <p14:tracePt t="67286" x="2463800" y="1901825"/>
          <p14:tracePt t="67293" x="2489200" y="1901825"/>
          <p14:tracePt t="67299" x="2501900" y="1901825"/>
          <p14:tracePt t="67309" x="2527300" y="1901825"/>
          <p14:tracePt t="67314" x="2540000" y="1901825"/>
          <p14:tracePt t="67321" x="2563813" y="1914525"/>
          <p14:tracePt t="67337" x="2589213" y="1914525"/>
          <p14:tracePt t="67343" x="2601913" y="1914525"/>
          <p14:tracePt t="67358" x="2627313" y="1914525"/>
          <p14:tracePt t="67372" x="2640013" y="1914525"/>
          <p14:tracePt t="67380" x="2663825" y="1914525"/>
          <p14:tracePt t="67388" x="2676525" y="1914525"/>
          <p14:tracePt t="67395" x="2689225" y="1914525"/>
          <p14:tracePt t="67402" x="2701925" y="1927225"/>
          <p14:tracePt t="67411" x="2714625" y="1927225"/>
          <p14:tracePt t="67417" x="2727325" y="1927225"/>
          <p14:tracePt t="67432" x="2740025" y="1927225"/>
          <p14:tracePt t="67454" x="2740025" y="1939925"/>
          <p14:tracePt t="67461" x="2752725" y="1939925"/>
          <p14:tracePt t="67489" x="2752725" y="1952625"/>
          <p14:tracePt t="67504" x="2740025" y="1965325"/>
          <p14:tracePt t="67511" x="2727325" y="1965325"/>
          <p14:tracePt t="67519" x="2701925" y="1978025"/>
          <p14:tracePt t="67526" x="2689225" y="1989138"/>
          <p14:tracePt t="67534" x="2676525" y="2001838"/>
          <p14:tracePt t="67540" x="2663825" y="2001838"/>
          <p14:tracePt t="67547" x="2651125" y="2014538"/>
          <p14:tracePt t="67554" x="2640013" y="2014538"/>
          <p14:tracePt t="67561" x="2627313" y="2014538"/>
          <p14:tracePt t="67569" x="2601913" y="2014538"/>
          <p14:tracePt t="67576" x="2589213" y="2014538"/>
          <p14:tracePt t="67583" x="2563813" y="2014538"/>
          <p14:tracePt t="67590" x="2551113" y="2014538"/>
          <p14:tracePt t="67597" x="2527300" y="2014538"/>
          <p14:tracePt t="67604" x="2514600" y="2014538"/>
          <p14:tracePt t="67612" x="2476500" y="2014538"/>
          <p14:tracePt t="67619" x="2451100" y="2014538"/>
          <p14:tracePt t="67625" x="2439988" y="2014538"/>
          <p14:tracePt t="67632" x="2414588" y="2014538"/>
          <p14:tracePt t="67640" x="2389188" y="2014538"/>
          <p14:tracePt t="67647" x="2363788" y="2014538"/>
          <p14:tracePt t="67653" x="2327275" y="2014538"/>
          <p14:tracePt t="67661" x="2289175" y="2014538"/>
          <p14:tracePt t="67668" x="2251075" y="2014538"/>
          <p14:tracePt t="67675" x="2214563" y="2014538"/>
          <p14:tracePt t="67682" x="2176463" y="2014538"/>
          <p14:tracePt t="67689" x="2151063" y="2014538"/>
          <p14:tracePt t="67697" x="2114550" y="2014538"/>
          <p14:tracePt t="67703" x="2076450" y="2014538"/>
          <p14:tracePt t="67711" x="2051050" y="2014538"/>
          <p14:tracePt t="67717" x="2014538" y="2014538"/>
          <p14:tracePt t="67724" x="1989138" y="2001838"/>
          <p14:tracePt t="67731" x="1951038" y="2001838"/>
          <p14:tracePt t="67738" x="1925638" y="1989138"/>
          <p14:tracePt t="67747" x="1901825" y="1989138"/>
          <p14:tracePt t="67752" x="1876425" y="1989138"/>
          <p14:tracePt t="67760" x="1851025" y="1989138"/>
          <p14:tracePt t="67766" x="1838325" y="1989138"/>
          <p14:tracePt t="67773" x="1814513" y="1989138"/>
          <p14:tracePt t="67781" x="1801813" y="1978025"/>
          <p14:tracePt t="67788" x="1789113" y="1978025"/>
          <p14:tracePt t="67795" x="1776413" y="1978025"/>
          <p14:tracePt t="67809" x="1763713" y="1978025"/>
          <p14:tracePt t="67823" x="1763713" y="1965325"/>
          <p14:tracePt t="67831" x="1751013" y="1965325"/>
          <p14:tracePt t="67847" x="1738313" y="1965325"/>
          <p14:tracePt t="67860" x="1725613" y="1965325"/>
          <p14:tracePt t="67875" x="1714500" y="1952625"/>
          <p14:tracePt t="67888" x="1689100" y="1952625"/>
          <p14:tracePt t="67903" x="1676400" y="1952625"/>
          <p14:tracePt t="67910" x="1651000" y="1952625"/>
          <p14:tracePt t="67915" x="1638300" y="1952625"/>
          <p14:tracePt t="67923" x="1625600" y="1952625"/>
          <p14:tracePt t="67932" x="1612900" y="1952625"/>
          <p14:tracePt t="67938" x="1601788" y="1952625"/>
          <p14:tracePt t="67946" x="1589088" y="1952625"/>
          <p14:tracePt t="67953" x="1563688" y="1952625"/>
          <p14:tracePt t="67959" x="1550988" y="1952625"/>
          <p14:tracePt t="67967" x="1538288" y="1952625"/>
          <p14:tracePt t="67983" x="1489075" y="1965325"/>
          <p14:tracePt t="67999" x="1463675" y="1965325"/>
          <p14:tracePt t="68003" x="1450975" y="1965325"/>
          <p14:tracePt t="68010" x="1438275" y="1965325"/>
          <p14:tracePt t="68018" x="1425575" y="1965325"/>
          <p14:tracePt t="68025" x="1412875" y="1965325"/>
          <p14:tracePt t="68031" x="1401763" y="1965325"/>
          <p14:tracePt t="68040" x="1389063" y="1965325"/>
          <p14:tracePt t="68048" x="1376363" y="1965325"/>
          <p14:tracePt t="68061" x="1363663" y="1965325"/>
          <p14:tracePt t="68068" x="1350963" y="1965325"/>
          <p14:tracePt t="68198" x="1363663" y="1965325"/>
          <p14:tracePt t="68213" x="1376363" y="1965325"/>
          <p14:tracePt t="68220" x="1389063" y="1952625"/>
          <p14:tracePt t="68228" x="1401763" y="1952625"/>
          <p14:tracePt t="68233" x="1438275" y="1939925"/>
          <p14:tracePt t="68242" x="1501775" y="1927225"/>
          <p14:tracePt t="68250" x="1538288" y="1914525"/>
          <p14:tracePt t="68257" x="1589088" y="1901825"/>
          <p14:tracePt t="68267" x="1625600" y="1901825"/>
          <p14:tracePt t="68271" x="1663700" y="1901825"/>
          <p14:tracePt t="68279" x="1701800" y="1901825"/>
          <p14:tracePt t="68285" x="1738313" y="1901825"/>
          <p14:tracePt t="68295" x="1763713" y="1901825"/>
          <p14:tracePt t="68301" x="1789113" y="1901825"/>
          <p14:tracePt t="68308" x="1838325" y="1901825"/>
          <p14:tracePt t="68317" x="1876425" y="1901825"/>
          <p14:tracePt t="68323" x="1914525" y="1901825"/>
          <p14:tracePt t="68330" x="1989138" y="1901825"/>
          <p14:tracePt t="68336" x="2025650" y="1901825"/>
          <p14:tracePt t="68346" x="2076450" y="1901825"/>
          <p14:tracePt t="68352" x="2127250" y="1901825"/>
          <p14:tracePt t="68359" x="2176463" y="1889125"/>
          <p14:tracePt t="68367" x="2214563" y="1889125"/>
          <p14:tracePt t="68374" x="2251075" y="1876425"/>
          <p14:tracePt t="68382" x="2289175" y="1876425"/>
          <p14:tracePt t="68388" x="2327275" y="1876425"/>
          <p14:tracePt t="68398" x="2363788" y="1876425"/>
          <p14:tracePt t="68403" x="2389188" y="1865313"/>
          <p14:tracePt t="68411" x="2414588" y="1865313"/>
          <p14:tracePt t="68419" x="2451100" y="1865313"/>
          <p14:tracePt t="68427" x="2476500" y="1852613"/>
          <p14:tracePt t="68433" x="2501900" y="1852613"/>
          <p14:tracePt t="68440" x="2514600" y="1852613"/>
          <p14:tracePt t="68450" x="2527300" y="1852613"/>
          <p14:tracePt t="68455" x="2540000" y="1852613"/>
          <p14:tracePt t="68461" x="2551113" y="1852613"/>
          <p14:tracePt t="68468" x="2563813" y="1852613"/>
          <p14:tracePt t="68482" x="2576513" y="1852613"/>
          <p14:tracePt t="68491" x="2589213" y="1852613"/>
          <p14:tracePt t="68519" x="2601913" y="1852613"/>
          <p14:tracePt t="68547" x="2614613" y="1852613"/>
          <p14:tracePt t="68584" x="2627313" y="1852613"/>
          <p14:tracePt t="68591" x="2640013" y="1852613"/>
          <p14:tracePt t="68598" x="2640013" y="1865313"/>
          <p14:tracePt t="68607" x="2651125" y="1865313"/>
          <p14:tracePt t="68616" x="2663825" y="1865313"/>
          <p14:tracePt t="68630" x="2689225" y="1865313"/>
          <p14:tracePt t="68636" x="2714625" y="1865313"/>
          <p14:tracePt t="68643" x="2752725" y="1865313"/>
          <p14:tracePt t="68650" x="2763838" y="1865313"/>
          <p14:tracePt t="68658" x="2789238" y="1876425"/>
          <p14:tracePt t="68666" x="2801938" y="1876425"/>
          <p14:tracePt t="68673" x="2840038" y="1876425"/>
          <p14:tracePt t="68683" x="2863850" y="1876425"/>
          <p14:tracePt t="68687" x="2876550" y="1876425"/>
          <p14:tracePt t="68694" x="2901950" y="1876425"/>
          <p14:tracePt t="68702" x="2914650" y="1876425"/>
          <p14:tracePt t="68709" x="2940050" y="1876425"/>
          <p14:tracePt t="68716" x="2952750" y="1876425"/>
          <p14:tracePt t="68723" x="2976563" y="1876425"/>
          <p14:tracePt t="68732" x="2989263" y="1876425"/>
          <p14:tracePt t="68737" x="3014663" y="1876425"/>
          <p14:tracePt t="68745" x="3040063" y="1876425"/>
          <p14:tracePt t="68752" x="3065463" y="1876425"/>
          <p14:tracePt t="68760" x="3076575" y="1876425"/>
          <p14:tracePt t="68767" x="3114675" y="1876425"/>
          <p14:tracePt t="68774" x="3140075" y="1876425"/>
          <p14:tracePt t="68783" x="3176588" y="1876425"/>
          <p14:tracePt t="68789" x="3214688" y="1876425"/>
          <p14:tracePt t="68799" x="3252788" y="1876425"/>
          <p14:tracePt t="68803" x="3276600" y="1876425"/>
          <p14:tracePt t="68811" x="3327400" y="1876425"/>
          <p14:tracePt t="68816" x="3352800" y="1876425"/>
          <p14:tracePt t="68825" x="3376613" y="1876425"/>
          <p14:tracePt t="68832" x="3402013" y="1876425"/>
          <p14:tracePt t="68840" x="3414713" y="1876425"/>
          <p14:tracePt t="68849" x="3427413" y="1865313"/>
          <p14:tracePt t="68855" x="3440113" y="1865313"/>
          <p14:tracePt t="68863" x="3452813" y="1865313"/>
          <p14:tracePt t="68876" x="3465513" y="1865313"/>
          <p14:tracePt t="68891" x="3478213" y="1865313"/>
          <p14:tracePt t="68930" x="3489325" y="1865313"/>
          <p14:tracePt t="68957" x="3502025" y="1865313"/>
          <p14:tracePt t="69081" x="3514725" y="1865313"/>
          <p14:tracePt t="69152" x="3514725" y="1876425"/>
          <p14:tracePt t="69186" x="3514725" y="1889125"/>
          <p14:tracePt t="69200" x="3489325" y="1901825"/>
          <p14:tracePt t="69208" x="3465513" y="1901825"/>
          <p14:tracePt t="69215" x="3414713" y="1927225"/>
          <p14:tracePt t="69223" x="3376613" y="1952625"/>
          <p14:tracePt t="69232" x="3340100" y="1965325"/>
          <p14:tracePt t="69237" x="3302000" y="1965325"/>
          <p14:tracePt t="69243" x="3265488" y="1978025"/>
          <p14:tracePt t="69249" x="3227388" y="1978025"/>
          <p14:tracePt t="69257" x="3201988" y="1978025"/>
          <p14:tracePt t="69266" x="3176588" y="1989138"/>
          <p14:tracePt t="69272" x="3152775" y="1989138"/>
          <p14:tracePt t="69279" x="3127375" y="2001838"/>
          <p14:tracePt t="69286" x="3101975" y="2001838"/>
          <p14:tracePt t="69294" x="3065463" y="2001838"/>
          <p14:tracePt t="69299" x="3040063" y="2001838"/>
          <p14:tracePt t="69309" x="3014663" y="2001838"/>
          <p14:tracePt t="69316" x="3001963" y="2001838"/>
          <p14:tracePt t="69322" x="2963863" y="2001838"/>
          <p14:tracePt t="69328" x="2940050" y="2001838"/>
          <p14:tracePt t="69336" x="2914650" y="2001838"/>
          <p14:tracePt t="69342" x="2876550" y="2001838"/>
          <p14:tracePt t="69349" x="2840038" y="1989138"/>
          <p14:tracePt t="69356" x="2814638" y="1989138"/>
          <p14:tracePt t="69364" x="2776538" y="1989138"/>
          <p14:tracePt t="69371" x="2752725" y="1989138"/>
          <p14:tracePt t="69378" x="2714625" y="1989138"/>
          <p14:tracePt t="69385" x="2676525" y="1989138"/>
          <p14:tracePt t="69392" x="2640013" y="1989138"/>
          <p14:tracePt t="69399" x="2601913" y="1989138"/>
          <p14:tracePt t="69406" x="2563813" y="1989138"/>
          <p14:tracePt t="69414" x="2514600" y="1989138"/>
          <p14:tracePt t="69420" x="2489200" y="1989138"/>
          <p14:tracePt t="69428" x="2451100" y="1989138"/>
          <p14:tracePt t="69435" x="2414588" y="1989138"/>
          <p14:tracePt t="69442" x="2376488" y="1989138"/>
          <p14:tracePt t="69450" x="2327275" y="1989138"/>
          <p14:tracePt t="69457" x="2301875" y="1989138"/>
          <p14:tracePt t="69463" x="2251075" y="1989138"/>
          <p14:tracePt t="69471" x="2214563" y="2001838"/>
          <p14:tracePt t="69480" x="2176463" y="2001838"/>
          <p14:tracePt t="69486" x="2138363" y="2001838"/>
          <p14:tracePt t="69494" x="2101850" y="2001838"/>
          <p14:tracePt t="69501" x="2076450" y="2001838"/>
          <p14:tracePt t="69508" x="2038350" y="2001838"/>
          <p14:tracePt t="69516" x="2001838" y="2001838"/>
          <p14:tracePt t="69522" x="1976438" y="2001838"/>
          <p14:tracePt t="69530" x="1951038" y="2001838"/>
          <p14:tracePt t="69537" x="1925638" y="2001838"/>
          <p14:tracePt t="69544" x="1901825" y="2001838"/>
          <p14:tracePt t="69550" x="1876425" y="1989138"/>
          <p14:tracePt t="69558" x="1851025" y="1989138"/>
          <p14:tracePt t="69566" x="1838325" y="1989138"/>
          <p14:tracePt t="69573" x="1825625" y="1989138"/>
          <p14:tracePt t="69579" x="1801813" y="1989138"/>
          <p14:tracePt t="69593" x="1789113" y="1989138"/>
          <p14:tracePt t="69629" x="1789113" y="1978025"/>
          <p14:tracePt t="69643" x="1801813" y="1965325"/>
          <p14:tracePt t="69650" x="1814513" y="1965325"/>
          <p14:tracePt t="69659" x="1825625" y="1965325"/>
          <p14:tracePt t="69666" x="1838325" y="1952625"/>
          <p14:tracePt t="69672" x="1863725" y="1952625"/>
          <p14:tracePt t="69679" x="1889125" y="1952625"/>
          <p14:tracePt t="69686" x="1914525" y="1939925"/>
          <p14:tracePt t="69692" x="1925638" y="1939925"/>
          <p14:tracePt t="69699" x="1951038" y="1939925"/>
          <p14:tracePt t="69707" x="1976438" y="1939925"/>
          <p14:tracePt t="69716" x="1976438" y="1927225"/>
          <p14:tracePt t="69720" x="2001838" y="1927225"/>
          <p14:tracePt t="69728" x="2014538" y="1927225"/>
          <p14:tracePt t="69749" x="2025650" y="1927225"/>
          <p14:tracePt t="69766" x="2038350" y="1927225"/>
          <p14:tracePt t="69769" x="2051050" y="1927225"/>
          <p14:tracePt t="69791" x="2063750" y="1927225"/>
          <p14:tracePt t="69826" x="2076450" y="1927225"/>
          <p14:tracePt t="69832" x="2089150" y="1927225"/>
          <p14:tracePt t="69855" x="2101850" y="1927225"/>
          <p14:tracePt t="69868" x="2114550" y="1927225"/>
          <p14:tracePt t="69882" x="2127250" y="1927225"/>
          <p14:tracePt t="69890" x="2138363" y="1927225"/>
          <p14:tracePt t="69899" x="2163763" y="1927225"/>
          <p14:tracePt t="69905" x="2176463" y="1927225"/>
          <p14:tracePt t="69913" x="2189163" y="1927225"/>
          <p14:tracePt t="69920" x="2201863" y="1927225"/>
          <p14:tracePt t="69927" x="2227263" y="1927225"/>
          <p14:tracePt t="69934" x="2251075" y="1927225"/>
          <p14:tracePt t="69942" x="2263775" y="1927225"/>
          <p14:tracePt t="69950" x="2276475" y="1927225"/>
          <p14:tracePt t="69957" x="2301875" y="1927225"/>
          <p14:tracePt t="69965" x="2338388" y="1927225"/>
          <p14:tracePt t="69982" x="2389188" y="1927225"/>
          <p14:tracePt t="69987" x="2427288" y="1927225"/>
          <p14:tracePt t="69993" x="2463800" y="1927225"/>
          <p14:tracePt t="70000" x="2489200" y="1927225"/>
          <p14:tracePt t="70008" x="2527300" y="1914525"/>
          <p14:tracePt t="70014" x="2551113" y="1914525"/>
          <p14:tracePt t="70021" x="2589213" y="1914525"/>
          <p14:tracePt t="70029" x="2614613" y="1914525"/>
          <p14:tracePt t="70036" x="2640013" y="1901825"/>
          <p14:tracePt t="70043" x="2663825" y="1901825"/>
          <p14:tracePt t="70050" x="2676525" y="1901825"/>
          <p14:tracePt t="70057" x="2701925" y="1901825"/>
          <p14:tracePt t="70064" x="2727325" y="1901825"/>
          <p14:tracePt t="70072" x="2752725" y="1901825"/>
          <p14:tracePt t="70080" x="2763838" y="1901825"/>
          <p14:tracePt t="70087" x="2776538" y="1901825"/>
          <p14:tracePt t="70095" x="2801938" y="1901825"/>
          <p14:tracePt t="70102" x="2814638" y="1901825"/>
          <p14:tracePt t="70108" x="2840038" y="1901825"/>
          <p14:tracePt t="70115" x="2863850" y="1901825"/>
          <p14:tracePt t="70124" x="2876550" y="1901825"/>
          <p14:tracePt t="70130" x="2889250" y="1901825"/>
          <p14:tracePt t="70139" x="2901950" y="1901825"/>
          <p14:tracePt t="70147" x="2927350" y="1901825"/>
          <p14:tracePt t="70153" x="2952750" y="1901825"/>
          <p14:tracePt t="70160" x="2963863" y="1901825"/>
          <p14:tracePt t="70168" x="2989263" y="1901825"/>
          <p14:tracePt t="70175" x="3014663" y="1901825"/>
          <p14:tracePt t="70183" x="3040063" y="1901825"/>
          <p14:tracePt t="70190" x="3065463" y="1901825"/>
          <p14:tracePt t="70197" x="3076575" y="1901825"/>
          <p14:tracePt t="70204" x="3089275" y="1901825"/>
          <p14:tracePt t="70214" x="3114675" y="1901825"/>
          <p14:tracePt t="70227" x="3127375" y="1914525"/>
          <p14:tracePt t="70263" x="3127375" y="1927225"/>
          <p14:tracePt t="70277" x="3127375" y="1939925"/>
          <p14:tracePt t="70285" x="3114675" y="1952625"/>
          <p14:tracePt t="70293" x="3101975" y="1952625"/>
          <p14:tracePt t="70300" x="3089275" y="1965325"/>
          <p14:tracePt t="70307" x="3065463" y="1965325"/>
          <p14:tracePt t="70316" x="3052763" y="1965325"/>
          <p14:tracePt t="70320" x="3027363" y="1978025"/>
          <p14:tracePt t="70328" x="3014663" y="1989138"/>
          <p14:tracePt t="70334" x="2989263" y="2001838"/>
          <p14:tracePt t="70343" x="2963863" y="2001838"/>
          <p14:tracePt t="70349" x="2927350" y="2001838"/>
          <p14:tracePt t="70357" x="2889250" y="2014538"/>
          <p14:tracePt t="70366" x="2852738" y="2014538"/>
          <p14:tracePt t="70370" x="2814638" y="2027238"/>
          <p14:tracePt t="70377" x="2776538" y="2027238"/>
          <p14:tracePt t="70384" x="2752725" y="2039938"/>
          <p14:tracePt t="70391" x="2701925" y="2039938"/>
          <p14:tracePt t="70399" x="2663825" y="2039938"/>
          <p14:tracePt t="70406" x="2614613" y="2052638"/>
          <p14:tracePt t="70416" x="2551113" y="2078038"/>
          <p14:tracePt t="70421" x="2501900" y="2089150"/>
          <p14:tracePt t="70428" x="2451100" y="2101850"/>
          <p14:tracePt t="70434" x="2376488" y="2139950"/>
          <p14:tracePt t="70441" x="2314575" y="2152650"/>
          <p14:tracePt t="70450" x="2276475" y="2165350"/>
          <p14:tracePt t="70457" x="2227263" y="2178050"/>
          <p14:tracePt t="70465" x="2189163" y="2190750"/>
          <p14:tracePt t="70472" x="2127250" y="2201863"/>
          <p14:tracePt t="70479" x="2076450" y="2201863"/>
          <p14:tracePt t="70484" x="2025650" y="2214563"/>
          <p14:tracePt t="70493" x="1989138" y="2214563"/>
          <p14:tracePt t="70499" x="1938338" y="2214563"/>
          <p14:tracePt t="70507" x="1889125" y="2214563"/>
          <p14:tracePt t="70516" x="1825625" y="2227263"/>
          <p14:tracePt t="70522" x="1789113" y="2227263"/>
          <p14:tracePt t="70532" x="1751013" y="2227263"/>
          <p14:tracePt t="70536" x="1725613" y="2239963"/>
          <p14:tracePt t="70543" x="1701800" y="2252663"/>
          <p14:tracePt t="70551" x="1663700" y="2252663"/>
          <p14:tracePt t="70559" x="1638300" y="2265363"/>
          <p14:tracePt t="70566" x="1601788" y="2278063"/>
          <p14:tracePt t="70574" x="1576388" y="2290763"/>
          <p14:tracePt t="70582" x="1563688" y="2290763"/>
          <p14:tracePt t="70589" x="1550988" y="2290763"/>
          <p14:tracePt t="70594" x="1525588" y="2303463"/>
          <p14:tracePt t="70602" x="1525588" y="2314575"/>
          <p14:tracePt t="70607" x="1512888" y="2314575"/>
          <p14:tracePt t="70614" x="1501775" y="2314575"/>
          <p14:tracePt t="70622" x="1501775" y="2327275"/>
          <p14:tracePt t="70630" x="1489075" y="2327275"/>
          <p14:tracePt t="70656" x="1476375" y="2327275"/>
          <p14:tracePt t="70671" x="1476375" y="2339975"/>
          <p14:tracePt t="70764" x="1489075" y="2339975"/>
          <p14:tracePt t="70792" x="1512888" y="2339975"/>
          <p14:tracePt t="70799" x="1525588" y="2339975"/>
          <p14:tracePt t="70807" x="1538288" y="2327275"/>
          <p14:tracePt t="70816" x="1550988" y="2327275"/>
          <p14:tracePt t="70821" x="1612900" y="2314575"/>
          <p14:tracePt t="70827" x="1651000" y="2314575"/>
          <p14:tracePt t="70835" x="1701800" y="2303463"/>
          <p14:tracePt t="70844" x="1738313" y="2303463"/>
          <p14:tracePt t="70850" x="1776413" y="2303463"/>
          <p14:tracePt t="70858" x="1801813" y="2303463"/>
          <p14:tracePt t="70866" x="1825625" y="2303463"/>
          <p14:tracePt t="70873" x="1851025" y="2303463"/>
          <p14:tracePt t="70880" x="1876425" y="2303463"/>
          <p14:tracePt t="70886" x="1901825" y="2303463"/>
          <p14:tracePt t="70893" x="1914525" y="2303463"/>
          <p14:tracePt t="70901" x="1938338" y="2303463"/>
          <p14:tracePt t="70908" x="1951038" y="2303463"/>
          <p14:tracePt t="70916" x="1963738" y="2303463"/>
          <p14:tracePt t="70923" x="1989138" y="2303463"/>
          <p14:tracePt t="70932" x="2001838" y="2303463"/>
          <p14:tracePt t="70938" x="2014538" y="2303463"/>
          <p14:tracePt t="70946" x="2025650" y="2303463"/>
          <p14:tracePt t="70952" x="2038350" y="2303463"/>
          <p14:tracePt t="70960" x="2051050" y="2303463"/>
          <p14:tracePt t="70969" x="2076450" y="2303463"/>
          <p14:tracePt t="70983" x="2089150" y="2303463"/>
          <p14:tracePt t="70988" x="2114550" y="2303463"/>
          <p14:tracePt t="71003" x="2138363" y="2303463"/>
          <p14:tracePt t="71012" x="2151063" y="2303463"/>
          <p14:tracePt t="71026" x="2176463" y="2303463"/>
          <p14:tracePt t="71038" x="2189163" y="2303463"/>
          <p14:tracePt t="71046" x="2201863" y="2303463"/>
          <p14:tracePt t="71053" x="2214563" y="2303463"/>
          <p14:tracePt t="71061" x="2227263" y="2303463"/>
          <p14:tracePt t="71075" x="2251075" y="2303463"/>
          <p14:tracePt t="71089" x="2263775" y="2303463"/>
          <p14:tracePt t="71104" x="2276475" y="2303463"/>
          <p14:tracePt t="71117" x="2301875" y="2303463"/>
          <p14:tracePt t="71140" x="2314575" y="2303463"/>
          <p14:tracePt t="71149" x="2327275" y="2303463"/>
          <p14:tracePt t="71156" x="2338388" y="2303463"/>
          <p14:tracePt t="71166" x="2351088" y="2303463"/>
          <p14:tracePt t="71178" x="2376488" y="2303463"/>
          <p14:tracePt t="71192" x="2401888" y="2303463"/>
          <p14:tracePt t="71200" x="2414588" y="2303463"/>
          <p14:tracePt t="71208" x="2427288" y="2303463"/>
          <p14:tracePt t="71215" x="2439988" y="2303463"/>
          <p14:tracePt t="71222" x="2451100" y="2303463"/>
          <p14:tracePt t="71231" x="2463800" y="2303463"/>
          <p14:tracePt t="71244" x="2476500" y="2303463"/>
          <p14:tracePt t="71251" x="2489200" y="2303463"/>
          <p14:tracePt t="71259" x="2501900" y="2303463"/>
          <p14:tracePt t="71288" x="2514600" y="2303463"/>
          <p14:tracePt t="71310" x="2514600" y="2314575"/>
          <p14:tracePt t="71360" x="2501900" y="2314575"/>
          <p14:tracePt t="71381" x="2476500" y="2314575"/>
          <p14:tracePt t="71396" x="2463800" y="2314575"/>
          <p14:tracePt t="71402" x="2427288" y="2314575"/>
          <p14:tracePt t="71409" x="2389188" y="2314575"/>
          <p14:tracePt t="71417" x="2351088" y="2327275"/>
          <p14:tracePt t="71424" x="2314575" y="2327275"/>
          <p14:tracePt t="71432" x="2276475" y="2327275"/>
          <p14:tracePt t="71439" x="2238375" y="2339975"/>
          <p14:tracePt t="71448" x="2201863" y="2339975"/>
          <p14:tracePt t="71454" x="2163763" y="2339975"/>
          <p14:tracePt t="71460" x="2138363" y="2339975"/>
          <p14:tracePt t="71467" x="2114550" y="2339975"/>
          <p14:tracePt t="71474" x="2101850" y="2339975"/>
          <p14:tracePt t="71482" x="2076450" y="2327275"/>
          <p14:tracePt t="71489" x="2038350" y="2327275"/>
          <p14:tracePt t="71498" x="2025650" y="2327275"/>
          <p14:tracePt t="71505" x="2014538" y="2327275"/>
          <p14:tracePt t="71512" x="2001838" y="2327275"/>
          <p14:tracePt t="71525" x="1976438" y="2327275"/>
          <p14:tracePt t="71596" x="1989138" y="2327275"/>
          <p14:tracePt t="71611" x="2001838" y="2327275"/>
          <p14:tracePt t="71617" x="2014538" y="2327275"/>
          <p14:tracePt t="71625" x="2051050" y="2314575"/>
          <p14:tracePt t="71631" x="2089150" y="2303463"/>
          <p14:tracePt t="71638" x="2114550" y="2303463"/>
          <p14:tracePt t="71645" x="2151063" y="2290763"/>
          <p14:tracePt t="71653" x="2189163" y="2290763"/>
          <p14:tracePt t="71659" x="2214563" y="2290763"/>
          <p14:tracePt t="71665" x="2227263" y="2278063"/>
          <p14:tracePt t="71673" x="2238375" y="2278063"/>
          <p14:tracePt t="71682" x="2263775" y="2278063"/>
          <p14:tracePt t="71688" x="2276475" y="2265363"/>
          <p14:tracePt t="71696" x="2289175" y="2265363"/>
          <p14:tracePt t="71718" x="2301875" y="2265363"/>
          <p14:tracePt t="71782" x="2314575" y="2265363"/>
          <p14:tracePt t="71812" x="2338388" y="2265363"/>
          <p14:tracePt t="71818" x="2363788" y="2265363"/>
          <p14:tracePt t="71826" x="2389188" y="2265363"/>
          <p14:tracePt t="71832" x="2427288" y="2265363"/>
          <p14:tracePt t="71840" x="2451100" y="2265363"/>
          <p14:tracePt t="71849" x="2476500" y="2265363"/>
          <p14:tracePt t="71855" x="2489200" y="2265363"/>
          <p14:tracePt t="71862" x="2527300" y="2265363"/>
          <p14:tracePt t="71869" x="2551113" y="2252663"/>
          <p14:tracePt t="71877" x="2576513" y="2252663"/>
          <p14:tracePt t="71882" x="2589213" y="2252663"/>
          <p14:tracePt t="71891" x="2614613" y="2252663"/>
          <p14:tracePt t="71899" x="2640013" y="2252663"/>
          <p14:tracePt t="71905" x="2663825" y="2252663"/>
          <p14:tracePt t="71913" x="2689225" y="2252663"/>
          <p14:tracePt t="71920" x="2714625" y="2252663"/>
          <p14:tracePt t="71928" x="2740025" y="2252663"/>
          <p14:tracePt t="71935" x="2763838" y="2252663"/>
          <p14:tracePt t="71942" x="2801938" y="2252663"/>
          <p14:tracePt t="71949" x="2827338" y="2252663"/>
          <p14:tracePt t="71967" x="2889250" y="2252663"/>
          <p14:tracePt t="71972" x="2901950" y="2252663"/>
          <p14:tracePt t="71979" x="2914650" y="2252663"/>
          <p14:tracePt t="71986" x="2940050" y="2252663"/>
          <p14:tracePt t="71994" x="2952750" y="2252663"/>
          <p14:tracePt t="72001" x="2963863" y="2252663"/>
          <p14:tracePt t="72008" x="2976563" y="2252663"/>
          <p14:tracePt t="72016" x="2989263" y="2252663"/>
          <p14:tracePt t="72025" x="3001963" y="2252663"/>
          <p14:tracePt t="72037" x="3014663" y="2252663"/>
          <p14:tracePt t="72052" x="3027363" y="2252663"/>
          <p14:tracePt t="72074" x="3052763" y="2252663"/>
          <p14:tracePt t="72097" x="3065463" y="2252663"/>
          <p14:tracePt t="72111" x="3076575" y="2252663"/>
          <p14:tracePt t="72143" x="3127375" y="2252663"/>
          <p14:tracePt t="72152" x="3140075" y="2252663"/>
          <p14:tracePt t="72160" x="3152775" y="2252663"/>
          <p14:tracePt t="72166" x="3165475" y="2252663"/>
          <p14:tracePt t="72174" x="3176588" y="2252663"/>
          <p14:tracePt t="72182" x="3189288" y="2252663"/>
          <p14:tracePt t="72188" x="3214688" y="2252663"/>
          <p14:tracePt t="72195" x="3227388" y="2252663"/>
          <p14:tracePt t="72203" x="3240088" y="2252663"/>
          <p14:tracePt t="72210" x="3252788" y="2252663"/>
          <p14:tracePt t="72217" x="3265488" y="2252663"/>
          <p14:tracePt t="72225" x="3276600" y="2239963"/>
          <p14:tracePt t="72233" x="3289300" y="2239963"/>
          <p14:tracePt t="72249" x="3314700" y="2239963"/>
          <p14:tracePt t="72254" x="3314700" y="2227263"/>
          <p14:tracePt t="72261" x="3327400" y="2227263"/>
          <p14:tracePt t="72276" x="3352800" y="2227263"/>
          <p14:tracePt t="72284" x="3365500" y="2227263"/>
          <p14:tracePt t="72299" x="3389313" y="2227263"/>
          <p14:tracePt t="72306" x="3402013" y="2227263"/>
          <p14:tracePt t="72319" x="3427413" y="2227263"/>
          <p14:tracePt t="72328" x="3440113" y="2214563"/>
          <p14:tracePt t="72333" x="3452813" y="2214563"/>
          <p14:tracePt t="72342" x="3465513" y="2214563"/>
          <p14:tracePt t="72349" x="3478213" y="2214563"/>
          <p14:tracePt t="72358" x="3489325" y="2214563"/>
          <p14:tracePt t="72366" x="3502025" y="2214563"/>
          <p14:tracePt t="72383" x="3514725" y="2214563"/>
          <p14:tracePt t="72387" x="3527425" y="2214563"/>
          <p14:tracePt t="72393" x="3540125" y="2214563"/>
          <p14:tracePt t="72406" x="3552825" y="2214563"/>
          <p14:tracePt t="72421" x="3565525" y="2214563"/>
          <p14:tracePt t="72430" x="3578225" y="2214563"/>
          <p14:tracePt t="72444" x="3589338" y="2201863"/>
          <p14:tracePt t="72452" x="3589338" y="2190750"/>
          <p14:tracePt t="72459" x="3614738" y="2190750"/>
          <p14:tracePt t="72474" x="3627438" y="2190750"/>
          <p14:tracePt t="72488" x="3640138" y="2190750"/>
          <p14:tracePt t="72496" x="3640138" y="2178050"/>
          <p14:tracePt t="72503" x="3652838" y="2178050"/>
          <p14:tracePt t="72518" x="3665538" y="2178050"/>
          <p14:tracePt t="72526" x="3678238" y="2178050"/>
          <p14:tracePt t="72540" x="3689350" y="2178050"/>
          <p14:tracePt t="72548" x="3714750" y="2178050"/>
          <p14:tracePt t="72554" x="3727450" y="2165350"/>
          <p14:tracePt t="72561" x="3740150" y="2165350"/>
          <p14:tracePt t="72569" x="3765550" y="2152650"/>
          <p14:tracePt t="72583" x="3778250" y="2152650"/>
          <p14:tracePt t="72591" x="3790950" y="2152650"/>
          <p14:tracePt t="72598" x="3802063" y="2152650"/>
          <p14:tracePt t="72615" x="3827463" y="2152650"/>
          <p14:tracePt t="72649" x="3840163" y="2152650"/>
          <p14:tracePt t="72774" x="3840163" y="2165350"/>
          <p14:tracePt t="72804" x="3840163" y="2178050"/>
          <p14:tracePt t="72862" x="3827463" y="2178050"/>
          <p14:tracePt t="72870" x="3827463" y="2190750"/>
          <p14:tracePt t="72876" x="3814763" y="2190750"/>
          <p14:tracePt t="72914" x="3802063" y="2201863"/>
          <p14:tracePt t="72921" x="3790950" y="2214563"/>
          <p14:tracePt t="72927" x="3778250" y="2214563"/>
          <p14:tracePt t="72935" x="3765550" y="2227263"/>
          <p14:tracePt t="72942" x="3765550" y="2239963"/>
          <p14:tracePt t="72949" x="3740150" y="2252663"/>
          <p14:tracePt t="72957" x="3714750" y="2252663"/>
          <p14:tracePt t="72966" x="3714750" y="2265363"/>
          <p14:tracePt t="72981" x="3678238" y="2278063"/>
          <p14:tracePt t="72987" x="3665538" y="2278063"/>
          <p14:tracePt t="72993" x="3640138" y="2290763"/>
          <p14:tracePt t="73000" x="3627438" y="2303463"/>
          <p14:tracePt t="73008" x="3602038" y="2303463"/>
          <p14:tracePt t="73017" x="3589338" y="2303463"/>
          <p14:tracePt t="73022" x="3565525" y="2303463"/>
          <p14:tracePt t="73030" x="3540125" y="2303463"/>
          <p14:tracePt t="73036" x="3527425" y="2303463"/>
          <p14:tracePt t="73043" x="3502025" y="2303463"/>
          <p14:tracePt t="73050" x="3478213" y="2303463"/>
          <p14:tracePt t="73056" x="3452813" y="2303463"/>
          <p14:tracePt t="73063" x="3440113" y="2303463"/>
          <p14:tracePt t="73070" x="3427413" y="2303463"/>
          <p14:tracePt t="73078" x="3414713" y="2303463"/>
          <p14:tracePt t="73085" x="3389313" y="2290763"/>
          <p14:tracePt t="73092" x="3376613" y="2290763"/>
          <p14:tracePt t="73100" x="3365500" y="2290763"/>
          <p14:tracePt t="73114" x="3352800" y="2290763"/>
          <p14:tracePt t="73122" x="3352800" y="2278063"/>
          <p14:tracePt t="73130" x="3327400" y="2278063"/>
          <p14:tracePt t="73143" x="3314700" y="2278063"/>
          <p14:tracePt t="73159" x="3302000" y="2278063"/>
          <p14:tracePt t="73166" x="3289300" y="2278063"/>
          <p14:tracePt t="73181" x="3276600" y="2278063"/>
          <p14:tracePt t="73188" x="3265488" y="2278063"/>
          <p14:tracePt t="73203" x="3252788" y="2278063"/>
          <p14:tracePt t="73209" x="3240088" y="2278063"/>
          <p14:tracePt t="73217" x="3227388" y="2278063"/>
          <p14:tracePt t="73233" x="3214688" y="2278063"/>
          <p14:tracePt t="73246" x="3201988" y="2278063"/>
          <p14:tracePt t="73255" x="3189288" y="2278063"/>
          <p14:tracePt t="73263" x="3189288" y="2290763"/>
          <p14:tracePt t="73269" x="3176588" y="2290763"/>
          <p14:tracePt t="73276" x="3165475" y="2290763"/>
          <p14:tracePt t="73284" x="3152775" y="2303463"/>
          <p14:tracePt t="73290" x="3114675" y="2314575"/>
          <p14:tracePt t="73297" x="3089275" y="2327275"/>
          <p14:tracePt t="73306" x="3065463" y="2327275"/>
          <p14:tracePt t="73313" x="3014663" y="2327275"/>
          <p14:tracePt t="73330" x="2889250" y="2352675"/>
          <p14:tracePt t="73335" x="2827338" y="2352675"/>
          <p14:tracePt t="73343" x="2763838" y="2365375"/>
          <p14:tracePt t="73350" x="2701925" y="2378075"/>
          <p14:tracePt t="73356" x="2640013" y="2390775"/>
          <p14:tracePt t="73363" x="2589213" y="2390775"/>
          <p14:tracePt t="73371" x="2551113" y="2390775"/>
          <p14:tracePt t="73380" x="2489200" y="2403475"/>
          <p14:tracePt t="73386" x="2414588" y="2414588"/>
          <p14:tracePt t="73394" x="2363788" y="2414588"/>
          <p14:tracePt t="73402" x="2301875" y="2439988"/>
          <p14:tracePt t="73408" x="2251075" y="2452688"/>
          <p14:tracePt t="73414" x="2151063" y="2478088"/>
          <p14:tracePt t="73423" x="2063750" y="2490788"/>
          <p14:tracePt t="73430" x="1989138" y="2503488"/>
          <p14:tracePt t="73436" x="1925638" y="2503488"/>
          <p14:tracePt t="73445" x="1851025" y="2516188"/>
          <p14:tracePt t="73452" x="1814513" y="2527300"/>
          <p14:tracePt t="73459" x="1776413" y="2540000"/>
          <p14:tracePt t="73465" x="1738313" y="2540000"/>
          <p14:tracePt t="73473" x="1714500" y="2540000"/>
          <p14:tracePt t="73481" x="1676400" y="2540000"/>
          <p14:tracePt t="73487" x="1651000" y="2552700"/>
          <p14:tracePt t="73494" x="1612900" y="2552700"/>
          <p14:tracePt t="73501" x="1589088" y="2552700"/>
          <p14:tracePt t="73508" x="1550988" y="2565400"/>
          <p14:tracePt t="73515" x="1512888" y="2578100"/>
          <p14:tracePt t="73522" x="1489075" y="2578100"/>
          <p14:tracePt t="73531" x="1463675" y="2578100"/>
          <p14:tracePt t="73537" x="1450975" y="2578100"/>
          <p14:tracePt t="73544" x="1412875" y="2578100"/>
          <p14:tracePt t="73551" x="1389063" y="2590800"/>
          <p14:tracePt t="73558" x="1376363" y="2590800"/>
          <p14:tracePt t="73565" x="1363663" y="2590800"/>
          <p14:tracePt t="73573" x="1350963" y="2590800"/>
          <p14:tracePt t="73580" x="1338263" y="2590800"/>
          <p14:tracePt t="73587" x="1325563" y="2603500"/>
          <p14:tracePt t="73609" x="1312863" y="2603500"/>
          <p14:tracePt t="73783" x="1325563" y="2603500"/>
          <p14:tracePt t="73790" x="1338263" y="2603500"/>
          <p14:tracePt t="73798" x="1350963" y="2603500"/>
          <p14:tracePt t="73805" x="1389063" y="2578100"/>
          <p14:tracePt t="73813" x="1425575" y="2578100"/>
          <p14:tracePt t="73819" x="1463675" y="2565400"/>
          <p14:tracePt t="73828" x="1512888" y="2552700"/>
          <p14:tracePt t="73834" x="1538288" y="2552700"/>
          <p14:tracePt t="73842" x="1576388" y="2540000"/>
          <p14:tracePt t="73850" x="1612900" y="2540000"/>
          <p14:tracePt t="73857" x="1651000" y="2540000"/>
          <p14:tracePt t="73867" x="1689100" y="2540000"/>
          <p14:tracePt t="73871" x="1725613" y="2540000"/>
          <p14:tracePt t="73880" x="1763713" y="2540000"/>
          <p14:tracePt t="73887" x="1789113" y="2540000"/>
          <p14:tracePt t="73895" x="1825625" y="2540000"/>
          <p14:tracePt t="73901" x="1863725" y="2540000"/>
          <p14:tracePt t="73909" x="1876425" y="2540000"/>
          <p14:tracePt t="73917" x="1901825" y="2540000"/>
          <p14:tracePt t="73921" x="1914525" y="2540000"/>
          <p14:tracePt t="73930" x="1938338" y="2540000"/>
          <p14:tracePt t="73936" x="1951038" y="2540000"/>
          <p14:tracePt t="73943" x="1963738" y="2540000"/>
          <p14:tracePt t="73951" x="1989138" y="2540000"/>
          <p14:tracePt t="73958" x="2001838" y="2540000"/>
          <p14:tracePt t="73980" x="2038350" y="2540000"/>
          <p14:tracePt t="73988" x="2051050" y="2540000"/>
          <p14:tracePt t="73997" x="2076450" y="2527300"/>
          <p14:tracePt t="74003" x="2089150" y="2527300"/>
          <p14:tracePt t="74010" x="2101850" y="2527300"/>
          <p14:tracePt t="74017" x="2114550" y="2527300"/>
          <p14:tracePt t="74025" x="2127250" y="2527300"/>
          <p14:tracePt t="74032" x="2138363" y="2527300"/>
          <p14:tracePt t="74039" x="2163763" y="2516188"/>
          <p14:tracePt t="74054" x="2176463" y="2516188"/>
          <p14:tracePt t="74061" x="2189163" y="2516188"/>
          <p14:tracePt t="74069" x="2201863" y="2516188"/>
          <p14:tracePt t="74076" x="2214563" y="2516188"/>
          <p14:tracePt t="74091" x="2227263" y="2516188"/>
          <p14:tracePt t="74106" x="2251075" y="2516188"/>
          <p14:tracePt t="74114" x="2263775" y="2516188"/>
          <p14:tracePt t="74128" x="2289175" y="2516188"/>
          <p14:tracePt t="74135" x="2314575" y="2516188"/>
          <p14:tracePt t="74143" x="2327275" y="2516188"/>
          <p14:tracePt t="74150" x="2338388" y="2516188"/>
          <p14:tracePt t="74157" x="2363788" y="2516188"/>
          <p14:tracePt t="74164" x="2389188" y="2516188"/>
          <p14:tracePt t="74172" x="2401888" y="2516188"/>
          <p14:tracePt t="74181" x="2414588" y="2516188"/>
          <p14:tracePt t="74187" x="2439988" y="2516188"/>
          <p14:tracePt t="74195" x="2451100" y="2516188"/>
          <p14:tracePt t="74202" x="2476500" y="2527300"/>
          <p14:tracePt t="74209" x="2489200" y="2527300"/>
          <p14:tracePt t="74216" x="2527300" y="2527300"/>
          <p14:tracePt t="74224" x="2551113" y="2527300"/>
          <p14:tracePt t="74231" x="2563813" y="2540000"/>
          <p14:tracePt t="74238" x="2589213" y="2540000"/>
          <p14:tracePt t="74247" x="2614613" y="2540000"/>
          <p14:tracePt t="74253" x="2640013" y="2540000"/>
          <p14:tracePt t="74260" x="2651125" y="2540000"/>
          <p14:tracePt t="74268" x="2663825" y="2540000"/>
          <p14:tracePt t="74275" x="2676525" y="2540000"/>
          <p14:tracePt t="74282" x="2701925" y="2540000"/>
          <p14:tracePt t="74290" x="2714625" y="2540000"/>
          <p14:tracePt t="74297" x="2727325" y="2540000"/>
          <p14:tracePt t="74304" x="2740025" y="2540000"/>
          <p14:tracePt t="74311" x="2752725" y="2540000"/>
          <p14:tracePt t="74319" x="2763838" y="2540000"/>
          <p14:tracePt t="74332" x="2776538" y="2540000"/>
          <p14:tracePt t="74347" x="2801938" y="2540000"/>
          <p14:tracePt t="74363" x="2814638" y="2540000"/>
          <p14:tracePt t="74376" x="2827338" y="2540000"/>
          <p14:tracePt t="74384" x="2840038" y="2540000"/>
          <p14:tracePt t="74392" x="2863850" y="2552700"/>
          <p14:tracePt t="74399" x="2876550" y="2552700"/>
          <p14:tracePt t="74406" x="2889250" y="2552700"/>
          <p14:tracePt t="74414" x="2901950" y="2552700"/>
          <p14:tracePt t="74422" x="2927350" y="2552700"/>
          <p14:tracePt t="74430" x="2952750" y="2552700"/>
          <p14:tracePt t="74436" x="2976563" y="2552700"/>
          <p14:tracePt t="74444" x="2989263" y="2565400"/>
          <p14:tracePt t="74450" x="3001963" y="2565400"/>
          <p14:tracePt t="74458" x="3014663" y="2565400"/>
          <p14:tracePt t="74465" x="3027363" y="2565400"/>
          <p14:tracePt t="74473" x="3040063" y="2565400"/>
          <p14:tracePt t="74481" x="3040063" y="2578100"/>
          <p14:tracePt t="74488" x="3052763" y="2578100"/>
          <p14:tracePt t="74807" x="3089275" y="2578100"/>
          <p14:tracePt t="74816" x="3127375" y="2578100"/>
          <p14:tracePt t="74823" x="3176588" y="2578100"/>
          <p14:tracePt t="74829" x="3214688" y="2590800"/>
          <p14:tracePt t="74835" x="3252788" y="2590800"/>
          <p14:tracePt t="74843" x="3289300" y="2603500"/>
          <p14:tracePt t="74850" x="3352800" y="2616200"/>
          <p14:tracePt t="74858" x="3389313" y="2627313"/>
          <p14:tracePt t="74867" x="3440113" y="2627313"/>
          <p14:tracePt t="74874" x="3489325" y="2640013"/>
          <p14:tracePt t="74883" x="3527425" y="2652713"/>
          <p14:tracePt t="74887" x="3565525" y="2652713"/>
          <p14:tracePt t="74896" x="3602038" y="2652713"/>
          <p14:tracePt t="74902" x="3640138" y="2665413"/>
          <p14:tracePt t="74909" x="3665538" y="2665413"/>
          <p14:tracePt t="74916" x="3727450" y="2678113"/>
          <p14:tracePt t="74924" x="3752850" y="2690813"/>
          <p14:tracePt t="74933" x="3778250" y="2690813"/>
          <p14:tracePt t="74938" x="3802063" y="2703513"/>
          <p14:tracePt t="74945" x="3827463" y="2703513"/>
          <p14:tracePt t="74951" x="3852863" y="2716213"/>
          <p14:tracePt t="74959" x="3878263" y="2728913"/>
          <p14:tracePt t="74966" x="3902075" y="2728913"/>
          <p14:tracePt t="74973" x="3914775" y="2728913"/>
          <p14:tracePt t="74978" x="3952875" y="2740025"/>
          <p14:tracePt t="74985" x="3978275" y="2752725"/>
          <p14:tracePt t="74991" x="3990975" y="2752725"/>
          <p14:tracePt t="75000" x="4002088" y="2765425"/>
          <p14:tracePt t="75007" x="4040188" y="2778125"/>
          <p14:tracePt t="75013" x="4052888" y="2778125"/>
          <p14:tracePt t="75021" x="4065588" y="2778125"/>
          <p14:tracePt t="75030" x="4090988" y="2790825"/>
          <p14:tracePt t="75035" x="4114800" y="2790825"/>
          <p14:tracePt t="75051" x="4140200" y="2803525"/>
          <p14:tracePt t="75058" x="4152900" y="2803525"/>
          <p14:tracePt t="75065" x="4191000" y="2803525"/>
          <p14:tracePt t="75080" x="4203700" y="2803525"/>
          <p14:tracePt t="75087" x="4214813" y="2803525"/>
          <p14:tracePt t="75096" x="4227513" y="2803525"/>
          <p14:tracePt t="75102" x="4227513" y="2816225"/>
          <p14:tracePt t="75109" x="4240213" y="2816225"/>
          <p14:tracePt t="75124" x="4240213" y="2828925"/>
          <p14:tracePt t="75196" x="4240213" y="2840038"/>
          <p14:tracePt t="75218" x="4227513" y="2840038"/>
          <p14:tracePt t="75225" x="4214813" y="2840038"/>
          <p14:tracePt t="75233" x="4203700" y="2840038"/>
          <p14:tracePt t="75240" x="4191000" y="2852738"/>
          <p14:tracePt t="75250" x="4165600" y="2865438"/>
          <p14:tracePt t="75255" x="4127500" y="2878138"/>
          <p14:tracePt t="75262" x="4090988" y="2890838"/>
          <p14:tracePt t="75267" x="4040188" y="2903538"/>
          <p14:tracePt t="75277" x="4002088" y="2916238"/>
          <p14:tracePt t="75283" x="3952875" y="2916238"/>
          <p14:tracePt t="75289" x="3914775" y="2928938"/>
          <p14:tracePt t="75299" x="3878263" y="2952750"/>
          <p14:tracePt t="75304" x="3840163" y="2952750"/>
          <p14:tracePt t="75313" x="3802063" y="2965450"/>
          <p14:tracePt t="75318" x="3740150" y="2965450"/>
          <p14:tracePt t="75326" x="3702050" y="2965450"/>
          <p14:tracePt t="75333" x="3652838" y="2965450"/>
          <p14:tracePt t="75340" x="3614738" y="2965450"/>
          <p14:tracePt t="75349" x="3565525" y="2978150"/>
          <p14:tracePt t="75355" x="3514725" y="2990850"/>
          <p14:tracePt t="75363" x="3478213" y="3003550"/>
          <p14:tracePt t="75368" x="3440113" y="3016250"/>
          <p14:tracePt t="75378" x="3376613" y="3016250"/>
          <p14:tracePt t="75384" x="3340100" y="3016250"/>
          <p14:tracePt t="75393" x="3289300" y="3028950"/>
          <p14:tracePt t="75397" x="3252788" y="3028950"/>
          <p14:tracePt t="75404" x="3214688" y="3041650"/>
          <p14:tracePt t="75413" x="3176588" y="3054350"/>
          <p14:tracePt t="75419" x="3127375" y="3054350"/>
          <p14:tracePt t="75428" x="3076575" y="3054350"/>
          <p14:tracePt t="75437" x="3001963" y="3065463"/>
          <p14:tracePt t="75442" x="2952750" y="3078163"/>
          <p14:tracePt t="75448" x="2889250" y="3078163"/>
          <p14:tracePt t="75457" x="2827338" y="3090863"/>
          <p14:tracePt t="75465" x="2776538" y="3090863"/>
          <p14:tracePt t="75472" x="2714625" y="3103563"/>
          <p14:tracePt t="75479" x="2663825" y="3116263"/>
          <p14:tracePt t="75486" x="2627313" y="3116263"/>
          <p14:tracePt t="75493" x="2576513" y="3128963"/>
          <p14:tracePt t="75500" x="2527300" y="3141663"/>
          <p14:tracePt t="75507" x="2476500" y="3154363"/>
          <p14:tracePt t="75515" x="2427288" y="3154363"/>
          <p14:tracePt t="75522" x="2389188" y="3154363"/>
          <p14:tracePt t="75528" x="2338388" y="3154363"/>
          <p14:tracePt t="75537" x="2289175" y="3154363"/>
          <p14:tracePt t="75542" x="2251075" y="3154363"/>
          <p14:tracePt t="75548" x="2201863" y="3165475"/>
          <p14:tracePt t="75556" x="2163763" y="3165475"/>
          <p14:tracePt t="75565" x="2127250" y="3178175"/>
          <p14:tracePt t="75571" x="2089150" y="3178175"/>
          <p14:tracePt t="75579" x="2051050" y="3178175"/>
          <p14:tracePt t="75585" x="2025650" y="3190875"/>
          <p14:tracePt t="75593" x="2001838" y="3190875"/>
          <p14:tracePt t="75601" x="1963738" y="3190875"/>
          <p14:tracePt t="75608" x="1938338" y="3190875"/>
          <p14:tracePt t="75616" x="1914525" y="3190875"/>
          <p14:tracePt t="75623" x="1889125" y="3190875"/>
          <p14:tracePt t="75632" x="1863725" y="3190875"/>
          <p14:tracePt t="75636" x="1838325" y="3190875"/>
          <p14:tracePt t="75644" x="1814513" y="3190875"/>
          <p14:tracePt t="75650" x="1789113" y="3190875"/>
          <p14:tracePt t="75658" x="1763713" y="3190875"/>
          <p14:tracePt t="75666" x="1738313" y="3190875"/>
          <p14:tracePt t="75672" x="1725613" y="3190875"/>
          <p14:tracePt t="75679" x="1701800" y="3190875"/>
          <p14:tracePt t="75686" x="1676400" y="3178175"/>
          <p14:tracePt t="75693" x="1663700" y="3178175"/>
          <p14:tracePt t="75701" x="1638300" y="3178175"/>
          <p14:tracePt t="75708" x="1625600" y="3178175"/>
          <p14:tracePt t="75716" x="1601788" y="3178175"/>
          <p14:tracePt t="75722" x="1589088" y="3165475"/>
          <p14:tracePt t="75730" x="1576388" y="3165475"/>
          <p14:tracePt t="75736" x="1563688" y="3165475"/>
          <p14:tracePt t="75742" x="1550988" y="3165475"/>
          <p14:tracePt t="75757" x="1538288" y="3165475"/>
          <p14:tracePt t="75766" x="1538288" y="3154363"/>
          <p14:tracePt t="75772" x="1525588" y="3154363"/>
          <p14:tracePt t="75836" x="1525588" y="3141663"/>
          <p14:tracePt t="75888" x="1512888" y="3141663"/>
          <p14:tracePt t="75895" x="1501775" y="3141663"/>
          <p14:tracePt t="75916" x="1463675" y="3128963"/>
          <p14:tracePt t="75924" x="1438275" y="3116263"/>
          <p14:tracePt t="75933" x="1389063" y="3090863"/>
          <p14:tracePt t="75938" x="1350963" y="3090863"/>
          <p14:tracePt t="75944" x="1312863" y="3090863"/>
          <p14:tracePt t="75952" x="1276350" y="3078163"/>
          <p14:tracePt t="75969" x="1200150" y="3065463"/>
          <p14:tracePt t="75973" x="1163638" y="3065463"/>
          <p14:tracePt t="75984" x="1125538" y="3054350"/>
          <p14:tracePt t="75987" x="1100138" y="3054350"/>
          <p14:tracePt t="75996" x="1063625" y="3054350"/>
          <p14:tracePt t="76002" x="1025525" y="3054350"/>
          <p14:tracePt t="76008" x="987425" y="3054350"/>
          <p14:tracePt t="76016" x="963613" y="3054350"/>
          <p14:tracePt t="76022" x="938213" y="3054350"/>
          <p14:tracePt t="76029" x="925513" y="3054350"/>
          <p14:tracePt t="76036" x="900113" y="3054350"/>
          <p14:tracePt t="76042" x="876300" y="3054350"/>
          <p14:tracePt t="76049" x="863600" y="3054350"/>
          <p14:tracePt t="76056" x="850900" y="3054350"/>
          <p14:tracePt t="76070" x="838200" y="3054350"/>
          <p14:tracePt t="76151" x="850900" y="3054350"/>
          <p14:tracePt t="76165" x="863600" y="3054350"/>
          <p14:tracePt t="76172" x="876300" y="3041650"/>
          <p14:tracePt t="76179" x="887413" y="3041650"/>
          <p14:tracePt t="76187" x="912813" y="3041650"/>
          <p14:tracePt t="76193" x="950913" y="3041650"/>
          <p14:tracePt t="76200" x="976313" y="3041650"/>
          <p14:tracePt t="76207" x="1000125" y="3041650"/>
          <p14:tracePt t="76216" x="1025525" y="3041650"/>
          <p14:tracePt t="76221" x="1050925" y="3041650"/>
          <p14:tracePt t="76228" x="1076325" y="3041650"/>
          <p14:tracePt t="76236" x="1112838" y="3041650"/>
          <p14:tracePt t="76244" x="1125538" y="3041650"/>
          <p14:tracePt t="76249" x="1150938" y="3041650"/>
          <p14:tracePt t="76258" x="1176338" y="3041650"/>
          <p14:tracePt t="76266" x="1200150" y="3041650"/>
          <p14:tracePt t="76272" x="1225550" y="3041650"/>
          <p14:tracePt t="76282" x="1250950" y="3041650"/>
          <p14:tracePt t="76286" x="1276350" y="3028950"/>
          <p14:tracePt t="76293" x="1300163" y="3028950"/>
          <p14:tracePt t="76299" x="1325563" y="3016250"/>
          <p14:tracePt t="76307" x="1363663" y="3016250"/>
          <p14:tracePt t="76315" x="1401763" y="3016250"/>
          <p14:tracePt t="76321" x="1425575" y="3003550"/>
          <p14:tracePt t="76332" x="1450975" y="3003550"/>
          <p14:tracePt t="76336" x="1463675" y="3003550"/>
          <p14:tracePt t="76343" x="1476375" y="3003550"/>
          <p14:tracePt t="76351" x="1489075" y="3003550"/>
          <p14:tracePt t="76358" x="1501775" y="3003550"/>
          <p14:tracePt t="76393" x="1489075" y="3003550"/>
          <p14:tracePt t="76400" x="1463675" y="3003550"/>
          <p14:tracePt t="76408" x="1425575" y="3003550"/>
          <p14:tracePt t="76416" x="1412875" y="3003550"/>
          <p14:tracePt t="76423" x="1376363" y="3003550"/>
          <p14:tracePt t="76432" x="1350963" y="3016250"/>
          <p14:tracePt t="76438" x="1325563" y="3028950"/>
          <p14:tracePt t="76445" x="1289050" y="3028950"/>
          <p14:tracePt t="76452" x="1263650" y="3028950"/>
          <p14:tracePt t="76459" x="1250950" y="3041650"/>
          <p14:tracePt t="76466" x="1238250" y="3041650"/>
          <p14:tracePt t="76507" x="1250950" y="3028950"/>
          <p14:tracePt t="76515" x="1263650" y="3016250"/>
          <p14:tracePt t="76523" x="1276350" y="3016250"/>
          <p14:tracePt t="76529" x="1312863" y="3003550"/>
          <p14:tracePt t="76536" x="1363663" y="2978150"/>
          <p14:tracePt t="76543" x="1412875" y="2965450"/>
          <p14:tracePt t="76549" x="1463675" y="2941638"/>
          <p14:tracePt t="76557" x="1525588" y="2928938"/>
          <p14:tracePt t="76565" x="1576388" y="2916238"/>
          <p14:tracePt t="76572" x="1625600" y="2890838"/>
          <p14:tracePt t="76578" x="1663700" y="2890838"/>
          <p14:tracePt t="76585" x="1701800" y="2878138"/>
          <p14:tracePt t="76592" x="1725613" y="2865438"/>
          <p14:tracePt t="76600" x="1738313" y="2865438"/>
          <p14:tracePt t="76608" x="1763713" y="2865438"/>
          <p14:tracePt t="76621" x="1776413" y="2865438"/>
          <p14:tracePt t="76658" x="1776413" y="2878138"/>
          <p14:tracePt t="76678" x="1776413" y="2890838"/>
          <p14:tracePt t="76698" x="1789113" y="2890838"/>
          <p14:tracePt t="76728" x="1801813" y="2890838"/>
          <p14:tracePt t="76748" x="1814513" y="2890838"/>
          <p14:tracePt t="76756" x="1838325" y="2890838"/>
          <p14:tracePt t="76763" x="1851025" y="2890838"/>
          <p14:tracePt t="76769" x="1914525" y="2890838"/>
          <p14:tracePt t="76776" x="1963738" y="2878138"/>
          <p14:tracePt t="76783" x="2001838" y="2878138"/>
          <p14:tracePt t="76791" x="2051050" y="2878138"/>
          <p14:tracePt t="76799" x="2089150" y="2878138"/>
          <p14:tracePt t="76805" x="2127250" y="2878138"/>
          <p14:tracePt t="76811" x="2151063" y="2878138"/>
          <p14:tracePt t="76818" x="2189163" y="2878138"/>
          <p14:tracePt t="76826" x="2201863" y="2878138"/>
          <p14:tracePt t="76832" x="2227263" y="2878138"/>
          <p14:tracePt t="76840" x="2238375" y="2878138"/>
          <p14:tracePt t="76849" x="2263775" y="2878138"/>
          <p14:tracePt t="76854" x="2263775" y="2890838"/>
          <p14:tracePt t="76861" x="2276475" y="2890838"/>
          <p14:tracePt t="76869" x="2289175" y="2890838"/>
          <p14:tracePt t="76878" x="2301875" y="2890838"/>
          <p14:tracePt t="76890" x="2301875" y="2903538"/>
          <p14:tracePt t="76899" x="2314575" y="2903538"/>
          <p14:tracePt t="76924" x="2327275" y="2903538"/>
          <p14:tracePt t="76952" x="2327275" y="2916238"/>
          <p14:tracePt t="76974" x="2338388" y="2916238"/>
          <p14:tracePt t="76995" x="2351088" y="2928938"/>
          <p14:tracePt t="77011" x="2363788" y="2928938"/>
          <p14:tracePt t="77019" x="2401888" y="2941638"/>
          <p14:tracePt t="77027" x="2427288" y="2952750"/>
          <p14:tracePt t="77033" x="2451100" y="2952750"/>
          <p14:tracePt t="77040" x="2489200" y="2965450"/>
          <p14:tracePt t="77049" x="2514600" y="2978150"/>
          <p14:tracePt t="77055" x="2551113" y="2978150"/>
          <p14:tracePt t="77063" x="2576513" y="2990850"/>
          <p14:tracePt t="77071" x="2601913" y="2990850"/>
          <p14:tracePt t="77077" x="2627313" y="2990850"/>
          <p14:tracePt t="77083" x="2651125" y="3003550"/>
          <p14:tracePt t="77091" x="2663825" y="3003550"/>
          <p14:tracePt t="77098" x="2701925" y="3003550"/>
          <p14:tracePt t="77106" x="2740025" y="3003550"/>
          <p14:tracePt t="77115" x="2763838" y="3016250"/>
          <p14:tracePt t="77121" x="2776538" y="3016250"/>
          <p14:tracePt t="77128" x="2789238" y="3016250"/>
          <p14:tracePt t="77135" x="2827338" y="3016250"/>
          <p14:tracePt t="77142" x="2840038" y="3016250"/>
          <p14:tracePt t="77150" x="2852738" y="3016250"/>
          <p14:tracePt t="77156" x="2863850" y="3016250"/>
          <p14:tracePt t="77165" x="2889250" y="3016250"/>
          <p14:tracePt t="77182" x="2901950" y="3016250"/>
          <p14:tracePt t="77195" x="2914650" y="3016250"/>
          <p14:tracePt t="77201" x="2927350" y="3016250"/>
          <p14:tracePt t="77209" x="2940050" y="3028950"/>
          <p14:tracePt t="77224" x="2952750" y="3028950"/>
          <p14:tracePt t="77231" x="2963863" y="3028950"/>
          <p14:tracePt t="77253" x="2976563" y="3028950"/>
          <p14:tracePt t="77269" x="2989263" y="3028950"/>
          <p14:tracePt t="77283" x="3001963" y="3028950"/>
          <p14:tracePt t="77291" x="3014663" y="3028950"/>
          <p14:tracePt t="77305" x="3027363" y="3028950"/>
          <p14:tracePt t="77342" x="3040063" y="3028950"/>
          <p14:tracePt t="77521" x="3040063" y="3016250"/>
          <p14:tracePt t="77549" x="3052763" y="3016250"/>
          <p14:tracePt t="77580" x="3065463" y="3016250"/>
          <p14:tracePt t="77647" x="3076575" y="3016250"/>
          <p14:tracePt t="77718" x="3089275" y="3016250"/>
          <p14:tracePt t="77741" x="3089275" y="3028950"/>
          <p14:tracePt t="77801" x="3089275" y="3041650"/>
          <p14:tracePt t="77845" x="3076575" y="3041650"/>
          <p14:tracePt t="77860" x="3076575" y="3054350"/>
          <p14:tracePt t="77880" x="3052763" y="3054350"/>
          <p14:tracePt t="77887" x="3027363" y="3065463"/>
          <p14:tracePt t="77894" x="2989263" y="3090863"/>
          <p14:tracePt t="77900" x="2952750" y="3090863"/>
          <p14:tracePt t="77908" x="2914650" y="3103563"/>
          <p14:tracePt t="77916" x="2852738" y="3116263"/>
          <p14:tracePt t="77923" x="2827338" y="3128963"/>
          <p14:tracePt t="77932" x="2789238" y="3141663"/>
          <p14:tracePt t="77936" x="2763838" y="3141663"/>
          <p14:tracePt t="77944" x="2727325" y="3154363"/>
          <p14:tracePt t="77951" x="2701925" y="3154363"/>
          <p14:tracePt t="77958" x="2676525" y="3154363"/>
          <p14:tracePt t="77968" x="2651125" y="3154363"/>
          <p14:tracePt t="77974" x="2627313" y="3154363"/>
          <p14:tracePt t="77983" x="2614613" y="3154363"/>
          <p14:tracePt t="77986" x="2601913" y="3154363"/>
          <p14:tracePt t="77996" x="2576513" y="3154363"/>
          <p14:tracePt t="78022" x="2563813" y="3154363"/>
          <p14:tracePt t="78029" x="2563813" y="3141663"/>
          <p14:tracePt t="78085" x="2576513" y="3141663"/>
          <p14:tracePt t="78092" x="2576513" y="3128963"/>
          <p14:tracePt t="78099" x="2601913" y="3128963"/>
          <p14:tracePt t="78114" x="2627313" y="3116263"/>
          <p14:tracePt t="78122" x="2663825" y="3103563"/>
          <p14:tracePt t="78128" x="2701925" y="3090863"/>
          <p14:tracePt t="78137" x="2727325" y="3090863"/>
          <p14:tracePt t="78143" x="2752725" y="3078163"/>
          <p14:tracePt t="78150" x="2763838" y="3078163"/>
          <p14:tracePt t="78158" x="2789238" y="3065463"/>
          <p14:tracePt t="78166" x="2827338" y="3065463"/>
          <p14:tracePt t="78182" x="2852738" y="3065463"/>
          <p14:tracePt t="78188" x="2876550" y="3065463"/>
          <p14:tracePt t="78199" x="2901950" y="3065463"/>
          <p14:tracePt t="78202" x="2927350" y="3065463"/>
          <p14:tracePt t="78210" x="2940050" y="3065463"/>
          <p14:tracePt t="78218" x="2952750" y="3065463"/>
          <p14:tracePt t="78224" x="2976563" y="3065463"/>
          <p14:tracePt t="78233" x="3001963" y="3065463"/>
          <p14:tracePt t="78249" x="3027363" y="3065463"/>
          <p14:tracePt t="78254" x="3040063" y="3065463"/>
          <p14:tracePt t="78263" x="3065463" y="3065463"/>
          <p14:tracePt t="78271" x="3076575" y="3065463"/>
          <p14:tracePt t="78276" x="3089275" y="3065463"/>
          <p14:tracePt t="78284" x="3114675" y="3065463"/>
          <p14:tracePt t="78292" x="3127375" y="3065463"/>
          <p14:tracePt t="78300" x="3140075" y="3065463"/>
          <p14:tracePt t="78306" x="3165475" y="3065463"/>
          <p14:tracePt t="78315" x="3189288" y="3065463"/>
          <p14:tracePt t="78320" x="3201988" y="3065463"/>
          <p14:tracePt t="78328" x="3240088" y="3065463"/>
          <p14:tracePt t="78336" x="3265488" y="3065463"/>
          <p14:tracePt t="78343" x="3289300" y="3065463"/>
          <p14:tracePt t="78349" x="3314700" y="3065463"/>
          <p14:tracePt t="78358" x="3352800" y="3065463"/>
          <p14:tracePt t="78365" x="3376613" y="3065463"/>
          <p14:tracePt t="78372" x="3402013" y="3065463"/>
          <p14:tracePt t="78382" x="3414713" y="3065463"/>
          <p14:tracePt t="78387" x="3427413" y="3065463"/>
          <p14:tracePt t="78395" x="3452813" y="3065463"/>
          <p14:tracePt t="78402" x="3465513" y="3065463"/>
          <p14:tracePt t="78410" x="3478213" y="3065463"/>
          <p14:tracePt t="78416" x="3502025" y="3065463"/>
          <p14:tracePt t="78425" x="3514725" y="3065463"/>
          <p14:tracePt t="78438" x="3540125" y="3065463"/>
          <p14:tracePt t="78452" x="3552825" y="3065463"/>
          <p14:tracePt t="78460" x="3578225" y="3065463"/>
          <p14:tracePt t="78474" x="3589338" y="3065463"/>
          <p14:tracePt t="78482" x="3602038" y="3065463"/>
          <p14:tracePt t="78519" x="3602038" y="3078163"/>
          <p14:tracePt t="78586" x="3589338" y="3078163"/>
          <p14:tracePt t="78594" x="3589338" y="3090863"/>
          <p14:tracePt t="78600" x="3578225" y="3090863"/>
          <p14:tracePt t="78608" x="3565525" y="3090863"/>
          <p14:tracePt t="78616" x="3552825" y="3090863"/>
          <p14:tracePt t="78622" x="3502025" y="3090863"/>
          <p14:tracePt t="78632" x="3452813" y="3090863"/>
          <p14:tracePt t="78637" x="3376613" y="3090863"/>
          <p14:tracePt t="78645" x="3327400" y="3090863"/>
          <p14:tracePt t="78651" x="3276600" y="3103563"/>
          <p14:tracePt t="78663" x="3227388" y="3103563"/>
          <p14:tracePt t="78667" x="3165475" y="3103563"/>
          <p14:tracePt t="78671" x="3127375" y="3103563"/>
          <p14:tracePt t="78684" x="3089275" y="3103563"/>
          <p14:tracePt t="78688" x="3052763" y="3103563"/>
          <p14:tracePt t="78695" x="3014663" y="3103563"/>
          <p14:tracePt t="78702" x="2976563" y="3103563"/>
          <p14:tracePt t="78710" x="2952750" y="3103563"/>
          <p14:tracePt t="78717" x="2927350" y="3103563"/>
          <p14:tracePt t="78724" x="2889250" y="3103563"/>
          <p14:tracePt t="78732" x="2863850" y="3103563"/>
          <p14:tracePt t="78738" x="2840038" y="3103563"/>
          <p14:tracePt t="78744" x="2827338" y="3103563"/>
          <p14:tracePt t="78751" x="2801938" y="3103563"/>
          <p14:tracePt t="78757" x="2776538" y="3103563"/>
          <p14:tracePt t="78765" x="2763838" y="3103563"/>
          <p14:tracePt t="78772" x="2752725" y="3103563"/>
          <p14:tracePt t="78783" x="2727325" y="3103563"/>
          <p14:tracePt t="78787" x="2701925" y="3103563"/>
          <p14:tracePt t="78794" x="2689225" y="3103563"/>
          <p14:tracePt t="78801" x="2663825" y="3103563"/>
          <p14:tracePt t="78808" x="2627313" y="3103563"/>
          <p14:tracePt t="78816" x="2601913" y="3103563"/>
          <p14:tracePt t="78822" x="2576513" y="3103563"/>
          <p14:tracePt t="78830" x="2563813" y="3103563"/>
          <p14:tracePt t="78835" x="2551113" y="3103563"/>
          <p14:tracePt t="78843" x="2540000" y="3103563"/>
          <p14:tracePt t="78850" x="2527300" y="3103563"/>
          <p14:tracePt t="78857" x="2514600" y="3103563"/>
          <p14:tracePt t="78892" x="2514600" y="3090863"/>
          <p14:tracePt t="78928" x="2527300" y="3090863"/>
          <p14:tracePt t="78935" x="2540000" y="3078163"/>
          <p14:tracePt t="78941" x="2563813" y="3065463"/>
          <p14:tracePt t="78949" x="2589213" y="3065463"/>
          <p14:tracePt t="78957" x="2601913" y="3065463"/>
          <p14:tracePt t="78967" x="2614613" y="3065463"/>
          <p14:tracePt t="78971" x="2627313" y="3054350"/>
          <p14:tracePt t="78977" x="2640013" y="3054350"/>
          <p14:tracePt t="78985" x="2651125" y="3054350"/>
          <p14:tracePt t="78992" x="2676525" y="3054350"/>
          <p14:tracePt t="79000" x="2689225" y="3054350"/>
          <p14:tracePt t="79007" x="2701925" y="3054350"/>
          <p14:tracePt t="79016" x="2701925" y="3041650"/>
          <p14:tracePt t="79021" x="2727325" y="3041650"/>
          <p14:tracePt t="79028" x="2740025" y="3041650"/>
          <p14:tracePt t="79037" x="2776538" y="3041650"/>
          <p14:tracePt t="79042" x="2789238" y="3041650"/>
          <p14:tracePt t="79049" x="2814638" y="3028950"/>
          <p14:tracePt t="79058" x="2840038" y="3028950"/>
          <p14:tracePt t="79065" x="2863850" y="3016250"/>
          <p14:tracePt t="79072" x="2901950" y="3016250"/>
          <p14:tracePt t="79082" x="2914650" y="3016250"/>
          <p14:tracePt t="79088" x="2927350" y="3016250"/>
          <p14:tracePt t="79095" x="2940050" y="3016250"/>
          <p14:tracePt t="79102" x="2963863" y="3003550"/>
          <p14:tracePt t="79110" x="2976563" y="3003550"/>
          <p14:tracePt t="79124" x="2989263" y="3003550"/>
          <p14:tracePt t="79133" x="3001963" y="3003550"/>
          <p14:tracePt t="79139" x="3014663" y="3003550"/>
          <p14:tracePt t="79153" x="3027363" y="3003550"/>
          <p14:tracePt t="79168" x="3040063" y="3003550"/>
          <p14:tracePt t="79189" x="3052763" y="3003550"/>
          <p14:tracePt t="79199" x="3065463" y="3003550"/>
          <p14:tracePt t="79205" x="3076575" y="3003550"/>
          <p14:tracePt t="79215" x="3089275" y="3003550"/>
          <p14:tracePt t="79219" x="3101975" y="3003550"/>
          <p14:tracePt t="79226" x="3127375" y="3003550"/>
          <p14:tracePt t="79234" x="3140075" y="3003550"/>
          <p14:tracePt t="79240" x="3165475" y="3003550"/>
          <p14:tracePt t="79249" x="3176588" y="3003550"/>
          <p14:tracePt t="79258" x="3201988" y="3003550"/>
          <p14:tracePt t="79263" x="3214688" y="3003550"/>
          <p14:tracePt t="79270" x="3227388" y="3003550"/>
          <p14:tracePt t="79277" x="3240088" y="3003550"/>
          <p14:tracePt t="79285" x="3265488" y="3003550"/>
          <p14:tracePt t="79292" x="3289300" y="3003550"/>
          <p14:tracePt t="79299" x="3302000" y="3003550"/>
          <p14:tracePt t="79308" x="3314700" y="3003550"/>
          <p14:tracePt t="79315" x="3340100" y="3003550"/>
          <p14:tracePt t="79321" x="3352800" y="3003550"/>
          <p14:tracePt t="79333" x="3365500" y="3003550"/>
          <p14:tracePt t="79336" x="3376613" y="3003550"/>
          <p14:tracePt t="79343" x="3402013" y="3003550"/>
          <p14:tracePt t="79351" x="3414713" y="3003550"/>
          <p14:tracePt t="79359" x="3427413" y="3003550"/>
          <p14:tracePt t="79366" x="3440113" y="3003550"/>
          <p14:tracePt t="79374" x="3465513" y="2990850"/>
          <p14:tracePt t="79382" x="3478213" y="2990850"/>
          <p14:tracePt t="79388" x="3502025" y="2990850"/>
          <p14:tracePt t="79395" x="3514725" y="2990850"/>
          <p14:tracePt t="79403" x="3527425" y="2990850"/>
          <p14:tracePt t="79410" x="3552825" y="2990850"/>
          <p14:tracePt t="79416" x="3565525" y="2990850"/>
          <p14:tracePt t="79426" x="3578225" y="2990850"/>
          <p14:tracePt t="79433" x="3589338" y="2990850"/>
          <p14:tracePt t="79447" x="3602038" y="2990850"/>
          <p14:tracePt t="79497" x="3614738" y="2990850"/>
          <p14:tracePt t="79581" x="3614738" y="3003550"/>
          <p14:tracePt t="79587" x="3602038" y="3003550"/>
          <p14:tracePt t="79609" x="3589338" y="3016250"/>
          <p14:tracePt t="79617" x="3578225" y="3016250"/>
          <p14:tracePt t="79624" x="3565525" y="3028950"/>
          <p14:tracePt t="79633" x="3527425" y="3041650"/>
          <p14:tracePt t="79638" x="3478213" y="3054350"/>
          <p14:tracePt t="79648" x="3427413" y="3065463"/>
          <p14:tracePt t="79652" x="3402013" y="3078163"/>
          <p14:tracePt t="79659" x="3352800" y="3090863"/>
          <p14:tracePt t="79666" x="3314700" y="3090863"/>
          <p14:tracePt t="79675" x="3276600" y="3103563"/>
          <p14:tracePt t="79683" x="3214688" y="3103563"/>
          <p14:tracePt t="79688" x="3189288" y="3103563"/>
          <p14:tracePt t="79695" x="3152775" y="3103563"/>
          <p14:tracePt t="79702" x="3127375" y="3103563"/>
          <p14:tracePt t="79708" x="3101975" y="3103563"/>
          <p14:tracePt t="79715" x="3089275" y="3103563"/>
          <p14:tracePt t="79724" x="3065463" y="3103563"/>
          <p14:tracePt t="79732" x="3040063" y="3103563"/>
          <p14:tracePt t="79739" x="3027363" y="3103563"/>
          <p14:tracePt t="79749" x="3014663" y="3090863"/>
          <p14:tracePt t="79753" x="2989263" y="3090863"/>
          <p14:tracePt t="79761" x="2976563" y="3090863"/>
          <p14:tracePt t="79768" x="2963863" y="3090863"/>
          <p14:tracePt t="79775" x="2952750" y="3090863"/>
          <p14:tracePt t="79782" x="2927350" y="3090863"/>
          <p14:tracePt t="79799" x="2901950" y="3090863"/>
          <p14:tracePt t="79806" x="2889250" y="3078163"/>
          <p14:tracePt t="79820" x="2863850" y="3065463"/>
          <p14:tracePt t="79834" x="2840038" y="3065463"/>
          <p14:tracePt t="79849" x="2827338" y="3054350"/>
          <p14:tracePt t="79866" x="2814638" y="3054350"/>
          <p14:tracePt t="79879" x="2814638" y="3041650"/>
          <p14:tracePt t="79894" x="2801938" y="3041650"/>
          <p14:tracePt t="79901" x="2801938" y="3028950"/>
          <p14:tracePt t="80114" x="2789238" y="3028950"/>
          <p14:tracePt t="80121" x="2776538" y="3028950"/>
          <p14:tracePt t="80129" x="2752725" y="3016250"/>
          <p14:tracePt t="80136" x="2727325" y="3003550"/>
          <p14:tracePt t="80144" x="2689225" y="3003550"/>
          <p14:tracePt t="80151" x="2651125" y="2990850"/>
          <p14:tracePt t="80157" x="2627313" y="2978150"/>
          <p14:tracePt t="80166" x="2601913" y="2965450"/>
          <p14:tracePt t="80172" x="2589213" y="2965450"/>
          <p14:tracePt t="80179" x="2576513" y="2965450"/>
          <p14:tracePt t="80184" x="2563813" y="2952750"/>
          <p14:tracePt t="80200" x="2551113" y="2952750"/>
          <p14:tracePt t="80243" x="2563813" y="2941638"/>
          <p14:tracePt t="80257" x="2576513" y="2941638"/>
          <p14:tracePt t="80265" x="2601913" y="2941638"/>
          <p14:tracePt t="80273" x="2614613" y="2941638"/>
          <p14:tracePt t="80279" x="2627313" y="2941638"/>
          <p14:tracePt t="80285" x="2640013" y="2941638"/>
          <p14:tracePt t="80294" x="2663825" y="2928938"/>
          <p14:tracePt t="80300" x="2676525" y="2928938"/>
          <p14:tracePt t="80307" x="2701925" y="2928938"/>
          <p14:tracePt t="80316" x="2714625" y="2928938"/>
          <p14:tracePt t="80322" x="2727325" y="2928938"/>
          <p14:tracePt t="80332" x="2752725" y="2916238"/>
          <p14:tracePt t="80337" x="2776538" y="2916238"/>
          <p14:tracePt t="80343" x="2776538" y="2903538"/>
          <p14:tracePt t="80351" x="2801938" y="2903538"/>
          <p14:tracePt t="80358" x="2814638" y="2903538"/>
          <p14:tracePt t="80366" x="2827338" y="2890838"/>
          <p14:tracePt t="80373" x="2840038" y="2890838"/>
          <p14:tracePt t="80382" x="2863850" y="2890838"/>
          <p14:tracePt t="80386" x="2876550" y="2890838"/>
          <p14:tracePt t="80393" x="2889250" y="2890838"/>
          <p14:tracePt t="80400" x="2914650" y="2890838"/>
          <p14:tracePt t="80407" x="2927350" y="2890838"/>
          <p14:tracePt t="80416" x="2940050" y="2890838"/>
          <p14:tracePt t="80423" x="2963863" y="2878138"/>
          <p14:tracePt t="80430" x="2989263" y="2878138"/>
          <p14:tracePt t="80435" x="3001963" y="2878138"/>
          <p14:tracePt t="80443" x="3027363" y="2878138"/>
          <p14:tracePt t="80450" x="3052763" y="2878138"/>
          <p14:tracePt t="80456" x="3076575" y="2878138"/>
          <p14:tracePt t="80463" x="3101975" y="2878138"/>
          <p14:tracePt t="80470" x="3140075" y="2878138"/>
          <p14:tracePt t="80475" x="3165475" y="2878138"/>
          <p14:tracePt t="80483" x="3189288" y="2878138"/>
          <p14:tracePt t="80489" x="3201988" y="2878138"/>
          <p14:tracePt t="80496" x="3227388" y="2878138"/>
          <p14:tracePt t="80504" x="3252788" y="2878138"/>
          <p14:tracePt t="80515" x="3276600" y="2878138"/>
          <p14:tracePt t="80520" x="3302000" y="2878138"/>
          <p14:tracePt t="80527" x="3314700" y="2878138"/>
          <p14:tracePt t="80534" x="3327400" y="2878138"/>
          <p14:tracePt t="80542" x="3352800" y="2878138"/>
          <p14:tracePt t="80549" x="3376613" y="2878138"/>
          <p14:tracePt t="80556" x="3389313" y="2878138"/>
          <p14:tracePt t="80565" x="3402013" y="2878138"/>
          <p14:tracePt t="80570" x="3440113" y="2878138"/>
          <p14:tracePt t="80584" x="3452813" y="2878138"/>
          <p14:tracePt t="80590" x="3478213" y="2878138"/>
          <p14:tracePt t="80599" x="3489325" y="2878138"/>
          <p14:tracePt t="80612" x="3514725" y="2878138"/>
          <p14:tracePt t="80632" x="3527425" y="2878138"/>
          <p14:tracePt t="80669" x="3527425" y="2890838"/>
          <p14:tracePt t="80704" x="3527425" y="2903538"/>
          <p14:tracePt t="80711" x="3514725" y="2916238"/>
          <p14:tracePt t="80719" x="3502025" y="2916238"/>
          <p14:tracePt t="80726" x="3489325" y="2941638"/>
          <p14:tracePt t="80735" x="3452813" y="2952750"/>
          <p14:tracePt t="80741" x="3427413" y="2978150"/>
          <p14:tracePt t="80749" x="3389313" y="2978150"/>
          <p14:tracePt t="80757" x="3365500" y="2990850"/>
          <p14:tracePt t="80766" x="3327400" y="3016250"/>
          <p14:tracePt t="80771" x="3289300" y="3016250"/>
          <p14:tracePt t="80778" x="3265488" y="3016250"/>
          <p14:tracePt t="80786" x="3227388" y="3041650"/>
          <p14:tracePt t="80792" x="3176588" y="3054350"/>
          <p14:tracePt t="80799" x="3127375" y="3065463"/>
          <p14:tracePt t="80807" x="3089275" y="3065463"/>
          <p14:tracePt t="80816" x="3052763" y="3078163"/>
          <p14:tracePt t="80823" x="3001963" y="3090863"/>
          <p14:tracePt t="80832" x="2963863" y="3116263"/>
          <p14:tracePt t="80836" x="2927350" y="3116263"/>
          <p14:tracePt t="80843" x="2889250" y="3128963"/>
          <p14:tracePt t="80851" x="2852738" y="3141663"/>
          <p14:tracePt t="80858" x="2827338" y="3154363"/>
          <p14:tracePt t="80866" x="2789238" y="3154363"/>
          <p14:tracePt t="80873" x="2763838" y="3165475"/>
          <p14:tracePt t="80879" x="2740025" y="3178175"/>
          <p14:tracePt t="80886" x="2701925" y="3190875"/>
          <p14:tracePt t="80893" x="2663825" y="3190875"/>
          <p14:tracePt t="80898" x="2627313" y="3190875"/>
          <p14:tracePt t="80905" x="2589213" y="3203575"/>
          <p14:tracePt t="80914" x="2551113" y="3216275"/>
          <p14:tracePt t="80920" x="2501900" y="3228975"/>
          <p14:tracePt t="80926" x="2463800" y="3241675"/>
          <p14:tracePt t="80933" x="2401888" y="3254375"/>
          <p14:tracePt t="80942" x="2351088" y="3254375"/>
          <p14:tracePt t="80949" x="2314575" y="3254375"/>
          <p14:tracePt t="80956" x="2276475" y="3267075"/>
          <p14:tracePt t="80964" x="2238375" y="3267075"/>
          <p14:tracePt t="80980" x="2189163" y="3278188"/>
          <p14:tracePt t="80985" x="2163763" y="3278188"/>
          <p14:tracePt t="80992" x="2138363" y="3278188"/>
          <p14:tracePt t="80999" x="2114550" y="3290888"/>
          <p14:tracePt t="81006" x="2101850" y="3303588"/>
          <p14:tracePt t="81014" x="2076450" y="3316288"/>
          <p14:tracePt t="81021" x="2051050" y="3316288"/>
          <p14:tracePt t="81027" x="2038350" y="3316288"/>
          <p14:tracePt t="81034" x="2014538" y="3328988"/>
          <p14:tracePt t="81042" x="2001838" y="3341688"/>
          <p14:tracePt t="81048" x="1989138" y="3341688"/>
          <p14:tracePt t="81056" x="1963738" y="3354388"/>
          <p14:tracePt t="81064" x="1951038" y="3367088"/>
          <p14:tracePt t="81070" x="1938338" y="3367088"/>
          <p14:tracePt t="81078" x="1914525" y="3378200"/>
          <p14:tracePt t="81085" x="1901825" y="3378200"/>
          <p14:tracePt t="81092" x="1889125" y="3390900"/>
          <p14:tracePt t="81099" x="1876425" y="3390900"/>
          <p14:tracePt t="81114" x="1851025" y="3390900"/>
          <p14:tracePt t="81121" x="1838325" y="3403600"/>
          <p14:tracePt t="81136" x="1814513" y="3403600"/>
          <p14:tracePt t="81143" x="1801813" y="3403600"/>
          <p14:tracePt t="81150" x="1789113" y="3403600"/>
          <p14:tracePt t="81157" x="1776413" y="3403600"/>
          <p14:tracePt t="81164" x="1751013" y="3416300"/>
          <p14:tracePt t="81172" x="1725613" y="3416300"/>
          <p14:tracePt t="81180" x="1714500" y="3429000"/>
          <p14:tracePt t="81186" x="1689100" y="3429000"/>
          <p14:tracePt t="81193" x="1676400" y="3429000"/>
          <p14:tracePt t="81200" x="1663700" y="3429000"/>
          <p14:tracePt t="81208" x="1651000" y="3429000"/>
          <p14:tracePt t="81214" x="1638300" y="3429000"/>
          <p14:tracePt t="81222" x="1625600" y="3429000"/>
          <p14:tracePt t="81230" x="1612900" y="3429000"/>
          <p14:tracePt t="81243" x="1601788" y="3429000"/>
          <p14:tracePt t="81250" x="1589088" y="3429000"/>
          <p14:tracePt t="81285" x="1576388" y="3429000"/>
          <p14:tracePt t="81471" x="1576388" y="3416300"/>
          <p14:tracePt t="81508" x="1576388" y="3403600"/>
          <p14:tracePt t="81530" x="1576388" y="3390900"/>
          <p14:tracePt t="81551" x="1576388" y="3378200"/>
          <p14:tracePt t="81565" x="1563688" y="3378200"/>
          <p14:tracePt t="81574" x="1550988" y="3354388"/>
          <p14:tracePt t="81582" x="1538288" y="3341688"/>
          <p14:tracePt t="81587" x="1525588" y="3316288"/>
          <p14:tracePt t="81598" x="1501775" y="3290888"/>
          <p14:tracePt t="81603" x="1501775" y="3267075"/>
          <p14:tracePt t="81610" x="1489075" y="3267075"/>
          <p14:tracePt t="81617" x="1476375" y="3241675"/>
          <p14:tracePt t="81625" x="1476375" y="3228975"/>
          <p14:tracePt t="81632" x="1476375" y="3216275"/>
          <p14:tracePt t="81639" x="1476375" y="3203575"/>
          <p14:tracePt t="81653" x="1476375" y="3178175"/>
          <p14:tracePt t="81666" x="1476375" y="3165475"/>
          <p14:tracePt t="81674" x="1476375" y="3154363"/>
          <p14:tracePt t="81683" x="1476375" y="3141663"/>
          <p14:tracePt t="81689" x="1476375" y="3128963"/>
          <p14:tracePt t="81695" x="1476375" y="3116263"/>
          <p14:tracePt t="81702" x="1476375" y="3090863"/>
          <p14:tracePt t="81710" x="1489075" y="3078163"/>
          <p14:tracePt t="81715" x="1489075" y="3054350"/>
          <p14:tracePt t="81724" x="1489075" y="3041650"/>
          <p14:tracePt t="81733" x="1512888" y="3028950"/>
          <p14:tracePt t="81737" x="1512888" y="3003550"/>
          <p14:tracePt t="81745" x="1512888" y="2978150"/>
          <p14:tracePt t="81750" x="1538288" y="2965450"/>
          <p14:tracePt t="81759" x="1538288" y="2941638"/>
          <p14:tracePt t="81766" x="1550988" y="2941638"/>
          <p14:tracePt t="81774" x="1563688" y="2916238"/>
          <p14:tracePt t="81782" x="1576388" y="2903538"/>
          <p14:tracePt t="81788" x="1576388" y="2890838"/>
          <p14:tracePt t="81795" x="1601788" y="2865438"/>
          <p14:tracePt t="81802" x="1601788" y="2852738"/>
          <p14:tracePt t="81807" x="1625600" y="2840038"/>
          <p14:tracePt t="81814" x="1638300" y="2828925"/>
          <p14:tracePt t="81822" x="1663700" y="2816225"/>
          <p14:tracePt t="81830" x="1676400" y="2803525"/>
          <p14:tracePt t="81836" x="1689100" y="2803525"/>
          <p14:tracePt t="81843" x="1701800" y="2803525"/>
          <p14:tracePt t="81851" x="1714500" y="2790825"/>
          <p14:tracePt t="81858" x="1725613" y="2790825"/>
          <p14:tracePt t="81865" x="1738313" y="2790825"/>
          <p14:tracePt t="81872" x="1751013" y="2790825"/>
          <p14:tracePt t="81880" x="1763713" y="2790825"/>
          <p14:tracePt t="81886" x="1776413" y="2790825"/>
          <p14:tracePt t="81901" x="1801813" y="2790825"/>
          <p14:tracePt t="81914" x="1814513" y="2790825"/>
          <p14:tracePt t="81923" x="1838325" y="2790825"/>
          <p14:tracePt t="81936" x="1863725" y="2790825"/>
          <p14:tracePt t="81945" x="1863725" y="2803525"/>
          <p14:tracePt t="81951" x="1876425" y="2816225"/>
          <p14:tracePt t="81966" x="1901825" y="2828925"/>
          <p14:tracePt t="81972" x="1901825" y="2852738"/>
          <p14:tracePt t="81980" x="1914525" y="2865438"/>
          <p14:tracePt t="81988" x="1925638" y="2890838"/>
          <p14:tracePt t="81993" x="1925638" y="2903538"/>
          <p14:tracePt t="82001" x="1925638" y="2928938"/>
          <p14:tracePt t="82007" x="1925638" y="2941638"/>
          <p14:tracePt t="82014" x="1925638" y="2965450"/>
          <p14:tracePt t="82022" x="1925638" y="2990850"/>
          <p14:tracePt t="82031" x="1925638" y="3003550"/>
          <p14:tracePt t="82036" x="1925638" y="3028950"/>
          <p14:tracePt t="82044" x="1914525" y="3054350"/>
          <p14:tracePt t="82050" x="1914525" y="3065463"/>
          <p14:tracePt t="82057" x="1901825" y="3078163"/>
          <p14:tracePt t="82065" x="1889125" y="3103563"/>
          <p14:tracePt t="82071" x="1863725" y="3116263"/>
          <p14:tracePt t="82080" x="1851025" y="3141663"/>
          <p14:tracePt t="82086" x="1814513" y="3165475"/>
          <p14:tracePt t="82094" x="1789113" y="3178175"/>
          <p14:tracePt t="82100" x="1763713" y="3190875"/>
          <p14:tracePt t="82108" x="1725613" y="3203575"/>
          <p14:tracePt t="82115" x="1701800" y="3216275"/>
          <p14:tracePt t="82123" x="1663700" y="3228975"/>
          <p14:tracePt t="82130" x="1638300" y="3241675"/>
          <p14:tracePt t="82137" x="1601788" y="3254375"/>
          <p14:tracePt t="82143" x="1576388" y="3254375"/>
          <p14:tracePt t="82151" x="1538288" y="3267075"/>
          <p14:tracePt t="82157" x="1512888" y="3267075"/>
          <p14:tracePt t="82164" x="1463675" y="3267075"/>
          <p14:tracePt t="82171" x="1438275" y="3278188"/>
          <p14:tracePt t="82180" x="1401763" y="3278188"/>
          <p14:tracePt t="82186" x="1363663" y="3290888"/>
          <p14:tracePt t="82193" x="1325563" y="3290888"/>
          <p14:tracePt t="82200" x="1289050" y="3290888"/>
          <p14:tracePt t="82208" x="1250950" y="3290888"/>
          <p14:tracePt t="82214" x="1189038" y="3290888"/>
          <p14:tracePt t="82221" x="1138238" y="3290888"/>
          <p14:tracePt t="82231" x="1100138" y="3290888"/>
          <p14:tracePt t="82237" x="1063625" y="3290888"/>
          <p14:tracePt t="82245" x="1025525" y="3290888"/>
          <p14:tracePt t="82252" x="987425" y="3290888"/>
          <p14:tracePt t="82260" x="976313" y="3290888"/>
          <p14:tracePt t="82266" x="950913" y="3303588"/>
          <p14:tracePt t="82274" x="938213" y="3303588"/>
          <p14:tracePt t="82281" x="912813" y="3303588"/>
          <p14:tracePt t="82288" x="900113" y="3303588"/>
          <p14:tracePt t="82297" x="887413" y="3303588"/>
          <p14:tracePt t="82304" x="876300" y="3303588"/>
          <p14:tracePt t="82326" x="863600" y="3303588"/>
          <p14:tracePt t="82428" x="876300" y="3303588"/>
          <p14:tracePt t="82435" x="912813" y="3267075"/>
          <p14:tracePt t="82443" x="976313" y="3241675"/>
          <p14:tracePt t="82451" x="1100138" y="3154363"/>
          <p14:tracePt t="82457" x="1176338" y="3090863"/>
          <p14:tracePt t="82467" x="1263650" y="3041650"/>
          <p14:tracePt t="82470" x="1338263" y="2978150"/>
          <p14:tracePt t="82479" x="1412875" y="2928938"/>
          <p14:tracePt t="82485" x="1489075" y="2878138"/>
          <p14:tracePt t="82491" x="1563688" y="2828925"/>
          <p14:tracePt t="82502" x="1625600" y="2778125"/>
          <p14:tracePt t="82506" x="1663700" y="2752725"/>
          <p14:tracePt t="82516" x="1714500" y="2728913"/>
          <p14:tracePt t="82520" x="1751013" y="2728913"/>
          <p14:tracePt t="82528" x="1763713" y="2716213"/>
          <p14:tracePt t="82532" x="1776413" y="2716213"/>
          <p14:tracePt t="82541" x="1789113" y="2716213"/>
          <p14:tracePt t="82548" x="1801813" y="2703513"/>
          <p14:tracePt t="82561" x="1814513" y="2703513"/>
          <p14:tracePt t="82619" x="1814513" y="2728913"/>
          <p14:tracePt t="82632" x="1814513" y="2740025"/>
          <p14:tracePt t="82654" x="1814513" y="2752725"/>
          <p14:tracePt t="82660" x="1801813" y="2765425"/>
          <p14:tracePt t="82668" x="1789113" y="2778125"/>
          <p14:tracePt t="82675" x="1789113" y="2790825"/>
          <p14:tracePt t="82682" x="1789113" y="2803525"/>
          <p14:tracePt t="82689" x="1763713" y="2816225"/>
          <p14:tracePt t="82697" x="1763713" y="2828925"/>
          <p14:tracePt t="82704" x="1738313" y="2865438"/>
          <p14:tracePt t="82711" x="1725613" y="2878138"/>
          <p14:tracePt t="82718" x="1701800" y="2890838"/>
          <p14:tracePt t="82725" x="1689100" y="2916238"/>
          <p14:tracePt t="82731" x="1663700" y="2928938"/>
          <p14:tracePt t="82738" x="1638300" y="2952750"/>
          <p14:tracePt t="82747" x="1625600" y="2965450"/>
          <p14:tracePt t="82754" x="1612900" y="2990850"/>
          <p14:tracePt t="82760" x="1576388" y="3003550"/>
          <p14:tracePt t="82766" x="1563688" y="3028950"/>
          <p14:tracePt t="82775" x="1538288" y="3041650"/>
          <p14:tracePt t="82781" x="1512888" y="3054350"/>
          <p14:tracePt t="82789" x="1501775" y="3054350"/>
          <p14:tracePt t="82797" x="1476375" y="3078163"/>
          <p14:tracePt t="82805" x="1450975" y="3090863"/>
          <p14:tracePt t="82818" x="1425575" y="3103563"/>
          <p14:tracePt t="82825" x="1412875" y="3103563"/>
          <p14:tracePt t="82832" x="1401763" y="3103563"/>
          <p14:tracePt t="82847" x="1389063" y="3116263"/>
          <p14:tracePt t="82928" x="1412875" y="3103563"/>
          <p14:tracePt t="82941" x="1425575" y="3090863"/>
          <p14:tracePt t="82949" x="1463675" y="3090863"/>
          <p14:tracePt t="82959" x="1476375" y="3078163"/>
          <p14:tracePt t="82967" x="1489075" y="3078163"/>
          <p14:tracePt t="82986" x="1525588" y="3065463"/>
          <p14:tracePt t="83001" x="1538288" y="3065463"/>
          <p14:tracePt t="83028" x="1538288" y="3078163"/>
          <p14:tracePt t="83056" x="1538288" y="3090863"/>
          <p14:tracePt t="83126" x="1538288" y="3103563"/>
          <p14:tracePt t="83171" x="1550988" y="3103563"/>
          <p14:tracePt t="83178" x="1563688" y="3116263"/>
          <p14:tracePt t="83185" x="1576388" y="3116263"/>
          <p14:tracePt t="83192" x="1589088" y="3116263"/>
          <p14:tracePt t="83200" x="1612900" y="3141663"/>
          <p14:tracePt t="83206" x="1638300" y="3141663"/>
          <p14:tracePt t="83216" x="1676400" y="3165475"/>
          <p14:tracePt t="83221" x="1701800" y="3178175"/>
          <p14:tracePt t="83228" x="1725613" y="3178175"/>
          <p14:tracePt t="83234" x="1751013" y="3190875"/>
          <p14:tracePt t="83242" x="1763713" y="3203575"/>
          <p14:tracePt t="83249" x="1776413" y="3203575"/>
          <p14:tracePt t="83257" x="1801813" y="3216275"/>
          <p14:tracePt t="83265" x="1814513" y="3216275"/>
          <p14:tracePt t="83269" x="1825625" y="3216275"/>
          <p14:tracePt t="83277" x="1838325" y="3216275"/>
          <p14:tracePt t="83283" x="1851025" y="3216275"/>
          <p14:tracePt t="83291" x="1876425" y="3228975"/>
          <p14:tracePt t="83306" x="1889125" y="3228975"/>
          <p14:tracePt t="83315" x="1901825" y="3228975"/>
          <p14:tracePt t="83320" x="1914525" y="3228975"/>
          <p14:tracePt t="83328" x="1925638" y="3228975"/>
          <p14:tracePt t="83335" x="1951038" y="3241675"/>
          <p14:tracePt t="83342" x="1976438" y="3241675"/>
          <p14:tracePt t="83356" x="2001838" y="3241675"/>
          <p14:tracePt t="83365" x="2025650" y="3241675"/>
          <p14:tracePt t="83378" x="2038350" y="3241675"/>
          <p14:tracePt t="83385" x="2076450" y="3241675"/>
          <p14:tracePt t="83391" x="2089150" y="3241675"/>
          <p14:tracePt t="83399" x="2101850" y="3241675"/>
          <p14:tracePt t="83408" x="2114550" y="3254375"/>
          <p14:tracePt t="83413" x="2151063" y="3254375"/>
          <p14:tracePt t="83420" x="2163763" y="3254375"/>
          <p14:tracePt t="83427" x="2189163" y="3254375"/>
          <p14:tracePt t="83432" x="2214563" y="3267075"/>
          <p14:tracePt t="83441" x="2238375" y="3278188"/>
          <p14:tracePt t="83449" x="2251075" y="3278188"/>
          <p14:tracePt t="83455" x="2276475" y="3290888"/>
          <p14:tracePt t="83463" x="2289175" y="3290888"/>
          <p14:tracePt t="83468" x="2314575" y="3290888"/>
          <p14:tracePt t="83476" x="2327275" y="3290888"/>
          <p14:tracePt t="83483" x="2338388" y="3303588"/>
          <p14:tracePt t="83489" x="2351088" y="3303588"/>
          <p14:tracePt t="83503" x="2376488" y="3303588"/>
          <p14:tracePt t="83516" x="2389188" y="3303588"/>
          <p14:tracePt t="83525" x="2401888" y="3303588"/>
          <p14:tracePt t="83531" x="2414588" y="3303588"/>
          <p14:tracePt t="83539" x="2427288" y="3303588"/>
          <p14:tracePt t="83547" x="2451100" y="3303588"/>
          <p14:tracePt t="83553" x="2463800" y="3303588"/>
          <p14:tracePt t="83560" x="2476500" y="3290888"/>
          <p14:tracePt t="83568" x="2501900" y="3290888"/>
          <p14:tracePt t="83575" x="2514600" y="3290888"/>
          <p14:tracePt t="83582" x="2540000" y="3290888"/>
          <p14:tracePt t="83590" x="2563813" y="3278188"/>
          <p14:tracePt t="83598" x="2576513" y="3278188"/>
          <p14:tracePt t="83604" x="2589213" y="3278188"/>
          <p14:tracePt t="83614" x="2614613" y="3278188"/>
          <p14:tracePt t="83619" x="2640013" y="3267075"/>
          <p14:tracePt t="83626" x="2651125" y="3267075"/>
          <p14:tracePt t="83633" x="2663825" y="3267075"/>
          <p14:tracePt t="83640" x="2689225" y="3267075"/>
          <p14:tracePt t="83647" x="2701925" y="3267075"/>
          <p14:tracePt t="83664" x="2727325" y="3278188"/>
          <p14:tracePt t="83670" x="2740025" y="3278188"/>
          <p14:tracePt t="83677" x="2752725" y="3278188"/>
          <p14:tracePt t="83685" x="2776538" y="3290888"/>
          <p14:tracePt t="83692" x="2789238" y="3290888"/>
          <p14:tracePt t="83699" x="2814638" y="3290888"/>
          <p14:tracePt t="83706" x="2827338" y="3290888"/>
          <p14:tracePt t="83714" x="2852738" y="3290888"/>
          <p14:tracePt t="83721" x="2863850" y="3303588"/>
          <p14:tracePt t="83728" x="2876550" y="3303588"/>
          <p14:tracePt t="83736" x="2901950" y="3303588"/>
          <p14:tracePt t="83743" x="2927350" y="3303588"/>
          <p14:tracePt t="83750" x="2952750" y="3303588"/>
          <p14:tracePt t="83758" x="2976563" y="3303588"/>
          <p14:tracePt t="83765" x="3001963" y="3303588"/>
          <p14:tracePt t="83773" x="3027363" y="3303588"/>
          <p14:tracePt t="83780" x="3052763" y="3303588"/>
          <p14:tracePt t="83787" x="3089275" y="3303588"/>
          <p14:tracePt t="83793" x="3101975" y="3303588"/>
          <p14:tracePt t="83800" x="3127375" y="3290888"/>
          <p14:tracePt t="83808" x="3152775" y="3290888"/>
          <p14:tracePt t="83816" x="3176588" y="3290888"/>
          <p14:tracePt t="83824" x="3201988" y="3290888"/>
          <p14:tracePt t="83830" x="3214688" y="3290888"/>
          <p14:tracePt t="83839" x="3227388" y="3290888"/>
          <p14:tracePt t="83847" x="3240088" y="3290888"/>
          <p14:tracePt t="83853" x="3265488" y="3290888"/>
          <p14:tracePt t="83860" x="3276600" y="3290888"/>
          <p14:tracePt t="83867" x="3289300" y="3278188"/>
          <p14:tracePt t="83874" x="3302000" y="3278188"/>
          <p14:tracePt t="83880" x="3314700" y="3278188"/>
          <p14:tracePt t="83896" x="3327400" y="3278188"/>
          <p14:tracePt t="83938" x="3327400" y="3290888"/>
          <p14:tracePt t="83987" x="3302000" y="3303588"/>
          <p14:tracePt t="84001" x="3289300" y="3303588"/>
          <p14:tracePt t="84009" x="3276600" y="3303588"/>
          <p14:tracePt t="84016" x="3240088" y="3316288"/>
          <p14:tracePt t="84024" x="3214688" y="3328988"/>
          <p14:tracePt t="84032" x="3189288" y="3328988"/>
          <p14:tracePt t="84038" x="3165475" y="3328988"/>
          <p14:tracePt t="84048" x="3127375" y="3341688"/>
          <p14:tracePt t="84052" x="3089275" y="3341688"/>
          <p14:tracePt t="84060" x="3052763" y="3341688"/>
          <p14:tracePt t="84065" x="3014663" y="3341688"/>
          <p14:tracePt t="84074" x="2976563" y="3354388"/>
          <p14:tracePt t="84082" x="2927350" y="3354388"/>
          <p14:tracePt t="84088" x="2863850" y="3367088"/>
          <p14:tracePt t="84098" x="2827338" y="3367088"/>
          <p14:tracePt t="84102" x="2776538" y="3378200"/>
          <p14:tracePt t="84110" x="2714625" y="3378200"/>
          <p14:tracePt t="84117" x="2663825" y="3378200"/>
          <p14:tracePt t="84124" x="2627313" y="3378200"/>
          <p14:tracePt t="84132" x="2551113" y="3378200"/>
          <p14:tracePt t="84139" x="2489200" y="3378200"/>
          <p14:tracePt t="84148" x="2439988" y="3390900"/>
          <p14:tracePt t="84153" x="2363788" y="3403600"/>
          <p14:tracePt t="84160" x="2276475" y="3416300"/>
          <p14:tracePt t="84166" x="2214563" y="3429000"/>
          <p14:tracePt t="84174" x="2138363" y="3441700"/>
          <p14:tracePt t="84181" x="2063750" y="3454400"/>
          <p14:tracePt t="84189" x="2001838" y="3454400"/>
          <p14:tracePt t="84195" x="1938338" y="3467100"/>
          <p14:tracePt t="84201" x="1876425" y="3479800"/>
          <p14:tracePt t="84208" x="1838325" y="3479800"/>
          <p14:tracePt t="84215" x="1814513" y="3490913"/>
          <p14:tracePt t="84222" x="1789113" y="3490913"/>
          <p14:tracePt t="84232" x="1776413" y="3490913"/>
          <p14:tracePt t="84238" x="1751013" y="3503613"/>
          <p14:tracePt t="84245" x="1738313" y="3503613"/>
          <p14:tracePt t="84259" x="1725613" y="3503613"/>
          <p14:tracePt t="84273" x="1714500" y="3503613"/>
          <p14:tracePt t="84316" x="1725613" y="3490913"/>
          <p14:tracePt t="84331" x="1738313" y="3490913"/>
          <p14:tracePt t="84345" x="1751013" y="3490913"/>
          <p14:tracePt t="84352" x="1763713" y="3490913"/>
          <p14:tracePt t="84359" x="1776413" y="3479800"/>
          <p14:tracePt t="84373" x="1801813" y="3467100"/>
          <p14:tracePt t="84381" x="1814513" y="3454400"/>
          <p14:tracePt t="84387" x="1825625" y="3454400"/>
          <p14:tracePt t="84394" x="1851025" y="3429000"/>
          <p14:tracePt t="84401" x="1876425" y="3429000"/>
          <p14:tracePt t="84408" x="1901825" y="3416300"/>
          <p14:tracePt t="84417" x="1938338" y="3403600"/>
          <p14:tracePt t="84423" x="1976438" y="3390900"/>
          <p14:tracePt t="84432" x="2014538" y="3390900"/>
          <p14:tracePt t="84437" x="2051050" y="3378200"/>
          <p14:tracePt t="84444" x="2101850" y="3367088"/>
          <p14:tracePt t="84451" x="2151063" y="3354388"/>
          <p14:tracePt t="84458" x="2214563" y="3341688"/>
          <p14:tracePt t="84466" x="2263775" y="3328988"/>
          <p14:tracePt t="84474" x="2314575" y="3316288"/>
          <p14:tracePt t="84482" x="2351088" y="3316288"/>
          <p14:tracePt t="84489" x="2389188" y="3316288"/>
          <p14:tracePt t="84494" x="2427288" y="3316288"/>
          <p14:tracePt t="84502" x="2463800" y="3316288"/>
          <p14:tracePt t="84509" x="2501900" y="3316288"/>
          <p14:tracePt t="84515" x="2527300" y="3316288"/>
          <p14:tracePt t="84523" x="2576513" y="3316288"/>
          <p14:tracePt t="84530" x="2614613" y="3316288"/>
          <p14:tracePt t="84536" x="2640013" y="3316288"/>
          <p14:tracePt t="84544" x="2676525" y="3316288"/>
          <p14:tracePt t="84551" x="2701925" y="3316288"/>
          <p14:tracePt t="84558" x="2727325" y="3316288"/>
          <p14:tracePt t="84565" x="2752725" y="3316288"/>
          <p14:tracePt t="84572" x="2776538" y="3316288"/>
          <p14:tracePt t="84580" x="2814638" y="3328988"/>
          <p14:tracePt t="84586" x="2840038" y="3328988"/>
          <p14:tracePt t="84593" x="2852738" y="3328988"/>
          <p14:tracePt t="84599" x="2863850" y="3328988"/>
          <p14:tracePt t="84607" x="2876550" y="3328988"/>
          <p14:tracePt t="84614" x="2901950" y="3328988"/>
          <p14:tracePt t="84621" x="2914650" y="3328988"/>
          <p14:tracePt t="84630" x="2927350" y="3328988"/>
          <p14:tracePt t="84635" x="2952750" y="3328988"/>
          <p14:tracePt t="84642" x="2963863" y="3328988"/>
          <p14:tracePt t="84649" x="2976563" y="3328988"/>
          <p14:tracePt t="84657" x="2989263" y="3328988"/>
          <p14:tracePt t="84664" x="3027363" y="3328988"/>
          <p14:tracePt t="84670" x="3040063" y="3328988"/>
          <p14:tracePt t="84678" x="3052763" y="3341688"/>
          <p14:tracePt t="84685" x="3076575" y="3341688"/>
          <p14:tracePt t="84699" x="3089275" y="3341688"/>
          <p14:tracePt t="84706" x="3114675" y="3341688"/>
          <p14:tracePt t="84714" x="3127375" y="3341688"/>
          <p14:tracePt t="84721" x="3127375" y="3354388"/>
          <p14:tracePt t="84728" x="3140075" y="3354388"/>
          <p14:tracePt t="84735" x="3152775" y="3354388"/>
          <p14:tracePt t="84743" x="3165475" y="3354388"/>
          <p14:tracePt t="85054" x="3240088" y="3354388"/>
          <p14:tracePt t="85062" x="3327400" y="3354388"/>
          <p14:tracePt t="85069" x="3414713" y="3354388"/>
          <p14:tracePt t="85076" x="3514725" y="3354388"/>
          <p14:tracePt t="85082" x="3589338" y="3354388"/>
          <p14:tracePt t="85091" x="3689350" y="3354388"/>
          <p14:tracePt t="85099" x="3778250" y="3341688"/>
          <p14:tracePt t="85104" x="3865563" y="3341688"/>
          <p14:tracePt t="85112" x="3952875" y="3341688"/>
          <p14:tracePt t="85119" x="4014788" y="3341688"/>
          <p14:tracePt t="85126" x="4103688" y="3341688"/>
          <p14:tracePt t="85134" x="4191000" y="3341688"/>
          <p14:tracePt t="85142" x="4240213" y="3341688"/>
          <p14:tracePt t="85149" x="4303713" y="3341688"/>
          <p14:tracePt t="85155" x="4365625" y="3354388"/>
          <p14:tracePt t="85166" x="4403725" y="3354388"/>
          <p14:tracePt t="85170" x="4440238" y="3354388"/>
          <p14:tracePt t="85178" x="4452938" y="3354388"/>
          <p14:tracePt t="85184" x="4478338" y="3354388"/>
          <p14:tracePt t="85192" x="4491038" y="3354388"/>
          <p14:tracePt t="85200" x="4516438" y="3354388"/>
          <p14:tracePt t="85207" x="4527550" y="3354388"/>
          <p14:tracePt t="85215" x="4552950" y="3354388"/>
          <p14:tracePt t="85221" x="4565650" y="3354388"/>
          <p14:tracePt t="85229" x="4578350" y="3354388"/>
          <p14:tracePt t="85236" x="4591050" y="3354388"/>
          <p14:tracePt t="85243" x="4603750" y="3354388"/>
          <p14:tracePt t="85251" x="4627563" y="3354388"/>
          <p14:tracePt t="85266" x="4640263" y="3354388"/>
          <p14:tracePt t="85273" x="4652963" y="3367088"/>
          <p14:tracePt t="85288" x="4665663" y="3367088"/>
          <p14:tracePt t="85317" x="4665663" y="3378200"/>
          <p14:tracePt t="85331" x="4652963" y="3403600"/>
          <p14:tracePt t="85346" x="4640263" y="3416300"/>
          <p14:tracePt t="85353" x="4616450" y="3429000"/>
          <p14:tracePt t="85359" x="4591050" y="3429000"/>
          <p14:tracePt t="85366" x="4565650" y="3454400"/>
          <p14:tracePt t="85374" x="4527550" y="3467100"/>
          <p14:tracePt t="85383" x="4491038" y="3467100"/>
          <p14:tracePt t="85388" x="4427538" y="3479800"/>
          <p14:tracePt t="85396" x="4378325" y="3490913"/>
          <p14:tracePt t="85400" x="4327525" y="3503613"/>
          <p14:tracePt t="85409" x="4265613" y="3516313"/>
          <p14:tracePt t="85416" x="4214813" y="3529013"/>
          <p14:tracePt t="85424" x="4152900" y="3554413"/>
          <p14:tracePt t="85432" x="4090988" y="3567113"/>
          <p14:tracePt t="85437" x="4014788" y="3567113"/>
          <p14:tracePt t="85444" x="3927475" y="3590925"/>
          <p14:tracePt t="85451" x="3852863" y="3616325"/>
          <p14:tracePt t="85458" x="3752850" y="3629025"/>
          <p14:tracePt t="85466" x="3640138" y="3667125"/>
          <p14:tracePt t="85473" x="3514725" y="3679825"/>
          <p14:tracePt t="85482" x="3414713" y="3703638"/>
          <p14:tracePt t="85485" x="3314700" y="3729038"/>
          <p14:tracePt t="85493" x="3214688" y="3741738"/>
          <p14:tracePt t="85500" x="3114675" y="3779838"/>
          <p14:tracePt t="85506" x="3052763" y="3792538"/>
          <p14:tracePt t="85514" x="2963863" y="3816350"/>
          <p14:tracePt t="85521" x="2863850" y="3816350"/>
          <p14:tracePt t="85530" x="2776538" y="3829050"/>
          <p14:tracePt t="85536" x="2689225" y="3841750"/>
          <p14:tracePt t="85543" x="2614613" y="3854450"/>
          <p14:tracePt t="85550" x="2551113" y="3879850"/>
          <p14:tracePt t="85557" x="2476500" y="3892550"/>
          <p14:tracePt t="85563" x="2427288" y="3892550"/>
          <p14:tracePt t="85571" x="2363788" y="3905250"/>
          <p14:tracePt t="85579" x="2327275" y="3916363"/>
          <p14:tracePt t="85585" x="2289175" y="3916363"/>
          <p14:tracePt t="85593" x="2263775" y="3929063"/>
          <p14:tracePt t="85600" x="2238375" y="3929063"/>
          <p14:tracePt t="85607" x="2214563" y="3929063"/>
          <p14:tracePt t="85614" x="2189163" y="3929063"/>
          <p14:tracePt t="85622" x="2176463" y="3929063"/>
          <p14:tracePt t="85630" x="2163763" y="3929063"/>
          <p14:tracePt t="85636" x="2138363" y="3929063"/>
          <p14:tracePt t="85644" x="2114550" y="3929063"/>
          <p14:tracePt t="85650" x="2101850" y="3941763"/>
          <p14:tracePt t="85658" x="2076450" y="3941763"/>
          <p14:tracePt t="85665" x="2063750" y="3941763"/>
          <p14:tracePt t="85673" x="2038350" y="3941763"/>
          <p14:tracePt t="85682" x="2001838" y="3941763"/>
          <p14:tracePt t="85688" x="1976438" y="3941763"/>
          <p14:tracePt t="85694" x="1951038" y="3941763"/>
          <p14:tracePt t="85701" x="1925638" y="3941763"/>
          <p14:tracePt t="85708" x="1914525" y="3941763"/>
          <p14:tracePt t="85716" x="1889125" y="3941763"/>
          <p14:tracePt t="85722" x="1851025" y="3941763"/>
          <p14:tracePt t="85732" x="1825625" y="3941763"/>
          <p14:tracePt t="85736" x="1801813" y="3941763"/>
          <p14:tracePt t="85743" x="1789113" y="3941763"/>
          <p14:tracePt t="85751" x="1763713" y="3941763"/>
          <p14:tracePt t="85758" x="1725613" y="3941763"/>
          <p14:tracePt t="85765" x="1714500" y="3941763"/>
          <p14:tracePt t="85772" x="1689100" y="3941763"/>
          <p14:tracePt t="85782" x="1676400" y="3941763"/>
          <p14:tracePt t="85786" x="1663700" y="3941763"/>
          <p14:tracePt t="85793" x="1651000" y="3941763"/>
          <p14:tracePt t="85800" x="1638300" y="3941763"/>
          <p14:tracePt t="85807" x="1625600" y="3941763"/>
          <p14:tracePt t="85822" x="1612900" y="3941763"/>
          <p14:tracePt t="85858" x="1612900" y="3929063"/>
          <p14:tracePt t="85880" x="1612900" y="3916363"/>
          <p14:tracePt t="85886" x="1612900" y="3905250"/>
          <p14:tracePt t="85900" x="1625600" y="3892550"/>
          <p14:tracePt t="85907" x="1625600" y="3879850"/>
          <p14:tracePt t="85915" x="1638300" y="3879850"/>
          <p14:tracePt t="85922" x="1651000" y="3867150"/>
          <p14:tracePt t="85935" x="1663700" y="3854450"/>
          <p14:tracePt t="85942" x="1663700" y="3841750"/>
          <p14:tracePt t="85951" x="1676400" y="3841750"/>
          <p14:tracePt t="85966" x="1676400" y="3829050"/>
          <p14:tracePt t="85972" x="1689100" y="3829050"/>
          <p14:tracePt t="85978" x="1701800" y="3829050"/>
          <p14:tracePt t="85992" x="1714500" y="3829050"/>
          <p14:tracePt t="86022" x="1714500" y="3816350"/>
          <p14:tracePt t="86042" x="1725613" y="3816350"/>
          <p14:tracePt t="86114" x="1738313" y="3816350"/>
          <p14:tracePt t="86128" x="1751013" y="3816350"/>
          <p14:tracePt t="86192" x="1763713" y="3816350"/>
          <p14:tracePt t="86241" x="1776413" y="3816350"/>
          <p14:tracePt t="86291" x="1789113" y="3816350"/>
          <p14:tracePt t="86332" x="1801813" y="3816350"/>
          <p14:tracePt t="86424" x="1814513" y="3816350"/>
          <p14:tracePt t="86502" x="1825625" y="3816350"/>
          <p14:tracePt t="86551" x="1838325" y="3816350"/>
          <p14:tracePt t="86565" x="1838325" y="3829050"/>
          <p14:tracePt t="86573" x="1851025" y="3829050"/>
          <p14:tracePt t="86594" x="1863725" y="3829050"/>
          <p14:tracePt t="86601" x="1876425" y="3829050"/>
          <p14:tracePt t="86608" x="1889125" y="3829050"/>
          <p14:tracePt t="86616" x="1901825" y="3829050"/>
          <p14:tracePt t="86623" x="1914525" y="3829050"/>
          <p14:tracePt t="86632" x="1925638" y="3829050"/>
          <p14:tracePt t="86636" x="1951038" y="3841750"/>
          <p14:tracePt t="86644" x="1963738" y="3841750"/>
          <p14:tracePt t="86651" x="1976438" y="3841750"/>
          <p14:tracePt t="86658" x="1989138" y="3841750"/>
          <p14:tracePt t="86673" x="2001838" y="3841750"/>
          <p14:tracePt t="86683" x="2014538" y="3841750"/>
          <p14:tracePt t="86688" x="2025650" y="3841750"/>
          <p14:tracePt t="86701" x="2038350" y="3841750"/>
          <p14:tracePt t="86709" x="2051050" y="3841750"/>
          <p14:tracePt t="86722" x="2076450" y="3841750"/>
          <p14:tracePt t="86729" x="2089150" y="3841750"/>
          <p14:tracePt t="86736" x="2101850" y="3829050"/>
          <p14:tracePt t="86743" x="2114550" y="3829050"/>
          <p14:tracePt t="86748" x="2127250" y="3829050"/>
          <p14:tracePt t="86756" x="2138363" y="3829050"/>
          <p14:tracePt t="86770" x="2151063" y="3829050"/>
          <p14:tracePt t="86777" x="2163763" y="3816350"/>
          <p14:tracePt t="86784" x="2176463" y="3816350"/>
          <p14:tracePt t="86798" x="2189163" y="3803650"/>
          <p14:tracePt t="86820" x="2201863" y="3803650"/>
          <p14:tracePt t="86834" x="2214563" y="3803650"/>
          <p14:tracePt t="86856" x="2227263" y="3803650"/>
          <p14:tracePt t="86906" x="2238375" y="3803650"/>
          <p14:tracePt t="86941" x="2251075" y="3803650"/>
          <p14:tracePt t="86948" x="2263775" y="3803650"/>
          <p14:tracePt t="86969" x="2276475" y="3803650"/>
          <p14:tracePt t="86976" x="2289175" y="3803650"/>
          <p14:tracePt t="86983" x="2301875" y="3803650"/>
          <p14:tracePt t="86990" x="2327275" y="3803650"/>
          <p14:tracePt t="86999" x="2351088" y="3803650"/>
          <p14:tracePt t="87004" x="2389188" y="3792538"/>
          <p14:tracePt t="87013" x="2414588" y="3792538"/>
          <p14:tracePt t="87018" x="2427288" y="3779838"/>
          <p14:tracePt t="87026" x="2451100" y="3779838"/>
          <p14:tracePt t="87033" x="2476500" y="3779838"/>
          <p14:tracePt t="87041" x="2501900" y="3779838"/>
          <p14:tracePt t="87050" x="2527300" y="3767138"/>
          <p14:tracePt t="87055" x="2551113" y="3767138"/>
          <p14:tracePt t="87063" x="2563813" y="3767138"/>
          <p14:tracePt t="87068" x="2601913" y="3754438"/>
          <p14:tracePt t="87076" x="2614613" y="3754438"/>
          <p14:tracePt t="87084" x="2627313" y="3754438"/>
          <p14:tracePt t="87091" x="2640013" y="3754438"/>
          <p14:tracePt t="87099" x="2676525" y="3754438"/>
          <p14:tracePt t="87112" x="2689225" y="3754438"/>
          <p14:tracePt t="87119" x="2701925" y="3754438"/>
          <p14:tracePt t="87126" x="2714625" y="3741738"/>
          <p14:tracePt t="87132" x="2727325" y="3741738"/>
          <p14:tracePt t="87149" x="2740025" y="3741738"/>
          <p14:tracePt t="87161" x="2763838" y="3741738"/>
          <p14:tracePt t="87176" x="2776538" y="3729038"/>
          <p14:tracePt t="87183" x="2789238" y="3729038"/>
          <p14:tracePt t="87189" x="2801938" y="3729038"/>
          <p14:tracePt t="87197" x="2814638" y="3729038"/>
          <p14:tracePt t="87203" x="2827338" y="3729038"/>
          <p14:tracePt t="87209" x="2840038" y="3729038"/>
          <p14:tracePt t="87216" x="2863850" y="3729038"/>
          <p14:tracePt t="87233" x="2876550" y="3729038"/>
          <p14:tracePt t="87238" x="2901950" y="3729038"/>
          <p14:tracePt t="87252" x="2914650" y="3729038"/>
          <p14:tracePt t="87268" x="2927350" y="3729038"/>
          <p14:tracePt t="87274" x="2940050" y="3729038"/>
          <p14:tracePt t="87289" x="2952750" y="3729038"/>
          <p14:tracePt t="87303" x="2963863" y="3729038"/>
          <p14:tracePt t="87325" x="2989263" y="3729038"/>
          <p14:tracePt t="87339" x="3001963" y="3729038"/>
          <p14:tracePt t="87349" x="3014663" y="3729038"/>
          <p14:tracePt t="87353" x="3027363" y="3729038"/>
          <p14:tracePt t="87361" x="3052763" y="3729038"/>
          <p14:tracePt t="87368" x="3065463" y="3729038"/>
          <p14:tracePt t="87375" x="3076575" y="3729038"/>
          <p14:tracePt t="87383" x="3089275" y="3729038"/>
          <p14:tracePt t="87390" x="3101975" y="3729038"/>
          <p14:tracePt t="87399" x="3114675" y="3729038"/>
          <p14:tracePt t="87403" x="3127375" y="3729038"/>
          <p14:tracePt t="87410" x="3140075" y="3716338"/>
          <p14:tracePt t="87418" x="3152775" y="3716338"/>
          <p14:tracePt t="87425" x="3165475" y="3716338"/>
          <p14:tracePt t="87440" x="3189288" y="3716338"/>
          <p14:tracePt t="87454" x="3201988" y="3716338"/>
          <p14:tracePt t="87462" x="3214688" y="3716338"/>
          <p14:tracePt t="87469" x="3227388" y="3716338"/>
          <p14:tracePt t="87476" x="3240088" y="3703638"/>
          <p14:tracePt t="87490" x="3252788" y="3703638"/>
          <p14:tracePt t="87500" x="3265488" y="3703638"/>
          <p14:tracePt t="87512" x="3276600" y="3703638"/>
          <p14:tracePt t="87526" x="3289300" y="3703638"/>
          <p14:tracePt t="87540" x="3302000" y="3703638"/>
          <p14:tracePt t="87563" x="3314700" y="3703638"/>
          <p14:tracePt t="87570" x="3327400" y="3703638"/>
          <p14:tracePt t="87687" x="3314700" y="3703638"/>
          <p14:tracePt t="87708" x="3302000" y="3703638"/>
          <p14:tracePt t="87722" x="3289300" y="3703638"/>
          <p14:tracePt t="87729" x="3276600" y="3703638"/>
          <p14:tracePt t="87737" x="3265488" y="3692525"/>
          <p14:tracePt t="87744" x="3252788" y="3692525"/>
          <p14:tracePt t="87749" x="3227388" y="3692525"/>
          <p14:tracePt t="87757" x="3214688" y="3692525"/>
          <p14:tracePt t="87766" x="3201988" y="3692525"/>
          <p14:tracePt t="87772" x="3176588" y="3692525"/>
          <p14:tracePt t="87779" x="3165475" y="3692525"/>
          <p14:tracePt t="87787" x="3152775" y="3692525"/>
          <p14:tracePt t="87793" x="3127375" y="3692525"/>
          <p14:tracePt t="87807" x="3101975" y="3692525"/>
          <p14:tracePt t="87816" x="3089275" y="3692525"/>
          <p14:tracePt t="87821" x="3065463" y="3703638"/>
          <p14:tracePt t="87829" x="3052763" y="3703638"/>
          <p14:tracePt t="87837" x="3040063" y="3716338"/>
          <p14:tracePt t="87842" x="3014663" y="3716338"/>
          <p14:tracePt t="87849" x="3001963" y="3716338"/>
          <p14:tracePt t="87857" x="2989263" y="3729038"/>
          <p14:tracePt t="87866" x="2976563" y="3729038"/>
          <p14:tracePt t="87872" x="2963863" y="3741738"/>
          <p14:tracePt t="87879" x="2952750" y="3741738"/>
          <p14:tracePt t="87885" x="2940050" y="3741738"/>
          <p14:tracePt t="87893" x="2927350" y="3741738"/>
          <p14:tracePt t="87900" x="2901950" y="3741738"/>
          <p14:tracePt t="87916" x="2889250" y="3741738"/>
          <p14:tracePt t="87921" x="2876550" y="3741738"/>
          <p14:tracePt t="87929" x="2863850" y="3741738"/>
          <p14:tracePt t="87935" x="2852738" y="3741738"/>
          <p14:tracePt t="87957" x="2840038" y="3741738"/>
          <p14:tracePt t="87967" x="2827338" y="3741738"/>
          <p14:tracePt t="87993" x="2814638" y="3741738"/>
          <p14:tracePt t="88206" x="2827338" y="3741738"/>
          <p14:tracePt t="88228" x="2840038" y="3741738"/>
          <p14:tracePt t="88234" x="2863850" y="3729038"/>
          <p14:tracePt t="88241" x="2901950" y="3716338"/>
          <p14:tracePt t="88249" x="2927350" y="3703638"/>
          <p14:tracePt t="88257" x="2952750" y="3703638"/>
          <p14:tracePt t="88263" x="2976563" y="3703638"/>
          <p14:tracePt t="88269" x="3001963" y="3692525"/>
          <p14:tracePt t="88276" x="3027363" y="3692525"/>
          <p14:tracePt t="88291" x="3040063" y="3692525"/>
          <p14:tracePt t="88299" x="3040063" y="3679825"/>
          <p14:tracePt t="88307" x="3052763" y="3679825"/>
          <p14:tracePt t="88334" x="3052763" y="3692525"/>
          <p14:tracePt t="88341" x="3040063" y="3703638"/>
          <p14:tracePt t="88356" x="3014663" y="3716338"/>
          <p14:tracePt t="88365" x="3001963" y="3729038"/>
          <p14:tracePt t="88371" x="2989263" y="3729038"/>
          <p14:tracePt t="88377" x="2963863" y="3741738"/>
          <p14:tracePt t="88384" x="2940050" y="3754438"/>
          <p14:tracePt t="88391" x="2927350" y="3754438"/>
          <p14:tracePt t="88399" x="2901950" y="3754438"/>
          <p14:tracePt t="88407" x="2863850" y="3754438"/>
          <p14:tracePt t="88416" x="2852738" y="3767138"/>
          <p14:tracePt t="88420" x="2827338" y="3767138"/>
          <p14:tracePt t="88428" x="2801938" y="3779838"/>
          <p14:tracePt t="88434" x="2776538" y="3779838"/>
          <p14:tracePt t="88441" x="2752725" y="3792538"/>
          <p14:tracePt t="88449" x="2727325" y="3792538"/>
          <p14:tracePt t="88456" x="2701925" y="3792538"/>
          <p14:tracePt t="88465" x="2689225" y="3803650"/>
          <p14:tracePt t="88470" x="2651125" y="3816350"/>
          <p14:tracePt t="88478" x="2627313" y="3816350"/>
          <p14:tracePt t="88485" x="2601913" y="3829050"/>
          <p14:tracePt t="88492" x="2576513" y="3829050"/>
          <p14:tracePt t="88498" x="2551113" y="3841750"/>
          <p14:tracePt t="88507" x="2514600" y="3841750"/>
          <p14:tracePt t="88516" x="2476500" y="3854450"/>
          <p14:tracePt t="88521" x="2439988" y="3854450"/>
          <p14:tracePt t="88529" x="2414588" y="3867150"/>
          <p14:tracePt t="88534" x="2389188" y="3879850"/>
          <p14:tracePt t="88541" x="2351088" y="3879850"/>
          <p14:tracePt t="88547" x="2327275" y="3892550"/>
          <p14:tracePt t="88555" x="2301875" y="3892550"/>
          <p14:tracePt t="88564" x="2263775" y="3892550"/>
          <p14:tracePt t="88569" x="2238375" y="3905250"/>
          <p14:tracePt t="88576" x="2214563" y="3916363"/>
          <p14:tracePt t="88584" x="2201863" y="3916363"/>
          <p14:tracePt t="88590" x="2163763" y="3929063"/>
          <p14:tracePt t="88597" x="2138363" y="3941763"/>
          <p14:tracePt t="88605" x="2114550" y="3941763"/>
          <p14:tracePt t="88612" x="2101850" y="3954463"/>
          <p14:tracePt t="88620" x="2076450" y="3954463"/>
          <p14:tracePt t="88626" x="2063750" y="3954463"/>
          <p14:tracePt t="88633" x="2051050" y="3954463"/>
          <p14:tracePt t="88640" x="2025650" y="3967163"/>
          <p14:tracePt t="88647" x="2001838" y="3967163"/>
          <p14:tracePt t="88655" x="2001838" y="3979863"/>
          <p14:tracePt t="88663" x="1976438" y="3979863"/>
          <p14:tracePt t="88670" x="1963738" y="3979863"/>
          <p14:tracePt t="88676" x="1925638" y="3992563"/>
          <p14:tracePt t="88683" x="1901825" y="4005263"/>
          <p14:tracePt t="88691" x="1876425" y="4005263"/>
          <p14:tracePt t="88698" x="1851025" y="4017963"/>
          <p14:tracePt t="88706" x="1825625" y="4017963"/>
          <p14:tracePt t="88712" x="1789113" y="4029075"/>
          <p14:tracePt t="88719" x="1763713" y="4041775"/>
          <p14:tracePt t="88727" x="1751013" y="4041775"/>
          <p14:tracePt t="88733" x="1725613" y="4041775"/>
          <p14:tracePt t="88740" x="1701800" y="4054475"/>
          <p14:tracePt t="88747" x="1689100" y="4067175"/>
          <p14:tracePt t="88754" x="1676400" y="4067175"/>
          <p14:tracePt t="88764" x="1651000" y="4067175"/>
          <p14:tracePt t="88769" x="1638300" y="4079875"/>
          <p14:tracePt t="88777" x="1625600" y="4092575"/>
          <p14:tracePt t="88783" x="1612900" y="4092575"/>
          <p14:tracePt t="88798" x="1601788" y="4092575"/>
          <p14:tracePt t="88806" x="1589088" y="4105275"/>
          <p14:tracePt t="88814" x="1576388" y="4105275"/>
          <p14:tracePt t="88830" x="1550988" y="4105275"/>
          <p14:tracePt t="88836" x="1550988" y="4117975"/>
          <p14:tracePt t="88851" x="1538288" y="4117975"/>
          <p14:tracePt t="88858" x="1538288" y="4129088"/>
          <p14:tracePt t="88880" x="1538288" y="4141788"/>
          <p14:tracePt t="88887" x="1525588" y="4141788"/>
          <p14:tracePt t="88965" x="1525588" y="4154488"/>
          <p14:tracePt t="89092" x="1525588" y="4167188"/>
          <p14:tracePt t="89171" x="1512888" y="4167188"/>
          <p14:tracePt t="89223" x="1501775" y="4179888"/>
          <p14:tracePt t="89366" x="1501775" y="4167188"/>
          <p14:tracePt t="89388" x="1512888" y="4167188"/>
          <p14:tracePt t="89402" x="1512888" y="4154488"/>
          <p14:tracePt t="89410" x="1525588" y="4141788"/>
          <p14:tracePt t="89423" x="1550988" y="4129088"/>
          <p14:tracePt t="89432" x="1576388" y="4105275"/>
          <p14:tracePt t="89437" x="1589088" y="4092575"/>
          <p14:tracePt t="89444" x="1601788" y="4079875"/>
          <p14:tracePt t="89451" x="1612900" y="4067175"/>
          <p14:tracePt t="89458" x="1638300" y="4067175"/>
          <p14:tracePt t="89466" x="1651000" y="4054475"/>
          <p14:tracePt t="89473" x="1663700" y="4041775"/>
          <p14:tracePt t="89482" x="1676400" y="4041775"/>
          <p14:tracePt t="89487" x="1689100" y="4041775"/>
          <p14:tracePt t="89493" x="1714500" y="4041775"/>
          <p14:tracePt t="89499" x="1738313" y="4041775"/>
          <p14:tracePt t="89507" x="1763713" y="4041775"/>
          <p14:tracePt t="89516" x="1776413" y="4041775"/>
          <p14:tracePt t="89522" x="1789113" y="4029075"/>
          <p14:tracePt t="89528" x="1801813" y="4029075"/>
          <p14:tracePt t="89534" x="1814513" y="4029075"/>
          <p14:tracePt t="89544" x="1838325" y="4029075"/>
          <p14:tracePt t="89554" x="1851025" y="4029075"/>
          <p14:tracePt t="89563" x="1863725" y="4029075"/>
          <p14:tracePt t="89577" x="1876425" y="4029075"/>
          <p14:tracePt t="89585" x="1889125" y="4029075"/>
          <p14:tracePt t="89598" x="1901825" y="4029075"/>
          <p14:tracePt t="89613" x="1914525" y="4029075"/>
          <p14:tracePt t="89630" x="1925638" y="4029075"/>
          <p14:tracePt t="89636" x="1938338" y="4029075"/>
          <p14:tracePt t="89643" x="1951038" y="4029075"/>
          <p14:tracePt t="89650" x="1963738" y="4029075"/>
          <p14:tracePt t="89658" x="1976438" y="4029075"/>
          <p14:tracePt t="89665" x="2001838" y="4029075"/>
          <p14:tracePt t="89681" x="2014538" y="4029075"/>
          <p14:tracePt t="89686" x="2038350" y="4029075"/>
          <p14:tracePt t="89701" x="2051050" y="4029075"/>
          <p14:tracePt t="89708" x="2063750" y="4029075"/>
          <p14:tracePt t="89714" x="2076450" y="4029075"/>
          <p14:tracePt t="89722" x="2089150" y="4029075"/>
          <p14:tracePt t="89730" x="2101850" y="4029075"/>
          <p14:tracePt t="89737" x="2114550" y="4029075"/>
          <p14:tracePt t="89752" x="2127250" y="4029075"/>
          <p14:tracePt t="89759" x="2151063" y="4029075"/>
          <p14:tracePt t="89767" x="2163763" y="4029075"/>
          <p14:tracePt t="89773" x="2176463" y="4017963"/>
          <p14:tracePt t="89782" x="2201863" y="4017963"/>
          <p14:tracePt t="89798" x="2227263" y="4017963"/>
          <p14:tracePt t="89803" x="2238375" y="4017963"/>
          <p14:tracePt t="89811" x="2263775" y="4017963"/>
          <p14:tracePt t="89818" x="2289175" y="4017963"/>
          <p14:tracePt t="89825" x="2314575" y="4017963"/>
          <p14:tracePt t="89831" x="2327275" y="4017963"/>
          <p14:tracePt t="89840" x="2338388" y="4017963"/>
          <p14:tracePt t="89848" x="2363788" y="4017963"/>
          <p14:tracePt t="89854" x="2389188" y="4017963"/>
          <p14:tracePt t="89861" x="2401888" y="4017963"/>
          <p14:tracePt t="89868" x="2414588" y="4017963"/>
          <p14:tracePt t="89876" x="2439988" y="4017963"/>
          <p14:tracePt t="89884" x="2451100" y="4017963"/>
          <p14:tracePt t="89890" x="2463800" y="4017963"/>
          <p14:tracePt t="89898" x="2476500" y="4017963"/>
          <p14:tracePt t="89915" x="2489200" y="4017963"/>
          <p14:tracePt t="89921" x="2501900" y="4017963"/>
          <p14:tracePt t="89941" x="2514600" y="4017963"/>
          <p14:tracePt t="89965" x="2527300" y="4017963"/>
          <p14:tracePt t="90045" x="2540000" y="4017963"/>
          <p14:tracePt t="90066" x="2551113" y="4017963"/>
          <p14:tracePt t="90111" x="2563813" y="4017963"/>
          <p14:tracePt t="90139" x="2576513" y="4017963"/>
          <p14:tracePt t="90210" x="2589213" y="4017963"/>
          <p14:tracePt t="90232" x="2601913" y="4017963"/>
          <p14:tracePt t="90296" x="2614613" y="4017963"/>
          <p14:tracePt t="90317" x="2614613" y="4029075"/>
          <p14:tracePt t="90331" x="2614613" y="4041775"/>
          <p14:tracePt t="90368" x="2614613" y="4054475"/>
          <p14:tracePt t="90397" x="2601913" y="4067175"/>
          <p14:tracePt t="90404" x="2589213" y="4079875"/>
          <p14:tracePt t="90412" x="2589213" y="4092575"/>
          <p14:tracePt t="90419" x="2563813" y="4105275"/>
          <p14:tracePt t="90426" x="2540000" y="4117975"/>
          <p14:tracePt t="90432" x="2527300" y="4129088"/>
          <p14:tracePt t="90441" x="2501900" y="4154488"/>
          <p14:tracePt t="90449" x="2489200" y="4154488"/>
          <p14:tracePt t="90457" x="2476500" y="4167188"/>
          <p14:tracePt t="90466" x="2463800" y="4167188"/>
          <p14:tracePt t="90471" x="2451100" y="4179888"/>
          <p14:tracePt t="90479" x="2439988" y="4179888"/>
          <p14:tracePt t="90486" x="2439988" y="4192588"/>
          <p14:tracePt t="90493" x="2414588" y="4192588"/>
          <p14:tracePt t="90507" x="2401888" y="4192588"/>
          <p14:tracePt t="90567" x="2401888" y="4179888"/>
          <p14:tracePt t="90597" x="2401888" y="4167188"/>
          <p14:tracePt t="90626" x="2414588" y="4154488"/>
          <p14:tracePt t="90634" x="2427288" y="4154488"/>
          <p14:tracePt t="90640" x="2439988" y="4154488"/>
          <p14:tracePt t="90649" x="2439988" y="4141788"/>
          <p14:tracePt t="90655" x="2463800" y="4129088"/>
          <p14:tracePt t="90663" x="2501900" y="4117975"/>
          <p14:tracePt t="90669" x="2514600" y="4105275"/>
          <p14:tracePt t="90676" x="2527300" y="4092575"/>
          <p14:tracePt t="90684" x="2551113" y="4079875"/>
          <p14:tracePt t="90692" x="2576513" y="4067175"/>
          <p14:tracePt t="90704" x="2589213" y="4067175"/>
          <p14:tracePt t="90709" x="2589213" y="4054475"/>
          <p14:tracePt t="90716" x="2601913" y="4054475"/>
          <p14:tracePt t="90719" x="2614613" y="4054475"/>
          <p14:tracePt t="90729" x="2627313" y="4041775"/>
          <p14:tracePt t="90733" x="2640013" y="4041775"/>
          <p14:tracePt t="90747" x="2651125" y="4029075"/>
          <p14:tracePt t="90770" x="2663825" y="4029075"/>
          <p14:tracePt t="90785" x="2676525" y="4029075"/>
          <p14:tracePt t="90909" x="2663825" y="4029075"/>
          <p14:tracePt t="90931" x="2663825" y="4041775"/>
          <p14:tracePt t="90937" x="2651125" y="4041775"/>
          <p14:tracePt t="90954" x="2640013" y="4054475"/>
          <p14:tracePt t="90963" x="2627313" y="4054475"/>
          <p14:tracePt t="90968" x="2614613" y="4067175"/>
          <p14:tracePt t="90973" x="2601913" y="4079875"/>
          <p14:tracePt t="90984" x="2589213" y="4092575"/>
          <p14:tracePt t="90988" x="2563813" y="4105275"/>
          <p14:tracePt t="90997" x="2551113" y="4117975"/>
          <p14:tracePt t="91003" x="2527300" y="4117975"/>
          <p14:tracePt t="91012" x="2527300" y="4129088"/>
          <p14:tracePt t="91017" x="2514600" y="4129088"/>
          <p14:tracePt t="91026" x="2501900" y="4129088"/>
          <p14:tracePt t="91033" x="2501900" y="4141788"/>
          <p14:tracePt t="91038" x="2489200" y="4141788"/>
          <p14:tracePt t="91048" x="2476500" y="4141788"/>
          <p14:tracePt t="91059" x="2463800" y="4141788"/>
          <p14:tracePt t="91068" x="2463800" y="4154488"/>
          <p14:tracePt t="91075" x="2451100" y="4154488"/>
          <p14:tracePt t="91082" x="2439988" y="4154488"/>
          <p14:tracePt t="91090" x="2427288" y="4154488"/>
          <p14:tracePt t="91099" x="2414588" y="4154488"/>
          <p14:tracePt t="91115" x="2389188" y="4167188"/>
          <p14:tracePt t="91121" x="2363788" y="4167188"/>
          <p14:tracePt t="91128" x="2351088" y="4167188"/>
          <p14:tracePt t="91136" x="2338388" y="4167188"/>
          <p14:tracePt t="91143" x="2314575" y="4167188"/>
          <p14:tracePt t="91150" x="2301875" y="4167188"/>
          <p14:tracePt t="91157" x="2289175" y="4154488"/>
          <p14:tracePt t="91165" x="2263775" y="4154488"/>
          <p14:tracePt t="91173" x="2251075" y="4154488"/>
          <p14:tracePt t="91182" x="2238375" y="4154488"/>
          <p14:tracePt t="91187" x="2227263" y="4141788"/>
          <p14:tracePt t="91195" x="2214563" y="4141788"/>
          <p14:tracePt t="91202" x="2201863" y="4141788"/>
          <p14:tracePt t="91216" x="2189163" y="4141788"/>
          <p14:tracePt t="91224" x="2189163" y="4129088"/>
          <p14:tracePt t="91247" x="2176463" y="4117975"/>
          <p14:tracePt t="91267" x="2176463" y="4105275"/>
          <p14:tracePt t="91296" x="2176463" y="4092575"/>
          <p14:tracePt t="91311" x="2176463" y="4079875"/>
          <p14:tracePt t="91318" x="2201863" y="4067175"/>
          <p14:tracePt t="91324" x="2238375" y="4067175"/>
          <p14:tracePt t="91332" x="2251075" y="4041775"/>
          <p14:tracePt t="91339" x="2276475" y="4029075"/>
          <p14:tracePt t="91348" x="2301875" y="4029075"/>
          <p14:tracePt t="91353" x="2338388" y="4017963"/>
          <p14:tracePt t="91360" x="2363788" y="3992563"/>
          <p14:tracePt t="91367" x="2389188" y="3992563"/>
          <p14:tracePt t="91375" x="2401888" y="3979863"/>
          <p14:tracePt t="91382" x="2427288" y="3979863"/>
          <p14:tracePt t="91389" x="2439988" y="3967163"/>
          <p14:tracePt t="91396" x="2451100" y="3967163"/>
          <p14:tracePt t="91403" x="2463800" y="3967163"/>
          <p14:tracePt t="91417" x="2476500" y="3967163"/>
          <p14:tracePt t="91424" x="2489200" y="3967163"/>
          <p14:tracePt t="91447" x="2501900" y="3979863"/>
          <p14:tracePt t="91454" x="2514600" y="3979863"/>
          <p14:tracePt t="91467" x="2540000" y="3979863"/>
          <p14:tracePt t="91482" x="2551113" y="3979863"/>
          <p14:tracePt t="91488" x="2563813" y="3992563"/>
          <p14:tracePt t="91495" x="2576513" y="3992563"/>
          <p14:tracePt t="91502" x="2601913" y="3992563"/>
          <p14:tracePt t="91517" x="2614613" y="3992563"/>
          <p14:tracePt t="91524" x="2640013" y="3992563"/>
          <p14:tracePt t="91532" x="2663825" y="3992563"/>
          <p14:tracePt t="91538" x="2676525" y="3992563"/>
          <p14:tracePt t="91545" x="2701925" y="3992563"/>
          <p14:tracePt t="91553" x="2727325" y="3992563"/>
          <p14:tracePt t="91560" x="2752725" y="3992563"/>
          <p14:tracePt t="91567" x="2789238" y="3992563"/>
          <p14:tracePt t="91575" x="2827338" y="3992563"/>
          <p14:tracePt t="91582" x="2852738" y="3992563"/>
          <p14:tracePt t="91589" x="2876550" y="3992563"/>
          <p14:tracePt t="91598" x="2914650" y="3992563"/>
          <p14:tracePt t="91604" x="2940050" y="3992563"/>
          <p14:tracePt t="91611" x="2963863" y="3992563"/>
          <p14:tracePt t="91618" x="2976563" y="3992563"/>
          <p14:tracePt t="91633" x="2989263" y="3992563"/>
          <p14:tracePt t="91640" x="3001963" y="3992563"/>
          <p14:tracePt t="91648" x="3001963" y="4005263"/>
          <p14:tracePt t="91655" x="3001963" y="4017963"/>
          <p14:tracePt t="91663" x="2989263" y="4017963"/>
          <p14:tracePt t="91670" x="2976563" y="4029075"/>
          <p14:tracePt t="91678" x="2952750" y="4041775"/>
          <p14:tracePt t="91684" x="2927350" y="4067175"/>
          <p14:tracePt t="91692" x="2901950" y="4067175"/>
          <p14:tracePt t="91699" x="2876550" y="4079875"/>
          <p14:tracePt t="91706" x="2840038" y="4092575"/>
          <p14:tracePt t="91716" x="2814638" y="4105275"/>
          <p14:tracePt t="91721" x="2801938" y="4105275"/>
          <p14:tracePt t="91729" x="2776538" y="4105275"/>
          <p14:tracePt t="91765" x="2801938" y="4105275"/>
          <p14:tracePt t="91773" x="2814638" y="4092575"/>
          <p14:tracePt t="91780" x="2827338" y="4092575"/>
          <p14:tracePt t="91787" x="2863850" y="4079875"/>
          <p14:tracePt t="91795" x="2901950" y="4067175"/>
          <p14:tracePt t="91802" x="2952750" y="4054475"/>
          <p14:tracePt t="91809" x="3001963" y="4041775"/>
          <p14:tracePt t="91815" x="3040063" y="4029075"/>
          <p14:tracePt t="91824" x="3076575" y="4017963"/>
          <p14:tracePt t="91832" x="3114675" y="4005263"/>
          <p14:tracePt t="91839" x="3152775" y="3992563"/>
          <p14:tracePt t="91846" x="3176588" y="3992563"/>
          <p14:tracePt t="91853" x="3189288" y="3992563"/>
          <p14:tracePt t="91860" x="3201988" y="3992563"/>
          <p14:tracePt t="91867" x="3227388" y="3992563"/>
          <p14:tracePt t="91889" x="3240088" y="3992563"/>
          <p14:tracePt t="91898" x="3240088" y="4005263"/>
          <p14:tracePt t="91918" x="3240088" y="4017963"/>
          <p14:tracePt t="91925" x="3227388" y="4029075"/>
          <p14:tracePt t="91932" x="3227388" y="4041775"/>
          <p14:tracePt t="91940" x="3214688" y="4041775"/>
          <p14:tracePt t="91948" x="3201988" y="4054475"/>
          <p14:tracePt t="91955" x="3189288" y="4054475"/>
          <p14:tracePt t="91967" x="3176588" y="4067175"/>
          <p14:tracePt t="91969" x="3165475" y="4079875"/>
          <p14:tracePt t="91975" x="3140075" y="4079875"/>
          <p14:tracePt t="91983" x="3114675" y="4079875"/>
          <p14:tracePt t="91992" x="3101975" y="4092575"/>
          <p14:tracePt t="91998" x="3089275" y="4092575"/>
          <p14:tracePt t="92007" x="3076575" y="4092575"/>
          <p14:tracePt t="92015" x="3065463" y="4092575"/>
          <p14:tracePt t="92021" x="3052763" y="4092575"/>
          <p14:tracePt t="92043" x="3052763" y="4079875"/>
          <p14:tracePt t="92048" x="3052763" y="4067175"/>
          <p14:tracePt t="92066" x="3065463" y="4067175"/>
          <p14:tracePt t="92071" x="3076575" y="4054475"/>
          <p14:tracePt t="92079" x="3089275" y="4041775"/>
          <p14:tracePt t="92093" x="3114675" y="4029075"/>
          <p14:tracePt t="92099" x="3127375" y="4017963"/>
          <p14:tracePt t="92107" x="3140075" y="4017963"/>
          <p14:tracePt t="92116" x="3165475" y="4017963"/>
          <p14:tracePt t="92122" x="3176588" y="4005263"/>
          <p14:tracePt t="92130" x="3189288" y="3992563"/>
          <p14:tracePt t="92136" x="3214688" y="3992563"/>
          <p14:tracePt t="92150" x="3227388" y="3992563"/>
          <p14:tracePt t="92158" x="3252788" y="3992563"/>
          <p14:tracePt t="92187" x="3265488" y="3992563"/>
          <p14:tracePt t="92195" x="3265488" y="4005263"/>
          <p14:tracePt t="92216" x="3265488" y="4017963"/>
          <p14:tracePt t="92238" x="3265488" y="4029075"/>
          <p14:tracePt t="92245" x="3252788" y="4029075"/>
          <p14:tracePt t="92253" x="3240088" y="4029075"/>
          <p14:tracePt t="92261" x="3227388" y="4029075"/>
          <p14:tracePt t="92267" x="3189288" y="4029075"/>
          <p14:tracePt t="92275" x="3152775" y="4029075"/>
          <p14:tracePt t="92283" x="3101975" y="4041775"/>
          <p14:tracePt t="92291" x="3027363" y="4041775"/>
          <p14:tracePt t="92298" x="2963863" y="4041775"/>
          <p14:tracePt t="92305" x="2889250" y="4041775"/>
          <p14:tracePt t="92312" x="2840038" y="4054475"/>
          <p14:tracePt t="92319" x="2789238" y="4054475"/>
          <p14:tracePt t="92326" x="2752725" y="4067175"/>
          <p14:tracePt t="92332" x="2701925" y="4067175"/>
          <p14:tracePt t="92340" x="2676525" y="4067175"/>
          <p14:tracePt t="92348" x="2640013" y="4079875"/>
          <p14:tracePt t="92355" x="2627313" y="4079875"/>
          <p14:tracePt t="92362" x="2614613" y="4079875"/>
          <p14:tracePt t="92377" x="2601913" y="4079875"/>
          <p14:tracePt t="92406" x="2614613" y="4079875"/>
          <p14:tracePt t="92414" x="2627313" y="4079875"/>
          <p14:tracePt t="92428" x="2651125" y="4079875"/>
          <p14:tracePt t="92435" x="2676525" y="4079875"/>
          <p14:tracePt t="92443" x="2714625" y="4067175"/>
          <p14:tracePt t="92450" x="2752725" y="4067175"/>
          <p14:tracePt t="92457" x="2801938" y="4067175"/>
          <p14:tracePt t="92465" x="2840038" y="4054475"/>
          <p14:tracePt t="92471" x="2889250" y="4054475"/>
          <p14:tracePt t="92479" x="2940050" y="4054475"/>
          <p14:tracePt t="92485" x="2976563" y="4054475"/>
          <p14:tracePt t="92493" x="3014663" y="4054475"/>
          <p14:tracePt t="92500" x="3052763" y="4054475"/>
          <p14:tracePt t="92507" x="3089275" y="4054475"/>
          <p14:tracePt t="92515" x="3114675" y="4054475"/>
          <p14:tracePt t="92522" x="3140075" y="4054475"/>
          <p14:tracePt t="92532" x="3165475" y="4054475"/>
          <p14:tracePt t="92543" x="3176588" y="4054475"/>
          <p14:tracePt t="92550" x="3189288" y="4054475"/>
          <p14:tracePt t="92580" x="3189288" y="4067175"/>
          <p14:tracePt t="92587" x="3176588" y="4079875"/>
          <p14:tracePt t="92601" x="3152775" y="4092575"/>
          <p14:tracePt t="92608" x="3114675" y="4092575"/>
          <p14:tracePt t="92615" x="3065463" y="4105275"/>
          <p14:tracePt t="92623" x="2976563" y="4129088"/>
          <p14:tracePt t="92632" x="2889250" y="4154488"/>
          <p14:tracePt t="92637" x="2801938" y="4167188"/>
          <p14:tracePt t="92645" x="2740025" y="4179888"/>
          <p14:tracePt t="92651" x="2663825" y="4192588"/>
          <p14:tracePt t="92659" x="2589213" y="4217988"/>
          <p14:tracePt t="92665" x="2551113" y="4217988"/>
          <p14:tracePt t="92673" x="2514600" y="4217988"/>
          <p14:tracePt t="92682" x="2501900" y="4217988"/>
          <p14:tracePt t="92688" x="2489200" y="4230688"/>
          <p14:tracePt t="92696" x="2476500" y="4230688"/>
          <p14:tracePt t="92703" x="2463800" y="4230688"/>
          <p14:tracePt t="92731" x="2476500" y="4230688"/>
          <p14:tracePt t="92738" x="2501900" y="4230688"/>
          <p14:tracePt t="92746" x="2527300" y="4230688"/>
          <p14:tracePt t="92753" x="2576513" y="4230688"/>
          <p14:tracePt t="92760" x="2640013" y="4217988"/>
          <p14:tracePt t="92767" x="2714625" y="4205288"/>
          <p14:tracePt t="92774" x="2789238" y="4192588"/>
          <p14:tracePt t="92782" x="2840038" y="4179888"/>
          <p14:tracePt t="92789" x="2889250" y="4179888"/>
          <p14:tracePt t="92798" x="2940050" y="4167188"/>
          <p14:tracePt t="92804" x="2976563" y="4154488"/>
          <p14:tracePt t="92811" x="3014663" y="4154488"/>
          <p14:tracePt t="92818" x="3040063" y="4154488"/>
          <p14:tracePt t="92825" x="3052763" y="4154488"/>
          <p14:tracePt t="92832" x="3065463" y="4141788"/>
          <p14:tracePt t="92840" x="3089275" y="4141788"/>
          <p14:tracePt t="92855" x="3101975" y="4141788"/>
          <p14:tracePt t="92897" x="3076575" y="4154488"/>
          <p14:tracePt t="92905" x="3065463" y="4154488"/>
          <p14:tracePt t="92914" x="3052763" y="4154488"/>
          <p14:tracePt t="92920" x="3014663" y="4167188"/>
          <p14:tracePt t="92928" x="2976563" y="4179888"/>
          <p14:tracePt t="92935" x="2952750" y="4192588"/>
          <p14:tracePt t="92942" x="2914650" y="4205288"/>
          <p14:tracePt t="92949" x="2889250" y="4205288"/>
          <p14:tracePt t="92957" x="2863850" y="4217988"/>
          <p14:tracePt t="92965" x="2840038" y="4217988"/>
          <p14:tracePt t="92981" x="2827338" y="4230688"/>
          <p14:tracePt t="93008" x="2852738" y="4217988"/>
          <p14:tracePt t="93015" x="2901950" y="4192588"/>
          <p14:tracePt t="93022" x="2927350" y="4179888"/>
          <p14:tracePt t="93032" x="2976563" y="4154488"/>
          <p14:tracePt t="93037" x="3052763" y="4129088"/>
          <p14:tracePt t="93044" x="3114675" y="4117975"/>
          <p14:tracePt t="93050" x="3176588" y="4079875"/>
          <p14:tracePt t="93058" x="3265488" y="4054475"/>
          <p14:tracePt t="93065" x="3340100" y="4041775"/>
          <p14:tracePt t="93074" x="3427413" y="4017963"/>
          <p14:tracePt t="93082" x="3502025" y="3992563"/>
          <p14:tracePt t="93086" x="3552825" y="3979863"/>
          <p14:tracePt t="93094" x="3589338" y="3967163"/>
          <p14:tracePt t="93101" x="3614738" y="3954463"/>
          <p14:tracePt t="93109" x="3652838" y="3954463"/>
          <p14:tracePt t="93123" x="3665538" y="3954463"/>
          <p14:tracePt t="93159" x="3640138" y="3954463"/>
          <p14:tracePt t="93165" x="3614738" y="3967163"/>
          <p14:tracePt t="93174" x="3589338" y="3967163"/>
          <p14:tracePt t="93182" x="3552825" y="3979863"/>
          <p14:tracePt t="93188" x="3489325" y="3992563"/>
          <p14:tracePt t="93196" x="3427413" y="4017963"/>
          <p14:tracePt t="93202" x="3352800" y="4041775"/>
          <p14:tracePt t="93209" x="3276600" y="4054475"/>
          <p14:tracePt t="93216" x="3189288" y="4079875"/>
          <p14:tracePt t="93224" x="3089275" y="4092575"/>
          <p14:tracePt t="93232" x="2976563" y="4105275"/>
          <p14:tracePt t="93239" x="2840038" y="4129088"/>
          <p14:tracePt t="93246" x="2714625" y="4141788"/>
          <p14:tracePt t="93253" x="2589213" y="4167188"/>
          <p14:tracePt t="93260" x="2463800" y="4179888"/>
          <p14:tracePt t="93267" x="2376488" y="4192588"/>
          <p14:tracePt t="93276" x="2301875" y="4217988"/>
          <p14:tracePt t="93282" x="2227263" y="4230688"/>
          <p14:tracePt t="93289" x="2151063" y="4254500"/>
          <p14:tracePt t="93298" x="2076450" y="4267200"/>
          <p14:tracePt t="93304" x="2025650" y="4279900"/>
          <p14:tracePt t="93311" x="1938338" y="4279900"/>
          <p14:tracePt t="93318" x="1876425" y="4292600"/>
          <p14:tracePt t="93326" x="1801813" y="4305300"/>
          <p14:tracePt t="93333" x="1751013" y="4318000"/>
          <p14:tracePt t="93339" x="1714500" y="4318000"/>
          <p14:tracePt t="93348" x="1676400" y="4318000"/>
          <p14:tracePt t="93354" x="1638300" y="4318000"/>
          <p14:tracePt t="93362" x="1601788" y="4330700"/>
          <p14:tracePt t="93369" x="1576388" y="4341813"/>
          <p14:tracePt t="93375" x="1550988" y="4354513"/>
          <p14:tracePt t="93383" x="1512888" y="4354513"/>
          <p14:tracePt t="93391" x="1489075" y="4367213"/>
          <p14:tracePt t="93399" x="1450975" y="4379913"/>
          <p14:tracePt t="93406" x="1412875" y="4392613"/>
          <p14:tracePt t="93415" x="1376363" y="4392613"/>
          <p14:tracePt t="93420" x="1350963" y="4392613"/>
          <p14:tracePt t="93427" x="1325563" y="4405313"/>
          <p14:tracePt t="93435" x="1312863" y="4405313"/>
          <p14:tracePt t="93442" x="1289050" y="4418013"/>
          <p14:tracePt t="93448" x="1263650" y="4418013"/>
          <p14:tracePt t="93457" x="1238250" y="4430713"/>
          <p14:tracePt t="93465" x="1225550" y="4430713"/>
          <p14:tracePt t="93471" x="1200150" y="4430713"/>
          <p14:tracePt t="93478" x="1176338" y="4443413"/>
          <p14:tracePt t="93485" x="1150938" y="4454525"/>
          <p14:tracePt t="93493" x="1138238" y="4454525"/>
          <p14:tracePt t="93498" x="1125538" y="4467225"/>
          <p14:tracePt t="93507" x="1112838" y="4467225"/>
          <p14:tracePt t="93515" x="1100138" y="4479925"/>
          <p14:tracePt t="93521" x="1076325" y="4479925"/>
          <p14:tracePt t="93536" x="1063625" y="4479925"/>
          <p14:tracePt t="93549" x="1050925" y="4479925"/>
          <p14:tracePt t="93557" x="1050925" y="4492625"/>
          <p14:tracePt t="93565" x="1038225" y="4492625"/>
          <p14:tracePt t="93600" x="1050925" y="4492625"/>
          <p14:tracePt t="93983" x="1063625" y="4492625"/>
          <p14:tracePt t="93988" x="1089025" y="4492625"/>
          <p14:tracePt t="93995" x="1125538" y="4492625"/>
          <p14:tracePt t="94002" x="1150938" y="4492625"/>
          <p14:tracePt t="94008" x="1176338" y="4492625"/>
          <p14:tracePt t="94016" x="1189038" y="4492625"/>
          <p14:tracePt t="94021" x="1212850" y="4479925"/>
          <p14:tracePt t="94030" x="1238250" y="4479925"/>
          <p14:tracePt t="94036" x="1263650" y="4479925"/>
          <p14:tracePt t="94043" x="1276350" y="4479925"/>
          <p14:tracePt t="94051" x="1289050" y="4479925"/>
          <p14:tracePt t="94057" x="1312863" y="4479925"/>
          <p14:tracePt t="94065" x="1325563" y="4467225"/>
          <p14:tracePt t="94071" x="1338263" y="4467225"/>
          <p14:tracePt t="94078" x="1363663" y="4467225"/>
          <p14:tracePt t="94092" x="1376363" y="4467225"/>
          <p14:tracePt t="94099" x="1389063" y="4467225"/>
          <p14:tracePt t="94108" x="1401763" y="4467225"/>
          <p14:tracePt t="94116" x="1412875" y="4467225"/>
          <p14:tracePt t="94122" x="1425575" y="4467225"/>
          <p14:tracePt t="94128" x="1438275" y="4467225"/>
          <p14:tracePt t="94141" x="1450975" y="4467225"/>
          <p14:tracePt t="94155" x="1463675" y="4467225"/>
          <p14:tracePt t="94169" x="1476375" y="4467225"/>
          <p14:tracePt t="94177" x="1489075" y="4467225"/>
          <p14:tracePt t="94190" x="1501775" y="4467225"/>
          <p14:tracePt t="94197" x="1512888" y="4467225"/>
          <p14:tracePt t="94204" x="1525588" y="4467225"/>
          <p14:tracePt t="94213" x="1538288" y="4467225"/>
          <p14:tracePt t="94218" x="1563688" y="4467225"/>
          <p14:tracePt t="94226" x="1576388" y="4467225"/>
          <p14:tracePt t="94232" x="1589088" y="4467225"/>
          <p14:tracePt t="94240" x="1601788" y="4479925"/>
          <p14:tracePt t="94247" x="1612900" y="4479925"/>
          <p14:tracePt t="94254" x="1625600" y="4479925"/>
          <p14:tracePt t="94262" x="1651000" y="4479925"/>
          <p14:tracePt t="94276" x="1663700" y="4479925"/>
          <p14:tracePt t="94291" x="1676400" y="4479925"/>
          <p14:tracePt t="94299" x="1689100" y="4479925"/>
          <p14:tracePt t="94320" x="1701800" y="4479925"/>
          <p14:tracePt t="94369" x="1714500" y="4479925"/>
          <p14:tracePt t="94397" x="1725613" y="4479925"/>
          <p14:tracePt t="94413" x="1738313" y="4479925"/>
          <p14:tracePt t="94418" x="1751013" y="4479925"/>
          <p14:tracePt t="94426" x="1789113" y="4467225"/>
          <p14:tracePt t="94432" x="1825625" y="4467225"/>
          <p14:tracePt t="94440" x="1876425" y="4467225"/>
          <p14:tracePt t="94449" x="1914525" y="4467225"/>
          <p14:tracePt t="94454" x="1963738" y="4454525"/>
          <p14:tracePt t="94461" x="1989138" y="4454525"/>
          <p14:tracePt t="94468" x="2038350" y="4454525"/>
          <p14:tracePt t="94475" x="2063750" y="4454525"/>
          <p14:tracePt t="94482" x="2101850" y="4443413"/>
          <p14:tracePt t="94490" x="2138363" y="4443413"/>
          <p14:tracePt t="94498" x="2163763" y="4443413"/>
          <p14:tracePt t="94503" x="2201863" y="4443413"/>
          <p14:tracePt t="94511" x="2238375" y="4430713"/>
          <p14:tracePt t="94517" x="2276475" y="4430713"/>
          <p14:tracePt t="94525" x="2327275" y="4430713"/>
          <p14:tracePt t="94532" x="2363788" y="4418013"/>
          <p14:tracePt t="94539" x="2401888" y="4418013"/>
          <p14:tracePt t="94546" x="2439988" y="4418013"/>
          <p14:tracePt t="94553" x="2489200" y="4418013"/>
          <p14:tracePt t="94559" x="2527300" y="4418013"/>
          <p14:tracePt t="94567" x="2563813" y="4418013"/>
          <p14:tracePt t="94576" x="2601913" y="4418013"/>
          <p14:tracePt t="94582" x="2663825" y="4418013"/>
          <p14:tracePt t="94589" x="2701925" y="4418013"/>
          <p14:tracePt t="94596" x="2740025" y="4418013"/>
          <p14:tracePt t="94604" x="2776538" y="4418013"/>
          <p14:tracePt t="94611" x="2801938" y="4418013"/>
          <p14:tracePt t="94618" x="2840038" y="4405313"/>
          <p14:tracePt t="94625" x="2863850" y="4405313"/>
          <p14:tracePt t="94633" x="2889250" y="4405313"/>
          <p14:tracePt t="94640" x="2914650" y="4392613"/>
          <p14:tracePt t="94648" x="2952750" y="4379913"/>
          <p14:tracePt t="94655" x="2989263" y="4379913"/>
          <p14:tracePt t="94663" x="3001963" y="4379913"/>
          <p14:tracePt t="94670" x="3027363" y="4379913"/>
          <p14:tracePt t="94678" x="3052763" y="4367213"/>
          <p14:tracePt t="94684" x="3076575" y="4367213"/>
          <p14:tracePt t="94691" x="3114675" y="4354513"/>
          <p14:tracePt t="94698" x="3140075" y="4354513"/>
          <p14:tracePt t="94706" x="3152775" y="4354513"/>
          <p14:tracePt t="94716" x="3176588" y="4354513"/>
          <p14:tracePt t="94722" x="3201988" y="4341813"/>
          <p14:tracePt t="94732" x="3227388" y="4341813"/>
          <p14:tracePt t="94735" x="3252788" y="4341813"/>
          <p14:tracePt t="94744" x="3265488" y="4330700"/>
          <p14:tracePt t="94751" x="3289300" y="4330700"/>
          <p14:tracePt t="94758" x="3314700" y="4330700"/>
          <p14:tracePt t="94765" x="3327400" y="4330700"/>
          <p14:tracePt t="94774" x="3340100" y="4330700"/>
          <p14:tracePt t="94782" x="3376613" y="4341813"/>
          <p14:tracePt t="94789" x="3389313" y="4341813"/>
          <p14:tracePt t="94798" x="3414713" y="4341813"/>
          <p14:tracePt t="94803" x="3427413" y="4341813"/>
          <p14:tracePt t="94810" x="3452813" y="4341813"/>
          <p14:tracePt t="94817" x="3465513" y="4341813"/>
          <p14:tracePt t="94826" x="3489325" y="4341813"/>
          <p14:tracePt t="94832" x="3502025" y="4341813"/>
          <p14:tracePt t="94840" x="3514725" y="4341813"/>
          <p14:tracePt t="94848" x="3527425" y="4341813"/>
          <p14:tracePt t="94855" x="3540125" y="4341813"/>
          <p14:tracePt t="94862" x="3552825" y="4341813"/>
          <p14:tracePt t="94876" x="3565525" y="4341813"/>
          <p14:tracePt t="94906" x="3565525" y="4354513"/>
          <p14:tracePt t="94920" x="3552825" y="4354513"/>
          <p14:tracePt t="94926" x="3540125" y="4379913"/>
          <p14:tracePt t="94934" x="3527425" y="4379913"/>
          <p14:tracePt t="94940" x="3514725" y="4379913"/>
          <p14:tracePt t="94948" x="3502025" y="4392613"/>
          <p14:tracePt t="94954" x="3478213" y="4405313"/>
          <p14:tracePt t="94962" x="3465513" y="4405313"/>
          <p14:tracePt t="94971" x="3440113" y="4405313"/>
          <p14:tracePt t="94976" x="3427413" y="4405313"/>
          <p14:tracePt t="94983" x="3389313" y="4418013"/>
          <p14:tracePt t="94990" x="3365500" y="4430713"/>
          <p14:tracePt t="94999" x="3340100" y="4430713"/>
          <p14:tracePt t="95004" x="3302000" y="4430713"/>
          <p14:tracePt t="95013" x="3265488" y="4430713"/>
          <p14:tracePt t="95017" x="3240088" y="4443413"/>
          <p14:tracePt t="95025" x="3189288" y="4443413"/>
          <p14:tracePt t="95032" x="3140075" y="4443413"/>
          <p14:tracePt t="95039" x="3065463" y="4454525"/>
          <p14:tracePt t="95046" x="3001963" y="4454525"/>
          <p14:tracePt t="95054" x="2927350" y="4454525"/>
          <p14:tracePt t="95059" x="2863850" y="4454525"/>
          <p14:tracePt t="95067" x="2776538" y="4454525"/>
          <p14:tracePt t="95074" x="2714625" y="4454525"/>
          <p14:tracePt t="95082" x="2627313" y="4454525"/>
          <p14:tracePt t="95089" x="2540000" y="4454525"/>
          <p14:tracePt t="95096" x="2463800" y="4454525"/>
          <p14:tracePt t="95102" x="2363788" y="4454525"/>
          <p14:tracePt t="95109" x="2276475" y="4454525"/>
          <p14:tracePt t="95115" x="2189163" y="4467225"/>
          <p14:tracePt t="95123" x="2089150" y="4467225"/>
          <p14:tracePt t="95130" x="2001838" y="4467225"/>
          <p14:tracePt t="95137" x="1914525" y="4467225"/>
          <p14:tracePt t="95145" x="1814513" y="4467225"/>
          <p14:tracePt t="95151" x="1714500" y="4467225"/>
          <p14:tracePt t="95159" x="1612900" y="4467225"/>
          <p14:tracePt t="95165" x="1501775" y="4467225"/>
          <p14:tracePt t="95173" x="1401763" y="4467225"/>
          <p14:tracePt t="95180" x="1300163" y="4479925"/>
          <p14:tracePt t="95187" x="1212850" y="4479925"/>
          <p14:tracePt t="95194" x="1125538" y="4479925"/>
          <p14:tracePt t="95201" x="1050925" y="4492625"/>
          <p14:tracePt t="95208" x="1000125" y="4492625"/>
          <p14:tracePt t="95215" x="950913" y="4492625"/>
          <p14:tracePt t="95223" x="912813" y="4492625"/>
          <p14:tracePt t="95230" x="887413" y="4505325"/>
          <p14:tracePt t="95237" x="863600" y="4518025"/>
          <p14:tracePt t="95244" x="850900" y="4518025"/>
          <p14:tracePt t="95252" x="812800" y="4518025"/>
          <p14:tracePt t="95259" x="812800" y="4530725"/>
          <p14:tracePt t="95266" x="800100" y="4530725"/>
          <p14:tracePt t="95273" x="787400" y="4530725"/>
          <p14:tracePt t="95280" x="776288" y="4530725"/>
          <p14:tracePt t="95294" x="763588" y="4543425"/>
          <p14:tracePt t="95309" x="763588" y="4554538"/>
          <p14:tracePt t="95353" x="776288" y="4554538"/>
          <p14:tracePt t="95359" x="787400" y="4554538"/>
          <p14:tracePt t="95365" x="812800" y="4543425"/>
          <p14:tracePt t="95375" x="850900" y="4543425"/>
          <p14:tracePt t="95383" x="887413" y="4530725"/>
          <p14:tracePt t="95387" x="912813" y="4518025"/>
          <p14:tracePt t="95396" x="963613" y="4518025"/>
          <p14:tracePt t="95401" x="987425" y="4505325"/>
          <p14:tracePt t="95409" x="1025525" y="4505325"/>
          <p14:tracePt t="95416" x="1050925" y="4505325"/>
          <p14:tracePt t="95424" x="1076325" y="4505325"/>
          <p14:tracePt t="95433" x="1100138" y="4505325"/>
          <p14:tracePt t="95438" x="1112838" y="4505325"/>
          <p14:tracePt t="95446" x="1125538" y="4505325"/>
          <p14:tracePt t="95487" x="1100138" y="4518025"/>
          <p14:tracePt t="95496" x="1050925" y="4530725"/>
          <p14:tracePt t="95502" x="1012825" y="4543425"/>
          <p14:tracePt t="95510" x="963613" y="4554538"/>
          <p14:tracePt t="95516" x="876300" y="4579938"/>
          <p14:tracePt t="95524" x="787400" y="4605338"/>
          <p14:tracePt t="95533" x="687388" y="4618038"/>
          <p14:tracePt t="95540" x="600075" y="4630738"/>
          <p14:tracePt t="95545" x="525463" y="4643438"/>
          <p14:tracePt t="95552" x="438150" y="4656138"/>
          <p14:tracePt t="95559" x="374650" y="4667250"/>
          <p14:tracePt t="95565" x="338138" y="4667250"/>
          <p14:tracePt t="95574" x="300038" y="4667250"/>
          <p14:tracePt t="95588" x="287338" y="4667250"/>
          <p14:tracePt t="95614" x="300038" y="4667250"/>
          <p14:tracePt t="95622" x="325438" y="4656138"/>
          <p14:tracePt t="95630" x="363538" y="4643438"/>
          <p14:tracePt t="95637" x="412750" y="4643438"/>
          <p14:tracePt t="95644" x="500063" y="4630738"/>
          <p14:tracePt t="95651" x="563563" y="4630738"/>
          <p14:tracePt t="95658" x="638175" y="4618038"/>
          <p14:tracePt t="95665" x="712788" y="4592638"/>
          <p14:tracePt t="95672" x="776288" y="4592638"/>
          <p14:tracePt t="95680" x="876300" y="4567238"/>
          <p14:tracePt t="95686" x="976313" y="4554538"/>
          <p14:tracePt t="95695" x="1089025" y="4543425"/>
          <p14:tracePt t="95701" x="1200150" y="4530725"/>
          <p14:tracePt t="95708" x="1289050" y="4530725"/>
          <p14:tracePt t="95714" x="1376363" y="4518025"/>
          <p14:tracePt t="95722" x="1438275" y="4505325"/>
          <p14:tracePt t="95730" x="1501775" y="4492625"/>
          <p14:tracePt t="95735" x="1525588" y="4492625"/>
          <p14:tracePt t="95743" x="1563688" y="4492625"/>
          <p14:tracePt t="95750" x="1576388" y="4492625"/>
          <p14:tracePt t="95757" x="1601788" y="4492625"/>
          <p14:tracePt t="95766" x="1612900" y="4492625"/>
          <p14:tracePt t="95772" x="1625600" y="4492625"/>
          <p14:tracePt t="95782" x="1638300" y="4492625"/>
          <p14:tracePt t="95785" x="1651000" y="4492625"/>
          <p14:tracePt t="95793" x="1663700" y="4492625"/>
          <p14:tracePt t="95799" x="1676400" y="4492625"/>
          <p14:tracePt t="95816" x="1689100" y="4492625"/>
          <p14:tracePt t="95821" x="1701800" y="4492625"/>
          <p14:tracePt t="95828" x="1714500" y="4492625"/>
          <p14:tracePt t="95835" x="1725613" y="4492625"/>
          <p14:tracePt t="95841" x="1738313" y="4492625"/>
          <p14:tracePt t="95849" x="1751013" y="4492625"/>
          <p14:tracePt t="95856" x="1776413" y="4492625"/>
          <p14:tracePt t="95865" x="1814513" y="4492625"/>
          <p14:tracePt t="95870" x="1851025" y="4492625"/>
          <p14:tracePt t="95878" x="1901825" y="4492625"/>
          <p14:tracePt t="95884" x="1938338" y="4492625"/>
          <p14:tracePt t="95891" x="1976438" y="4492625"/>
          <p14:tracePt t="95899" x="2051050" y="4492625"/>
          <p14:tracePt t="95906" x="2127250" y="4479925"/>
          <p14:tracePt t="95915" x="2201863" y="4479925"/>
          <p14:tracePt t="95921" x="2276475" y="4467225"/>
          <p14:tracePt t="95928" x="2363788" y="4467225"/>
          <p14:tracePt t="95936" x="2439988" y="4467225"/>
          <p14:tracePt t="95943" x="2527300" y="4454525"/>
          <p14:tracePt t="95950" x="2614613" y="4443413"/>
          <p14:tracePt t="95957" x="2701925" y="4443413"/>
          <p14:tracePt t="95968" x="2763838" y="4430713"/>
          <p14:tracePt t="95972" x="2827338" y="4430713"/>
          <p14:tracePt t="95979" x="2876550" y="4430713"/>
          <p14:tracePt t="95987" x="2927350" y="4430713"/>
          <p14:tracePt t="95995" x="2952750" y="4430713"/>
          <p14:tracePt t="96001" x="2976563" y="4430713"/>
          <p14:tracePt t="96009" x="3001963" y="4443413"/>
          <p14:tracePt t="96017" x="3027363" y="4443413"/>
          <p14:tracePt t="96024" x="3052763" y="4443413"/>
          <p14:tracePt t="96032" x="3065463" y="4454525"/>
          <p14:tracePt t="96038" x="3076575" y="4454525"/>
          <p14:tracePt t="96048" x="3101975" y="4454525"/>
          <p14:tracePt t="96053" x="3114675" y="4454525"/>
          <p14:tracePt t="96061" x="3140075" y="4454525"/>
          <p14:tracePt t="96069" x="3152775" y="4454525"/>
          <p14:tracePt t="96075" x="3189288" y="4454525"/>
          <p14:tracePt t="96083" x="3214688" y="4467225"/>
          <p14:tracePt t="96090" x="3252788" y="4467225"/>
          <p14:tracePt t="96099" x="3289300" y="4467225"/>
          <p14:tracePt t="96104" x="3327400" y="4467225"/>
          <p14:tracePt t="96113" x="3365500" y="4467225"/>
          <p14:tracePt t="96119" x="3402013" y="4479925"/>
          <p14:tracePt t="96126" x="3440113" y="4492625"/>
          <p14:tracePt t="96134" x="3478213" y="4492625"/>
          <p14:tracePt t="96142" x="3514725" y="4492625"/>
          <p14:tracePt t="96149" x="3540125" y="4492625"/>
          <p14:tracePt t="96156" x="3578225" y="4492625"/>
          <p14:tracePt t="96165" x="3589338" y="4492625"/>
          <p14:tracePt t="96171" x="3614738" y="4492625"/>
          <p14:tracePt t="96178" x="3640138" y="4492625"/>
          <p14:tracePt t="96193" x="3652838" y="4492625"/>
          <p14:tracePt t="96206" x="3665538" y="4492625"/>
          <p14:tracePt t="96468" x="3702050" y="4492625"/>
          <p14:tracePt t="96475" x="3752850" y="4492625"/>
          <p14:tracePt t="96483" x="3802063" y="4492625"/>
          <p14:tracePt t="96491" x="3878263" y="4492625"/>
          <p14:tracePt t="96500" x="3914775" y="4479925"/>
          <p14:tracePt t="96504" x="3965575" y="4479925"/>
          <p14:tracePt t="96512" x="4027488" y="4479925"/>
          <p14:tracePt t="96520" x="4065588" y="4479925"/>
          <p14:tracePt t="96526" x="4103688" y="4479925"/>
          <p14:tracePt t="96533" x="4127500" y="4479925"/>
          <p14:tracePt t="96541" x="4165600" y="4479925"/>
          <p14:tracePt t="96550" x="4178300" y="4479925"/>
          <p14:tracePt t="96554" x="4191000" y="4479925"/>
          <p14:tracePt t="96563" x="4214813" y="4479925"/>
          <p14:tracePt t="96569" x="4227513" y="4479925"/>
          <p14:tracePt t="96578" x="4240213" y="4479925"/>
          <p14:tracePt t="96585" x="4265613" y="4492625"/>
          <p14:tracePt t="96600" x="4278313" y="4505325"/>
          <p14:tracePt t="96604" x="4291013" y="4505325"/>
          <p14:tracePt t="96614" x="4303713" y="4505325"/>
          <p14:tracePt t="96625" x="4314825" y="4518025"/>
          <p14:tracePt t="96638" x="4327525" y="4518025"/>
          <p14:tracePt t="96666" x="4352925" y="4518025"/>
          <p14:tracePt t="96679" x="4352925" y="4530725"/>
          <p14:tracePt t="96687" x="4365625" y="4530725"/>
          <p14:tracePt t="96708" x="4378325" y="4530725"/>
          <p14:tracePt t="96715" x="4391025" y="4530725"/>
          <p14:tracePt t="96736" x="4403725" y="4530725"/>
          <p14:tracePt t="96759" x="4416425" y="4530725"/>
          <p14:tracePt t="96801" x="4427538" y="4530725"/>
          <p14:tracePt t="96830" x="4427538" y="4543425"/>
          <p14:tracePt t="96897" x="4416425" y="4554538"/>
          <p14:tracePt t="96902" x="4391025" y="4554538"/>
          <p14:tracePt t="96910" x="4365625" y="4567238"/>
          <p14:tracePt t="96917" x="4314825" y="4579938"/>
          <p14:tracePt t="96924" x="4278313" y="4592638"/>
          <p14:tracePt t="96933" x="4240213" y="4592638"/>
          <p14:tracePt t="96938" x="4178300" y="4605338"/>
          <p14:tracePt t="96945" x="4140200" y="4618038"/>
          <p14:tracePt t="96951" x="4103688" y="4630738"/>
          <p14:tracePt t="96961" x="4040188" y="4643438"/>
          <p14:tracePt t="96968" x="3978275" y="4656138"/>
          <p14:tracePt t="96974" x="3927475" y="4667250"/>
          <p14:tracePt t="96985" x="3865563" y="4667250"/>
          <p14:tracePt t="96989" x="3790950" y="4679950"/>
          <p14:tracePt t="96996" x="3714750" y="4679950"/>
          <p14:tracePt t="97002" x="3652838" y="4692650"/>
          <p14:tracePt t="97012" x="3578225" y="4718050"/>
          <p14:tracePt t="97017" x="3527425" y="4730750"/>
          <p14:tracePt t="97022" x="3440113" y="4743450"/>
          <p14:tracePt t="97030" x="3340100" y="4756150"/>
          <p14:tracePt t="97036" x="3227388" y="4779963"/>
          <p14:tracePt t="97045" x="3089275" y="4805363"/>
          <p14:tracePt t="97053" x="2940050" y="4843463"/>
          <p14:tracePt t="97060" x="2752725" y="4868863"/>
          <p14:tracePt t="97066" x="2614613" y="4905375"/>
          <p14:tracePt t="97075" x="2463800" y="4956175"/>
          <p14:tracePt t="97083" x="2327275" y="4981575"/>
          <p14:tracePt t="97089" x="2214563" y="5005388"/>
          <p14:tracePt t="97095" x="2014538" y="5043488"/>
          <p14:tracePt t="97103" x="1863725" y="5081588"/>
          <p14:tracePt t="97111" x="1751013" y="5092700"/>
          <p14:tracePt t="97116" x="1625600" y="5118100"/>
          <p14:tracePt t="97125" x="1512888" y="5130800"/>
          <p14:tracePt t="97133" x="1412875" y="5143500"/>
          <p14:tracePt t="97141" x="1325563" y="5168900"/>
          <p14:tracePt t="97149" x="1225550" y="5168900"/>
          <p14:tracePt t="97154" x="1138238" y="5181600"/>
          <p14:tracePt t="97161" x="1050925" y="5194300"/>
          <p14:tracePt t="97168" x="950913" y="5194300"/>
          <p14:tracePt t="97175" x="887413" y="5205413"/>
          <p14:tracePt t="97182" x="838200" y="5205413"/>
          <p14:tracePt t="97189" x="812800" y="5205413"/>
          <p14:tracePt t="97197" x="787400" y="5205413"/>
          <p14:tracePt t="97204" x="776288" y="5205413"/>
          <p14:tracePt t="97211" x="763588" y="5205413"/>
          <p14:tracePt t="97218" x="750888" y="5205413"/>
          <p14:tracePt t="97226" x="738188" y="5205413"/>
          <p14:tracePt t="97240" x="725488" y="5205413"/>
          <p14:tracePt t="97248" x="725488" y="5194300"/>
          <p14:tracePt t="97262" x="725488" y="5181600"/>
          <p14:tracePt t="97277" x="712788" y="5181600"/>
          <p14:tracePt t="97306" x="700088" y="5181600"/>
          <p14:tracePt t="97314" x="687388" y="5181600"/>
          <p14:tracePt t="97335" x="687388" y="5168900"/>
          <p14:tracePt t="97387" x="674688" y="5168900"/>
          <p14:tracePt t="97402" x="674688" y="5156200"/>
          <p14:tracePt t="97459" x="674688" y="5143500"/>
          <p14:tracePt t="97481" x="674688" y="5130800"/>
          <p14:tracePt t="97515" x="700088" y="5118100"/>
          <p14:tracePt t="97522" x="725488" y="5081588"/>
          <p14:tracePt t="97531" x="776288" y="5056188"/>
          <p14:tracePt t="97537" x="812800" y="5030788"/>
          <p14:tracePt t="97544" x="850900" y="5005388"/>
          <p14:tracePt t="97551" x="876300" y="5005388"/>
          <p14:tracePt t="97558" x="925513" y="4981575"/>
          <p14:tracePt t="97566" x="963613" y="4968875"/>
          <p14:tracePt t="97572" x="1000125" y="4956175"/>
          <p14:tracePt t="97580" x="1038225" y="4943475"/>
          <p14:tracePt t="97586" x="1063625" y="4930775"/>
          <p14:tracePt t="97593" x="1100138" y="4918075"/>
          <p14:tracePt t="97599" x="1150938" y="4905375"/>
          <p14:tracePt t="97608" x="1163638" y="4892675"/>
          <p14:tracePt t="97616" x="1200150" y="4879975"/>
          <p14:tracePt t="97623" x="1225550" y="4868863"/>
          <p14:tracePt t="97628" x="1250950" y="4856163"/>
          <p14:tracePt t="97636" x="1289050" y="4843463"/>
          <p14:tracePt t="97642" x="1312863" y="4843463"/>
          <p14:tracePt t="97649" x="1350963" y="4830763"/>
          <p14:tracePt t="97657" x="1376363" y="4818063"/>
          <p14:tracePt t="97664" x="1401763" y="4805363"/>
          <p14:tracePt t="97670" x="1438275" y="4805363"/>
          <p14:tracePt t="97678" x="1476375" y="4805363"/>
          <p14:tracePt t="97685" x="1501775" y="4792663"/>
          <p14:tracePt t="97691" x="1538288" y="4792663"/>
          <p14:tracePt t="97697" x="1563688" y="4779963"/>
          <p14:tracePt t="97707" x="1589088" y="4779963"/>
          <p14:tracePt t="97714" x="1612900" y="4768850"/>
          <p14:tracePt t="97720" x="1638300" y="4768850"/>
          <p14:tracePt t="97728" x="1676400" y="4768850"/>
          <p14:tracePt t="97735" x="1701800" y="4768850"/>
          <p14:tracePt t="97741" x="1725613" y="4768850"/>
          <p14:tracePt t="97749" x="1751013" y="4768850"/>
          <p14:tracePt t="97756" x="1776413" y="4768850"/>
          <p14:tracePt t="97764" x="1801813" y="4756150"/>
          <p14:tracePt t="97770" x="1825625" y="4756150"/>
          <p14:tracePt t="97777" x="1838325" y="4756150"/>
          <p14:tracePt t="97784" x="1851025" y="4756150"/>
          <p14:tracePt t="97791" x="1863725" y="4756150"/>
          <p14:tracePt t="97806" x="1876425" y="4756150"/>
          <p14:tracePt t="97886" x="1876425" y="4768850"/>
          <p14:tracePt t="97900" x="1863725" y="4768850"/>
          <p14:tracePt t="97908" x="1851025" y="4768850"/>
          <p14:tracePt t="97922" x="1851025" y="4779963"/>
          <p14:tracePt t="97928" x="1838325" y="4779963"/>
          <p14:tracePt t="97937" x="1825625" y="4792663"/>
          <p14:tracePt t="97944" x="1814513" y="4805363"/>
          <p14:tracePt t="97951" x="1801813" y="4818063"/>
          <p14:tracePt t="97959" x="1789113" y="4818063"/>
          <p14:tracePt t="97967" x="1776413" y="4830763"/>
          <p14:tracePt t="97975" x="1776413" y="4843463"/>
          <p14:tracePt t="97983" x="1763713" y="4843463"/>
          <p14:tracePt t="97987" x="1751013" y="4856163"/>
          <p14:tracePt t="98010" x="1738313" y="4868863"/>
          <p14:tracePt t="98017" x="1738313" y="4879975"/>
          <p14:tracePt t="98073" x="1751013" y="4879975"/>
          <p14:tracePt t="98095" x="1776413" y="4868863"/>
          <p14:tracePt t="98101" x="1801813" y="4856163"/>
          <p14:tracePt t="98108" x="1838325" y="4856163"/>
          <p14:tracePt t="98115" x="1901825" y="4843463"/>
          <p14:tracePt t="98122" x="1963738" y="4830763"/>
          <p14:tracePt t="98131" x="2001838" y="4830763"/>
          <p14:tracePt t="98137" x="2051050" y="4818063"/>
          <p14:tracePt t="98143" x="2101850" y="4805363"/>
          <p14:tracePt t="98151" x="2151063" y="4805363"/>
          <p14:tracePt t="98157" x="2189163" y="4805363"/>
          <p14:tracePt t="98164" x="2238375" y="4805363"/>
          <p14:tracePt t="98172" x="2263775" y="4792663"/>
          <p14:tracePt t="98179" x="2289175" y="4779963"/>
          <p14:tracePt t="98186" x="2314575" y="4779963"/>
          <p14:tracePt t="98193" x="2338388" y="4779963"/>
          <p14:tracePt t="98200" x="2363788" y="4779963"/>
          <p14:tracePt t="98207" x="2376488" y="4779963"/>
          <p14:tracePt t="98214" x="2389188" y="4779963"/>
          <p14:tracePt t="98222" x="2401888" y="4779963"/>
          <p14:tracePt t="98230" x="2414588" y="4779963"/>
          <p14:tracePt t="98257" x="2427288" y="4779963"/>
          <p14:tracePt t="98381" x="2439988" y="4779963"/>
          <p14:tracePt t="98387" x="2463800" y="4768850"/>
          <p14:tracePt t="98401" x="2501900" y="4756150"/>
          <p14:tracePt t="98409" x="2576513" y="4743450"/>
          <p14:tracePt t="98417" x="2640013" y="4718050"/>
          <p14:tracePt t="98423" x="2714625" y="4705350"/>
          <p14:tracePt t="98433" x="2763838" y="4692650"/>
          <p14:tracePt t="98437" x="2827338" y="4679950"/>
          <p14:tracePt t="98445" x="2863850" y="4667250"/>
          <p14:tracePt t="98452" x="2901950" y="4667250"/>
          <p14:tracePt t="98461" x="2952750" y="4656138"/>
          <p14:tracePt t="98469" x="2989263" y="4643438"/>
          <p14:tracePt t="98473" x="3014663" y="4643438"/>
          <p14:tracePt t="98483" x="3052763" y="4643438"/>
          <p14:tracePt t="98488" x="3089275" y="4630738"/>
          <p14:tracePt t="98494" x="3101975" y="4630738"/>
          <p14:tracePt t="98499" x="3114675" y="4618038"/>
          <p14:tracePt t="98507" x="3127375" y="4618038"/>
          <p14:tracePt t="98514" x="3165475" y="4618038"/>
          <p14:tracePt t="98528" x="3176588" y="4618038"/>
          <p14:tracePt t="98536" x="3189288" y="4618038"/>
          <p14:tracePt t="98564" x="3189288" y="4630738"/>
          <p14:tracePt t="98571" x="3201988" y="4630738"/>
          <p14:tracePt t="98599" x="3201988" y="4643438"/>
          <p14:tracePt t="98642" x="3214688" y="4643438"/>
          <p14:tracePt t="98686" x="3227388" y="4643438"/>
          <p14:tracePt t="98692" x="3240088" y="4656138"/>
          <p14:tracePt t="98699" x="3252788" y="4656138"/>
          <p14:tracePt t="98707" x="3289300" y="4656138"/>
          <p14:tracePt t="98716" x="3376613" y="4667250"/>
          <p14:tracePt t="98720" x="3440113" y="4667250"/>
          <p14:tracePt t="98729" x="3514725" y="4667250"/>
          <p14:tracePt t="98736" x="3565525" y="4667250"/>
          <p14:tracePt t="98743" x="3602038" y="4667250"/>
          <p14:tracePt t="98749" x="3640138" y="4679950"/>
          <p14:tracePt t="98758" x="3678238" y="4679950"/>
          <p14:tracePt t="98766" x="3702050" y="4679950"/>
          <p14:tracePt t="98772" x="3727450" y="4679950"/>
          <p14:tracePt t="98782" x="3752850" y="4692650"/>
          <p14:tracePt t="98786" x="3765550" y="4692650"/>
          <p14:tracePt t="98795" x="3790950" y="4692650"/>
          <p14:tracePt t="98800" x="3802063" y="4692650"/>
          <p14:tracePt t="98808" x="3814763" y="4705350"/>
          <p14:tracePt t="98836" x="3827463" y="4718050"/>
          <p14:tracePt t="98857" x="3827463" y="4743450"/>
          <p14:tracePt t="98879" x="3814763" y="4756150"/>
          <p14:tracePt t="98886" x="3802063" y="4756150"/>
          <p14:tracePt t="98893" x="3790950" y="4768850"/>
          <p14:tracePt t="98900" x="3778250" y="4768850"/>
          <p14:tracePt t="98907" x="3752850" y="4779963"/>
          <p14:tracePt t="98916" x="3727450" y="4792663"/>
          <p14:tracePt t="98922" x="3678238" y="4805363"/>
          <p14:tracePt t="98929" x="3640138" y="4805363"/>
          <p14:tracePt t="98936" x="3589338" y="4818063"/>
          <p14:tracePt t="98943" x="3552825" y="4830763"/>
          <p14:tracePt t="98949" x="3514725" y="4843463"/>
          <p14:tracePt t="98957" x="3478213" y="4856163"/>
          <p14:tracePt t="98969" x="3402013" y="4868863"/>
          <p14:tracePt t="98977" x="3376613" y="4879975"/>
          <p14:tracePt t="98984" x="3340100" y="4879975"/>
          <p14:tracePt t="98991" x="3327400" y="4879975"/>
          <p14:tracePt t="98997" x="3302000" y="4879975"/>
          <p14:tracePt t="99005" x="3276600" y="4892675"/>
          <p14:tracePt t="99014" x="3252788" y="4892675"/>
          <p14:tracePt t="99020" x="3214688" y="4892675"/>
          <p14:tracePt t="99027" x="3189288" y="4892675"/>
          <p14:tracePt t="99033" x="3165475" y="4892675"/>
          <p14:tracePt t="99040" x="3127375" y="4892675"/>
          <p14:tracePt t="99047" x="3089275" y="4892675"/>
          <p14:tracePt t="99055" x="3052763" y="4892675"/>
          <p14:tracePt t="99062" x="3027363" y="4892675"/>
          <p14:tracePt t="99069" x="2976563" y="4892675"/>
          <p14:tracePt t="99075" x="2952750" y="4905375"/>
          <p14:tracePt t="99083" x="2901950" y="4905375"/>
          <p14:tracePt t="99090" x="2863850" y="4905375"/>
          <p14:tracePt t="99097" x="2827338" y="4905375"/>
          <p14:tracePt t="99104" x="2801938" y="4905375"/>
          <p14:tracePt t="99111" x="2789238" y="4905375"/>
          <p14:tracePt t="99119" x="2763838" y="4905375"/>
          <p14:tracePt t="99126" x="2740025" y="4905375"/>
          <p14:tracePt t="99132" x="2727325" y="4905375"/>
          <p14:tracePt t="99140" x="2701925" y="4905375"/>
          <p14:tracePt t="99154" x="2676525" y="4905375"/>
          <p14:tracePt t="99168" x="2676525" y="4892675"/>
          <p14:tracePt t="99175" x="2663825" y="4892675"/>
          <p14:tracePt t="99205" x="2663825" y="4868863"/>
          <p14:tracePt t="99212" x="2676525" y="4868863"/>
          <p14:tracePt t="99220" x="2689225" y="4856163"/>
          <p14:tracePt t="99226" x="2714625" y="4856163"/>
          <p14:tracePt t="99233" x="2727325" y="4843463"/>
          <p14:tracePt t="99240" x="2740025" y="4843463"/>
          <p14:tracePt t="99248" x="2763838" y="4830763"/>
          <p14:tracePt t="99255" x="2789238" y="4818063"/>
          <p14:tracePt t="99261" x="2814638" y="4805363"/>
          <p14:tracePt t="99268" x="2840038" y="4792663"/>
          <p14:tracePt t="99275" x="2863850" y="4779963"/>
          <p14:tracePt t="99282" x="2901950" y="4779963"/>
          <p14:tracePt t="99290" x="2940050" y="4768850"/>
          <p14:tracePt t="99298" x="2963863" y="4756150"/>
          <p14:tracePt t="99304" x="3001963" y="4743450"/>
          <p14:tracePt t="99311" x="3040063" y="4743450"/>
          <p14:tracePt t="99318" x="3076575" y="4743450"/>
          <p14:tracePt t="99325" x="3114675" y="4730750"/>
          <p14:tracePt t="99332" x="3140075" y="4730750"/>
          <p14:tracePt t="99340" x="3176588" y="4718050"/>
          <p14:tracePt t="99348" x="3214688" y="4718050"/>
          <p14:tracePt t="99354" x="3252788" y="4718050"/>
          <p14:tracePt t="99361" x="3289300" y="4718050"/>
          <p14:tracePt t="99368" x="3327400" y="4718050"/>
          <p14:tracePt t="99374" x="3352800" y="4718050"/>
          <p14:tracePt t="99382" x="3389313" y="4718050"/>
          <p14:tracePt t="99389" x="3414713" y="4730750"/>
          <p14:tracePt t="99399" x="3452813" y="4730750"/>
          <p14:tracePt t="99404" x="3478213" y="4730750"/>
          <p14:tracePt t="99411" x="3514725" y="4730750"/>
          <p14:tracePt t="99418" x="3540125" y="4730750"/>
          <p14:tracePt t="99426" x="3565525" y="4730750"/>
          <p14:tracePt t="99433" x="3602038" y="4730750"/>
          <p14:tracePt t="99441" x="3627438" y="4730750"/>
          <p14:tracePt t="99448" x="3652838" y="4730750"/>
          <p14:tracePt t="99455" x="3678238" y="4730750"/>
          <p14:tracePt t="99465" x="3702050" y="4730750"/>
          <p14:tracePt t="99469" x="3727450" y="4730750"/>
          <p14:tracePt t="99476" x="3752850" y="4730750"/>
          <p14:tracePt t="99491" x="3765550" y="4730750"/>
          <p14:tracePt t="99498" x="3778250" y="4730750"/>
          <p14:tracePt t="99505" x="3790950" y="4730750"/>
          <p14:tracePt t="99512" x="3802063" y="4730750"/>
          <p14:tracePt t="99539" x="3802063" y="4743450"/>
          <p14:tracePt t="99548" x="3814763" y="4743450"/>
          <p14:tracePt t="99561" x="3814763" y="4756150"/>
          <p14:tracePt t="99589" x="3814763" y="4768850"/>
          <p14:tracePt t="99597" x="3802063" y="4779963"/>
          <p14:tracePt t="99617" x="3778250" y="4792663"/>
          <p14:tracePt t="99625" x="3765550" y="4805363"/>
          <p14:tracePt t="99632" x="3740150" y="4805363"/>
          <p14:tracePt t="99640" x="3689350" y="4818063"/>
          <p14:tracePt t="99648" x="3652838" y="4830763"/>
          <p14:tracePt t="99654" x="3614738" y="4843463"/>
          <p14:tracePt t="99662" x="3565525" y="4843463"/>
          <p14:tracePt t="99668" x="3502025" y="4868863"/>
          <p14:tracePt t="99676" x="3440113" y="4879975"/>
          <p14:tracePt t="99682" x="3389313" y="4892675"/>
          <p14:tracePt t="99690" x="3327400" y="4918075"/>
          <p14:tracePt t="99698" x="3276600" y="4918075"/>
          <p14:tracePt t="99705" x="3227388" y="4930775"/>
          <p14:tracePt t="99711" x="3176588" y="4943475"/>
          <p14:tracePt t="99718" x="3101975" y="4956175"/>
          <p14:tracePt t="99726" x="3040063" y="4956175"/>
          <p14:tracePt t="99733" x="2989263" y="4956175"/>
          <p14:tracePt t="99740" x="2914650" y="4956175"/>
          <p14:tracePt t="99748" x="2863850" y="4968875"/>
          <p14:tracePt t="99756" x="2801938" y="4981575"/>
          <p14:tracePt t="99762" x="2740025" y="4992688"/>
          <p14:tracePt t="99769" x="2701925" y="5005388"/>
          <p14:tracePt t="99778" x="2651125" y="5018088"/>
          <p14:tracePt t="99783" x="2614613" y="5018088"/>
          <p14:tracePt t="99792" x="2576513" y="5043488"/>
          <p14:tracePt t="99799" x="2527300" y="5056188"/>
          <p14:tracePt t="99807" x="2489200" y="5068888"/>
          <p14:tracePt t="99816" x="2414588" y="5092700"/>
          <p14:tracePt t="99821" x="2351088" y="5105400"/>
          <p14:tracePt t="99829" x="2263775" y="5130800"/>
          <p14:tracePt t="99836" x="2214563" y="5130800"/>
          <p14:tracePt t="99843" x="2127250" y="5156200"/>
          <p14:tracePt t="99850" x="2051050" y="5168900"/>
          <p14:tracePt t="99857" x="1989138" y="5194300"/>
          <p14:tracePt t="99865" x="1914525" y="5218113"/>
          <p14:tracePt t="99872" x="1863725" y="5230813"/>
          <p14:tracePt t="99881" x="1789113" y="5243513"/>
          <p14:tracePt t="99888" x="1725613" y="5268913"/>
          <p14:tracePt t="99894" x="1676400" y="5294313"/>
          <p14:tracePt t="99901" x="1625600" y="5294313"/>
          <p14:tracePt t="99909" x="1563688" y="5305425"/>
          <p14:tracePt t="99915" x="1512888" y="5318125"/>
          <p14:tracePt t="99924" x="1476375" y="5343525"/>
          <p14:tracePt t="99932" x="1425575" y="5356225"/>
          <p14:tracePt t="99938" x="1401763" y="5356225"/>
          <p14:tracePt t="99945" x="1376363" y="5356225"/>
          <p14:tracePt t="99954" x="1338263" y="5368925"/>
          <p14:tracePt t="99967" x="1300163" y="5381625"/>
          <p14:tracePt t="99975" x="1263650" y="5381625"/>
          <p14:tracePt t="99983" x="1250950" y="5381625"/>
          <p14:tracePt t="99989" x="1238250" y="5381625"/>
          <p14:tracePt t="99998" x="1225550" y="5381625"/>
          <p14:tracePt t="100004" x="1212850" y="5381625"/>
          <p14:tracePt t="100018" x="1189038" y="5381625"/>
          <p14:tracePt t="100039" x="1176338" y="5381625"/>
          <p14:tracePt t="100062" x="1163638" y="5381625"/>
          <p14:tracePt t="100075" x="1150938" y="5381625"/>
          <p14:tracePt t="100104" x="1150938" y="5368925"/>
          <p14:tracePt t="100171" x="1150938" y="5356225"/>
          <p14:tracePt t="100179" x="1150938" y="5343525"/>
          <p14:tracePt t="100194" x="1163638" y="5343525"/>
          <p14:tracePt t="100201" x="1189038" y="5318125"/>
          <p14:tracePt t="100207" x="1200150" y="5294313"/>
          <p14:tracePt t="100217" x="1238250" y="5268913"/>
          <p14:tracePt t="100222" x="1276350" y="5243513"/>
          <p14:tracePt t="100234" x="1300163" y="5218113"/>
          <p14:tracePt t="100237" x="1338263" y="5194300"/>
          <p14:tracePt t="100245" x="1363663" y="5181600"/>
          <p14:tracePt t="100251" x="1401763" y="5168900"/>
          <p14:tracePt t="100260" x="1438275" y="5156200"/>
          <p14:tracePt t="100267" x="1463675" y="5156200"/>
          <p14:tracePt t="100271" x="1501775" y="5130800"/>
          <p14:tracePt t="100278" x="1525588" y="5105400"/>
          <p14:tracePt t="100286" x="1563688" y="5105400"/>
          <p14:tracePt t="100293" x="1612900" y="5081588"/>
          <p14:tracePt t="100300" x="1651000" y="5068888"/>
          <p14:tracePt t="100307" x="1701800" y="5043488"/>
          <p14:tracePt t="100316" x="1738313" y="5030788"/>
          <p14:tracePt t="100323" x="1789113" y="5018088"/>
          <p14:tracePt t="100329" x="1825625" y="4992688"/>
          <p14:tracePt t="100336" x="1863725" y="4981575"/>
          <p14:tracePt t="100343" x="1925638" y="4968875"/>
          <p14:tracePt t="100350" x="1976438" y="4956175"/>
          <p14:tracePt t="100358" x="2014538" y="4930775"/>
          <p14:tracePt t="100366" x="2076450" y="4930775"/>
          <p14:tracePt t="100373" x="2114550" y="4918075"/>
          <p14:tracePt t="100378" x="2163763" y="4892675"/>
          <p14:tracePt t="100385" x="2189163" y="4879975"/>
          <p14:tracePt t="100392" x="2238375" y="4868863"/>
          <p14:tracePt t="100399" x="2263775" y="4856163"/>
          <p14:tracePt t="100406" x="2289175" y="4856163"/>
          <p14:tracePt t="100414" x="2314575" y="4843463"/>
          <p14:tracePt t="100419" x="2327275" y="4843463"/>
          <p14:tracePt t="100426" x="2351088" y="4843463"/>
          <p14:tracePt t="100433" x="2363788" y="4843463"/>
          <p14:tracePt t="100440" x="2376488" y="4843463"/>
          <p14:tracePt t="100447" x="2389188" y="4830763"/>
          <p14:tracePt t="100454" x="2401888" y="4830763"/>
          <p14:tracePt t="100470" x="2414588" y="4830763"/>
          <p14:tracePt t="100498" x="2427288" y="4830763"/>
          <p14:tracePt t="100597" x="2439988" y="4830763"/>
          <p14:tracePt t="100647" x="2451100" y="4830763"/>
          <p14:tracePt t="100668" x="2463800" y="4830763"/>
          <p14:tracePt t="100697" x="2476500" y="4830763"/>
          <p14:tracePt t="100734" x="2501900" y="4843463"/>
          <p14:tracePt t="100745" x="2514600" y="4843463"/>
          <p14:tracePt t="100766" x="2527300" y="4843463"/>
          <p14:tracePt t="100781" x="2527300" y="4856163"/>
          <p14:tracePt t="100803" x="2527300" y="4868863"/>
          <p14:tracePt t="100810" x="2514600" y="4879975"/>
          <p14:tracePt t="100817" x="2501900" y="4905375"/>
          <p14:tracePt t="100826" x="2489200" y="4918075"/>
          <p14:tracePt t="100832" x="2463800" y="4943475"/>
          <p14:tracePt t="100838" x="2451100" y="4956175"/>
          <p14:tracePt t="100847" x="2439988" y="4968875"/>
          <p14:tracePt t="100853" x="2414588" y="4981575"/>
          <p14:tracePt t="100860" x="2389188" y="5005388"/>
          <p14:tracePt t="100868" x="2376488" y="5005388"/>
          <p14:tracePt t="100876" x="2351088" y="5018088"/>
          <p14:tracePt t="100883" x="2338388" y="5030788"/>
          <p14:tracePt t="100890" x="2314575" y="5030788"/>
          <p14:tracePt t="100899" x="2289175" y="5043488"/>
          <p14:tracePt t="100906" x="2276475" y="5056188"/>
          <p14:tracePt t="100913" x="2263775" y="5056188"/>
          <p14:tracePt t="100919" x="2238375" y="5056188"/>
          <p14:tracePt t="100927" x="2227263" y="5056188"/>
          <p14:tracePt t="100933" x="2214563" y="5068888"/>
          <p14:tracePt t="100941" x="2189163" y="5068888"/>
          <p14:tracePt t="100949" x="2176463" y="5068888"/>
          <p14:tracePt t="100957" x="2163763" y="5068888"/>
          <p14:tracePt t="100966" x="2138363" y="5068888"/>
          <p14:tracePt t="100981" x="2101850" y="5068888"/>
          <p14:tracePt t="100986" x="2076450" y="5068888"/>
          <p14:tracePt t="100993" x="2051050" y="5068888"/>
          <p14:tracePt t="100999" x="2025650" y="5081588"/>
          <p14:tracePt t="101008" x="2001838" y="5081588"/>
          <p14:tracePt t="101016" x="1976438" y="5092700"/>
          <p14:tracePt t="101022" x="1963738" y="5092700"/>
          <p14:tracePt t="101032" x="1938338" y="5092700"/>
          <p14:tracePt t="101037" x="1901825" y="5092700"/>
          <p14:tracePt t="101043" x="1889125" y="5092700"/>
          <p14:tracePt t="101051" x="1863725" y="5105400"/>
          <p14:tracePt t="101058" x="1851025" y="5118100"/>
          <p14:tracePt t="101066" x="1814513" y="5118100"/>
          <p14:tracePt t="101074" x="1801813" y="5130800"/>
          <p14:tracePt t="101082" x="1776413" y="5143500"/>
          <p14:tracePt t="101088" x="1751013" y="5156200"/>
          <p14:tracePt t="101095" x="1725613" y="5156200"/>
          <p14:tracePt t="101102" x="1714500" y="5168900"/>
          <p14:tracePt t="101109" x="1676400" y="5181600"/>
          <p14:tracePt t="101115" x="1651000" y="5194300"/>
          <p14:tracePt t="101124" x="1625600" y="5205413"/>
          <p14:tracePt t="101131" x="1601788" y="5218113"/>
          <p14:tracePt t="101138" x="1589088" y="5218113"/>
          <p14:tracePt t="101147" x="1563688" y="5218113"/>
          <p14:tracePt t="101181" x="1589088" y="5218113"/>
          <p14:tracePt t="101189" x="1601788" y="5218113"/>
          <p14:tracePt t="101197" x="1612900" y="5205413"/>
          <p14:tracePt t="101203" x="1651000" y="5194300"/>
          <p14:tracePt t="101211" x="1701800" y="5156200"/>
          <p14:tracePt t="101220" x="1776413" y="5130800"/>
          <p14:tracePt t="101226" x="1851025" y="5092700"/>
          <p14:tracePt t="101233" x="1938338" y="5068888"/>
          <p14:tracePt t="101240" x="2025650" y="5030788"/>
          <p14:tracePt t="101247" x="2089150" y="5018088"/>
          <p14:tracePt t="101254" x="2201863" y="4981575"/>
          <p14:tracePt t="101261" x="2251075" y="4956175"/>
          <p14:tracePt t="101269" x="2276475" y="4943475"/>
          <p14:tracePt t="101275" x="2327275" y="4943475"/>
          <p14:tracePt t="101282" x="2338388" y="4943475"/>
          <p14:tracePt t="101290" x="2338388" y="4930775"/>
          <p14:tracePt t="101312" x="2338388" y="4943475"/>
          <p14:tracePt t="101319" x="2338388" y="4956175"/>
          <p14:tracePt t="101327" x="2327275" y="4968875"/>
          <p14:tracePt t="101334" x="2314575" y="4981575"/>
          <p14:tracePt t="101341" x="2289175" y="4992688"/>
          <p14:tracePt t="101347" x="2289175" y="5005388"/>
          <p14:tracePt t="101354" x="2263775" y="5005388"/>
          <p14:tracePt t="101364" x="2263775" y="5018088"/>
          <p14:tracePt t="101376" x="2251075" y="5018088"/>
          <p14:tracePt t="101383" x="2251075" y="5030788"/>
          <p14:tracePt t="101437" x="2263775" y="5030788"/>
          <p14:tracePt t="101466" x="2276475" y="5018088"/>
          <p14:tracePt t="101475" x="2289175" y="5018088"/>
          <p14:tracePt t="101545" x="2276475" y="5018088"/>
          <p14:tracePt t="101552" x="2263775" y="5018088"/>
          <p14:tracePt t="101560" x="2227263" y="5043488"/>
          <p14:tracePt t="101567" x="2163763" y="5068888"/>
          <p14:tracePt t="101573" x="2114550" y="5092700"/>
          <p14:tracePt t="101583" x="2076450" y="5105400"/>
          <p14:tracePt t="101588" x="2038350" y="5118100"/>
          <p14:tracePt t="101596" x="2001838" y="5143500"/>
          <p14:tracePt t="101603" x="1989138" y="5143500"/>
          <p14:tracePt t="101612" x="1976438" y="5156200"/>
          <p14:tracePt t="101618" x="1951038" y="5156200"/>
          <p14:tracePt t="101633" x="1938338" y="5156200"/>
          <p14:tracePt t="101638" x="1938338" y="5168900"/>
          <p14:tracePt t="101654" x="1938338" y="5181600"/>
          <p14:tracePt t="101704" x="1951038" y="5181600"/>
          <p14:tracePt t="101718" x="1963738" y="5181600"/>
          <p14:tracePt t="101726" x="1976438" y="5168900"/>
          <p14:tracePt t="101740" x="1989138" y="5156200"/>
          <p14:tracePt t="101748" x="2001838" y="5156200"/>
          <p14:tracePt t="101757" x="2014538" y="5143500"/>
          <p14:tracePt t="101770" x="2025650" y="5143500"/>
          <p14:tracePt t="101829" x="2014538" y="5143500"/>
          <p14:tracePt t="101835" x="1989138" y="5143500"/>
          <p14:tracePt t="101843" x="1951038" y="5156200"/>
          <p14:tracePt t="101849" x="1889125" y="5181600"/>
          <p14:tracePt t="101858" x="1838325" y="5205413"/>
          <p14:tracePt t="101866" x="1801813" y="5205413"/>
          <p14:tracePt t="101873" x="1763713" y="5230813"/>
          <p14:tracePt t="101882" x="1701800" y="5230813"/>
          <p14:tracePt t="101888" x="1676400" y="5243513"/>
          <p14:tracePt t="101899" x="1651000" y="5256213"/>
          <p14:tracePt t="101904" x="1638300" y="5256213"/>
          <p14:tracePt t="101909" x="1625600" y="5256213"/>
          <p14:tracePt t="101961" x="1638300" y="5243513"/>
          <p14:tracePt t="101968" x="1663700" y="5243513"/>
          <p14:tracePt t="101983" x="1714500" y="5218113"/>
          <p14:tracePt t="101991" x="1725613" y="5205413"/>
          <p14:tracePt t="101999" x="1751013" y="5194300"/>
          <p14:tracePt t="102004" x="1776413" y="5181600"/>
          <p14:tracePt t="102013" x="1801813" y="5168900"/>
          <p14:tracePt t="102019" x="1814513" y="5156200"/>
          <p14:tracePt t="102026" x="1825625" y="5156200"/>
          <p14:tracePt t="102032" x="1838325" y="5143500"/>
          <p14:tracePt t="102041" x="1851025" y="5143500"/>
          <p14:tracePt t="102049" x="1863725" y="5143500"/>
          <p14:tracePt t="102099" x="1863725" y="5156200"/>
          <p14:tracePt t="102107" x="1851025" y="5168900"/>
          <p14:tracePt t="102115" x="1838325" y="5181600"/>
          <p14:tracePt t="102122" x="1825625" y="5181600"/>
          <p14:tracePt t="102130" x="1814513" y="5181600"/>
          <p14:tracePt t="102136" x="1801813" y="5194300"/>
          <p14:tracePt t="102150" x="1789113" y="5194300"/>
          <p14:tracePt t="102216" x="1801813" y="5194300"/>
          <p14:tracePt t="102231" x="1814513" y="5168900"/>
          <p14:tracePt t="102239" x="1851025" y="5156200"/>
          <p14:tracePt t="102245" x="1901825" y="5118100"/>
          <p14:tracePt t="102252" x="1938338" y="5105400"/>
          <p14:tracePt t="102260" x="1989138" y="5081588"/>
          <p14:tracePt t="102267" x="2014538" y="5056188"/>
          <p14:tracePt t="102276" x="2051050" y="5043488"/>
          <p14:tracePt t="102283" x="2063750" y="5030788"/>
          <p14:tracePt t="102290" x="2089150" y="5018088"/>
          <p14:tracePt t="102299" x="2101850" y="5018088"/>
          <p14:tracePt t="102303" x="2114550" y="5018088"/>
          <p14:tracePt t="102340" x="2114550" y="5030788"/>
          <p14:tracePt t="102348" x="2101850" y="5030788"/>
          <p14:tracePt t="102356" x="2089150" y="5043488"/>
          <p14:tracePt t="102369" x="2063750" y="5043488"/>
          <p14:tracePt t="102376" x="2063750" y="5056188"/>
          <p14:tracePt t="102384" x="2051050" y="5056188"/>
          <p14:tracePt t="102435" x="2051050" y="5043488"/>
          <p14:tracePt t="102449" x="2051050" y="5030788"/>
          <p14:tracePt t="102458" x="2063750" y="5030788"/>
          <p14:tracePt t="102465" x="2076450" y="5018088"/>
          <p14:tracePt t="102471" x="2114550" y="5005388"/>
          <p14:tracePt t="102479" x="2138363" y="4981575"/>
          <p14:tracePt t="102486" x="2163763" y="4968875"/>
          <p14:tracePt t="102493" x="2201863" y="4943475"/>
          <p14:tracePt t="102501" x="2238375" y="4943475"/>
          <p14:tracePt t="102509" x="2263775" y="4930775"/>
          <p14:tracePt t="102516" x="2289175" y="4918075"/>
          <p14:tracePt t="102523" x="2301875" y="4905375"/>
          <p14:tracePt t="102532" x="2327275" y="4905375"/>
          <p14:tracePt t="102546" x="2338388" y="4905375"/>
          <p14:tracePt t="102552" x="2351088" y="4892675"/>
          <p14:tracePt t="102561" x="2363788" y="4892675"/>
          <p14:tracePt t="102582" x="2376488" y="4892675"/>
          <p14:tracePt t="102635" x="2389188" y="4892675"/>
          <p14:tracePt t="102642" x="2389188" y="4879975"/>
          <p14:tracePt t="102658" x="2401888" y="4879975"/>
          <p14:tracePt t="102679" x="2414588" y="4868863"/>
          <p14:tracePt t="102687" x="2439988" y="4856163"/>
          <p14:tracePt t="102694" x="2451100" y="4856163"/>
          <p14:tracePt t="102699" x="2463800" y="4843463"/>
          <p14:tracePt t="102708" x="2501900" y="4830763"/>
          <p14:tracePt t="102716" x="2514600" y="4818063"/>
          <p14:tracePt t="102721" x="2527300" y="4805363"/>
          <p14:tracePt t="102729" x="2540000" y="4792663"/>
          <p14:tracePt t="102736" x="2563813" y="4792663"/>
          <p14:tracePt t="102745" x="2563813" y="4779963"/>
          <p14:tracePt t="102749" x="2589213" y="4779963"/>
          <p14:tracePt t="102764" x="2601913" y="4768850"/>
          <p14:tracePt t="102769" x="2614613" y="4768850"/>
          <p14:tracePt t="102776" x="2627313" y="4756150"/>
          <p14:tracePt t="102783" x="2640013" y="4756150"/>
          <p14:tracePt t="102790" x="2640013" y="4743450"/>
          <p14:tracePt t="102803" x="2663825" y="4743450"/>
          <p14:tracePt t="102812" x="2663825" y="4730750"/>
          <p14:tracePt t="102819" x="2676525" y="4730750"/>
          <p14:tracePt t="102826" x="2689225" y="4718050"/>
          <p14:tracePt t="102833" x="2701925" y="4718050"/>
          <p14:tracePt t="102841" x="2727325" y="4705350"/>
          <p14:tracePt t="102855" x="2740025" y="4692650"/>
          <p14:tracePt t="102864" x="2763838" y="4679950"/>
          <p14:tracePt t="102871" x="2776538" y="4679950"/>
          <p14:tracePt t="102877" x="2801938" y="4667250"/>
          <p14:tracePt t="102885" x="2840038" y="4656138"/>
          <p14:tracePt t="102892" x="2852738" y="4643438"/>
          <p14:tracePt t="102899" x="2863850" y="4643438"/>
          <p14:tracePt t="102906" x="2901950" y="4618038"/>
          <p14:tracePt t="102914" x="2927350" y="4618038"/>
          <p14:tracePt t="102921" x="2952750" y="4605338"/>
          <p14:tracePt t="102929" x="2963863" y="4592638"/>
          <p14:tracePt t="102936" x="3001963" y="4579938"/>
          <p14:tracePt t="102944" x="3014663" y="4579938"/>
          <p14:tracePt t="102951" x="3040063" y="4567238"/>
          <p14:tracePt t="102959" x="3065463" y="4554538"/>
          <p14:tracePt t="102981" x="3127375" y="4530725"/>
          <p14:tracePt t="102988" x="3152775" y="4518025"/>
          <p14:tracePt t="102997" x="3176588" y="4518025"/>
          <p14:tracePt t="103002" x="3201988" y="4518025"/>
          <p14:tracePt t="103010" x="3214688" y="4505325"/>
          <p14:tracePt t="103017" x="3240088" y="4492625"/>
          <p14:tracePt t="103024" x="3276600" y="4492625"/>
          <p14:tracePt t="103030" x="3302000" y="4492625"/>
          <p14:tracePt t="103039" x="3327400" y="4492625"/>
          <p14:tracePt t="103047" x="3340100" y="4492625"/>
          <p14:tracePt t="103053" x="3376613" y="4492625"/>
          <p14:tracePt t="103060" x="3402013" y="4492625"/>
          <p14:tracePt t="103069" x="3427413" y="4479925"/>
          <p14:tracePt t="103075" x="3440113" y="4479925"/>
          <p14:tracePt t="103083" x="3465513" y="4479925"/>
          <p14:tracePt t="103090" x="3478213" y="4479925"/>
          <p14:tracePt t="103097" x="3489325" y="4479925"/>
          <p14:tracePt t="103114" x="3502025" y="4479925"/>
          <p14:tracePt t="103136" x="3502025" y="4492625"/>
          <p14:tracePt t="103143" x="3514725" y="4492625"/>
          <p14:tracePt t="103149" x="3514725" y="4505325"/>
          <p14:tracePt t="103186" x="3514725" y="4518025"/>
          <p14:tracePt t="103193" x="3502025" y="4518025"/>
          <p14:tracePt t="103214" x="3502025" y="4543425"/>
          <p14:tracePt t="103221" x="3489325" y="4543425"/>
          <p14:tracePt t="103235" x="3489325" y="4554538"/>
          <p14:tracePt t="103257" x="3478213" y="4567238"/>
          <p14:tracePt t="103265" x="3465513" y="4579938"/>
          <p14:tracePt t="103271" x="3440113" y="4592638"/>
          <p14:tracePt t="103278" x="3427413" y="4605338"/>
          <p14:tracePt t="103285" x="3402013" y="4630738"/>
          <p14:tracePt t="103292" x="3376613" y="4643438"/>
          <p14:tracePt t="103300" x="3352800" y="4679950"/>
          <p14:tracePt t="103308" x="3327400" y="4692650"/>
          <p14:tracePt t="103315" x="3289300" y="4730750"/>
          <p14:tracePt t="103323" x="3252788" y="4756150"/>
          <p14:tracePt t="103332" x="3214688" y="4779963"/>
          <p14:tracePt t="103337" x="3176588" y="4818063"/>
          <p14:tracePt t="103344" x="3152775" y="4843463"/>
          <p14:tracePt t="103351" x="3127375" y="4868863"/>
          <p14:tracePt t="103359" x="3101975" y="4879975"/>
          <p14:tracePt t="103366" x="3065463" y="4905375"/>
          <p14:tracePt t="103373" x="3052763" y="4918075"/>
          <p14:tracePt t="103382" x="3027363" y="4956175"/>
          <p14:tracePt t="103388" x="3001963" y="4968875"/>
          <p14:tracePt t="103395" x="2989263" y="4981575"/>
          <p14:tracePt t="103401" x="2976563" y="4992688"/>
          <p14:tracePt t="103409" x="2963863" y="5005388"/>
          <p14:tracePt t="103415" x="2952750" y="5018088"/>
          <p14:tracePt t="103425" x="2940050" y="5030788"/>
          <p14:tracePt t="103437" x="2940050" y="5043488"/>
          <p14:tracePt t="103444" x="2927350" y="5043488"/>
          <p14:tracePt t="103532" x="2940050" y="5043488"/>
          <p14:tracePt t="103562" x="2952750" y="5043488"/>
          <p14:tracePt t="103581" x="2963863" y="5043488"/>
          <p14:tracePt t="103604" x="2976563" y="5043488"/>
          <p14:tracePt t="103611" x="2989263" y="5043488"/>
          <p14:tracePt t="103619" x="3001963" y="5043488"/>
          <p14:tracePt t="103633" x="3027363" y="5043488"/>
          <p14:tracePt t="103640" x="3052763" y="5056188"/>
          <p14:tracePt t="103649" x="3076575" y="5056188"/>
          <p14:tracePt t="103656" x="3101975" y="5056188"/>
          <p14:tracePt t="103663" x="3114675" y="5068888"/>
          <p14:tracePt t="103669" x="3152775" y="5068888"/>
          <p14:tracePt t="103677" x="3189288" y="5068888"/>
          <p14:tracePt t="103683" x="3227388" y="5068888"/>
          <p14:tracePt t="103692" x="3265488" y="5068888"/>
          <p14:tracePt t="103700" x="3289300" y="5068888"/>
          <p14:tracePt t="103707" x="3327400" y="5068888"/>
          <p14:tracePt t="103713" x="3365500" y="5068888"/>
          <p14:tracePt t="103720" x="3389313" y="5068888"/>
          <p14:tracePt t="103727" x="3414713" y="5068888"/>
          <p14:tracePt t="103734" x="3452813" y="5068888"/>
          <p14:tracePt t="103742" x="3478213" y="5068888"/>
          <p14:tracePt t="103750" x="3489325" y="5068888"/>
          <p14:tracePt t="103756" x="3514725" y="5068888"/>
          <p14:tracePt t="103765" x="3540125" y="5081588"/>
          <p14:tracePt t="103770" x="3565525" y="5081588"/>
          <p14:tracePt t="103777" x="3578225" y="5081588"/>
          <p14:tracePt t="103784" x="3602038" y="5081588"/>
          <p14:tracePt t="103791" x="3627438" y="5081588"/>
          <p14:tracePt t="103799" x="3652838" y="5092700"/>
          <p14:tracePt t="103806" x="3665538" y="5092700"/>
          <p14:tracePt t="103815" x="3678238" y="5092700"/>
          <p14:tracePt t="103820" x="3702050" y="5092700"/>
          <p14:tracePt t="103827" x="3714750" y="5092700"/>
          <p14:tracePt t="103835" x="3727450" y="5092700"/>
          <p14:tracePt t="103841" x="3752850" y="5092700"/>
          <p14:tracePt t="103857" x="3765550" y="5092700"/>
          <p14:tracePt t="103863" x="3778250" y="5092700"/>
          <p14:tracePt t="103871" x="3802063" y="5092700"/>
          <p14:tracePt t="103884" x="3827463" y="5092700"/>
          <p14:tracePt t="103891" x="3840163" y="5092700"/>
          <p14:tracePt t="103906" x="3865563" y="5105400"/>
          <p14:tracePt t="103916" x="3878263" y="5105400"/>
          <p14:tracePt t="103928" x="3890963" y="5105400"/>
          <p14:tracePt t="103942" x="3902075" y="5105400"/>
          <p14:tracePt t="103949" x="3902075" y="5118100"/>
          <p14:tracePt t="103982" x="3890963" y="5130800"/>
          <p14:tracePt t="103993" x="3865563" y="5143500"/>
          <p14:tracePt t="104000" x="3852863" y="5156200"/>
          <p14:tracePt t="104007" x="3840163" y="5156200"/>
          <p14:tracePt t="104017" x="3814763" y="5156200"/>
          <p14:tracePt t="104022" x="3778250" y="5168900"/>
          <p14:tracePt t="104030" x="3752850" y="5168900"/>
          <p14:tracePt t="104036" x="3740150" y="5168900"/>
          <p14:tracePt t="104043" x="3702050" y="5181600"/>
          <p14:tracePt t="104049" x="3678238" y="5194300"/>
          <p14:tracePt t="104058" x="3652838" y="5194300"/>
          <p14:tracePt t="104066" x="3614738" y="5194300"/>
          <p14:tracePt t="104072" x="3578225" y="5205413"/>
          <p14:tracePt t="104080" x="3540125" y="5218113"/>
          <p14:tracePt t="104086" x="3489325" y="5230813"/>
          <p14:tracePt t="104093" x="3427413" y="5256213"/>
          <p14:tracePt t="104101" x="3376613" y="5268913"/>
          <p14:tracePt t="104108" x="3302000" y="5268913"/>
          <p14:tracePt t="104116" x="3252788" y="5294313"/>
          <p14:tracePt t="104123" x="3189288" y="5294313"/>
          <p14:tracePt t="104132" x="3114675" y="5318125"/>
          <p14:tracePt t="104137" x="3052763" y="5330825"/>
          <p14:tracePt t="104144" x="2989263" y="5356225"/>
          <p14:tracePt t="104151" x="2914650" y="5381625"/>
          <p14:tracePt t="104158" x="2840038" y="5407025"/>
          <p14:tracePt t="104166" x="2752725" y="5418138"/>
          <p14:tracePt t="104175" x="2663825" y="5443538"/>
          <p14:tracePt t="104182" x="2563813" y="5468938"/>
          <p14:tracePt t="104186" x="2463800" y="5507038"/>
          <p14:tracePt t="104195" x="2351088" y="5530850"/>
          <p14:tracePt t="104201" x="2238375" y="5568950"/>
          <p14:tracePt t="104208" x="2138363" y="5607050"/>
          <p14:tracePt t="104214" x="2051050" y="5643563"/>
          <p14:tracePt t="104221" x="1963738" y="5668963"/>
          <p14:tracePt t="104228" x="1876425" y="5694363"/>
          <p14:tracePt t="104236" x="1825625" y="5707063"/>
          <p14:tracePt t="104242" x="1751013" y="5732463"/>
          <p14:tracePt t="104249" x="1701800" y="5743575"/>
          <p14:tracePt t="104256" x="1663700" y="5743575"/>
          <p14:tracePt t="104264" x="1625600" y="5756275"/>
          <p14:tracePt t="104270" x="1601788" y="5756275"/>
          <p14:tracePt t="104278" x="1576388" y="5768975"/>
          <p14:tracePt t="104285" x="1563688" y="5768975"/>
          <p14:tracePt t="104291" x="1550988" y="5768975"/>
          <p14:tracePt t="104297" x="1538288" y="5768975"/>
          <p14:tracePt t="104314" x="1512888" y="5781675"/>
          <p14:tracePt t="104326" x="1501775" y="5781675"/>
          <p14:tracePt t="104333" x="1489075" y="5781675"/>
          <p14:tracePt t="104340" x="1489075" y="5794375"/>
          <p14:tracePt t="104347" x="1476375" y="5794375"/>
          <p14:tracePt t="104355" x="1476375" y="5807075"/>
          <p14:tracePt t="104364" x="1463675" y="5807075"/>
          <p14:tracePt t="104370" x="1450975" y="5807075"/>
          <p14:tracePt t="104376" x="1438275" y="5807075"/>
          <p14:tracePt t="104390" x="1412875" y="5819775"/>
          <p14:tracePt t="104412" x="1401763" y="5819775"/>
          <p14:tracePt t="104424" x="1389063" y="5819775"/>
          <p14:tracePt t="104583" x="1389063" y="5807075"/>
          <p14:tracePt t="104590" x="1412875" y="5807075"/>
          <p14:tracePt t="104598" x="1412875" y="5781675"/>
          <p14:tracePt t="104605" x="1438275" y="5768975"/>
          <p14:tracePt t="104611" x="1489075" y="5743575"/>
          <p14:tracePt t="104617" x="1512888" y="5719763"/>
          <p14:tracePt t="104626" x="1538288" y="5694363"/>
          <p14:tracePt t="104633" x="1576388" y="5681663"/>
          <p14:tracePt t="104641" x="1612900" y="5668963"/>
          <p14:tracePt t="104649" x="1625600" y="5643563"/>
          <p14:tracePt t="104654" x="1651000" y="5643563"/>
          <p14:tracePt t="104661" x="1676400" y="5619750"/>
          <p14:tracePt t="104668" x="1701800" y="5619750"/>
          <p14:tracePt t="104675" x="1714500" y="5607050"/>
          <p14:tracePt t="104681" x="1751013" y="5581650"/>
          <p14:tracePt t="104688" x="1763713" y="5581650"/>
          <p14:tracePt t="104696" x="1789113" y="5568950"/>
          <p14:tracePt t="104702" x="1814513" y="5543550"/>
          <p14:tracePt t="104710" x="1838325" y="5543550"/>
          <p14:tracePt t="104725" x="1851025" y="5530850"/>
          <p14:tracePt t="104732" x="1863725" y="5518150"/>
          <p14:tracePt t="104739" x="1889125" y="5507038"/>
          <p14:tracePt t="104756" x="1901825" y="5507038"/>
          <p14:tracePt t="104764" x="1914525" y="5507038"/>
          <p14:tracePt t="104769" x="1914525" y="5494338"/>
          <p14:tracePt t="104776" x="1925638" y="5494338"/>
          <p14:tracePt t="104784" x="1938338" y="5481638"/>
          <p14:tracePt t="104790" x="1951038" y="5481638"/>
          <p14:tracePt t="104798" x="1951038" y="5468938"/>
          <p14:tracePt t="104805" x="1976438" y="5468938"/>
          <p14:tracePt t="104812" x="1989138" y="5468938"/>
          <p14:tracePt t="104819" x="2001838" y="5468938"/>
          <p14:tracePt t="104825" x="2025650" y="5468938"/>
          <p14:tracePt t="104841" x="2038350" y="5456238"/>
          <p14:tracePt t="104849" x="2051050" y="5456238"/>
          <p14:tracePt t="104856" x="2063750" y="5456238"/>
          <p14:tracePt t="104870" x="2076450" y="5456238"/>
          <p14:tracePt t="104905" x="2089150" y="5456238"/>
          <p14:tracePt t="105020" x="2089150" y="5468938"/>
          <p14:tracePt t="105456" x="2127250" y="5468938"/>
          <p14:tracePt t="105463" x="2151063" y="5468938"/>
          <p14:tracePt t="105469" x="2163763" y="5481638"/>
          <p14:tracePt t="105478" x="2189163" y="5494338"/>
          <p14:tracePt t="105483" x="2201863" y="5494338"/>
          <p14:tracePt t="105491" x="2214563" y="5507038"/>
          <p14:tracePt t="105500" x="2238375" y="5507038"/>
          <p14:tracePt t="105506" x="2251075" y="5518150"/>
          <p14:tracePt t="105515" x="2263775" y="5518150"/>
          <p14:tracePt t="105520" x="2289175" y="5530850"/>
          <p14:tracePt t="105534" x="2301875" y="5530850"/>
          <p14:tracePt t="105542" x="2327275" y="5530850"/>
          <p14:tracePt t="105550" x="2338388" y="5530850"/>
          <p14:tracePt t="105556" x="2351088" y="5530850"/>
          <p14:tracePt t="105566" x="2376488" y="5530850"/>
          <p14:tracePt t="105570" x="2389188" y="5530850"/>
          <p14:tracePt t="105577" x="2401888" y="5530850"/>
          <p14:tracePt t="105584" x="2427288" y="5530850"/>
          <p14:tracePt t="105591" x="2451100" y="5543550"/>
          <p14:tracePt t="105599" x="2463800" y="5543550"/>
          <p14:tracePt t="105607" x="2476500" y="5543550"/>
          <p14:tracePt t="105616" x="2501900" y="5556250"/>
          <p14:tracePt t="105622" x="2514600" y="5556250"/>
          <p14:tracePt t="105635" x="2540000" y="5556250"/>
          <p14:tracePt t="105649" x="2551113" y="5556250"/>
          <p14:tracePt t="105657" x="2563813" y="5556250"/>
          <p14:tracePt t="105673" x="2589213" y="5556250"/>
          <p14:tracePt t="105687" x="2601913" y="5556250"/>
          <p14:tracePt t="105696" x="2614613" y="5568950"/>
          <p14:tracePt t="105701" x="2627313" y="5568950"/>
          <p14:tracePt t="105709" x="2640013" y="5568950"/>
          <p14:tracePt t="105724" x="2651125" y="5568950"/>
          <p14:tracePt t="105732" x="2663825" y="5581650"/>
          <p14:tracePt t="105752" x="2676525" y="5581650"/>
          <p14:tracePt t="105768" x="2689225" y="5581650"/>
          <p14:tracePt t="105781" x="2701925" y="5581650"/>
          <p14:tracePt t="105790" x="2714625" y="5594350"/>
          <p14:tracePt t="105797" x="2727325" y="5594350"/>
          <p14:tracePt t="105803" x="2740025" y="5594350"/>
          <p14:tracePt t="105811" x="2752725" y="5594350"/>
          <p14:tracePt t="105820" x="2763838" y="5594350"/>
          <p14:tracePt t="105826" x="2776538" y="5594350"/>
          <p14:tracePt t="105834" x="2789238" y="5594350"/>
          <p14:tracePt t="105842" x="2814638" y="5594350"/>
          <p14:tracePt t="105855" x="2827338" y="5594350"/>
          <p14:tracePt t="105864" x="2840038" y="5594350"/>
          <p14:tracePt t="105870" x="2852738" y="5594350"/>
          <p14:tracePt t="105878" x="2863850" y="5594350"/>
          <p14:tracePt t="105885" x="2876550" y="5594350"/>
          <p14:tracePt t="105899" x="2889250" y="5594350"/>
          <p14:tracePt t="105907" x="2901950" y="5594350"/>
          <p14:tracePt t="105914" x="2914650" y="5594350"/>
          <p14:tracePt t="105929" x="2927350" y="5594350"/>
          <p14:tracePt t="105935" x="2940050" y="5594350"/>
          <p14:tracePt t="105958" x="2952750" y="5594350"/>
          <p14:tracePt t="105973" x="2963863" y="5581650"/>
          <p14:tracePt t="106017" x="2976563" y="5581650"/>
          <p14:tracePt t="106068" x="2989263" y="5581650"/>
          <p14:tracePt t="106104" x="3001963" y="5581650"/>
          <p14:tracePt t="106134" x="3014663" y="5581650"/>
          <p14:tracePt t="106178" x="3027363" y="5581650"/>
          <p14:tracePt t="106185" x="3040063" y="5568950"/>
          <p14:tracePt t="106192" x="3052763" y="5568950"/>
          <p14:tracePt t="106207" x="3076575" y="5568950"/>
          <p14:tracePt t="106222" x="3101975" y="5568950"/>
          <p14:tracePt t="106229" x="3114675" y="5568950"/>
          <p14:tracePt t="106235" x="3140075" y="5568950"/>
          <p14:tracePt t="106242" x="3152775" y="5568950"/>
          <p14:tracePt t="106250" x="3165475" y="5568950"/>
          <p14:tracePt t="106257" x="3176588" y="5568950"/>
          <p14:tracePt t="106265" x="3201988" y="5568950"/>
          <p14:tracePt t="106272" x="3214688" y="5568950"/>
          <p14:tracePt t="106282" x="3227388" y="5568950"/>
          <p14:tracePt t="106288" x="3252788" y="5568950"/>
          <p14:tracePt t="106294" x="3276600" y="5568950"/>
          <p14:tracePt t="106301" x="3302000" y="5568950"/>
          <p14:tracePt t="106308" x="3314700" y="5568950"/>
          <p14:tracePt t="106315" x="3340100" y="5568950"/>
          <p14:tracePt t="106323" x="3365500" y="5568950"/>
          <p14:tracePt t="106332" x="3376613" y="5568950"/>
          <p14:tracePt t="106338" x="3389313" y="5568950"/>
          <p14:tracePt t="106346" x="3402013" y="5568950"/>
          <p14:tracePt t="106353" x="3414713" y="5568950"/>
          <p14:tracePt t="106360" x="3427413" y="5568950"/>
          <p14:tracePt t="106367" x="3440113" y="5568950"/>
          <p14:tracePt t="106382" x="3452813" y="5568950"/>
          <p14:tracePt t="106404" x="3465513" y="5568950"/>
          <p14:tracePt t="106412" x="3478213" y="5568950"/>
          <p14:tracePt t="106519" x="3465513" y="5568950"/>
          <p14:tracePt t="106532" x="3452813" y="5568950"/>
          <p14:tracePt t="106540" x="3414713" y="5581650"/>
          <p14:tracePt t="106548" x="3365500" y="5607050"/>
          <p14:tracePt t="106555" x="3327400" y="5607050"/>
          <p14:tracePt t="106561" x="3289300" y="5619750"/>
          <p14:tracePt t="106567" x="3265488" y="5630863"/>
          <p14:tracePt t="106576" x="3240088" y="5630863"/>
          <p14:tracePt t="106583" x="3201988" y="5643563"/>
          <p14:tracePt t="106590" x="3176588" y="5643563"/>
          <p14:tracePt t="106599" x="3152775" y="5643563"/>
          <p14:tracePt t="106604" x="3127375" y="5656263"/>
          <p14:tracePt t="106611" x="3114675" y="5656263"/>
          <p14:tracePt t="106616" x="3089275" y="5656263"/>
          <p14:tracePt t="106625" x="3065463" y="5656263"/>
          <p14:tracePt t="106633" x="3052763" y="5656263"/>
          <p14:tracePt t="106639" x="3040063" y="5656263"/>
          <p14:tracePt t="106646" x="3014663" y="5656263"/>
          <p14:tracePt t="106660" x="3001963" y="5656263"/>
          <p14:tracePt t="106674" x="2989263" y="5656263"/>
          <p14:tracePt t="106739" x="3001963" y="5656263"/>
          <p14:tracePt t="106756" x="3014663" y="5643563"/>
          <p14:tracePt t="106762" x="3040063" y="5643563"/>
          <p14:tracePt t="106769" x="3089275" y="5619750"/>
          <p14:tracePt t="106776" x="3140075" y="5594350"/>
          <p14:tracePt t="106784" x="3189288" y="5581650"/>
          <p14:tracePt t="106791" x="3252788" y="5581650"/>
          <p14:tracePt t="106799" x="3302000" y="5568950"/>
          <p14:tracePt t="106806" x="3352800" y="5556250"/>
          <p14:tracePt t="106815" x="3402013" y="5543550"/>
          <p14:tracePt t="106821" x="3452813" y="5530850"/>
          <p14:tracePt t="106828" x="3489325" y="5518150"/>
          <p14:tracePt t="106835" x="3527425" y="5518150"/>
          <p14:tracePt t="106842" x="3565525" y="5518150"/>
          <p14:tracePt t="106850" x="3602038" y="5507038"/>
          <p14:tracePt t="106857" x="3627438" y="5507038"/>
          <p14:tracePt t="106866" x="3665538" y="5494338"/>
          <p14:tracePt t="106871" x="3702050" y="5481638"/>
          <p14:tracePt t="106879" x="3727450" y="5481638"/>
          <p14:tracePt t="106885" x="3765550" y="5481638"/>
          <p14:tracePt t="106892" x="3802063" y="5481638"/>
          <p14:tracePt t="106899" x="3827463" y="5468938"/>
          <p14:tracePt t="106908" x="3852863" y="5468938"/>
          <p14:tracePt t="106916" x="3878263" y="5468938"/>
          <p14:tracePt t="106923" x="3902075" y="5468938"/>
          <p14:tracePt t="106932" x="3927475" y="5468938"/>
          <p14:tracePt t="106937" x="3965575" y="5468938"/>
          <p14:tracePt t="106943" x="3990975" y="5468938"/>
          <p14:tracePt t="106951" x="4002088" y="5468938"/>
          <p14:tracePt t="106966" x="4040188" y="5468938"/>
          <p14:tracePt t="106973" x="4052888" y="5468938"/>
          <p14:tracePt t="106988" x="4065588" y="5468938"/>
          <p14:tracePt t="106996" x="4065588" y="5481638"/>
          <p14:tracePt t="107023" x="4065588" y="5494338"/>
          <p14:tracePt t="107033" x="4052888" y="5507038"/>
          <p14:tracePt t="107037" x="4040188" y="5507038"/>
          <p14:tracePt t="107047" x="4027488" y="5518150"/>
          <p14:tracePt t="107051" x="4014788" y="5518150"/>
          <p14:tracePt t="107059" x="3978275" y="5530850"/>
          <p14:tracePt t="107067" x="3965575" y="5530850"/>
          <p14:tracePt t="107075" x="3940175" y="5543550"/>
          <p14:tracePt t="107083" x="3902075" y="5556250"/>
          <p14:tracePt t="107089" x="3878263" y="5556250"/>
          <p14:tracePt t="107096" x="3840163" y="5568950"/>
          <p14:tracePt t="107102" x="3790950" y="5581650"/>
          <p14:tracePt t="107110" x="3727450" y="5594350"/>
          <p14:tracePt t="107116" x="3652838" y="5619750"/>
          <p14:tracePt t="107125" x="3602038" y="5630863"/>
          <p14:tracePt t="107132" x="3527425" y="5656263"/>
          <p14:tracePt t="107138" x="3440113" y="5681663"/>
          <p14:tracePt t="107145" x="3365500" y="5694363"/>
          <p14:tracePt t="107152" x="3276600" y="5707063"/>
          <p14:tracePt t="107159" x="3189288" y="5732463"/>
          <p14:tracePt t="107165" x="3101975" y="5756275"/>
          <p14:tracePt t="107172" x="3014663" y="5794375"/>
          <p14:tracePt t="107181" x="2914650" y="5819775"/>
          <p14:tracePt t="107187" x="2827338" y="5843588"/>
          <p14:tracePt t="107196" x="2714625" y="5856288"/>
          <p14:tracePt t="107203" x="2601913" y="5881688"/>
          <p14:tracePt t="107209" x="2489200" y="5907088"/>
          <p14:tracePt t="107216" x="2363788" y="5932488"/>
          <p14:tracePt t="107222" x="2276475" y="5956300"/>
          <p14:tracePt t="107231" x="2189163" y="5981700"/>
          <p14:tracePt t="107239" x="2101850" y="6007100"/>
          <p14:tracePt t="107245" x="2025650" y="6019800"/>
          <p14:tracePt t="107252" x="1963738" y="6032500"/>
          <p14:tracePt t="107260" x="1901825" y="6045200"/>
          <p14:tracePt t="107267" x="1851025" y="6056313"/>
          <p14:tracePt t="107274" x="1801813" y="6081713"/>
          <p14:tracePt t="107281" x="1738313" y="6081713"/>
          <p14:tracePt t="107289" x="1689100" y="6081713"/>
          <p14:tracePt t="107297" x="1651000" y="6094413"/>
          <p14:tracePt t="107303" x="1612900" y="6094413"/>
          <p14:tracePt t="107311" x="1576388" y="6119813"/>
          <p14:tracePt t="107317" x="1550988" y="6119813"/>
          <p14:tracePt t="107325" x="1512888" y="6132513"/>
          <p14:tracePt t="107332" x="1476375" y="6145213"/>
          <p14:tracePt t="107340" x="1450975" y="6157913"/>
          <p14:tracePt t="107347" x="1425575" y="6169025"/>
          <p14:tracePt t="107354" x="1401763" y="6181725"/>
          <p14:tracePt t="107361" x="1376363" y="6194425"/>
          <p14:tracePt t="107368" x="1350963" y="6194425"/>
          <p14:tracePt t="107376" x="1325563" y="6207125"/>
          <p14:tracePt t="107383" x="1312863" y="6219825"/>
          <p14:tracePt t="107390" x="1289050" y="6219825"/>
          <p14:tracePt t="107397" x="1276350" y="6219825"/>
          <p14:tracePt t="107405" x="1263650" y="6219825"/>
          <p14:tracePt t="107414" x="1250950" y="6232525"/>
          <p14:tracePt t="107420" x="1238250" y="6232525"/>
          <p14:tracePt t="107427" x="1225550" y="6245225"/>
          <p14:tracePt t="107442" x="1212850" y="6245225"/>
          <p14:tracePt t="107488" x="1212850" y="6257925"/>
          <p14:tracePt t="107590" x="1238250" y="6232525"/>
          <p14:tracePt t="107598" x="1276350" y="6232525"/>
          <p14:tracePt t="107605" x="1338263" y="6194425"/>
          <p14:tracePt t="107612" x="1401763" y="6169025"/>
          <p14:tracePt t="107619" x="1438275" y="6145213"/>
          <p14:tracePt t="107626" x="1489075" y="6132513"/>
          <p14:tracePt t="107634" x="1550988" y="6119813"/>
          <p14:tracePt t="107642" x="1612900" y="6107113"/>
          <p14:tracePt t="107650" x="1676400" y="6094413"/>
          <p14:tracePt t="107658" x="1714500" y="6081713"/>
          <p14:tracePt t="107666" x="1751013" y="6069013"/>
          <p14:tracePt t="107672" x="1789113" y="6056313"/>
          <p14:tracePt t="107680" x="1814513" y="6056313"/>
          <p14:tracePt t="107685" x="1838325" y="6056313"/>
          <p14:tracePt t="107693" x="1863725" y="6056313"/>
          <p14:tracePt t="107699" x="1901825" y="6045200"/>
          <p14:tracePt t="107709" x="1914525" y="6032500"/>
          <p14:tracePt t="107717" x="1938338" y="6032500"/>
          <p14:tracePt t="107723" x="1963738" y="6032500"/>
          <p14:tracePt t="107732" x="1989138" y="6019800"/>
          <p14:tracePt t="107737" x="2001838" y="6019800"/>
          <p14:tracePt t="107744" x="2014538" y="6007100"/>
          <p14:tracePt t="107752" x="2038350" y="6007100"/>
          <p14:tracePt t="107758" x="2051050" y="6007100"/>
          <p14:tracePt t="107766" x="2063750" y="5994400"/>
          <p14:tracePt t="107773" x="2089150" y="5994400"/>
          <p14:tracePt t="107782" x="2101850" y="5981700"/>
          <p14:tracePt t="107787" x="2114550" y="5969000"/>
          <p14:tracePt t="107794" x="2127250" y="5969000"/>
          <p14:tracePt t="107800" x="2138363" y="5956300"/>
          <p14:tracePt t="107807" x="2151063" y="5956300"/>
          <p14:tracePt t="107816" x="2163763" y="5956300"/>
          <p14:tracePt t="107822" x="2176463" y="5956300"/>
          <p14:tracePt t="107828" x="2189163" y="5956300"/>
          <p14:tracePt t="107843" x="2201863" y="5956300"/>
          <p14:tracePt t="107849" x="2214563" y="5956300"/>
          <p14:tracePt t="107868" x="2227263" y="5956300"/>
          <p14:tracePt t="107872" x="2227263" y="5945188"/>
          <p14:tracePt t="107878" x="2238375" y="5945188"/>
          <p14:tracePt t="107892" x="2251075" y="5945188"/>
          <p14:tracePt t="107899" x="2263775" y="5932488"/>
          <p14:tracePt t="107916" x="2289175" y="5932488"/>
          <p14:tracePt t="107928" x="2301875" y="5919788"/>
          <p14:tracePt t="107933" x="2314575" y="5919788"/>
          <p14:tracePt t="107942" x="2327275" y="5919788"/>
          <p14:tracePt t="107949" x="2338388" y="5919788"/>
          <p14:tracePt t="107965" x="2363788" y="5894388"/>
          <p14:tracePt t="107970" x="2376488" y="5894388"/>
          <p14:tracePt t="107984" x="2401888" y="5894388"/>
          <p14:tracePt t="107999" x="2414588" y="5894388"/>
          <p14:tracePt t="108019" x="2427288" y="5894388"/>
          <p14:tracePt t="108027" x="2439988" y="5894388"/>
          <p14:tracePt t="108062" x="2451100" y="5894388"/>
          <p14:tracePt t="108090" x="2463800" y="5894388"/>
          <p14:tracePt t="108104" x="2476500" y="5894388"/>
          <p14:tracePt t="108111" x="2489200" y="5881688"/>
          <p14:tracePt t="108119" x="2527300" y="5881688"/>
          <p14:tracePt t="108126" x="2576513" y="5881688"/>
          <p14:tracePt t="108132" x="2614613" y="5868988"/>
          <p14:tracePt t="108140" x="2651125" y="5868988"/>
          <p14:tracePt t="108149" x="2701925" y="5868988"/>
          <p14:tracePt t="108155" x="2752725" y="5856288"/>
          <p14:tracePt t="108165" x="2801938" y="5843588"/>
          <p14:tracePt t="108170" x="2840038" y="5843588"/>
          <p14:tracePt t="108178" x="2876550" y="5832475"/>
          <p14:tracePt t="108185" x="2927350" y="5819775"/>
          <p14:tracePt t="108192" x="2963863" y="5819775"/>
          <p14:tracePt t="108199" x="2989263" y="5819775"/>
          <p14:tracePt t="108207" x="3014663" y="5819775"/>
          <p14:tracePt t="108215" x="3040063" y="5807075"/>
          <p14:tracePt t="108220" x="3076575" y="5807075"/>
          <p14:tracePt t="108227" x="3101975" y="5794375"/>
          <p14:tracePt t="108234" x="3127375" y="5794375"/>
          <p14:tracePt t="108241" x="3165475" y="5794375"/>
          <p14:tracePt t="108248" x="3189288" y="5794375"/>
          <p14:tracePt t="108256" x="3201988" y="5781675"/>
          <p14:tracePt t="108265" x="3214688" y="5781675"/>
          <p14:tracePt t="108271" x="3240088" y="5781675"/>
          <p14:tracePt t="108278" x="3252788" y="5781675"/>
          <p14:tracePt t="108284" x="3265488" y="5781675"/>
          <p14:tracePt t="108299" x="3276600" y="5781675"/>
          <p14:tracePt t="108306" x="3276600" y="5794375"/>
          <p14:tracePt t="108340" x="3276600" y="5807075"/>
          <p14:tracePt t="108440" x="3265488" y="5807075"/>
          <p14:tracePt t="108468" x="3252788" y="5807075"/>
          <p14:tracePt t="108518" x="3240088" y="5807075"/>
          <p14:tracePt t="108532" x="3240088" y="5819775"/>
          <p14:tracePt t="108567" x="3227388" y="5819775"/>
          <p14:tracePt t="108610" x="3214688" y="5832475"/>
          <p14:tracePt t="108631" x="3201988" y="5832475"/>
          <p14:tracePt t="108710" x="3201988" y="5843588"/>
          <p14:tracePt t="108724" x="3189288" y="5843588"/>
          <p14:tracePt t="108837" x="3189288" y="5856288"/>
          <p14:tracePt t="108894" x="3176588" y="5856288"/>
          <p14:tracePt t="108915" x="3176588" y="5868988"/>
          <p14:tracePt t="108936" x="3176588" y="5881688"/>
          <p14:tracePt t="108960" x="3165475" y="5881688"/>
          <p14:tracePt t="108965" x="3152775" y="5881688"/>
          <p14:tracePt t="108986" x="3127375" y="5894388"/>
          <p14:tracePt t="108996" x="3065463" y="5907088"/>
          <p14:tracePt t="109002" x="3001963" y="5919788"/>
          <p14:tracePt t="109009" x="2963863" y="5919788"/>
          <p14:tracePt t="109016" x="2914650" y="5932488"/>
          <p14:tracePt t="109022" x="2863850" y="5945188"/>
          <p14:tracePt t="109030" x="2827338" y="5945188"/>
          <p14:tracePt t="109034" x="2789238" y="5956300"/>
          <p14:tracePt t="109043" x="2727325" y="5969000"/>
          <p14:tracePt t="109049" x="2689225" y="5969000"/>
          <p14:tracePt t="109057" x="2640013" y="5969000"/>
          <p14:tracePt t="109066" x="2601913" y="5969000"/>
          <p14:tracePt t="109071" x="2563813" y="5981700"/>
          <p14:tracePt t="109082" x="2527300" y="5981700"/>
          <p14:tracePt t="109087" x="2489200" y="5981700"/>
          <p14:tracePt t="109093" x="2439988" y="5994400"/>
          <p14:tracePt t="109099" x="2401888" y="5994400"/>
          <p14:tracePt t="109107" x="2351088" y="5994400"/>
          <p14:tracePt t="109116" x="2314575" y="6007100"/>
          <p14:tracePt t="109121" x="2276475" y="6019800"/>
          <p14:tracePt t="109129" x="2238375" y="6019800"/>
          <p14:tracePt t="109135" x="2176463" y="6032500"/>
          <p14:tracePt t="109143" x="2127250" y="6056313"/>
          <p14:tracePt t="109151" x="2101850" y="6056313"/>
          <p14:tracePt t="109157" x="2051050" y="6069013"/>
          <p14:tracePt t="109166" x="2001838" y="6081713"/>
          <p14:tracePt t="109174" x="1963738" y="6081713"/>
          <p14:tracePt t="109182" x="1925638" y="6107113"/>
          <p14:tracePt t="109188" x="1889125" y="6107113"/>
          <p14:tracePt t="109196" x="1851025" y="6132513"/>
          <p14:tracePt t="109203" x="1825625" y="6132513"/>
          <p14:tracePt t="109211" x="1789113" y="6132513"/>
          <p14:tracePt t="109218" x="1751013" y="6145213"/>
          <p14:tracePt t="109225" x="1725613" y="6145213"/>
          <p14:tracePt t="109232" x="1689100" y="6157913"/>
          <p14:tracePt t="109242" x="1663700" y="6157913"/>
          <p14:tracePt t="109247" x="1638300" y="6169025"/>
          <p14:tracePt t="109253" x="1601788" y="6169025"/>
          <p14:tracePt t="109261" x="1576388" y="6169025"/>
          <p14:tracePt t="109269" x="1550988" y="6181725"/>
          <p14:tracePt t="109276" x="1525588" y="6181725"/>
          <p14:tracePt t="109283" x="1501775" y="6194425"/>
          <p14:tracePt t="109291" x="1489075" y="6207125"/>
          <p14:tracePt t="109299" x="1463675" y="6207125"/>
          <p14:tracePt t="109306" x="1450975" y="6207125"/>
          <p14:tracePt t="109315" x="1438275" y="6207125"/>
          <p14:tracePt t="109321" x="1412875" y="6219825"/>
          <p14:tracePt t="109335" x="1401763" y="6232525"/>
          <p14:tracePt t="109342" x="1389063" y="6232525"/>
          <p14:tracePt t="109349" x="1376363" y="6245225"/>
          <p14:tracePt t="109357" x="1363663" y="6245225"/>
          <p14:tracePt t="109365" x="1350963" y="6257925"/>
          <p14:tracePt t="109378" x="1338263" y="6257925"/>
          <p14:tracePt t="109393" x="1325563" y="6269038"/>
          <p14:tracePt t="109408" x="1312863" y="6281738"/>
          <p14:tracePt t="109423" x="1300163" y="6281738"/>
          <p14:tracePt t="109432" x="1289050" y="6294438"/>
          <p14:tracePt t="109438" x="1276350" y="6294438"/>
          <p14:tracePt t="109452" x="1250950" y="6294438"/>
          <p14:tracePt t="109459" x="1250950" y="6307138"/>
          <p14:tracePt t="109466" x="1238250" y="6319838"/>
          <p14:tracePt t="109482" x="1212850" y="6319838"/>
          <p14:tracePt t="109490" x="1212850" y="6332538"/>
          <p14:tracePt t="109498" x="1200150" y="6332538"/>
          <p14:tracePt t="109511" x="1189038" y="6332538"/>
          <p14:tracePt t="109519" x="1189038" y="6345238"/>
          <p14:tracePt t="109570" x="1189038" y="6357938"/>
          <p14:tracePt t="109665" x="1200150" y="6357938"/>
          <p14:tracePt t="109688" x="1212850" y="6357938"/>
          <p14:tracePt t="109701" x="1238250" y="6357938"/>
          <p14:tracePt t="109709" x="1238250" y="6345238"/>
          <p14:tracePt t="109715" x="1250950" y="6345238"/>
          <p14:tracePt t="109725" x="1276350" y="6345238"/>
          <p14:tracePt t="109734" x="1289050" y="6345238"/>
          <p14:tracePt t="109738" x="1300163" y="6332538"/>
          <p14:tracePt t="109746" x="1325563" y="6319838"/>
          <p14:tracePt t="109753" x="1338263" y="6319838"/>
          <p14:tracePt t="109760" x="1350963" y="6319838"/>
          <p14:tracePt t="109766" x="1363663" y="6319838"/>
          <p14:tracePt t="109783" x="1389063" y="6319838"/>
          <p14:tracePt t="109797" x="1401763" y="6307138"/>
          <p14:tracePt t="109803" x="1412875" y="6307138"/>
          <p14:tracePt t="109809" x="1425575" y="6307138"/>
          <p14:tracePt t="109824" x="1438275" y="6294438"/>
          <p14:tracePt t="109838" x="1450975" y="6294438"/>
          <p14:tracePt t="109854" x="1463675" y="6294438"/>
          <p14:tracePt t="109869" x="1476375" y="6294438"/>
          <p14:tracePt t="109884" x="1476375" y="6281738"/>
          <p14:tracePt t="109891" x="1489075" y="6281738"/>
          <p14:tracePt t="109921" x="1501775" y="6281738"/>
          <p14:tracePt t="109986" x="1512888" y="6281738"/>
          <p14:tracePt t="110031" x="1525588" y="6281738"/>
          <p14:tracePt t="110125" x="1538288" y="6281738"/>
          <p14:tracePt t="110140" x="1550988" y="6281738"/>
          <p14:tracePt t="110154" x="1563688" y="6281738"/>
          <p14:tracePt t="110161" x="1576388" y="6281738"/>
          <p14:tracePt t="110168" x="1589088" y="6281738"/>
          <p14:tracePt t="110175" x="1612900" y="6281738"/>
          <p14:tracePt t="110183" x="1625600" y="6281738"/>
          <p14:tracePt t="110190" x="1651000" y="6281738"/>
          <p14:tracePt t="110200" x="1663700" y="6281738"/>
          <p14:tracePt t="110204" x="1676400" y="6281738"/>
          <p14:tracePt t="110212" x="1689100" y="6281738"/>
          <p14:tracePt t="110226" x="1701800" y="6281738"/>
          <p14:tracePt t="110248" x="1714500" y="6281738"/>
          <p14:tracePt t="110299" x="1725613" y="6281738"/>
          <p14:tracePt t="110328" x="1738313" y="6281738"/>
          <p14:tracePt t="110379" x="1751013" y="6281738"/>
          <p14:tracePt t="110421" x="1763713" y="6281738"/>
          <p14:tracePt t="110431" x="1776413" y="6281738"/>
          <p14:tracePt t="110437" x="1789113" y="6281738"/>
          <p14:tracePt t="110444" x="1801813" y="6294438"/>
          <p14:tracePt t="110449" x="1838325" y="6307138"/>
          <p14:tracePt t="110457" x="1863725" y="6319838"/>
          <p14:tracePt t="110466" x="1901825" y="6319838"/>
          <p14:tracePt t="110472" x="1925638" y="6332538"/>
          <p14:tracePt t="110479" x="1951038" y="6345238"/>
          <p14:tracePt t="110485" x="1976438" y="6357938"/>
          <p14:tracePt t="110494" x="2014538" y="6357938"/>
          <p14:tracePt t="110500" x="2025650" y="6370638"/>
          <p14:tracePt t="110508" x="2063750" y="6370638"/>
          <p14:tracePt t="110516" x="2076450" y="6370638"/>
          <p14:tracePt t="110522" x="2089150" y="6381750"/>
          <p14:tracePt t="110530" x="2114550" y="6381750"/>
          <p14:tracePt t="110536" x="2138363" y="6381750"/>
          <p14:tracePt t="110551" x="2163763" y="6381750"/>
          <p14:tracePt t="110558" x="2176463" y="6381750"/>
          <p14:tracePt t="110566" x="2189163" y="6381750"/>
          <p14:tracePt t="110572" x="2201863" y="6381750"/>
          <p14:tracePt t="110579" x="2227263" y="6381750"/>
          <p14:tracePt t="110586" x="2238375" y="6381750"/>
          <p14:tracePt t="110599" x="2251075" y="6394450"/>
          <p14:tracePt t="110606" x="2263775" y="6394450"/>
          <p14:tracePt t="110621" x="2276475" y="6394450"/>
          <p14:tracePt t="110628" x="2289175" y="6394450"/>
          <p14:tracePt t="110657" x="2301875" y="6394450"/>
          <p14:tracePt t="110663" x="2314575" y="6394450"/>
          <p14:tracePt t="110680" x="2327275" y="6394450"/>
          <p14:tracePt t="110709" x="2327275" y="6381750"/>
          <p14:tracePt t="110716" x="2338388" y="6381750"/>
          <p14:tracePt t="110754" x="2351088" y="6381750"/>
          <p14:tracePt t="111276" x="2363788" y="6381750"/>
          <p14:tracePt t="111282" x="2389188" y="6370638"/>
          <p14:tracePt t="111290" x="2401888" y="6357938"/>
          <p14:tracePt t="111299" x="2414588" y="6357938"/>
          <p14:tracePt t="111304" x="2439988" y="6357938"/>
          <p14:tracePt t="111311" x="2463800" y="6357938"/>
          <p14:tracePt t="111317" x="2476500" y="6357938"/>
          <p14:tracePt t="111326" x="2489200" y="6345238"/>
          <p14:tracePt t="111333" x="2514600" y="6345238"/>
          <p14:tracePt t="111339" x="2527300" y="6332538"/>
          <p14:tracePt t="111348" x="2540000" y="6332538"/>
          <p14:tracePt t="111353" x="2551113" y="6332538"/>
          <p14:tracePt t="111361" x="2563813" y="6332538"/>
          <p14:tracePt t="111367" x="2576513" y="6332538"/>
          <p14:tracePt t="111374" x="2589213" y="6332538"/>
          <p14:tracePt t="111384" x="2601913" y="6332538"/>
          <p14:tracePt t="111388" x="2614613" y="6332538"/>
          <p14:tracePt t="111395" x="2640013" y="6332538"/>
          <p14:tracePt t="111408" x="2663825" y="6345238"/>
          <p14:tracePt t="111416" x="2689225" y="6345238"/>
          <p14:tracePt t="111423" x="2701925" y="6345238"/>
          <p14:tracePt t="111433" x="2727325" y="6357938"/>
          <p14:tracePt t="111437" x="2752725" y="6370638"/>
          <p14:tracePt t="111444" x="2789238" y="6370638"/>
          <p14:tracePt t="111449" x="2814638" y="6370638"/>
          <p14:tracePt t="111458" x="2840038" y="6370638"/>
          <p14:tracePt t="111465" x="2863850" y="6370638"/>
          <p14:tracePt t="111472" x="2901950" y="6370638"/>
          <p14:tracePt t="111479" x="2940050" y="6370638"/>
          <p14:tracePt t="111486" x="2963863" y="6370638"/>
          <p14:tracePt t="111493" x="3001963" y="6370638"/>
          <p14:tracePt t="111499" x="3040063" y="6370638"/>
          <p14:tracePt t="111507" x="3065463" y="6370638"/>
          <p14:tracePt t="111516" x="3114675" y="6370638"/>
          <p14:tracePt t="111521" x="3152775" y="6370638"/>
          <p14:tracePt t="111528" x="3189288" y="6370638"/>
          <p14:tracePt t="111535" x="3227388" y="6370638"/>
          <p14:tracePt t="111542" x="3265488" y="6370638"/>
          <p14:tracePt t="111549" x="3314700" y="6381750"/>
          <p14:tracePt t="111555" x="3365500" y="6381750"/>
          <p14:tracePt t="111562" x="3402013" y="6381750"/>
          <p14:tracePt t="111569" x="3452813" y="6381750"/>
          <p14:tracePt t="111576" x="3489325" y="6381750"/>
          <p14:tracePt t="111583" x="3552825" y="6381750"/>
          <p14:tracePt t="111590" x="3614738" y="6381750"/>
          <p14:tracePt t="111597" x="3652838" y="6381750"/>
          <p14:tracePt t="111604" x="3702050" y="6381750"/>
          <p14:tracePt t="111610" x="3790950" y="6381750"/>
          <p14:tracePt t="111618" x="3840163" y="6381750"/>
          <p14:tracePt t="111626" x="3902075" y="6357938"/>
          <p14:tracePt t="111633" x="3990975" y="6332538"/>
          <p14:tracePt t="111640" x="4052888" y="6307138"/>
          <p14:tracePt t="111647" x="4140200" y="6281738"/>
          <p14:tracePt t="111655" x="4227513" y="6245225"/>
          <p14:tracePt t="111664" x="4340225" y="6207125"/>
          <p14:tracePt t="111671" x="4440238" y="6145213"/>
          <p14:tracePt t="111678" x="4552950" y="6094413"/>
          <p14:tracePt t="111686" x="4640263" y="6032500"/>
          <p14:tracePt t="111692" x="4740275" y="5969000"/>
          <p14:tracePt t="111701" x="4840288" y="5894388"/>
          <p14:tracePt t="111707" x="4940300" y="5807075"/>
          <p14:tracePt t="111714" x="5029200" y="5694363"/>
          <p14:tracePt t="111722" x="5141913" y="5581650"/>
          <p14:tracePt t="111729" x="5241925" y="5494338"/>
          <p14:tracePt t="111736" x="5353050" y="5368925"/>
          <p14:tracePt t="111743" x="5429250" y="5256213"/>
          <p14:tracePt t="111751" x="5478463" y="5168900"/>
          <p14:tracePt t="111758" x="5529263" y="5092700"/>
          <p14:tracePt t="111765" x="5578475" y="4992688"/>
          <p14:tracePt t="111773" x="5629275" y="4892675"/>
          <p14:tracePt t="111781" x="5641975" y="4792663"/>
          <p14:tracePt t="111787" x="5665788" y="4692650"/>
          <p14:tracePt t="111794" x="5691188" y="4579938"/>
          <p14:tracePt t="111802" x="5703888" y="4479925"/>
          <p14:tracePt t="111809" x="5716588" y="4405313"/>
          <p14:tracePt t="111816" x="5741988" y="4341813"/>
          <p14:tracePt t="111825" x="5741988" y="4279900"/>
          <p14:tracePt t="111830" x="5754688" y="4217988"/>
          <p14:tracePt t="111838" x="5778500" y="4141788"/>
          <p14:tracePt t="111847" x="5791200" y="4067175"/>
          <p14:tracePt t="111852" x="5816600" y="4005263"/>
          <p14:tracePt t="111861" x="5829300" y="3892550"/>
          <p14:tracePt t="111868" x="5867400" y="3803650"/>
          <p14:tracePt t="111875" x="5878513" y="3741738"/>
          <p14:tracePt t="111881" x="5903913" y="3654425"/>
          <p14:tracePt t="111890" x="5929313" y="3590925"/>
          <p14:tracePt t="111897" x="5942013" y="3529013"/>
          <p14:tracePt t="111904" x="5954713" y="3467100"/>
          <p14:tracePt t="111911" x="5967413" y="3403600"/>
          <p14:tracePt t="111919" x="5991225" y="3341688"/>
          <p14:tracePt t="111926" x="5991225" y="3303588"/>
          <p14:tracePt t="111932" x="6003925" y="3254375"/>
          <p14:tracePt t="111940" x="6016625" y="3216275"/>
          <p14:tracePt t="111947" x="6029325" y="3178175"/>
          <p14:tracePt t="111955" x="6042025" y="3154363"/>
          <p14:tracePt t="111962" x="6042025" y="3128963"/>
          <p14:tracePt t="111969" x="6042025" y="3116263"/>
          <p14:tracePt t="111975" x="6054725" y="3090863"/>
          <p14:tracePt t="111982" x="6054725" y="3078163"/>
          <p14:tracePt t="111990" x="6067425" y="3065463"/>
          <p14:tracePt t="111997" x="6067425" y="3041650"/>
          <p14:tracePt t="112012" x="6067425" y="3028950"/>
          <p14:tracePt t="112019" x="6054725" y="3016250"/>
          <p14:tracePt t="112033" x="6042025" y="3003550"/>
          <p14:tracePt t="112047" x="6016625" y="3003550"/>
          <p14:tracePt t="112054" x="5991225" y="3003550"/>
          <p14:tracePt t="112062" x="5991225" y="2990850"/>
          <p14:tracePt t="112069" x="5978525" y="2990850"/>
          <p14:tracePt t="112075" x="5942013" y="2990850"/>
          <p14:tracePt t="112090" x="5929313" y="2978150"/>
          <p14:tracePt t="112098" x="5903913" y="2965450"/>
          <p14:tracePt t="112115" x="5878513" y="2952750"/>
          <p14:tracePt t="112119" x="5878513" y="2941638"/>
          <p14:tracePt t="112126" x="5854700" y="2941638"/>
          <p14:tracePt t="112133" x="5854700" y="2928938"/>
          <p14:tracePt t="112140" x="5842000" y="2928938"/>
          <p14:tracePt t="112148" x="5829300" y="2928938"/>
          <p14:tracePt t="112161" x="5816600" y="2916238"/>
          <p14:tracePt t="112169" x="5803900" y="2916238"/>
          <p14:tracePt t="112176" x="5791200" y="2916238"/>
          <p14:tracePt t="112190" x="5778500" y="2916238"/>
          <p14:tracePt t="112204" x="5767388" y="2916238"/>
          <p14:tracePt t="112210" x="5754688" y="2916238"/>
          <p14:tracePt t="112226" x="5741988" y="2916238"/>
          <p14:tracePt t="112240" x="5716588" y="2916238"/>
          <p14:tracePt t="112254" x="5703888" y="2928938"/>
          <p14:tracePt t="112262" x="5678488" y="2941638"/>
          <p14:tracePt t="112268" x="5654675" y="2952750"/>
          <p14:tracePt t="112275" x="5641975" y="2965450"/>
          <p14:tracePt t="112282" x="5616575" y="2978150"/>
          <p14:tracePt t="112290" x="5603875" y="2990850"/>
          <p14:tracePt t="112298" x="5591175" y="2990850"/>
          <p14:tracePt t="112306" x="5591175" y="3003550"/>
          <p14:tracePt t="112313" x="5578475" y="3016250"/>
          <p14:tracePt t="112334" x="5578475" y="3028950"/>
          <p14:tracePt t="112356" x="5578475" y="3041650"/>
          <p14:tracePt t="112475" x="5591175" y="3041650"/>
          <p14:tracePt t="112517" x="5603875" y="3041650"/>
          <p14:tracePt t="112540" x="5616575" y="3041650"/>
          <p14:tracePt t="112547" x="5616575" y="3028950"/>
          <p14:tracePt t="112554" x="5629275" y="3028950"/>
          <p14:tracePt t="112567" x="5641975" y="3016250"/>
          <p14:tracePt t="112575" x="5641975" y="3003550"/>
          <p14:tracePt t="112583" x="5665788" y="3003550"/>
          <p14:tracePt t="112590" x="5678488" y="2990850"/>
          <p14:tracePt t="112600" x="5691188" y="2978150"/>
          <p14:tracePt t="112604" x="5703888" y="2978150"/>
          <p14:tracePt t="112612" x="5716588" y="2965450"/>
          <p14:tracePt t="112626" x="5729288" y="2965450"/>
          <p14:tracePt t="112633" x="5729288" y="2952750"/>
          <p14:tracePt t="112660" x="5741988" y="2952750"/>
          <p14:tracePt t="112681" x="5741988" y="2941638"/>
          <p14:tracePt t="112731" x="5741988" y="2928938"/>
          <p14:tracePt t="112761" x="5754688" y="2928938"/>
          <p14:tracePt t="112812" x="5754688" y="2916238"/>
          <p14:tracePt t="112902" x="5754688" y="2903538"/>
          <p14:tracePt t="113002" x="5741988" y="2903538"/>
          <p14:tracePt t="113163" x="5754688" y="2903538"/>
          <p14:tracePt t="113191" x="5767388" y="2903538"/>
          <p14:tracePt t="113213" x="5778500" y="2903538"/>
          <p14:tracePt t="113220" x="5791200" y="2903538"/>
          <p14:tracePt t="113234" x="5803900" y="2903538"/>
          <p14:tracePt t="113241" x="5829300" y="2903538"/>
          <p14:tracePt t="113249" x="5842000" y="2903538"/>
          <p14:tracePt t="113256" x="5867400" y="2903538"/>
          <p14:tracePt t="113264" x="5891213" y="2916238"/>
          <p14:tracePt t="113268" x="5916613" y="2928938"/>
          <p14:tracePt t="113276" x="5929313" y="2928938"/>
          <p14:tracePt t="113284" x="5942013" y="2928938"/>
          <p14:tracePt t="113292" x="5954713" y="2928938"/>
          <p14:tracePt t="113299" x="5967413" y="2928938"/>
          <p14:tracePt t="113306" x="5978525" y="2928938"/>
          <p14:tracePt t="113313" x="5991225" y="2928938"/>
          <p14:tracePt t="113319" x="6016625" y="2928938"/>
          <p14:tracePt t="113332" x="6029325" y="2928938"/>
          <p14:tracePt t="113340" x="6042025" y="2928938"/>
          <p14:tracePt t="113349" x="6054725" y="2928938"/>
          <p14:tracePt t="113354" x="6067425" y="2928938"/>
          <p14:tracePt t="113368" x="6078538" y="2928938"/>
          <p14:tracePt t="113375" x="6091238" y="2928938"/>
          <p14:tracePt t="113383" x="6103938" y="2928938"/>
          <p14:tracePt t="113399" x="6116638" y="2928938"/>
          <p14:tracePt t="113424" x="6142038" y="2928938"/>
          <p14:tracePt t="113439" x="6154738" y="2928938"/>
          <p14:tracePt t="113452" x="6167438" y="2928938"/>
          <p14:tracePt t="113459" x="6180138" y="2928938"/>
          <p14:tracePt t="113467" x="6203950" y="2916238"/>
          <p14:tracePt t="113482" x="6216650" y="2916238"/>
          <p14:tracePt t="113489" x="6242050" y="2916238"/>
          <p14:tracePt t="113499" x="6254750" y="2916238"/>
          <p14:tracePt t="113503" x="6267450" y="2916238"/>
          <p14:tracePt t="113511" x="6291263" y="2916238"/>
          <p14:tracePt t="113518" x="6303963" y="2916238"/>
          <p14:tracePt t="113525" x="6316663" y="2903538"/>
          <p14:tracePt t="113533" x="6329363" y="2903538"/>
          <p14:tracePt t="113540" x="6354763" y="2903538"/>
          <p14:tracePt t="113555" x="6380163" y="2903538"/>
          <p14:tracePt t="113562" x="6391275" y="2903538"/>
          <p14:tracePt t="113570" x="6403975" y="2903538"/>
          <p14:tracePt t="113577" x="6416675" y="2903538"/>
          <p14:tracePt t="113591" x="6429375" y="2903538"/>
          <p14:tracePt t="113599" x="6442075" y="2903538"/>
          <p14:tracePt t="113606" x="6454775" y="2903538"/>
          <p14:tracePt t="113714" x="6429375" y="2916238"/>
          <p14:tracePt t="113722" x="6403975" y="2928938"/>
          <p14:tracePt t="113729" x="6354763" y="2941638"/>
          <p14:tracePt t="113737" x="6291263" y="2952750"/>
          <p14:tracePt t="113743" x="6242050" y="2965450"/>
          <p14:tracePt t="113749" x="6203950" y="2978150"/>
          <p14:tracePt t="113758" x="6142038" y="2990850"/>
          <p14:tracePt t="113767" x="6091238" y="3003550"/>
          <p14:tracePt t="113771" x="6042025" y="3003550"/>
          <p14:tracePt t="113779" x="6003925" y="3003550"/>
          <p14:tracePt t="113786" x="5967413" y="3003550"/>
          <p14:tracePt t="113795" x="5942013" y="3003550"/>
          <p14:tracePt t="113799" x="5916613" y="3003550"/>
          <p14:tracePt t="113807" x="5891213" y="3003550"/>
          <p14:tracePt t="113817" x="5867400" y="3003550"/>
          <p14:tracePt t="113821" x="5854700" y="3003550"/>
          <p14:tracePt t="113827" x="5842000" y="3003550"/>
          <p14:tracePt t="113841" x="5829300" y="3003550"/>
          <p14:tracePt t="113862" x="5816600" y="3003550"/>
          <p14:tracePt t="113915" x="5829300" y="3003550"/>
          <p14:tracePt t="113936" x="5854700" y="3003550"/>
          <p14:tracePt t="113944" x="5891213" y="2990850"/>
          <p14:tracePt t="113951" x="5942013" y="2978150"/>
          <p14:tracePt t="113959" x="5978525" y="2952750"/>
          <p14:tracePt t="113966" x="6054725" y="2928938"/>
          <p14:tracePt t="113981" x="6129338" y="2916238"/>
          <p14:tracePt t="113988" x="6191250" y="2890838"/>
          <p14:tracePt t="113995" x="6229350" y="2878138"/>
          <p14:tracePt t="114001" x="6267450" y="2878138"/>
          <p14:tracePt t="114009" x="6291263" y="2865438"/>
          <p14:tracePt t="114015" x="6316663" y="2865438"/>
          <p14:tracePt t="114024" x="6342063" y="2865438"/>
          <p14:tracePt t="114033" x="6367463" y="2865438"/>
          <p14:tracePt t="114038" x="6380163" y="2865438"/>
          <p14:tracePt t="114052" x="6391275" y="2865438"/>
          <p14:tracePt t="114073" x="6403975" y="2865438"/>
          <p14:tracePt t="114102" x="6403975" y="2890838"/>
          <p14:tracePt t="114108" x="6391275" y="2890838"/>
          <p14:tracePt t="114123" x="6380163" y="2903538"/>
          <p14:tracePt t="114133" x="6367463" y="2916238"/>
          <p14:tracePt t="114138" x="6354763" y="2928938"/>
          <p14:tracePt t="114145" x="6342063" y="2928938"/>
          <p14:tracePt t="114151" x="6316663" y="2928938"/>
          <p14:tracePt t="114159" x="6303963" y="2941638"/>
          <p14:tracePt t="114166" x="6291263" y="2941638"/>
          <p14:tracePt t="114174" x="6280150" y="2952750"/>
          <p14:tracePt t="114182" x="6267450" y="2952750"/>
          <p14:tracePt t="114189" x="6267450" y="2965450"/>
          <p14:tracePt t="114195" x="6254750" y="2965450"/>
          <p14:tracePt t="114203" x="6242050" y="2965450"/>
          <p14:tracePt t="114239" x="6254750" y="2965450"/>
          <p14:tracePt t="114246" x="6267450" y="2952750"/>
          <p14:tracePt t="114261" x="6291263" y="2941638"/>
          <p14:tracePt t="114266" x="6316663" y="2941638"/>
          <p14:tracePt t="114275" x="6342063" y="2928938"/>
          <p14:tracePt t="114283" x="6367463" y="2916238"/>
          <p14:tracePt t="114289" x="6391275" y="2916238"/>
          <p14:tracePt t="114297" x="6429375" y="2903538"/>
          <p14:tracePt t="114303" x="6454775" y="2903538"/>
          <p14:tracePt t="114311" x="6480175" y="2903538"/>
          <p14:tracePt t="114318" x="6503988" y="2903538"/>
          <p14:tracePt t="114326" x="6516688" y="2903538"/>
          <p14:tracePt t="114332" x="6542088" y="2903538"/>
          <p14:tracePt t="114339" x="6554788" y="2903538"/>
          <p14:tracePt t="114346" x="6567488" y="2903538"/>
          <p14:tracePt t="114353" x="6592888" y="2903538"/>
          <p14:tracePt t="114361" x="6604000" y="2903538"/>
          <p14:tracePt t="114376" x="6629400" y="2903538"/>
          <p14:tracePt t="114383" x="6642100" y="2903538"/>
          <p14:tracePt t="114389" x="6654800" y="2916238"/>
          <p14:tracePt t="114399" x="6667500" y="2916238"/>
          <p14:tracePt t="114403" x="6680200" y="2916238"/>
          <p14:tracePt t="114410" x="6692900" y="2916238"/>
          <p14:tracePt t="114416" x="6704013" y="2916238"/>
          <p14:tracePt t="114433" x="6716713" y="2928938"/>
          <p14:tracePt t="114449" x="6729413" y="2928938"/>
          <p14:tracePt t="114452" x="6742113" y="2928938"/>
          <p14:tracePt t="114466" x="6754813" y="2928938"/>
          <p14:tracePt t="114487" x="6767513" y="2928938"/>
          <p14:tracePt t="114508" x="6780213" y="2928938"/>
          <p14:tracePt t="114516" x="6792913" y="2928938"/>
          <p14:tracePt t="114532" x="6805613" y="2928938"/>
          <p14:tracePt t="114537" x="6816725" y="2928938"/>
          <p14:tracePt t="114545" x="6829425" y="2928938"/>
          <p14:tracePt t="114552" x="6854825" y="2928938"/>
          <p14:tracePt t="114559" x="6867525" y="2928938"/>
          <p14:tracePt t="114566" x="6880225" y="2928938"/>
          <p14:tracePt t="114574" x="6892925" y="2928938"/>
          <p14:tracePt t="114582" x="6905625" y="2928938"/>
          <p14:tracePt t="114590" x="6929438" y="2928938"/>
          <p14:tracePt t="114599" x="6954838" y="2928938"/>
          <p14:tracePt t="114604" x="6992938" y="2928938"/>
          <p14:tracePt t="114611" x="7016750" y="2928938"/>
          <p14:tracePt t="114619" x="7054850" y="2928938"/>
          <p14:tracePt t="114625" x="7080250" y="2928938"/>
          <p14:tracePt t="114632" x="7118350" y="2928938"/>
          <p14:tracePt t="114641" x="7142163" y="2928938"/>
          <p14:tracePt t="114649" x="7154863" y="2928938"/>
          <p14:tracePt t="114657" x="7167563" y="2928938"/>
          <p14:tracePt t="114663" x="7192963" y="2928938"/>
          <p14:tracePt t="114677" x="7205663" y="2916238"/>
          <p14:tracePt t="114691" x="7218363" y="2916238"/>
          <p14:tracePt t="114705" x="7229475" y="2916238"/>
          <p14:tracePt t="114721" x="7242175" y="2916238"/>
          <p14:tracePt t="114849" x="7229475" y="2916238"/>
          <p14:tracePt t="114866" x="7218363" y="2916238"/>
          <p14:tracePt t="114869" x="7192963" y="2928938"/>
          <p14:tracePt t="114878" x="7154863" y="2941638"/>
          <p14:tracePt t="114883" x="7080250" y="2965450"/>
          <p14:tracePt t="114891" x="7029450" y="2965450"/>
          <p14:tracePt t="114902" x="6980238" y="2990850"/>
          <p14:tracePt t="114908" x="6942138" y="3016250"/>
          <p14:tracePt t="114913" x="6916738" y="3016250"/>
          <p14:tracePt t="114920" x="6892925" y="3041650"/>
          <p14:tracePt t="114928" x="6867525" y="3041650"/>
          <p14:tracePt t="114934" x="6842125" y="3054350"/>
          <p14:tracePt t="114950" x="6829425" y="3065463"/>
          <p14:tracePt t="114956" x="6816725" y="3065463"/>
          <p14:tracePt t="114992" x="6829425" y="3065463"/>
          <p14:tracePt t="115007" x="6842125" y="3065463"/>
          <p14:tracePt t="115013" x="6854825" y="3065463"/>
          <p14:tracePt t="115020" x="6880225" y="3054350"/>
          <p14:tracePt t="115028" x="6892925" y="3054350"/>
          <p14:tracePt t="115034" x="6916738" y="3041650"/>
          <p14:tracePt t="115042" x="6942138" y="3028950"/>
          <p14:tracePt t="115049" x="6992938" y="3028950"/>
          <p14:tracePt t="115058" x="7029450" y="3016250"/>
          <p14:tracePt t="115066" x="7080250" y="3003550"/>
          <p14:tracePt t="115073" x="7118350" y="2990850"/>
          <p14:tracePt t="115079" x="7154863" y="2978150"/>
          <p14:tracePt t="115086" x="7192963" y="2978150"/>
          <p14:tracePt t="115092" x="7242175" y="2965450"/>
          <p14:tracePt t="115100" x="7267575" y="2952750"/>
          <p14:tracePt t="115107" x="7305675" y="2941638"/>
          <p14:tracePt t="115114" x="7329488" y="2941638"/>
          <p14:tracePt t="115121" x="7354888" y="2941638"/>
          <p14:tracePt t="115129" x="7367588" y="2941638"/>
          <p14:tracePt t="115135" x="7392988" y="2941638"/>
          <p14:tracePt t="115143" x="7418388" y="2928938"/>
          <p14:tracePt t="115158" x="7429500" y="2928938"/>
          <p14:tracePt t="115164" x="7442200" y="2916238"/>
          <p14:tracePt t="115244" x="7442200" y="2928938"/>
          <p14:tracePt t="115264" x="7429500" y="2928938"/>
          <p14:tracePt t="115294" x="7418388" y="2928938"/>
          <p14:tracePt t="115300" x="7405688" y="2941638"/>
          <p14:tracePt t="115308" x="7392988" y="2941638"/>
          <p14:tracePt t="115316" x="7392988" y="2952750"/>
          <p14:tracePt t="115323" x="7380288" y="2952750"/>
          <p14:tracePt t="115338" x="7367588" y="2952750"/>
          <p14:tracePt t="115350" x="7354888" y="2952750"/>
          <p14:tracePt t="115401" x="7367588" y="2952750"/>
          <p14:tracePt t="115416" x="7380288" y="2941638"/>
          <p14:tracePt t="115424" x="7392988" y="2941638"/>
          <p14:tracePt t="115431" x="7418388" y="2928938"/>
          <p14:tracePt t="115438" x="7429500" y="2903538"/>
          <p14:tracePt t="115445" x="7454900" y="2890838"/>
          <p14:tracePt t="115454" x="7480300" y="2890838"/>
          <p14:tracePt t="115460" x="7480300" y="2878138"/>
          <p14:tracePt t="115467" x="7493000" y="2878138"/>
          <p14:tracePt t="115475" x="7505700" y="2878138"/>
          <p14:tracePt t="115490" x="7505700" y="2865438"/>
          <p14:tracePt t="115512" x="7505700" y="2852738"/>
          <p14:tracePt t="115540" x="7480300" y="2852738"/>
          <p14:tracePt t="115548" x="7467600" y="2852738"/>
          <p14:tracePt t="115555" x="7442200" y="2852738"/>
          <p14:tracePt t="115561" x="7429500" y="2865438"/>
          <p14:tracePt t="115568" x="7405688" y="2865438"/>
          <p14:tracePt t="115575" x="7367588" y="2865438"/>
          <p14:tracePt t="115581" x="7329488" y="2878138"/>
          <p14:tracePt t="115588" x="7280275" y="2878138"/>
          <p14:tracePt t="115596" x="7242175" y="2878138"/>
          <p14:tracePt t="115602" x="7218363" y="2878138"/>
          <p14:tracePt t="115609" x="7180263" y="2878138"/>
          <p14:tracePt t="115618" x="7154863" y="2878138"/>
          <p14:tracePt t="115624" x="7129463" y="2878138"/>
          <p14:tracePt t="115630" x="7105650" y="2878138"/>
          <p14:tracePt t="115638" x="7092950" y="2878138"/>
          <p14:tracePt t="115645" x="7080250" y="2878138"/>
          <p14:tracePt t="115652" x="7067550" y="2878138"/>
          <p14:tracePt t="115681" x="7067550" y="2865438"/>
          <p14:tracePt t="115696" x="7080250" y="2865438"/>
          <p14:tracePt t="115703" x="7092950" y="2852738"/>
          <p14:tracePt t="115709" x="7105650" y="2852738"/>
          <p14:tracePt t="115718" x="7129463" y="2852738"/>
          <p14:tracePt t="115725" x="7154863" y="2840038"/>
          <p14:tracePt t="115733" x="7180263" y="2828925"/>
          <p14:tracePt t="115740" x="7205663" y="2828925"/>
          <p14:tracePt t="115747" x="7229475" y="2828925"/>
          <p14:tracePt t="115755" x="7267575" y="2816225"/>
          <p14:tracePt t="115763" x="7305675" y="2803525"/>
          <p14:tracePt t="115770" x="7329488" y="2790825"/>
          <p14:tracePt t="115777" x="7354888" y="2790825"/>
          <p14:tracePt t="115786" x="7380288" y="2790825"/>
          <p14:tracePt t="115792" x="7405688" y="2790825"/>
          <p14:tracePt t="115800" x="7429500" y="2778125"/>
          <p14:tracePt t="115806" x="7442200" y="2778125"/>
          <p14:tracePt t="115813" x="7454900" y="2765425"/>
          <p14:tracePt t="115821" x="7467600" y="2765425"/>
          <p14:tracePt t="115836" x="7480300" y="2765425"/>
          <p14:tracePt t="115851" x="7493000" y="2765425"/>
          <p14:tracePt t="115893" x="7480300" y="2765425"/>
          <p14:tracePt t="115916" x="7467600" y="2778125"/>
          <p14:tracePt t="115921" x="7454900" y="2790825"/>
          <p14:tracePt t="115929" x="7429500" y="2803525"/>
          <p14:tracePt t="115936" x="7392988" y="2816225"/>
          <p14:tracePt t="115943" x="7380288" y="2828925"/>
          <p14:tracePt t="115950" x="7367588" y="2828925"/>
          <p14:tracePt t="115958" x="7342188" y="2840038"/>
          <p14:tracePt t="115966" x="7342188" y="2852738"/>
          <p14:tracePt t="115981" x="7329488" y="2852738"/>
          <p14:tracePt t="116029" x="7342188" y="2852738"/>
          <p14:tracePt t="116037" x="7354888" y="2840038"/>
          <p14:tracePt t="116043" x="7367588" y="2840038"/>
          <p14:tracePt t="116052" x="7392988" y="2840038"/>
          <p14:tracePt t="116059" x="7418388" y="2828925"/>
          <p14:tracePt t="116067" x="7429500" y="2816225"/>
          <p14:tracePt t="116073" x="7442200" y="2816225"/>
          <p14:tracePt t="116081" x="7454900" y="2816225"/>
          <p14:tracePt t="116089" x="7467600" y="2816225"/>
          <p14:tracePt t="116097" x="7480300" y="2803525"/>
          <p14:tracePt t="116111" x="7493000" y="2803525"/>
          <p14:tracePt t="116138" x="7493000" y="2816225"/>
          <p14:tracePt t="116146" x="7480300" y="2828925"/>
          <p14:tracePt t="116152" x="7480300" y="2840038"/>
          <p14:tracePt t="116159" x="7454900" y="2840038"/>
          <p14:tracePt t="116166" x="7442200" y="2852738"/>
          <p14:tracePt t="116173" x="7429500" y="2865438"/>
          <p14:tracePt t="116180" x="7405688" y="2865438"/>
          <p14:tracePt t="116187" x="7405688" y="2878138"/>
          <p14:tracePt t="116195" x="7392988" y="2878138"/>
          <p14:tracePt t="116202" x="7380288" y="2878138"/>
          <p14:tracePt t="116209" x="7367588" y="2890838"/>
          <p14:tracePt t="116238" x="7380288" y="2890838"/>
          <p14:tracePt t="116253" x="7392988" y="2890838"/>
          <p14:tracePt t="116260" x="7418388" y="2878138"/>
          <p14:tracePt t="116268" x="7429500" y="2865438"/>
          <p14:tracePt t="116276" x="7467600" y="2865438"/>
          <p14:tracePt t="116283" x="7518400" y="2852738"/>
          <p14:tracePt t="116290" x="7567613" y="2828925"/>
          <p14:tracePt t="116297" x="7618413" y="2828925"/>
          <p14:tracePt t="116304" x="7680325" y="2816225"/>
          <p14:tracePt t="116313" x="7731125" y="2803525"/>
          <p14:tracePt t="116319" x="7780338" y="2803525"/>
          <p14:tracePt t="116326" x="7831138" y="2790825"/>
          <p14:tracePt t="116333" x="7867650" y="2790825"/>
          <p14:tracePt t="116340" x="7893050" y="2790825"/>
          <p14:tracePt t="116347" x="7931150" y="2790825"/>
          <p14:tracePt t="116355" x="7954963" y="2790825"/>
          <p14:tracePt t="116361" x="7980363" y="2790825"/>
          <p14:tracePt t="116370" x="7993063" y="2790825"/>
          <p14:tracePt t="116377" x="8018463" y="2790825"/>
          <p14:tracePt t="116384" x="8043863" y="2790825"/>
          <p14:tracePt t="116391" x="8067675" y="2803525"/>
          <p14:tracePt t="116398" x="8080375" y="2803525"/>
          <p14:tracePt t="116406" x="8093075" y="2803525"/>
          <p14:tracePt t="116414" x="8118475" y="2816225"/>
          <p14:tracePt t="116430" x="8131175" y="2816225"/>
          <p14:tracePt t="116443" x="8143875" y="2816225"/>
          <p14:tracePt t="116457" x="8143875" y="2828925"/>
          <p14:tracePt t="116479" x="8131175" y="2840038"/>
          <p14:tracePt t="116486" x="8118475" y="2840038"/>
          <p14:tracePt t="116495" x="8105775" y="2852738"/>
          <p14:tracePt t="116502" x="8080375" y="2865438"/>
          <p14:tracePt t="116509" x="8054975" y="2878138"/>
          <p14:tracePt t="116517" x="8031163" y="2878138"/>
          <p14:tracePt t="116525" x="8005763" y="2903538"/>
          <p14:tracePt t="116532" x="7954963" y="2903538"/>
          <p14:tracePt t="116539" x="7893050" y="2916238"/>
          <p14:tracePt t="116546" x="7843838" y="2928938"/>
          <p14:tracePt t="116552" x="7793038" y="2928938"/>
          <p14:tracePt t="116560" x="7718425" y="2928938"/>
          <p14:tracePt t="116567" x="7667625" y="2941638"/>
          <p14:tracePt t="116574" x="7593013" y="2952750"/>
          <p14:tracePt t="116582" x="7505700" y="2965450"/>
          <p14:tracePt t="116588" x="7442200" y="2990850"/>
          <p14:tracePt t="116595" x="7354888" y="3003550"/>
          <p14:tracePt t="116602" x="7267575" y="3028950"/>
          <p14:tracePt t="116609" x="7167563" y="3041650"/>
          <p14:tracePt t="116615" x="7054850" y="3065463"/>
          <p14:tracePt t="116624" x="6954838" y="3065463"/>
          <p14:tracePt t="116632" x="6854825" y="3078163"/>
          <p14:tracePt t="116639" x="6767513" y="3103563"/>
          <p14:tracePt t="116645" x="6680200" y="3128963"/>
          <p14:tracePt t="116651" x="6580188" y="3141663"/>
          <p14:tracePt t="116659" x="6503988" y="3165475"/>
          <p14:tracePt t="116665" x="6429375" y="3190875"/>
          <p14:tracePt t="116674" x="6354763" y="3203575"/>
          <p14:tracePt t="116682" x="6291263" y="3216275"/>
          <p14:tracePt t="116687" x="6229350" y="3228975"/>
          <p14:tracePt t="116695" x="6167438" y="3241675"/>
          <p14:tracePt t="116701" x="6129338" y="3241675"/>
          <p14:tracePt t="116708" x="6091238" y="3254375"/>
          <p14:tracePt t="116715" x="6054725" y="3254375"/>
          <p14:tracePt t="116722" x="6042025" y="3254375"/>
          <p14:tracePt t="116730" x="6016625" y="3267075"/>
          <p14:tracePt t="116736" x="5978525" y="3267075"/>
          <p14:tracePt t="116743" x="5978525" y="3278188"/>
          <p14:tracePt t="116751" x="5954713" y="3278188"/>
          <p14:tracePt t="116757" x="5942013" y="3278188"/>
          <p14:tracePt t="116764" x="5929313" y="3278188"/>
          <p14:tracePt t="116781" x="5903913" y="3278188"/>
          <p14:tracePt t="116793" x="5891213" y="3278188"/>
          <p14:tracePt t="116807" x="5878513" y="3278188"/>
          <p14:tracePt t="116821" x="5867400" y="3278188"/>
          <p14:tracePt t="116828" x="5854700" y="3278188"/>
          <p14:tracePt t="116835" x="5854700" y="3290888"/>
          <p14:tracePt t="116842" x="5842000" y="3290888"/>
          <p14:tracePt t="116857" x="5829300" y="3290888"/>
          <p14:tracePt t="116878" x="5816600" y="3290888"/>
          <p14:tracePt t="116885" x="5803900" y="3290888"/>
          <p14:tracePt t="116981" x="5816600" y="3290888"/>
          <p14:tracePt t="116999" x="5842000" y="3278188"/>
          <p14:tracePt t="117008" x="5854700" y="3278188"/>
          <p14:tracePt t="117015" x="5878513" y="3278188"/>
          <p14:tracePt t="117023" x="5916613" y="3267075"/>
          <p14:tracePt t="117030" x="5942013" y="3254375"/>
          <p14:tracePt t="117037" x="5967413" y="3254375"/>
          <p14:tracePt t="117043" x="5991225" y="3254375"/>
          <p14:tracePt t="117050" x="6016625" y="3254375"/>
          <p14:tracePt t="117058" x="6054725" y="3254375"/>
          <p14:tracePt t="117067" x="6091238" y="3254375"/>
          <p14:tracePt t="117072" x="6129338" y="3254375"/>
          <p14:tracePt t="117079" x="6167438" y="3254375"/>
          <p14:tracePt t="117086" x="6191250" y="3254375"/>
          <p14:tracePt t="117093" x="6216650" y="3254375"/>
          <p14:tracePt t="117100" x="6242050" y="3254375"/>
          <p14:tracePt t="117107" x="6267450" y="3267075"/>
          <p14:tracePt t="117117" x="6291263" y="3267075"/>
          <p14:tracePt t="117121" x="6316663" y="3267075"/>
          <p14:tracePt t="117127" x="6342063" y="3267075"/>
          <p14:tracePt t="117137" x="6354763" y="3278188"/>
          <p14:tracePt t="117143" x="6380163" y="3278188"/>
          <p14:tracePt t="117150" x="6403975" y="3278188"/>
          <p14:tracePt t="117157" x="6442075" y="3278188"/>
          <p14:tracePt t="117165" x="6467475" y="3278188"/>
          <p14:tracePt t="117170" x="6480175" y="3267075"/>
          <p14:tracePt t="117176" x="6503988" y="3254375"/>
          <p14:tracePt t="117184" x="6529388" y="3254375"/>
          <p14:tracePt t="117191" x="6554788" y="3254375"/>
          <p14:tracePt t="117198" x="6567488" y="3254375"/>
          <p14:tracePt t="117205" x="6580188" y="3254375"/>
          <p14:tracePt t="117214" x="6592888" y="3241675"/>
          <p14:tracePt t="117227" x="6604000" y="3241675"/>
          <p14:tracePt t="117241" x="6616700" y="3241675"/>
          <p14:tracePt t="117292" x="6604000" y="3254375"/>
          <p14:tracePt t="117313" x="6604000" y="3267075"/>
          <p14:tracePt t="117328" x="6592888" y="3267075"/>
          <p14:tracePt t="117335" x="6592888" y="3278188"/>
          <p14:tracePt t="117399" x="6604000" y="3278188"/>
          <p14:tracePt t="117406" x="6629400" y="3267075"/>
          <p14:tracePt t="117415" x="6642100" y="3267075"/>
          <p14:tracePt t="117421" x="6667500" y="3267075"/>
          <p14:tracePt t="117428" x="6742113" y="3267075"/>
          <p14:tracePt t="117434" x="6792913" y="3267075"/>
          <p14:tracePt t="117442" x="6829425" y="3267075"/>
          <p14:tracePt t="117450" x="6854825" y="3267075"/>
          <p14:tracePt t="117457" x="6880225" y="3267075"/>
          <p14:tracePt t="117463" x="6892925" y="3267075"/>
          <p14:tracePt t="117470" x="6905625" y="3267075"/>
          <p14:tracePt t="117484" x="6916738" y="3267075"/>
          <p14:tracePt t="117506" x="6916738" y="3278188"/>
          <p14:tracePt t="117522" x="6905625" y="3278188"/>
          <p14:tracePt t="117528" x="6892925" y="3290888"/>
          <p14:tracePt t="117536" x="6880225" y="3303588"/>
          <p14:tracePt t="117543" x="6854825" y="3316288"/>
          <p14:tracePt t="117549" x="6842125" y="3316288"/>
          <p14:tracePt t="117557" x="6829425" y="3328988"/>
          <p14:tracePt t="117565" x="6805613" y="3328988"/>
          <p14:tracePt t="117582" x="6792913" y="3328988"/>
          <p14:tracePt t="117637" x="6816725" y="3328988"/>
          <p14:tracePt t="117644" x="6829425" y="3316288"/>
          <p14:tracePt t="117651" x="6842125" y="3303588"/>
          <p14:tracePt t="117659" x="6880225" y="3290888"/>
          <p14:tracePt t="117666" x="6905625" y="3290888"/>
          <p14:tracePt t="117673" x="6942138" y="3290888"/>
          <p14:tracePt t="117682" x="6980238" y="3278188"/>
          <p14:tracePt t="117687" x="7016750" y="3278188"/>
          <p14:tracePt t="117695" x="7042150" y="3254375"/>
          <p14:tracePt t="117702" x="7080250" y="3254375"/>
          <p14:tracePt t="117710" x="7118350" y="3254375"/>
          <p14:tracePt t="117717" x="7142163" y="3254375"/>
          <p14:tracePt t="117724" x="7167563" y="3241675"/>
          <p14:tracePt t="117733" x="7192963" y="3241675"/>
          <p14:tracePt t="117749" x="7205663" y="3241675"/>
          <p14:tracePt t="117760" x="7218363" y="3241675"/>
          <p14:tracePt t="117797" x="7205663" y="3254375"/>
          <p14:tracePt t="117805" x="7192963" y="3254375"/>
          <p14:tracePt t="117815" x="7192963" y="3267075"/>
          <p14:tracePt t="117823" x="7167563" y="3278188"/>
          <p14:tracePt t="117828" x="7154863" y="3278188"/>
          <p14:tracePt t="117833" x="7142163" y="3278188"/>
          <p14:tracePt t="117841" x="7129463" y="3278188"/>
          <p14:tracePt t="117849" x="7118350" y="3290888"/>
          <p14:tracePt t="117854" x="7105650" y="3290888"/>
          <p14:tracePt t="117868" x="7092950" y="3290888"/>
          <p14:tracePt t="117883" x="7092950" y="3303588"/>
          <p14:tracePt t="117985" x="7118350" y="3303588"/>
          <p14:tracePt t="117992" x="7142163" y="3303588"/>
          <p14:tracePt t="117998" x="7180263" y="3303588"/>
          <p14:tracePt t="118007" x="7218363" y="3303588"/>
          <p14:tracePt t="118016" x="7254875" y="3303588"/>
          <p14:tracePt t="118022" x="7292975" y="3303588"/>
          <p14:tracePt t="118032" x="7329488" y="3303588"/>
          <p14:tracePt t="118036" x="7342188" y="3303588"/>
          <p14:tracePt t="118045" x="7367588" y="3303588"/>
          <p14:tracePt t="118052" x="7392988" y="3303588"/>
          <p14:tracePt t="118058" x="7405688" y="3303588"/>
          <p14:tracePt t="118067" x="7429500" y="3303588"/>
          <p14:tracePt t="118073" x="7467600" y="3303588"/>
          <p14:tracePt t="118082" x="7480300" y="3303588"/>
          <p14:tracePt t="118088" x="7505700" y="3303588"/>
          <p14:tracePt t="118096" x="7518400" y="3303588"/>
          <p14:tracePt t="118103" x="7542213" y="3303588"/>
          <p14:tracePt t="118110" x="7554913" y="3303588"/>
          <p14:tracePt t="118126" x="7567613" y="3303588"/>
          <p14:tracePt t="118132" x="7580313" y="3303588"/>
          <p14:tracePt t="118149" x="7593013" y="3303588"/>
          <p14:tracePt t="118176" x="7605713" y="3303588"/>
          <p14:tracePt t="118198" x="7618413" y="3303588"/>
          <p14:tracePt t="118205" x="7631113" y="3303588"/>
          <p14:tracePt t="118226" x="7642225" y="3303588"/>
          <p14:tracePt t="118248" x="7654925" y="3303588"/>
          <p14:tracePt t="118263" x="7667625" y="3303588"/>
          <p14:tracePt t="118269" x="7680325" y="3303588"/>
          <p14:tracePt t="118291" x="7693025" y="3303588"/>
          <p14:tracePt t="118306" x="7705725" y="3303588"/>
          <p14:tracePt t="118327" x="7718425" y="3303588"/>
          <p14:tracePt t="118342" x="7731125" y="3303588"/>
          <p14:tracePt t="118398" x="7731125" y="3316288"/>
          <p14:tracePt t="118428" x="7718425" y="3316288"/>
          <p14:tracePt t="118442" x="7693025" y="3328988"/>
          <p14:tracePt t="118448" x="7680325" y="3328988"/>
          <p14:tracePt t="118458" x="7605713" y="3341688"/>
          <p14:tracePt t="118465" x="7493000" y="3354388"/>
          <p14:tracePt t="118469" x="7405688" y="3367088"/>
          <p14:tracePt t="118477" x="7329488" y="3367088"/>
          <p14:tracePt t="118485" x="7254875" y="3367088"/>
          <p14:tracePt t="118492" x="7192963" y="3367088"/>
          <p14:tracePt t="118499" x="7142163" y="3367088"/>
          <p14:tracePt t="118507" x="7092950" y="3367088"/>
          <p14:tracePt t="118515" x="7054850" y="3367088"/>
          <p14:tracePt t="118520" x="6992938" y="3367088"/>
          <p14:tracePt t="118528" x="6954838" y="3354388"/>
          <p14:tracePt t="118534" x="6929438" y="3341688"/>
          <p14:tracePt t="118541" x="6892925" y="3328988"/>
          <p14:tracePt t="118550" x="6867525" y="3316288"/>
          <p14:tracePt t="118557" x="6829425" y="3303588"/>
          <p14:tracePt t="118566" x="6816725" y="3290888"/>
          <p14:tracePt t="118570" x="6805613" y="3278188"/>
          <p14:tracePt t="118578" x="6780213" y="3267075"/>
          <p14:tracePt t="118584" x="6767513" y="3241675"/>
          <p14:tracePt t="118592" x="6754813" y="3241675"/>
          <p14:tracePt t="118599" x="6754813" y="3216275"/>
          <p14:tracePt t="118606" x="6742113" y="3203575"/>
          <p14:tracePt t="118614" x="6729413" y="3190875"/>
          <p14:tracePt t="118620" x="6729413" y="3165475"/>
          <p14:tracePt t="118627" x="6716713" y="3165475"/>
          <p14:tracePt t="118634" x="6704013" y="3141663"/>
          <p14:tracePt t="118647" x="6704013" y="3128963"/>
          <p14:tracePt t="118654" x="6692900" y="3103563"/>
          <p14:tracePt t="118662" x="6692900" y="3090863"/>
          <p14:tracePt t="118668" x="6692900" y="3078163"/>
          <p14:tracePt t="118676" x="6692900" y="3065463"/>
          <p14:tracePt t="118683" x="6692900" y="3054350"/>
          <p14:tracePt t="118690" x="6692900" y="3041650"/>
          <p14:tracePt t="118697" x="6692900" y="3016250"/>
          <p14:tracePt t="118704" x="6716713" y="3003550"/>
          <p14:tracePt t="118711" x="6729413" y="2990850"/>
          <p14:tracePt t="118719" x="6754813" y="2978150"/>
          <p14:tracePt t="118733" x="6780213" y="2952750"/>
          <p14:tracePt t="118740" x="6805613" y="2952750"/>
          <p14:tracePt t="118748" x="6829425" y="2928938"/>
          <p14:tracePt t="118755" x="6854825" y="2928938"/>
          <p14:tracePt t="118764" x="6880225" y="2916238"/>
          <p14:tracePt t="118770" x="6916738" y="2890838"/>
          <p14:tracePt t="118777" x="6954838" y="2878138"/>
          <p14:tracePt t="118785" x="7005638" y="2878138"/>
          <p14:tracePt t="118792" x="7042150" y="2865438"/>
          <p14:tracePt t="118799" x="7080250" y="2852738"/>
          <p14:tracePt t="118806" x="7129463" y="2852738"/>
          <p14:tracePt t="118814" x="7180263" y="2840038"/>
          <p14:tracePt t="118822" x="7242175" y="2828925"/>
          <p14:tracePt t="118827" x="7292975" y="2828925"/>
          <p14:tracePt t="118836" x="7342188" y="2828925"/>
          <p14:tracePt t="118842" x="7405688" y="2828925"/>
          <p14:tracePt t="118849" x="7480300" y="2828925"/>
          <p14:tracePt t="118856" x="7531100" y="2828925"/>
          <p14:tracePt t="118864" x="7593013" y="2828925"/>
          <p14:tracePt t="118870" x="7680325" y="2816225"/>
          <p14:tracePt t="118877" x="7742238" y="2816225"/>
          <p14:tracePt t="118884" x="7818438" y="2816225"/>
          <p14:tracePt t="118892" x="7880350" y="2816225"/>
          <p14:tracePt t="118898" x="7943850" y="2816225"/>
          <p14:tracePt t="118906" x="7993063" y="2816225"/>
          <p14:tracePt t="118914" x="8054975" y="2816225"/>
          <p14:tracePt t="118921" x="8080375" y="2816225"/>
          <p14:tracePt t="118928" x="8118475" y="2828925"/>
          <p14:tracePt t="118936" x="8143875" y="2828925"/>
          <p14:tracePt t="118943" x="8156575" y="2840038"/>
          <p14:tracePt t="118950" x="8167688" y="2840038"/>
          <p14:tracePt t="118965" x="8193088" y="2865438"/>
          <p14:tracePt t="118981" x="8193088" y="2878138"/>
          <p14:tracePt t="118988" x="8205788" y="2878138"/>
          <p14:tracePt t="118995" x="8205788" y="2890838"/>
          <p14:tracePt t="119001" x="8205788" y="2903538"/>
          <p14:tracePt t="119009" x="8205788" y="2916238"/>
          <p14:tracePt t="119016" x="8218488" y="2916238"/>
          <p14:tracePt t="119023" x="8218488" y="2928938"/>
          <p14:tracePt t="119031" x="8218488" y="2941638"/>
          <p14:tracePt t="119039" x="8218488" y="2952750"/>
          <p14:tracePt t="119052" x="8218488" y="2965450"/>
          <p14:tracePt t="119061" x="8218488" y="2990850"/>
          <p14:tracePt t="119067" x="8218488" y="3003550"/>
          <p14:tracePt t="119075" x="8218488" y="3016250"/>
          <p14:tracePt t="119080" x="8205788" y="3041650"/>
          <p14:tracePt t="119088" x="8205788" y="3054350"/>
          <p14:tracePt t="119095" x="8180388" y="3065463"/>
          <p14:tracePt t="119103" x="8180388" y="3078163"/>
          <p14:tracePt t="119109" x="8167688" y="3090863"/>
          <p14:tracePt t="119116" x="8156575" y="3116263"/>
          <p14:tracePt t="119124" x="8131175" y="3128963"/>
          <p14:tracePt t="119131" x="8131175" y="3154363"/>
          <p14:tracePt t="119138" x="8105775" y="3154363"/>
          <p14:tracePt t="119145" x="8093075" y="3178175"/>
          <p14:tracePt t="119153" x="8080375" y="3190875"/>
          <p14:tracePt t="119159" x="8067675" y="3203575"/>
          <p14:tracePt t="119166" x="8043863" y="3203575"/>
          <p14:tracePt t="119173" x="8031163" y="3228975"/>
          <p14:tracePt t="119180" x="8018463" y="3241675"/>
          <p14:tracePt t="119187" x="7980363" y="3241675"/>
          <p14:tracePt t="119194" x="7943850" y="3254375"/>
          <p14:tracePt t="119202" x="7918450" y="3278188"/>
          <p14:tracePt t="119208" x="7854950" y="3278188"/>
          <p14:tracePt t="119215" x="7805738" y="3290888"/>
          <p14:tracePt t="119223" x="7731125" y="3316288"/>
          <p14:tracePt t="119231" x="7667625" y="3328988"/>
          <p14:tracePt t="119237" x="7580313" y="3354388"/>
          <p14:tracePt t="119244" x="7505700" y="3367088"/>
          <p14:tracePt t="119253" x="7392988" y="3390900"/>
          <p14:tracePt t="119258" x="7292975" y="3416300"/>
          <p14:tracePt t="119265" x="7192963" y="3429000"/>
          <p14:tracePt t="119273" x="7067550" y="3467100"/>
          <p14:tracePt t="119281" x="6967538" y="3503613"/>
          <p14:tracePt t="119287" x="6829425" y="3529013"/>
          <p14:tracePt t="119295" x="6680200" y="3579813"/>
          <p14:tracePt t="119300" x="6503988" y="3603625"/>
          <p14:tracePt t="119308" x="6342063" y="3654425"/>
          <p14:tracePt t="119315" x="6203950" y="3679825"/>
          <p14:tracePt t="119323" x="6103938" y="3692525"/>
          <p14:tracePt t="119331" x="6016625" y="3716338"/>
          <p14:tracePt t="119337" x="5916613" y="3729038"/>
          <p14:tracePt t="119344" x="5829300" y="3729038"/>
          <p14:tracePt t="119350" x="5754688" y="3754438"/>
          <p14:tracePt t="119358" x="5691188" y="3754438"/>
          <p14:tracePt t="119364" x="5641975" y="3754438"/>
          <p14:tracePt t="119372" x="5578475" y="3754438"/>
          <p14:tracePt t="119380" x="5541963" y="3754438"/>
          <p14:tracePt t="119386" x="5503863" y="3754438"/>
          <p14:tracePt t="119394" x="5465763" y="3729038"/>
          <p14:tracePt t="119400" x="5441950" y="3716338"/>
          <p14:tracePt t="119409" x="5416550" y="3692525"/>
          <p14:tracePt t="119415" x="5403850" y="3679825"/>
          <p14:tracePt t="119423" x="5378450" y="3667125"/>
          <p14:tracePt t="119431" x="5378450" y="3629025"/>
          <p14:tracePt t="119437" x="5365750" y="3603625"/>
          <p14:tracePt t="119445" x="5353050" y="3579813"/>
          <p14:tracePt t="119453" x="5353050" y="3554413"/>
          <p14:tracePt t="119459" x="5353050" y="3529013"/>
          <p14:tracePt t="119466" x="5353050" y="3503613"/>
          <p14:tracePt t="119473" x="5353050" y="3467100"/>
          <p14:tracePt t="119480" x="5365750" y="3429000"/>
          <p14:tracePt t="119487" x="5378450" y="3403600"/>
          <p14:tracePt t="119495" x="5403850" y="3354388"/>
          <p14:tracePt t="119503" x="5454650" y="3303588"/>
          <p14:tracePt t="119511" x="5491163" y="3241675"/>
          <p14:tracePt t="119519" x="5554663" y="3190875"/>
          <p14:tracePt t="119524" x="5616575" y="3128963"/>
          <p14:tracePt t="119532" x="5716588" y="3054350"/>
          <p14:tracePt t="119539" x="5791200" y="2978150"/>
          <p14:tracePt t="119547" x="5903913" y="2903538"/>
          <p14:tracePt t="119554" x="6016625" y="2816225"/>
          <p14:tracePt t="119562" x="6167438" y="2716213"/>
          <p14:tracePt t="119570" x="6316663" y="2652713"/>
          <p14:tracePt t="119576" x="6480175" y="2540000"/>
          <p14:tracePt t="119583" x="6629400" y="2478088"/>
          <p14:tracePt t="119591" x="6729413" y="2439988"/>
          <p14:tracePt t="119597" x="6854825" y="2390775"/>
          <p14:tracePt t="119605" x="6954838" y="2365375"/>
          <p14:tracePt t="119614" x="7005638" y="2352675"/>
          <p14:tracePt t="119621" x="7042150" y="2352675"/>
          <p14:tracePt t="119627" x="7080250" y="2352675"/>
          <p14:tracePt t="119635" x="7105650" y="2352675"/>
          <p14:tracePt t="119641" x="7118350" y="2352675"/>
          <p14:tracePt t="119649" x="7154863" y="2352675"/>
          <p14:tracePt t="119657" x="7167563" y="2352675"/>
          <p14:tracePt t="119664" x="7180263" y="2365375"/>
          <p14:tracePt t="119671" x="7205663" y="2365375"/>
          <p14:tracePt t="119680" x="7218363" y="2365375"/>
          <p14:tracePt t="119686" x="7229475" y="2390775"/>
          <p14:tracePt t="119693" x="7254875" y="2403475"/>
          <p14:tracePt t="119700" x="7254875" y="2414588"/>
          <p14:tracePt t="119708" x="7280275" y="2427288"/>
          <p14:tracePt t="119714" x="7280275" y="2439988"/>
          <p14:tracePt t="119722" x="7292975" y="2452688"/>
          <p14:tracePt t="119731" x="7305675" y="2465388"/>
          <p14:tracePt t="119737" x="7318375" y="2478088"/>
          <p14:tracePt t="119744" x="7342188" y="2503488"/>
          <p14:tracePt t="119751" x="7342188" y="2516188"/>
          <p14:tracePt t="119758" x="7354888" y="2540000"/>
          <p14:tracePt t="119773" x="7367588" y="2552700"/>
          <p14:tracePt t="119781" x="7367588" y="2565400"/>
          <p14:tracePt t="119787" x="7367588" y="2578100"/>
          <p14:tracePt t="119795" x="7367588" y="2590800"/>
          <p14:tracePt t="119802" x="7367588" y="2603500"/>
          <p14:tracePt t="119810" x="7367588" y="2616200"/>
          <p14:tracePt t="119816" x="7367588" y="2627313"/>
          <p14:tracePt t="119825" x="7367588" y="2640013"/>
          <p14:tracePt t="119831" x="7367588" y="2652713"/>
          <p14:tracePt t="119839" x="7367588" y="2665413"/>
          <p14:tracePt t="119847" x="7367588" y="2678113"/>
          <p14:tracePt t="119854" x="7354888" y="2690813"/>
          <p14:tracePt t="119861" x="7354888" y="2728913"/>
          <p14:tracePt t="119869" x="7354888" y="2740025"/>
          <p14:tracePt t="119876" x="7342188" y="2765425"/>
          <p14:tracePt t="119884" x="7342188" y="2790825"/>
          <p14:tracePt t="119890" x="7342188" y="2816225"/>
          <p14:tracePt t="119897" x="7329488" y="2840038"/>
          <p14:tracePt t="119905" x="7318375" y="2852738"/>
          <p14:tracePt t="119914" x="7318375" y="2878138"/>
          <p14:tracePt t="119919" x="7318375" y="2916238"/>
          <p14:tracePt t="119927" x="7305675" y="2928938"/>
          <p14:tracePt t="119934" x="7305675" y="2952750"/>
          <p14:tracePt t="119941" x="7292975" y="2965450"/>
          <p14:tracePt t="119949" x="7292975" y="2990850"/>
          <p14:tracePt t="119954" x="7292975" y="3003550"/>
          <p14:tracePt t="119962" x="7292975" y="3016250"/>
          <p14:tracePt t="119969" x="7292975" y="3028950"/>
          <p14:tracePt t="119982" x="7292975" y="3065463"/>
          <p14:tracePt t="119991" x="7292975" y="3078163"/>
          <p14:tracePt t="119998" x="7292975" y="3090863"/>
          <p14:tracePt t="120005" x="7280275" y="3103563"/>
          <p14:tracePt t="120012" x="7267575" y="3116263"/>
          <p14:tracePt t="120019" x="7267575" y="3128963"/>
          <p14:tracePt t="120026" x="7254875" y="3141663"/>
          <p14:tracePt t="120033" x="7254875" y="3154363"/>
          <p14:tracePt t="120040" x="7242175" y="3154363"/>
          <p14:tracePt t="120047" x="7229475" y="3165475"/>
          <p14:tracePt t="120062" x="7218363" y="3178175"/>
          <p14:tracePt t="120069" x="7218363" y="3190875"/>
          <p14:tracePt t="120076" x="7192963" y="3190875"/>
          <p14:tracePt t="120083" x="7192963" y="3203575"/>
          <p14:tracePt t="120091" x="7180263" y="3203575"/>
          <p14:tracePt t="120098" x="7167563" y="3203575"/>
          <p14:tracePt t="120105" x="7154863" y="3216275"/>
          <p14:tracePt t="120114" x="7129463" y="3216275"/>
          <p14:tracePt t="120121" x="7129463" y="3228975"/>
          <p14:tracePt t="120128" x="7118350" y="3241675"/>
          <p14:tracePt t="120135" x="7105650" y="3241675"/>
          <p14:tracePt t="120142" x="7092950" y="3241675"/>
          <p14:tracePt t="120149" x="7080250" y="3241675"/>
          <p14:tracePt t="120157" x="7080250" y="3254375"/>
          <p14:tracePt t="120164" x="7067550" y="3254375"/>
          <p14:tracePt t="120181" x="7054850" y="3254375"/>
          <p14:tracePt t="120200" x="7054850" y="3241675"/>
          <p14:tracePt t="120215" x="7054850" y="3228975"/>
          <p14:tracePt t="120222" x="7054850" y="3216275"/>
          <p14:tracePt t="120237" x="7067550" y="3203575"/>
          <p14:tracePt t="120250" x="7080250" y="3190875"/>
          <p14:tracePt t="120258" x="7092950" y="3190875"/>
          <p14:tracePt t="120265" x="7118350" y="3165475"/>
          <p14:tracePt t="120272" x="7142163" y="3154363"/>
          <p14:tracePt t="120282" x="7180263" y="3154363"/>
          <p14:tracePt t="120287" x="7205663" y="3141663"/>
          <p14:tracePt t="120296" x="7229475" y="3128963"/>
          <p14:tracePt t="120301" x="7267575" y="3116263"/>
          <p14:tracePt t="120309" x="7305675" y="3116263"/>
          <p14:tracePt t="120317" x="7342188" y="3116263"/>
          <p14:tracePt t="120324" x="7380288" y="3116263"/>
          <p14:tracePt t="120332" x="7405688" y="3116263"/>
          <p14:tracePt t="120341" x="7429500" y="3116263"/>
          <p14:tracePt t="120348" x="7467600" y="3116263"/>
          <p14:tracePt t="120354" x="7493000" y="3116263"/>
          <p14:tracePt t="120361" x="7505700" y="3116263"/>
          <p14:tracePt t="120368" x="7518400" y="3116263"/>
          <p14:tracePt t="120375" x="7554913" y="3116263"/>
          <p14:tracePt t="120383" x="7567613" y="3116263"/>
          <p14:tracePt t="120389" x="7580313" y="3128963"/>
          <p14:tracePt t="120398" x="7605713" y="3128963"/>
          <p14:tracePt t="120405" x="7631113" y="3128963"/>
          <p14:tracePt t="120412" x="7654925" y="3141663"/>
          <p14:tracePt t="120419" x="7680325" y="3154363"/>
          <p14:tracePt t="120426" x="7693025" y="3165475"/>
          <p14:tracePt t="120433" x="7718425" y="3165475"/>
          <p14:tracePt t="120441" x="7731125" y="3178175"/>
          <p14:tracePt t="120448" x="7754938" y="3190875"/>
          <p14:tracePt t="120456" x="7767638" y="3190875"/>
          <p14:tracePt t="120465" x="7780338" y="3203575"/>
          <p14:tracePt t="120470" x="7805738" y="3203575"/>
          <p14:tracePt t="120485" x="7805738" y="3216275"/>
          <p14:tracePt t="120492" x="7818438" y="3228975"/>
          <p14:tracePt t="120521" x="7818438" y="3241675"/>
          <p14:tracePt t="120557" x="7818438" y="3254375"/>
          <p14:tracePt t="120564" x="7805738" y="3254375"/>
          <p14:tracePt t="120573" x="7793038" y="3267075"/>
          <p14:tracePt t="120581" x="7780338" y="3278188"/>
          <p14:tracePt t="120595" x="7754938" y="3303588"/>
          <p14:tracePt t="120601" x="7742238" y="3303588"/>
          <p14:tracePt t="120609" x="7731125" y="3328988"/>
          <p14:tracePt t="120615" x="7693025" y="3328988"/>
          <p14:tracePt t="120623" x="7667625" y="3341688"/>
          <p14:tracePt t="120632" x="7631113" y="3341688"/>
          <p14:tracePt t="120638" x="7593013" y="3354388"/>
          <p14:tracePt t="120646" x="7554913" y="3354388"/>
          <p14:tracePt t="120653" x="7518400" y="3367088"/>
          <p14:tracePt t="120659" x="7467600" y="3367088"/>
          <p14:tracePt t="120665" x="7429500" y="3367088"/>
          <p14:tracePt t="120673" x="7392988" y="3354388"/>
          <p14:tracePt t="120682" x="7367588" y="3354388"/>
          <p14:tracePt t="120688" x="7318375" y="3328988"/>
          <p14:tracePt t="120695" x="7292975" y="3328988"/>
          <p14:tracePt t="120702" x="7280275" y="3303588"/>
          <p14:tracePt t="120708" x="7267575" y="3303588"/>
          <p14:tracePt t="120715" x="7267575" y="3290888"/>
          <p14:tracePt t="120723" x="7254875" y="3278188"/>
          <p14:tracePt t="120732" x="7254875" y="3267075"/>
          <p14:tracePt t="120737" x="7254875" y="3241675"/>
          <p14:tracePt t="120745" x="7254875" y="3216275"/>
          <p14:tracePt t="120752" x="7280275" y="3203575"/>
          <p14:tracePt t="120759" x="7292975" y="3178175"/>
          <p14:tracePt t="120765" x="7329488" y="3165475"/>
          <p14:tracePt t="120775" x="7342188" y="3141663"/>
          <p14:tracePt t="120782" x="7380288" y="3141663"/>
          <p14:tracePt t="120792" x="7418388" y="3116263"/>
          <p14:tracePt t="120796" x="7467600" y="3103563"/>
          <p14:tracePt t="120803" x="7493000" y="3090863"/>
          <p14:tracePt t="120809" x="7531100" y="3078163"/>
          <p14:tracePt t="120817" x="7580313" y="3065463"/>
          <p14:tracePt t="120824" x="7642225" y="3041650"/>
          <p14:tracePt t="120830" x="7693025" y="3028950"/>
          <p14:tracePt t="120839" x="7731125" y="3028950"/>
          <p14:tracePt t="120847" x="7767638" y="3028950"/>
          <p14:tracePt t="120853" x="7805738" y="3016250"/>
          <p14:tracePt t="120861" x="7831138" y="3003550"/>
          <p14:tracePt t="120869" x="7854950" y="3003550"/>
          <p14:tracePt t="120876" x="7893050" y="3003550"/>
          <p14:tracePt t="120883" x="7918450" y="3003550"/>
          <p14:tracePt t="120890" x="7943850" y="3003550"/>
          <p14:tracePt t="120897" x="7954963" y="3016250"/>
          <p14:tracePt t="120905" x="7980363" y="3016250"/>
          <p14:tracePt t="120912" x="8005763" y="3016250"/>
          <p14:tracePt t="120919" x="8018463" y="3041650"/>
          <p14:tracePt t="120925" x="8031163" y="3041650"/>
          <p14:tracePt t="120933" x="8043863" y="3054350"/>
          <p14:tracePt t="120947" x="8054975" y="3078163"/>
          <p14:tracePt t="120966" x="8067675" y="3103563"/>
          <p14:tracePt t="120970" x="8067675" y="3116263"/>
          <p14:tracePt t="120984" x="8067675" y="3141663"/>
          <p14:tracePt t="120991" x="8067675" y="3154363"/>
          <p14:tracePt t="120998" x="8067675" y="3165475"/>
          <p14:tracePt t="121005" x="8067675" y="3190875"/>
          <p14:tracePt t="121014" x="8043863" y="3203575"/>
          <p14:tracePt t="121020" x="8031163" y="3216275"/>
          <p14:tracePt t="121027" x="8005763" y="3254375"/>
          <p14:tracePt t="121033" x="7993063" y="3267075"/>
          <p14:tracePt t="121041" x="7967663" y="3290888"/>
          <p14:tracePt t="121048" x="7954963" y="3316288"/>
          <p14:tracePt t="121055" x="7931150" y="3328988"/>
          <p14:tracePt t="121065" x="7893050" y="3354388"/>
          <p14:tracePt t="121071" x="7854950" y="3367088"/>
          <p14:tracePt t="121078" x="7818438" y="3378200"/>
          <p14:tracePt t="121085" x="7742238" y="3390900"/>
          <p14:tracePt t="121092" x="7693025" y="3403600"/>
          <p14:tracePt t="121099" x="7642225" y="3403600"/>
          <p14:tracePt t="121108" x="7580313" y="3403600"/>
          <p14:tracePt t="121115" x="7542213" y="3403600"/>
          <p14:tracePt t="121122" x="7518400" y="3390900"/>
          <p14:tracePt t="121131" x="7493000" y="3390900"/>
          <p14:tracePt t="121137" x="7480300" y="3378200"/>
          <p14:tracePt t="121144" x="7454900" y="3367088"/>
          <p14:tracePt t="121165" x="7454900" y="3354388"/>
          <p14:tracePt t="121173" x="7454900" y="3341688"/>
          <p14:tracePt t="121182" x="7467600" y="3341688"/>
          <p14:tracePt t="121189" x="7480300" y="3328988"/>
          <p14:tracePt t="121195" x="7505700" y="3316288"/>
          <p14:tracePt t="121203" x="7531100" y="3303588"/>
          <p14:tracePt t="121210" x="7567613" y="3290888"/>
          <p14:tracePt t="121217" x="7618413" y="3278188"/>
          <p14:tracePt t="121224" x="7667625" y="3267075"/>
          <p14:tracePt t="121232" x="7731125" y="3254375"/>
          <p14:tracePt t="121239" x="7767638" y="3241675"/>
          <p14:tracePt t="121248" x="7831138" y="3228975"/>
          <p14:tracePt t="121254" x="7867650" y="3216275"/>
          <p14:tracePt t="121261" x="7918450" y="3216275"/>
          <p14:tracePt t="121267" x="7943850" y="3216275"/>
          <p14:tracePt t="121275" x="7954963" y="3216275"/>
          <p14:tracePt t="121281" x="7967663" y="3216275"/>
          <p14:tracePt t="121311" x="7954963" y="3216275"/>
          <p14:tracePt t="121318" x="7931150" y="3241675"/>
          <p14:tracePt t="121334" x="7905750" y="3267075"/>
          <p14:tracePt t="121341" x="7867650" y="3303588"/>
          <p14:tracePt t="121348" x="7793038" y="3341688"/>
          <p14:tracePt t="121356" x="7680325" y="3390900"/>
          <p14:tracePt t="121364" x="7554913" y="3441700"/>
          <p14:tracePt t="121371" x="7405688" y="3503613"/>
          <p14:tracePt t="121378" x="7180263" y="3590925"/>
          <p14:tracePt t="121384" x="6916738" y="3692525"/>
          <p14:tracePt t="121392" x="6680200" y="3779838"/>
          <p14:tracePt t="121398" x="6467475" y="3841750"/>
          <p14:tracePt t="121406" x="6316663" y="3892550"/>
          <p14:tracePt t="121415" x="6142038" y="3929063"/>
          <p14:tracePt t="121421" x="6003925" y="3954463"/>
          <p14:tracePt t="121428" x="5878513" y="3979863"/>
          <p14:tracePt t="121435" x="5754688" y="4005263"/>
          <p14:tracePt t="121442" x="5691188" y="4005263"/>
          <p14:tracePt t="121449" x="5616575" y="4005263"/>
          <p14:tracePt t="121457" x="5578475" y="4017963"/>
          <p14:tracePt t="121465" x="5541963" y="4017963"/>
          <p14:tracePt t="121471" x="5516563" y="4017963"/>
          <p14:tracePt t="121478" x="5503863" y="4017963"/>
          <p14:tracePt t="121485" x="5478463" y="4017963"/>
          <p14:tracePt t="121498" x="5465763" y="4017963"/>
          <p14:tracePt t="121506" x="5454650" y="4017963"/>
          <p14:tracePt t="121515" x="5441950" y="4017963"/>
          <p14:tracePt t="121528" x="5441950" y="4005263"/>
          <p14:tracePt t="121541" x="5429250" y="4005263"/>
          <p14:tracePt t="121548" x="5416550" y="3992563"/>
          <p14:tracePt t="121555" x="5403850" y="3992563"/>
          <p14:tracePt t="121563" x="5403850" y="3979863"/>
          <p14:tracePt t="121569" x="5403850" y="3967163"/>
          <p14:tracePt t="121590" x="5391150" y="3954463"/>
          <p14:tracePt t="121611" x="5391150" y="3941763"/>
          <p14:tracePt t="121639" x="5391150" y="3929063"/>
          <p14:tracePt t="121645" x="5391150" y="3916363"/>
          <p14:tracePt t="121666" x="5403850" y="3905250"/>
          <p14:tracePt t="121674" x="5416550" y="3905250"/>
          <p14:tracePt t="121682" x="5429250" y="3892550"/>
          <p14:tracePt t="121688" x="5465763" y="3867150"/>
          <p14:tracePt t="121695" x="5491163" y="3841750"/>
          <p14:tracePt t="121703" x="5541963" y="3829050"/>
          <p14:tracePt t="121708" x="5565775" y="3816350"/>
          <p14:tracePt t="121715" x="5603875" y="3792538"/>
          <p14:tracePt t="121723" x="5641975" y="3779838"/>
          <p14:tracePt t="121731" x="5665788" y="3754438"/>
          <p14:tracePt t="121737" x="5716588" y="3741738"/>
          <p14:tracePt t="121743" x="5754688" y="3716338"/>
          <p14:tracePt t="121751" x="5791200" y="3703638"/>
          <p14:tracePt t="121759" x="5816600" y="3692525"/>
          <p14:tracePt t="121765" x="5854700" y="3679825"/>
          <p14:tracePt t="121774" x="5891213" y="3654425"/>
          <p14:tracePt t="121782" x="5903913" y="3654425"/>
          <p14:tracePt t="121788" x="5916613" y="3654425"/>
          <p14:tracePt t="121798" x="5929313" y="3641725"/>
          <p14:tracePt t="121804" x="5942013" y="3629025"/>
          <p14:tracePt t="121817" x="5954713" y="3629025"/>
          <p14:tracePt t="121825" x="5967413" y="3629025"/>
          <p14:tracePt t="121832" x="5967413" y="3616325"/>
          <p14:tracePt t="121840" x="5978525" y="3616325"/>
          <p14:tracePt t="121848" x="5991225" y="3616325"/>
          <p14:tracePt t="121856" x="5991225" y="3603625"/>
          <p14:tracePt t="121870" x="6003925" y="3603625"/>
          <p14:tracePt t="121883" x="6003925" y="3590925"/>
          <p14:tracePt t="121898" x="6016625" y="3590925"/>
          <p14:tracePt t="122007" x="6003925" y="3590925"/>
          <p14:tracePt t="122022" x="5991225" y="3590925"/>
          <p14:tracePt t="122029" x="5954713" y="3590925"/>
          <p14:tracePt t="122037" x="5891213" y="3603625"/>
          <p14:tracePt t="122043" x="5829300" y="3629025"/>
          <p14:tracePt t="122050" x="5778500" y="3629025"/>
          <p14:tracePt t="122057" x="5729288" y="3641725"/>
          <p14:tracePt t="122067" x="5678488" y="3667125"/>
          <p14:tracePt t="122073" x="5641975" y="3679825"/>
          <p14:tracePt t="122079" x="5603875" y="3679825"/>
          <p14:tracePt t="122086" x="5578475" y="3679825"/>
          <p14:tracePt t="122094" x="5541963" y="3692525"/>
          <p14:tracePt t="122101" x="5503863" y="3692525"/>
          <p14:tracePt t="122108" x="5465763" y="3703638"/>
          <p14:tracePt t="122116" x="5441950" y="3716338"/>
          <p14:tracePt t="122123" x="5403850" y="3716338"/>
          <p14:tracePt t="122130" x="5378450" y="3716338"/>
          <p14:tracePt t="122135" x="5341938" y="3729038"/>
          <p14:tracePt t="122144" x="5316538" y="3741738"/>
          <p14:tracePt t="122149" x="5291138" y="3754438"/>
          <p14:tracePt t="122157" x="5265738" y="3754438"/>
          <p14:tracePt t="122165" x="5253038" y="3754438"/>
          <p14:tracePt t="122171" x="5241925" y="3767138"/>
          <p14:tracePt t="122181" x="5216525" y="3767138"/>
          <p14:tracePt t="122201" x="5203825" y="3767138"/>
          <p14:tracePt t="122245" x="5229225" y="3767138"/>
          <p14:tracePt t="122252" x="5241925" y="3754438"/>
          <p14:tracePt t="122260" x="5265738" y="3741738"/>
          <p14:tracePt t="122266" x="5291138" y="3716338"/>
          <p14:tracePt t="122274" x="5329238" y="3703638"/>
          <p14:tracePt t="122281" x="5353050" y="3692525"/>
          <p14:tracePt t="122289" x="5391150" y="3654425"/>
          <p14:tracePt t="122297" x="5416550" y="3641725"/>
          <p14:tracePt t="122304" x="5478463" y="3616325"/>
          <p14:tracePt t="122311" x="5516563" y="3603625"/>
          <p14:tracePt t="122320" x="5554663" y="3603625"/>
          <p14:tracePt t="122326" x="5603875" y="3590925"/>
          <p14:tracePt t="122333" x="5641975" y="3579813"/>
          <p14:tracePt t="122341" x="5703888" y="3567113"/>
          <p14:tracePt t="122348" x="5754688" y="3567113"/>
          <p14:tracePt t="122355" x="5791200" y="3554413"/>
          <p14:tracePt t="122364" x="5829300" y="3554413"/>
          <p14:tracePt t="122370" x="5854700" y="3541713"/>
          <p14:tracePt t="122377" x="5878513" y="3541713"/>
          <p14:tracePt t="122385" x="5903913" y="3529013"/>
          <p14:tracePt t="122392" x="5929313" y="3529013"/>
          <p14:tracePt t="122398" x="5954713" y="3529013"/>
          <p14:tracePt t="122405" x="5967413" y="3516313"/>
          <p14:tracePt t="122415" x="5978525" y="3516313"/>
          <p14:tracePt t="122421" x="5991225" y="3516313"/>
          <p14:tracePt t="122428" x="6003925" y="3516313"/>
          <p14:tracePt t="122435" x="6029325" y="3516313"/>
          <p14:tracePt t="122449" x="6042025" y="3516313"/>
          <p14:tracePt t="122456" x="6054725" y="3503613"/>
          <p14:tracePt t="122464" x="6067425" y="3503613"/>
          <p14:tracePt t="122471" x="6078538" y="3503613"/>
          <p14:tracePt t="122477" x="6103938" y="3490913"/>
          <p14:tracePt t="122485" x="6116638" y="3490913"/>
          <p14:tracePt t="122492" x="6142038" y="3479800"/>
          <p14:tracePt t="122498" x="6167438" y="3479800"/>
          <p14:tracePt t="122506" x="6180138" y="3479800"/>
          <p14:tracePt t="122514" x="6203950" y="3467100"/>
          <p14:tracePt t="122521" x="6216650" y="3467100"/>
          <p14:tracePt t="122528" x="6254750" y="3454400"/>
          <p14:tracePt t="122534" x="6267450" y="3441700"/>
          <p14:tracePt t="122541" x="6280150" y="3441700"/>
          <p14:tracePt t="122548" x="6316663" y="3429000"/>
          <p14:tracePt t="122557" x="6354763" y="3429000"/>
          <p14:tracePt t="122564" x="6391275" y="3403600"/>
          <p14:tracePt t="122572" x="6429375" y="3403600"/>
          <p14:tracePt t="122581" x="6454775" y="3390900"/>
          <p14:tracePt t="122586" x="6503988" y="3367088"/>
          <p14:tracePt t="122593" x="6542088" y="3354388"/>
          <p14:tracePt t="122601" x="6580188" y="3354388"/>
          <p14:tracePt t="122607" x="6616700" y="3341688"/>
          <p14:tracePt t="122616" x="6642100" y="3328988"/>
          <p14:tracePt t="122622" x="6667500" y="3316288"/>
          <p14:tracePt t="122631" x="6680200" y="3316288"/>
          <p14:tracePt t="122636" x="6692900" y="3316288"/>
          <p14:tracePt t="122644" x="6704013" y="3316288"/>
          <p14:tracePt t="122651" x="6716713" y="3303588"/>
          <p14:tracePt t="122687" x="6704013" y="3303588"/>
          <p14:tracePt t="122701" x="6692900" y="3303588"/>
          <p14:tracePt t="122708" x="6667500" y="3316288"/>
          <p14:tracePt t="122716" x="6654800" y="3316288"/>
          <p14:tracePt t="122723" x="6642100" y="3316288"/>
          <p14:tracePt t="122731" x="6629400" y="3328988"/>
          <p14:tracePt t="122738" x="6616700" y="3328988"/>
          <p14:tracePt t="122745" x="6592888" y="3341688"/>
          <p14:tracePt t="122751" x="6567488" y="3354388"/>
          <p14:tracePt t="122759" x="6554788" y="3367088"/>
          <p14:tracePt t="122766" x="6529388" y="3367088"/>
          <p14:tracePt t="122774" x="6503988" y="3378200"/>
          <p14:tracePt t="122781" x="6480175" y="3390900"/>
          <p14:tracePt t="122788" x="6454775" y="3403600"/>
          <p14:tracePt t="122799" x="6429375" y="3416300"/>
          <p14:tracePt t="122803" x="6391275" y="3429000"/>
          <p14:tracePt t="122809" x="6380163" y="3429000"/>
          <p14:tracePt t="122819" x="6354763" y="3441700"/>
          <p14:tracePt t="122825" x="6329363" y="3454400"/>
          <p14:tracePt t="122831" x="6303963" y="3467100"/>
          <p14:tracePt t="122838" x="6291263" y="3479800"/>
          <p14:tracePt t="122845" x="6267450" y="3490913"/>
          <p14:tracePt t="122853" x="6242050" y="3503613"/>
          <p14:tracePt t="122859" x="6229350" y="3516313"/>
          <p14:tracePt t="122866" x="6216650" y="3529013"/>
          <p14:tracePt t="122873" x="6203950" y="3541713"/>
          <p14:tracePt t="122881" x="6191250" y="3541713"/>
          <p14:tracePt t="122888" x="6180138" y="3554413"/>
          <p14:tracePt t="122895" x="6167438" y="3567113"/>
          <p14:tracePt t="122902" x="6154738" y="3567113"/>
          <p14:tracePt t="122910" x="6142038" y="3567113"/>
          <p14:tracePt t="122917" x="6129338" y="3590925"/>
          <p14:tracePt t="122931" x="6103938" y="3603625"/>
          <p14:tracePt t="122945" x="6091238" y="3603625"/>
          <p14:tracePt t="122964" x="6091238" y="3616325"/>
          <p14:tracePt t="122967" x="6078538" y="3629025"/>
          <p14:tracePt t="123061" x="6091238" y="3616325"/>
          <p14:tracePt t="123068" x="6116638" y="3616325"/>
          <p14:tracePt t="123075" x="6167438" y="3590925"/>
          <p14:tracePt t="123083" x="6242050" y="3567113"/>
          <p14:tracePt t="123090" x="6316663" y="3541713"/>
          <p14:tracePt t="123096" x="6391275" y="3529013"/>
          <p14:tracePt t="123103" x="6480175" y="3503613"/>
          <p14:tracePt t="123111" x="6592888" y="3479800"/>
          <p14:tracePt t="123118" x="6692900" y="3467100"/>
          <p14:tracePt t="123126" x="6805613" y="3441700"/>
          <p14:tracePt t="123132" x="6929438" y="3416300"/>
          <p14:tracePt t="123141" x="7067550" y="3390900"/>
          <p14:tracePt t="123149" x="7205663" y="3354388"/>
          <p14:tracePt t="123155" x="7342188" y="3328988"/>
          <p14:tracePt t="123162" x="7442200" y="3303588"/>
          <p14:tracePt t="123168" x="7542213" y="3278188"/>
          <p14:tracePt t="123178" x="7618413" y="3254375"/>
          <p14:tracePt t="123184" x="7654925" y="3241675"/>
          <p14:tracePt t="123191" x="7680325" y="3228975"/>
          <p14:tracePt t="123199" x="7705725" y="3216275"/>
          <p14:tracePt t="123211" x="7705725" y="3203575"/>
          <p14:tracePt t="123218" x="7718425" y="3203575"/>
          <p14:tracePt t="123239" x="7731125" y="3203575"/>
          <p14:tracePt t="123282" x="7731125" y="3216275"/>
          <p14:tracePt t="123290" x="7731125" y="3228975"/>
          <p14:tracePt t="123298" x="7718425" y="3241675"/>
          <p14:tracePt t="123304" x="7705725" y="3254375"/>
          <p14:tracePt t="123311" x="7693025" y="3267075"/>
          <p14:tracePt t="123319" x="7680325" y="3278188"/>
          <p14:tracePt t="123326" x="7667625" y="3278188"/>
          <p14:tracePt t="123333" x="7667625" y="3290888"/>
          <p14:tracePt t="123340" x="7654925" y="3303588"/>
          <p14:tracePt t="123356" x="7642225" y="3303588"/>
          <p14:tracePt t="123366" x="7642225" y="3316288"/>
          <p14:tracePt t="123753" x="7654925" y="3316288"/>
          <p14:tracePt t="123760" x="7680325" y="3341688"/>
          <p14:tracePt t="123767" x="7705725" y="3354388"/>
          <p14:tracePt t="123775" x="7731125" y="3367088"/>
          <p14:tracePt t="123782" x="7767638" y="3390900"/>
          <p14:tracePt t="123788" x="7793038" y="3403600"/>
          <p14:tracePt t="123802" x="7854950" y="3441700"/>
          <p14:tracePt t="123810" x="7905750" y="3479800"/>
          <p14:tracePt t="123817" x="7943850" y="3490913"/>
          <p14:tracePt t="123824" x="7980363" y="3516313"/>
          <p14:tracePt t="123834" x="8018463" y="3529013"/>
          <p14:tracePt t="123838" x="8067675" y="3541713"/>
          <p14:tracePt t="123845" x="8093075" y="3567113"/>
          <p14:tracePt t="123850" x="8131175" y="3579813"/>
          <p14:tracePt t="123862" x="8156575" y="3603625"/>
          <p14:tracePt t="123867" x="8193088" y="3616325"/>
          <p14:tracePt t="123873" x="8218488" y="3629025"/>
          <p14:tracePt t="123880" x="8231188" y="3641725"/>
          <p14:tracePt t="123885" x="8256588" y="3654425"/>
          <p14:tracePt t="123892" x="8267700" y="3654425"/>
          <p14:tracePt t="123899" x="8293100" y="3679825"/>
          <p14:tracePt t="123906" x="8305800" y="3679825"/>
          <p14:tracePt t="123916" x="8331200" y="3679825"/>
          <p14:tracePt t="123922" x="8356600" y="3692525"/>
          <p14:tracePt t="123929" x="8367713" y="3703638"/>
          <p14:tracePt t="123936" x="8393113" y="3703638"/>
          <p14:tracePt t="123942" x="8405813" y="3703638"/>
          <p14:tracePt t="123950" x="8418513" y="3703638"/>
          <p14:tracePt t="123957" x="8443913" y="3716338"/>
          <p14:tracePt t="123968" x="8469313" y="3716338"/>
          <p14:tracePt t="123973" x="8480425" y="3729038"/>
          <p14:tracePt t="123979" x="8505825" y="3729038"/>
          <p14:tracePt t="123986" x="8531225" y="3729038"/>
          <p14:tracePt t="123993" x="8543925" y="3729038"/>
          <p14:tracePt t="123999" x="8556625" y="3729038"/>
          <p14:tracePt t="124008" x="8569325" y="3729038"/>
          <p14:tracePt t="124016" x="8580438" y="3729038"/>
          <p14:tracePt t="124022" x="8593138" y="3729038"/>
          <p14:tracePt t="124043" x="8605838" y="3729038"/>
          <p14:tracePt t="124173" x="8580438" y="3729038"/>
          <p14:tracePt t="124183" x="8569325" y="3729038"/>
          <p14:tracePt t="124186" x="8556625" y="3716338"/>
          <p14:tracePt t="124195" x="8531225" y="3716338"/>
          <p14:tracePt t="124201" x="8469313" y="3703638"/>
          <p14:tracePt t="124209" x="8431213" y="3679825"/>
          <p14:tracePt t="124217" x="8393113" y="3667125"/>
          <p14:tracePt t="124224" x="8367713" y="3667125"/>
          <p14:tracePt t="124233" x="8343900" y="3667125"/>
          <p14:tracePt t="124239" x="8305800" y="3654425"/>
          <p14:tracePt t="124245" x="8280400" y="3654425"/>
          <p14:tracePt t="124251" x="8243888" y="3654425"/>
          <p14:tracePt t="124260" x="8218488" y="3654425"/>
          <p14:tracePt t="124267" x="8193088" y="3654425"/>
          <p14:tracePt t="124274" x="8156575" y="3654425"/>
          <p14:tracePt t="124282" x="8131175" y="3654425"/>
          <p14:tracePt t="124289" x="8118475" y="3654425"/>
          <p14:tracePt t="124295" x="8080375" y="3654425"/>
          <p14:tracePt t="124302" x="8067675" y="3654425"/>
          <p14:tracePt t="124310" x="8054975" y="3654425"/>
          <p14:tracePt t="124317" x="8043863" y="3654425"/>
          <p14:tracePt t="124323" x="8031163" y="3654425"/>
          <p14:tracePt t="124345" x="8018463" y="3654425"/>
          <p14:tracePt t="124551" x="8018463" y="3667125"/>
          <p14:tracePt t="124913" x="7980363" y="3654425"/>
          <p14:tracePt t="124920" x="7943850" y="3641725"/>
          <p14:tracePt t="124927" x="7893050" y="3641725"/>
          <p14:tracePt t="124933" x="7854950" y="3641725"/>
          <p14:tracePt t="124941" x="7805738" y="3641725"/>
          <p14:tracePt t="124950" x="7780338" y="3641725"/>
          <p14:tracePt t="124957" x="7731125" y="3641725"/>
          <p14:tracePt t="124970" x="7631113" y="3641725"/>
          <p14:tracePt t="124978" x="7580313" y="3641725"/>
          <p14:tracePt t="124984" x="7518400" y="3641725"/>
          <p14:tracePt t="124991" x="7467600" y="3641725"/>
          <p14:tracePt t="125002" x="7418388" y="3641725"/>
          <p14:tracePt t="125007" x="7380288" y="3641725"/>
          <p14:tracePt t="125017" x="7342188" y="3641725"/>
          <p14:tracePt t="125021" x="7305675" y="3641725"/>
          <p14:tracePt t="125029" x="7267575" y="3641725"/>
          <p14:tracePt t="125035" x="7229475" y="3641725"/>
          <p14:tracePt t="125044" x="7192963" y="3641725"/>
          <p14:tracePt t="125051" x="7167563" y="3641725"/>
          <p14:tracePt t="125056" x="7129463" y="3641725"/>
          <p14:tracePt t="125063" x="7092950" y="3641725"/>
          <p14:tracePt t="125070" x="7054850" y="3641725"/>
          <p14:tracePt t="125077" x="7016750" y="3641725"/>
          <p14:tracePt t="125084" x="6980238" y="3641725"/>
          <p14:tracePt t="125092" x="6942138" y="3641725"/>
          <p14:tracePt t="125098" x="6905625" y="3641725"/>
          <p14:tracePt t="125106" x="6867525" y="3641725"/>
          <p14:tracePt t="125114" x="6829425" y="3641725"/>
          <p14:tracePt t="125120" x="6805613" y="3641725"/>
          <p14:tracePt t="125128" x="6780213" y="3641725"/>
          <p14:tracePt t="125135" x="6754813" y="3641725"/>
          <p14:tracePt t="125142" x="6729413" y="3641725"/>
          <p14:tracePt t="125148" x="6716713" y="3641725"/>
          <p14:tracePt t="125156" x="6692900" y="3641725"/>
          <p14:tracePt t="125164" x="6680200" y="3641725"/>
          <p14:tracePt t="125170" x="6654800" y="3641725"/>
          <p14:tracePt t="125178" x="6642100" y="3641725"/>
          <p14:tracePt t="125185" x="6616700" y="3641725"/>
          <p14:tracePt t="125192" x="6604000" y="3641725"/>
          <p14:tracePt t="125199" x="6567488" y="3641725"/>
          <p14:tracePt t="125207" x="6554788" y="3641725"/>
          <p14:tracePt t="125215" x="6542088" y="3641725"/>
          <p14:tracePt t="125221" x="6529388" y="3641725"/>
          <p14:tracePt t="125230" x="6503988" y="3641725"/>
          <p14:tracePt t="125236" x="6480175" y="3641725"/>
          <p14:tracePt t="125244" x="6454775" y="3641725"/>
          <p14:tracePt t="125251" x="6429375" y="3641725"/>
          <p14:tracePt t="125259" x="6391275" y="3641725"/>
          <p14:tracePt t="125265" x="6354763" y="3641725"/>
          <p14:tracePt t="125273" x="6329363" y="3641725"/>
          <p14:tracePt t="125281" x="6303963" y="3641725"/>
          <p14:tracePt t="125287" x="6267450" y="3641725"/>
          <p14:tracePt t="125295" x="6242050" y="3629025"/>
          <p14:tracePt t="125302" x="6229350" y="3629025"/>
          <p14:tracePt t="125310" x="6216650" y="3616325"/>
          <p14:tracePt t="125316" x="6191250" y="3616325"/>
          <p14:tracePt t="125331" x="6180138" y="3603625"/>
          <p14:tracePt t="125348" x="6180138" y="3590925"/>
          <p14:tracePt t="125361" x="6180138" y="3579813"/>
          <p14:tracePt t="125376" x="6180138" y="3567113"/>
          <p14:tracePt t="125382" x="6180138" y="3554413"/>
          <p14:tracePt t="125390" x="6191250" y="3541713"/>
          <p14:tracePt t="125406" x="6203950" y="3529013"/>
          <p14:tracePt t="125412" x="6216650" y="3529013"/>
          <p14:tracePt t="125420" x="6229350" y="3516313"/>
          <p14:tracePt t="125433" x="6254750" y="3516313"/>
          <p14:tracePt t="125441" x="6254750" y="3503613"/>
          <p14:tracePt t="125449" x="6267450" y="3503613"/>
          <p14:tracePt t="125456" x="6291263" y="3503613"/>
          <p14:tracePt t="125462" x="6303963" y="3503613"/>
          <p14:tracePt t="125469" x="6316663" y="3503613"/>
          <p14:tracePt t="125476" x="6342063" y="3503613"/>
          <p14:tracePt t="125490" x="6367463" y="3503613"/>
          <p14:tracePt t="125499" x="6380163" y="3503613"/>
          <p14:tracePt t="125504" x="6391275" y="3503613"/>
          <p14:tracePt t="125511" x="6403975" y="3503613"/>
          <p14:tracePt t="125517" x="6429375" y="3516313"/>
          <p14:tracePt t="125525" x="6442075" y="3516313"/>
          <p14:tracePt t="125539" x="6467475" y="3529013"/>
          <p14:tracePt t="125549" x="6480175" y="3529013"/>
          <p14:tracePt t="125553" x="6480175" y="3541713"/>
          <p14:tracePt t="125561" x="6492875" y="3554413"/>
          <p14:tracePt t="125581" x="6492875" y="3567113"/>
          <p14:tracePt t="125598" x="6492875" y="3579813"/>
          <p14:tracePt t="125612" x="6480175" y="3590925"/>
          <p14:tracePt t="125619" x="6467475" y="3590925"/>
          <p14:tracePt t="125626" x="6467475" y="3603625"/>
          <p14:tracePt t="125633" x="6442075" y="3616325"/>
          <p14:tracePt t="125650" x="6442075" y="3629025"/>
          <p14:tracePt t="125656" x="6429375" y="3629025"/>
          <p14:tracePt t="125727" x="6442075" y="3629025"/>
          <p14:tracePt t="125741" x="6480175" y="3629025"/>
          <p14:tracePt t="125748" x="6529388" y="3629025"/>
          <p14:tracePt t="125756" x="6580188" y="3629025"/>
          <p14:tracePt t="125766" x="6629400" y="3629025"/>
          <p14:tracePt t="125769" x="6680200" y="3629025"/>
          <p14:tracePt t="125777" x="6742113" y="3629025"/>
          <p14:tracePt t="125784" x="6780213" y="3629025"/>
          <p14:tracePt t="125791" x="6816725" y="3629025"/>
          <p14:tracePt t="125799" x="6854825" y="3641725"/>
          <p14:tracePt t="125805" x="6892925" y="3641725"/>
          <p14:tracePt t="125813" x="6929438" y="3654425"/>
          <p14:tracePt t="125819" x="6967538" y="3654425"/>
          <p14:tracePt t="125826" x="7005638" y="3654425"/>
          <p14:tracePt t="125832" x="7029450" y="3654425"/>
          <p14:tracePt t="125841" x="7067550" y="3654425"/>
          <p14:tracePt t="125849" x="7092950" y="3654425"/>
          <p14:tracePt t="125855" x="7118350" y="3667125"/>
          <p14:tracePt t="125863" x="7142163" y="3667125"/>
          <p14:tracePt t="125868" x="7180263" y="3679825"/>
          <p14:tracePt t="125876" x="7218363" y="3692525"/>
          <p14:tracePt t="125882" x="7242175" y="3692525"/>
          <p14:tracePt t="125892" x="7280275" y="3692525"/>
          <p14:tracePt t="125898" x="7305675" y="3692525"/>
          <p14:tracePt t="125905" x="7342188" y="3692525"/>
          <p14:tracePt t="125911" x="7392988" y="3692525"/>
          <p14:tracePt t="125918" x="7429500" y="3692525"/>
          <p14:tracePt t="125925" x="7480300" y="3692525"/>
          <p14:tracePt t="125932" x="7518400" y="3692525"/>
          <p14:tracePt t="125939" x="7554913" y="3679825"/>
          <p14:tracePt t="125946" x="7593013" y="3679825"/>
          <p14:tracePt t="125953" x="7631113" y="3667125"/>
          <p14:tracePt t="125960" x="7667625" y="3667125"/>
          <p14:tracePt t="125967" x="7705725" y="3654425"/>
          <p14:tracePt t="125982" x="7742238" y="3641725"/>
          <p14:tracePt t="125983" x="7754938" y="3641725"/>
          <p14:tracePt t="125990" x="7767638" y="3641725"/>
          <p14:tracePt t="125997" x="7793038" y="3629025"/>
          <p14:tracePt t="126005" x="7818438" y="3629025"/>
          <p14:tracePt t="126013" x="7831138" y="3616325"/>
          <p14:tracePt t="126020" x="7854950" y="3616325"/>
          <p14:tracePt t="126028" x="7880350" y="3616325"/>
          <p14:tracePt t="126035" x="7918450" y="3603625"/>
          <p14:tracePt t="126042" x="7954963" y="3603625"/>
          <p14:tracePt t="126049" x="7993063" y="3590925"/>
          <p14:tracePt t="126057" x="8043863" y="3579813"/>
          <p14:tracePt t="126065" x="8080375" y="3567113"/>
          <p14:tracePt t="126073" x="8118475" y="3567113"/>
          <p14:tracePt t="126082" x="8143875" y="3554413"/>
          <p14:tracePt t="126087" x="8180388" y="3529013"/>
          <p14:tracePt t="126094" x="8218488" y="3529013"/>
          <p14:tracePt t="126102" x="8243888" y="3516313"/>
          <p14:tracePt t="126108" x="8267700" y="3503613"/>
          <p14:tracePt t="126115" x="8280400" y="3490913"/>
          <p14:tracePt t="126124" x="8305800" y="3490913"/>
          <p14:tracePt t="126132" x="8331200" y="3467100"/>
          <p14:tracePt t="126138" x="8343900" y="3467100"/>
          <p14:tracePt t="126148" x="8367713" y="3454400"/>
          <p14:tracePt t="126154" x="8393113" y="3441700"/>
          <p14:tracePt t="126160" x="8405813" y="3441700"/>
          <p14:tracePt t="126167" x="8418513" y="3429000"/>
          <p14:tracePt t="126175" x="8443913" y="3416300"/>
          <p14:tracePt t="126189" x="8469313" y="3403600"/>
          <p14:tracePt t="126205" x="8480425" y="3390900"/>
          <p14:tracePt t="126211" x="8493125" y="3390900"/>
          <p14:tracePt t="126219" x="8505825" y="3390900"/>
          <p14:tracePt t="126226" x="8518525" y="3390900"/>
          <p14:tracePt t="126241" x="8531225" y="3390900"/>
          <p14:tracePt t="126350" x="8505825" y="3416300"/>
          <p14:tracePt t="126366" x="8480425" y="3429000"/>
          <p14:tracePt t="126372" x="8443913" y="3454400"/>
          <p14:tracePt t="126378" x="8418513" y="3467100"/>
          <p14:tracePt t="126386" x="8367713" y="3490913"/>
          <p14:tracePt t="126393" x="8331200" y="3503613"/>
          <p14:tracePt t="126401" x="8305800" y="3503613"/>
          <p14:tracePt t="126408" x="8267700" y="3516313"/>
          <p14:tracePt t="126416" x="8243888" y="3529013"/>
          <p14:tracePt t="126421" x="8218488" y="3529013"/>
          <p14:tracePt t="126429" x="8180388" y="3541713"/>
          <p14:tracePt t="126436" x="8167688" y="3554413"/>
          <p14:tracePt t="126443" x="8156575" y="3554413"/>
          <p14:tracePt t="126449" x="8131175" y="3567113"/>
          <p14:tracePt t="126458" x="8118475" y="3567113"/>
          <p14:tracePt t="126466" x="8105775" y="3567113"/>
          <p14:tracePt t="126472" x="8093075" y="3579813"/>
          <p14:tracePt t="126487" x="8080375" y="3579813"/>
          <p14:tracePt t="126494" x="8067675" y="3579813"/>
          <p14:tracePt t="126515" x="8067675" y="3590925"/>
          <p14:tracePt t="126612" x="8080375" y="3590925"/>
          <p14:tracePt t="126618" x="8093075" y="3590925"/>
          <p14:tracePt t="126625" x="8105775" y="3590925"/>
          <p14:tracePt t="126633" x="8143875" y="3567113"/>
          <p14:tracePt t="126641" x="8205788" y="3541713"/>
          <p14:tracePt t="126650" x="8256588" y="3529013"/>
          <p14:tracePt t="126655" x="8305800" y="3503613"/>
          <p14:tracePt t="126663" x="8343900" y="3490913"/>
          <p14:tracePt t="126669" x="8367713" y="3479800"/>
          <p14:tracePt t="126676" x="8393113" y="3479800"/>
          <p14:tracePt t="126683" x="8418513" y="3454400"/>
          <p14:tracePt t="126692" x="8443913" y="3454400"/>
          <p14:tracePt t="126700" x="8456613" y="3441700"/>
          <p14:tracePt t="126706" x="8469313" y="3441700"/>
          <p14:tracePt t="126716" x="8480425" y="3441700"/>
          <p14:tracePt t="126721" x="8493125" y="3441700"/>
          <p14:tracePt t="126728" x="8505825" y="3429000"/>
          <p14:tracePt t="126749" x="8518525" y="3429000"/>
          <p14:tracePt t="126853" x="8493125" y="3441700"/>
          <p14:tracePt t="126860" x="8456613" y="3467100"/>
          <p14:tracePt t="126868" x="8431213" y="3479800"/>
          <p14:tracePt t="126873" x="8405813" y="3490913"/>
          <p14:tracePt t="126883" x="8380413" y="3503613"/>
          <p14:tracePt t="126888" x="8356600" y="3503613"/>
          <p14:tracePt t="126896" x="8343900" y="3516313"/>
          <p14:tracePt t="126901" x="8331200" y="3516313"/>
          <p14:tracePt t="126917" x="8331200" y="3529013"/>
          <p14:tracePt t="126960" x="8343900" y="3516313"/>
          <p14:tracePt t="126975" x="8356600" y="3516313"/>
          <p14:tracePt t="126984" x="8356600" y="3503613"/>
          <p14:tracePt t="126987" x="8380413" y="3503613"/>
          <p14:tracePt t="126997" x="8405813" y="3490913"/>
          <p14:tracePt t="127002" x="8418513" y="3490913"/>
          <p14:tracePt t="127009" x="8431213" y="3479800"/>
          <p14:tracePt t="127017" x="8469313" y="3467100"/>
          <p14:tracePt t="127024" x="8480425" y="3467100"/>
          <p14:tracePt t="127038" x="8505825" y="3467100"/>
          <p14:tracePt t="127045" x="8518525" y="3467100"/>
          <p14:tracePt t="127052" x="8531225" y="3467100"/>
          <p14:tracePt t="127066" x="8543925" y="3467100"/>
          <p14:tracePt t="127117" x="8543925" y="3479800"/>
          <p14:tracePt t="127167" x="8531225" y="3490913"/>
          <p14:tracePt t="127174" x="8518525" y="3490913"/>
          <p14:tracePt t="127189" x="8505825" y="3503613"/>
          <p14:tracePt t="127210" x="8493125" y="3516313"/>
          <p14:tracePt t="127215" x="8480425" y="3516313"/>
          <p14:tracePt t="127245" x="8480425" y="3529013"/>
          <p14:tracePt t="127599" x="8469313" y="3529013"/>
          <p14:tracePt t="127648" x="8456613" y="3529013"/>
          <p14:tracePt t="127684" x="8443913" y="3529013"/>
          <p14:tracePt t="127706" x="8431213" y="3529013"/>
          <p14:tracePt t="127719" x="8418513" y="3529013"/>
          <p14:tracePt t="127733" x="8405813" y="3529013"/>
          <p14:tracePt t="127740" x="8393113" y="3529013"/>
          <p14:tracePt t="127747" x="8356600" y="3529013"/>
          <p14:tracePt t="127755" x="8305800" y="3541713"/>
          <p14:tracePt t="127761" x="8243888" y="3541713"/>
          <p14:tracePt t="127768" x="8193088" y="3541713"/>
          <p14:tracePt t="127775" x="8143875" y="3554413"/>
          <p14:tracePt t="127782" x="8093075" y="3554413"/>
          <p14:tracePt t="127789" x="8054975" y="3567113"/>
          <p14:tracePt t="127798" x="8018463" y="3567113"/>
          <p14:tracePt t="127804" x="7980363" y="3579813"/>
          <p14:tracePt t="127810" x="7943850" y="3579813"/>
          <p14:tracePt t="127818" x="7893050" y="3590925"/>
          <p14:tracePt t="127825" x="7854950" y="3590925"/>
          <p14:tracePt t="127832" x="7818438" y="3590925"/>
          <p14:tracePt t="127840" x="7780338" y="3603625"/>
          <p14:tracePt t="127849" x="7742238" y="3629025"/>
          <p14:tracePt t="127854" x="7718425" y="3629025"/>
          <p14:tracePt t="127861" x="7680325" y="3641725"/>
          <p14:tracePt t="127869" x="7642225" y="3654425"/>
          <p14:tracePt t="127875" x="7605713" y="3667125"/>
          <p14:tracePt t="127881" x="7567613" y="3679825"/>
          <p14:tracePt t="127890" x="7531100" y="3679825"/>
          <p14:tracePt t="127898" x="7480300" y="3679825"/>
          <p14:tracePt t="127904" x="7429500" y="3679825"/>
          <p14:tracePt t="127912" x="7405688" y="3692525"/>
          <p14:tracePt t="127918" x="7367588" y="3692525"/>
          <p14:tracePt t="127926" x="7329488" y="3692525"/>
          <p14:tracePt t="127932" x="7292975" y="3716338"/>
          <p14:tracePt t="127940" x="7254875" y="3716338"/>
          <p14:tracePt t="127947" x="7229475" y="3716338"/>
          <p14:tracePt t="127953" x="7180263" y="3729038"/>
          <p14:tracePt t="127964" x="7142163" y="3729038"/>
          <p14:tracePt t="127968" x="7105650" y="3741738"/>
          <p14:tracePt t="127975" x="7067550" y="3741738"/>
          <p14:tracePt t="127982" x="7029450" y="3754438"/>
          <p14:tracePt t="127989" x="6967538" y="3767138"/>
          <p14:tracePt t="127997" x="6929438" y="3767138"/>
          <p14:tracePt t="128004" x="6867525" y="3767138"/>
          <p14:tracePt t="128012" x="6816725" y="3779838"/>
          <p14:tracePt t="128019" x="6754813" y="3792538"/>
          <p14:tracePt t="128026" x="6692900" y="3803650"/>
          <p14:tracePt t="128033" x="6629400" y="3829050"/>
          <p14:tracePt t="128040" x="6580188" y="3841750"/>
          <p14:tracePt t="128047" x="6542088" y="3854450"/>
          <p14:tracePt t="128055" x="6467475" y="3867150"/>
          <p14:tracePt t="128063" x="6416675" y="3867150"/>
          <p14:tracePt t="128069" x="6367463" y="3879850"/>
          <p14:tracePt t="128077" x="6316663" y="3892550"/>
          <p14:tracePt t="128084" x="6267450" y="3892550"/>
          <p14:tracePt t="128091" x="6216650" y="3905250"/>
          <p14:tracePt t="128097" x="6180138" y="3916363"/>
          <p14:tracePt t="128105" x="6129338" y="3916363"/>
          <p14:tracePt t="128113" x="6091238" y="3916363"/>
          <p14:tracePt t="128120" x="6029325" y="3929063"/>
          <p14:tracePt t="128126" x="5991225" y="3929063"/>
          <p14:tracePt t="128133" x="5954713" y="3941763"/>
          <p14:tracePt t="128140" x="5916613" y="3954463"/>
          <p14:tracePt t="128147" x="5878513" y="3954463"/>
          <p14:tracePt t="128154" x="5854700" y="3967163"/>
          <p14:tracePt t="128161" x="5829300" y="3967163"/>
          <p14:tracePt t="128168" x="5803900" y="3967163"/>
          <p14:tracePt t="128175" x="5778500" y="3967163"/>
          <p14:tracePt t="128181" x="5741988" y="3979863"/>
          <p14:tracePt t="128189" x="5716588" y="3979863"/>
          <p14:tracePt t="128197" x="5703888" y="3992563"/>
          <p14:tracePt t="128203" x="5678488" y="3992563"/>
          <p14:tracePt t="128210" x="5654675" y="3992563"/>
          <p14:tracePt t="128217" x="5641975" y="3992563"/>
          <p14:tracePt t="128225" x="5616575" y="4005263"/>
          <p14:tracePt t="128231" x="5603875" y="4005263"/>
          <p14:tracePt t="128239" x="5591175" y="4017963"/>
          <p14:tracePt t="128247" x="5565775" y="4017963"/>
          <p14:tracePt t="128254" x="5554663" y="4017963"/>
          <p14:tracePt t="128260" x="5541963" y="4029075"/>
          <p14:tracePt t="128275" x="5529263" y="4041775"/>
          <p14:tracePt t="128290" x="5516563" y="4041775"/>
          <p14:tracePt t="128297" x="5503863" y="4041775"/>
          <p14:tracePt t="128327" x="5503863" y="4054475"/>
          <p14:tracePt t="128334" x="5491163" y="4054475"/>
          <p14:tracePt t="128457" x="5503863" y="4054475"/>
          <p14:tracePt t="128472" x="5516563" y="4054475"/>
          <p14:tracePt t="128501" x="5541963" y="4054475"/>
          <p14:tracePt t="128506" x="5554663" y="4054475"/>
          <p14:tracePt t="128514" x="5591175" y="4054475"/>
          <p14:tracePt t="128523" x="5629275" y="4041775"/>
          <p14:tracePt t="128532" x="5678488" y="4041775"/>
          <p14:tracePt t="128537" x="5703888" y="4041775"/>
          <p14:tracePt t="128544" x="5741988" y="4041775"/>
          <p14:tracePt t="128551" x="5767388" y="4029075"/>
          <p14:tracePt t="128558" x="5816600" y="4029075"/>
          <p14:tracePt t="128566" x="5854700" y="4029075"/>
          <p14:tracePt t="128573" x="5903913" y="4029075"/>
          <p14:tracePt t="128582" x="5942013" y="4017963"/>
          <p14:tracePt t="128588" x="5978525" y="4017963"/>
          <p14:tracePt t="128596" x="6029325" y="4017963"/>
          <p14:tracePt t="128603" x="6067425" y="4017963"/>
          <p14:tracePt t="128609" x="6103938" y="4005263"/>
          <p14:tracePt t="128617" x="6129338" y="4005263"/>
          <p14:tracePt t="128624" x="6167438" y="4005263"/>
          <p14:tracePt t="128631" x="6191250" y="4005263"/>
          <p14:tracePt t="128639" x="6229350" y="3992563"/>
          <p14:tracePt t="128648" x="6267450" y="3992563"/>
          <p14:tracePt t="128653" x="6303963" y="3992563"/>
          <p14:tracePt t="128661" x="6329363" y="3992563"/>
          <p14:tracePt t="128668" x="6367463" y="3992563"/>
          <p14:tracePt t="128676" x="6403975" y="3992563"/>
          <p14:tracePt t="128682" x="6429375" y="3992563"/>
          <p14:tracePt t="128690" x="6454775" y="3979863"/>
          <p14:tracePt t="128698" x="6480175" y="3979863"/>
          <p14:tracePt t="128704" x="6503988" y="3979863"/>
          <p14:tracePt t="128711" x="6542088" y="3979863"/>
          <p14:tracePt t="128718" x="6567488" y="3967163"/>
          <p14:tracePt t="128724" x="6580188" y="3967163"/>
          <p14:tracePt t="128732" x="6592888" y="3967163"/>
          <p14:tracePt t="128740" x="6604000" y="3967163"/>
          <p14:tracePt t="128753" x="6616700" y="3967163"/>
          <p14:tracePt t="128760" x="6629400" y="3967163"/>
          <p14:tracePt t="128868" x="6642100" y="3967163"/>
          <p14:tracePt t="128904" x="6654800" y="3967163"/>
          <p14:tracePt t="128918" x="6680200" y="3967163"/>
          <p14:tracePt t="128928" x="6704013" y="3967163"/>
          <p14:tracePt t="128933" x="6729413" y="3967163"/>
          <p14:tracePt t="128941" x="6767513" y="3967163"/>
          <p14:tracePt t="128949" x="6805613" y="3967163"/>
          <p14:tracePt t="128956" x="6816725" y="3967163"/>
          <p14:tracePt t="128963" x="6842125" y="3967163"/>
          <p14:tracePt t="128968" x="6867525" y="3967163"/>
          <p14:tracePt t="128985" x="6880225" y="3967163"/>
          <p14:tracePt t="129013" x="6880225" y="3979863"/>
          <p14:tracePt t="129034" x="6867525" y="4005263"/>
          <p14:tracePt t="129041" x="6854825" y="4005263"/>
          <p14:tracePt t="129049" x="6842125" y="4017963"/>
          <p14:tracePt t="129056" x="6829425" y="4029075"/>
          <p14:tracePt t="129065" x="6805613" y="4041775"/>
          <p14:tracePt t="129070" x="6792913" y="4054475"/>
          <p14:tracePt t="129077" x="6767513" y="4067175"/>
          <p14:tracePt t="129084" x="6754813" y="4067175"/>
          <p14:tracePt t="129099" x="6742113" y="4079875"/>
          <p14:tracePt t="129106" x="6729413" y="4079875"/>
          <p14:tracePt t="129156" x="6742113" y="4079875"/>
          <p14:tracePt t="129179" x="6754813" y="4079875"/>
          <p14:tracePt t="129186" x="6780213" y="4067175"/>
          <p14:tracePt t="129194" x="6829425" y="4054475"/>
          <p14:tracePt t="129199" x="6854825" y="4054475"/>
          <p14:tracePt t="129207" x="6905625" y="4029075"/>
          <p14:tracePt t="129216" x="6942138" y="4017963"/>
          <p14:tracePt t="129223" x="6967538" y="4017963"/>
          <p14:tracePt t="129232" x="6992938" y="4017963"/>
          <p14:tracePt t="129238" x="7016750" y="4017963"/>
          <p14:tracePt t="129244" x="7029450" y="4017963"/>
          <p14:tracePt t="129252" x="7067550" y="4017963"/>
          <p14:tracePt t="129267" x="7080250" y="4017963"/>
          <p14:tracePt t="129301" x="7080250" y="4029075"/>
          <p14:tracePt t="129307" x="7080250" y="4041775"/>
          <p14:tracePt t="129323" x="7080250" y="4054475"/>
          <p14:tracePt t="129332" x="7054850" y="4054475"/>
          <p14:tracePt t="129337" x="7054850" y="4067175"/>
          <p14:tracePt t="129351" x="7029450" y="4079875"/>
          <p14:tracePt t="129358" x="7029450" y="4092575"/>
          <p14:tracePt t="129409" x="7042150" y="4092575"/>
          <p14:tracePt t="129415" x="7054850" y="4092575"/>
          <p14:tracePt t="129422" x="7080250" y="4079875"/>
          <p14:tracePt t="129432" x="7118350" y="4054475"/>
          <p14:tracePt t="129438" x="7205663" y="4041775"/>
          <p14:tracePt t="129445" x="7280275" y="4017963"/>
          <p14:tracePt t="129452" x="7367588" y="3992563"/>
          <p14:tracePt t="129460" x="7418388" y="3967163"/>
          <p14:tracePt t="129466" x="7480300" y="3954463"/>
          <p14:tracePt t="129476" x="7518400" y="3941763"/>
          <p14:tracePt t="129482" x="7567613" y="3929063"/>
          <p14:tracePt t="129488" x="7605713" y="3916363"/>
          <p14:tracePt t="129495" x="7631113" y="3916363"/>
          <p14:tracePt t="129503" x="7667625" y="3905250"/>
          <p14:tracePt t="129510" x="7680325" y="3905250"/>
          <p14:tracePt t="129517" x="7705725" y="3905250"/>
          <p14:tracePt t="129524" x="7731125" y="3905250"/>
          <p14:tracePt t="129532" x="7754938" y="3905250"/>
          <p14:tracePt t="129539" x="7780338" y="3905250"/>
          <p14:tracePt t="129547" x="7805738" y="3905250"/>
          <p14:tracePt t="129553" x="7818438" y="3905250"/>
          <p14:tracePt t="129559" x="7843838" y="3905250"/>
          <p14:tracePt t="129566" x="7867650" y="3905250"/>
          <p14:tracePt t="129575" x="7880350" y="3905250"/>
          <p14:tracePt t="129582" x="7905750" y="3905250"/>
          <p14:tracePt t="129590" x="7918450" y="3905250"/>
          <p14:tracePt t="129597" x="7931150" y="3905250"/>
          <p14:tracePt t="129604" x="7943850" y="3905250"/>
          <p14:tracePt t="129610" x="7954963" y="3905250"/>
          <p14:tracePt t="129618" x="7967663" y="3905250"/>
          <p14:tracePt t="129625" x="7980363" y="3892550"/>
          <p14:tracePt t="129632" x="8005763" y="3892550"/>
          <p14:tracePt t="129639" x="8031163" y="3892550"/>
          <p14:tracePt t="129647" x="8054975" y="3892550"/>
          <p14:tracePt t="129654" x="8067675" y="3879850"/>
          <p14:tracePt t="129661" x="8105775" y="3879850"/>
          <p14:tracePt t="129669" x="8131175" y="3879850"/>
          <p14:tracePt t="129676" x="8156575" y="3879850"/>
          <p14:tracePt t="129683" x="8193088" y="3879850"/>
          <p14:tracePt t="129690" x="8218488" y="3879850"/>
          <p14:tracePt t="129697" x="8231188" y="3879850"/>
          <p14:tracePt t="129704" x="8256588" y="3879850"/>
          <p14:tracePt t="129712" x="8280400" y="3867150"/>
          <p14:tracePt t="129719" x="8293100" y="3867150"/>
          <p14:tracePt t="129728" x="8293100" y="3854450"/>
          <p14:tracePt t="129735" x="8318500" y="3854450"/>
          <p14:tracePt t="129755" x="8331200" y="3854450"/>
          <p14:tracePt t="129808" x="8331200" y="3867150"/>
          <p14:tracePt t="129824" x="8331200" y="3879850"/>
          <p14:tracePt t="129845" x="8305800" y="3892550"/>
          <p14:tracePt t="129852" x="8293100" y="3892550"/>
          <p14:tracePt t="129860" x="8256588" y="3916363"/>
          <p14:tracePt t="129866" x="8218488" y="3941763"/>
          <p14:tracePt t="129875" x="8167688" y="3954463"/>
          <p14:tracePt t="129883" x="8118475" y="3954463"/>
          <p14:tracePt t="129889" x="8067675" y="3979863"/>
          <p14:tracePt t="129899" x="7993063" y="4005263"/>
          <p14:tracePt t="129904" x="7954963" y="4017963"/>
          <p14:tracePt t="129911" x="7905750" y="4041775"/>
          <p14:tracePt t="129917" x="7854950" y="4054475"/>
          <p14:tracePt t="129926" x="7818438" y="4079875"/>
          <p14:tracePt t="129933" x="7780338" y="4092575"/>
          <p14:tracePt t="129939" x="7731125" y="4105275"/>
          <p14:tracePt t="129948" x="7680325" y="4117975"/>
          <p14:tracePt t="129953" x="7642225" y="4129088"/>
          <p14:tracePt t="129959" x="7593013" y="4154488"/>
          <p14:tracePt t="129967" x="7542213" y="4179888"/>
          <p14:tracePt t="129980" x="7467600" y="4205288"/>
          <p14:tracePt t="129988" x="7405688" y="4230688"/>
          <p14:tracePt t="129994" x="7354888" y="4241800"/>
          <p14:tracePt t="130003" x="7292975" y="4254500"/>
          <p14:tracePt t="130009" x="7242175" y="4279900"/>
          <p14:tracePt t="130016" x="7180263" y="4305300"/>
          <p14:tracePt t="130023" x="7129463" y="4318000"/>
          <p14:tracePt t="130030" x="7092950" y="4330700"/>
          <p14:tracePt t="130037" x="7029450" y="4354513"/>
          <p14:tracePt t="130045" x="6967538" y="4379913"/>
          <p14:tracePt t="130052" x="6929438" y="4405313"/>
          <p14:tracePt t="130058" x="6880225" y="4430713"/>
          <p14:tracePt t="130065" x="6829425" y="4443413"/>
          <p14:tracePt t="130073" x="6792913" y="4467225"/>
          <p14:tracePt t="130080" x="6754813" y="4479925"/>
          <p14:tracePt t="130087" x="6716713" y="4492625"/>
          <p14:tracePt t="130094" x="6667500" y="4518025"/>
          <p14:tracePt t="130102" x="6629400" y="4530725"/>
          <p14:tracePt t="130108" x="6592888" y="4530725"/>
          <p14:tracePt t="130114" x="6554788" y="4554538"/>
          <p14:tracePt t="130122" x="6516688" y="4567238"/>
          <p14:tracePt t="130130" x="6480175" y="4579938"/>
          <p14:tracePt t="130136" x="6429375" y="4592638"/>
          <p14:tracePt t="130144" x="6403975" y="4605338"/>
          <p14:tracePt t="130152" x="6380163" y="4618038"/>
          <p14:tracePt t="130158" x="6354763" y="4618038"/>
          <p14:tracePt t="130164" x="6329363" y="4630738"/>
          <p14:tracePt t="130171" x="6303963" y="4630738"/>
          <p14:tracePt t="130179" x="6291263" y="4643438"/>
          <p14:tracePt t="130185" x="6280150" y="4643438"/>
          <p14:tracePt t="130192" x="6267450" y="4656138"/>
          <p14:tracePt t="130206" x="6242050" y="4656138"/>
          <p14:tracePt t="130214" x="6242050" y="4667250"/>
          <p14:tracePt t="130220" x="6229350" y="4667250"/>
          <p14:tracePt t="130234" x="6203950" y="4667250"/>
          <p14:tracePt t="130247" x="6191250" y="4679950"/>
          <p14:tracePt t="130264" x="6180138" y="4679950"/>
          <p14:tracePt t="130270" x="6167438" y="4679950"/>
          <p14:tracePt t="130277" x="6154738" y="4679950"/>
          <p14:tracePt t="130291" x="6142038" y="4679950"/>
          <p14:tracePt t="130297" x="6129338" y="4679950"/>
          <p14:tracePt t="130305" x="6116638" y="4679950"/>
          <p14:tracePt t="130326" x="6103938" y="4679950"/>
          <p14:tracePt t="130448" x="6103938" y="4667250"/>
          <p14:tracePt t="130468" x="6103938" y="4656138"/>
          <p14:tracePt t="130482" x="6116638" y="4643438"/>
          <p14:tracePt t="130490" x="6142038" y="4630738"/>
          <p14:tracePt t="130498" x="6142038" y="4592638"/>
          <p14:tracePt t="130504" x="6167438" y="4554538"/>
          <p14:tracePt t="130512" x="6191250" y="4518025"/>
          <p14:tracePt t="130517" x="6203950" y="4505325"/>
          <p14:tracePt t="130525" x="6216650" y="4479925"/>
          <p14:tracePt t="130533" x="6229350" y="4443413"/>
          <p14:tracePt t="130538" x="6242050" y="4430713"/>
          <p14:tracePt t="130550" x="6254750" y="4418013"/>
          <p14:tracePt t="130553" x="6267450" y="4392613"/>
          <p14:tracePt t="130560" x="6280150" y="4379913"/>
          <p14:tracePt t="130566" x="6280150" y="4367213"/>
          <p14:tracePt t="130574" x="6291263" y="4354513"/>
          <p14:tracePt t="130583" x="6303963" y="4341813"/>
          <p14:tracePt t="130595" x="6303963" y="4330700"/>
          <p14:tracePt t="130673" x="6291263" y="4330700"/>
          <p14:tracePt t="130697" x="6280150" y="4330700"/>
          <p14:tracePt t="130703" x="6254750" y="4330700"/>
          <p14:tracePt t="130710" x="6242050" y="4330700"/>
          <p14:tracePt t="130716" x="6216650" y="4341813"/>
          <p14:tracePt t="130724" x="6180138" y="4354513"/>
          <p14:tracePt t="130732" x="6154738" y="4354513"/>
          <p14:tracePt t="130739" x="6116638" y="4354513"/>
          <p14:tracePt t="130749" x="6078538" y="4367213"/>
          <p14:tracePt t="130753" x="6042025" y="4367213"/>
          <p14:tracePt t="130760" x="6003925" y="4367213"/>
          <p14:tracePt t="130768" x="5978525" y="4367213"/>
          <p14:tracePt t="130774" x="5954713" y="4367213"/>
          <p14:tracePt t="130783" x="5929313" y="4367213"/>
          <p14:tracePt t="130789" x="5891213" y="4367213"/>
          <p14:tracePt t="130798" x="5867400" y="4367213"/>
          <p14:tracePt t="130803" x="5854700" y="4367213"/>
          <p14:tracePt t="130810" x="5816600" y="4367213"/>
          <p14:tracePt t="130817" x="5803900" y="4367213"/>
          <p14:tracePt t="130824" x="5791200" y="4367213"/>
          <p14:tracePt t="130833" x="5778500" y="4367213"/>
          <p14:tracePt t="130837" x="5767388" y="4367213"/>
          <p14:tracePt t="130846" x="5754688" y="4367213"/>
          <p14:tracePt t="130854" x="5741988" y="4367213"/>
          <p14:tracePt t="130860" x="5729288" y="4367213"/>
          <p14:tracePt t="130866" x="5716588" y="4379913"/>
          <p14:tracePt t="130883" x="5703888" y="4379913"/>
          <p14:tracePt t="130910" x="5691188" y="4379913"/>
          <p14:tracePt t="131083" x="5703888" y="4379913"/>
          <p14:tracePt t="131104" x="5716588" y="4379913"/>
          <p14:tracePt t="131112" x="5729288" y="4379913"/>
          <p14:tracePt t="131118" x="5741988" y="4379913"/>
          <p14:tracePt t="131129" x="5767388" y="4379913"/>
          <p14:tracePt t="131136" x="5829300" y="4367213"/>
          <p14:tracePt t="131140" x="5878513" y="4341813"/>
          <p14:tracePt t="131150" x="5954713" y="4330700"/>
          <p14:tracePt t="131155" x="6016625" y="4305300"/>
          <p14:tracePt t="131160" x="6067425" y="4305300"/>
          <p14:tracePt t="131168" x="6116638" y="4292600"/>
          <p14:tracePt t="131176" x="6167438" y="4279900"/>
          <p14:tracePt t="131183" x="6203950" y="4279900"/>
          <p14:tracePt t="131191" x="6242050" y="4279900"/>
          <p14:tracePt t="131199" x="6280150" y="4279900"/>
          <p14:tracePt t="131204" x="6303963" y="4267200"/>
          <p14:tracePt t="131211" x="6329363" y="4267200"/>
          <p14:tracePt t="131218" x="6354763" y="4254500"/>
          <p14:tracePt t="131225" x="6367463" y="4254500"/>
          <p14:tracePt t="131233" x="6391275" y="4254500"/>
          <p14:tracePt t="131239" x="6403975" y="4254500"/>
          <p14:tracePt t="131246" x="6416675" y="4254500"/>
          <p14:tracePt t="131260" x="6416675" y="4241800"/>
          <p14:tracePt t="131267" x="6429375" y="4241800"/>
          <p14:tracePt t="131339" x="6403975" y="4254500"/>
          <p14:tracePt t="131345" x="6391275" y="4254500"/>
          <p14:tracePt t="131352" x="6367463" y="4267200"/>
          <p14:tracePt t="131360" x="6342063" y="4292600"/>
          <p14:tracePt t="131366" x="6291263" y="4305300"/>
          <p14:tracePt t="131374" x="6267450" y="4318000"/>
          <p14:tracePt t="131383" x="6242050" y="4330700"/>
          <p14:tracePt t="131390" x="6216650" y="4341813"/>
          <p14:tracePt t="131397" x="6191250" y="4354513"/>
          <p14:tracePt t="131403" x="6167438" y="4367213"/>
          <p14:tracePt t="131418" x="6142038" y="4367213"/>
          <p14:tracePt t="131425" x="6142038" y="4379913"/>
          <p14:tracePt t="131440" x="6129338" y="4379913"/>
          <p14:tracePt t="131491" x="6142038" y="4379913"/>
          <p14:tracePt t="131513" x="6167438" y="4379913"/>
          <p14:tracePt t="131520" x="6180138" y="4367213"/>
          <p14:tracePt t="131526" x="6203950" y="4354513"/>
          <p14:tracePt t="131532" x="6242050" y="4341813"/>
          <p14:tracePt t="131541" x="6280150" y="4330700"/>
          <p14:tracePt t="131549" x="6316663" y="4318000"/>
          <p14:tracePt t="131555" x="6342063" y="4292600"/>
          <p14:tracePt t="131561" x="6367463" y="4292600"/>
          <p14:tracePt t="131568" x="6391275" y="4279900"/>
          <p14:tracePt t="131576" x="6429375" y="4267200"/>
          <p14:tracePt t="131583" x="6442075" y="4267200"/>
          <p14:tracePt t="131590" x="6442075" y="4254500"/>
          <p14:tracePt t="131599" x="6467475" y="4254500"/>
          <p14:tracePt t="131604" x="6467475" y="4241800"/>
          <p14:tracePt t="131618" x="6480175" y="4241800"/>
          <p14:tracePt t="131647" x="6480175" y="4254500"/>
          <p14:tracePt t="131654" x="6467475" y="4267200"/>
          <p14:tracePt t="131661" x="6454775" y="4267200"/>
          <p14:tracePt t="131668" x="6442075" y="4279900"/>
          <p14:tracePt t="131675" x="6429375" y="4292600"/>
          <p14:tracePt t="131683" x="6403975" y="4292600"/>
          <p14:tracePt t="131689" x="6380163" y="4305300"/>
          <p14:tracePt t="131699" x="6354763" y="4330700"/>
          <p14:tracePt t="131704" x="6329363" y="4330700"/>
          <p14:tracePt t="131711" x="6291263" y="4354513"/>
          <p14:tracePt t="131718" x="6254750" y="4367213"/>
          <p14:tracePt t="131725" x="6229350" y="4379913"/>
          <p14:tracePt t="131733" x="6191250" y="4379913"/>
          <p14:tracePt t="131740" x="6180138" y="4405313"/>
          <p14:tracePt t="131749" x="6142038" y="4405313"/>
          <p14:tracePt t="131755" x="6129338" y="4405313"/>
          <p14:tracePt t="131762" x="6116638" y="4418013"/>
          <p14:tracePt t="131769" x="6103938" y="4430713"/>
          <p14:tracePt t="131820" x="6129338" y="4430713"/>
          <p14:tracePt t="131826" x="6142038" y="4418013"/>
          <p14:tracePt t="131834" x="6167438" y="4418013"/>
          <p14:tracePt t="131841" x="6191250" y="4392613"/>
          <p14:tracePt t="131849" x="6216650" y="4379913"/>
          <p14:tracePt t="131855" x="6242050" y="4367213"/>
          <p14:tracePt t="131863" x="6267450" y="4354513"/>
          <p14:tracePt t="131869" x="6291263" y="4341813"/>
          <p14:tracePt t="131875" x="6316663" y="4341813"/>
          <p14:tracePt t="131882" x="6329363" y="4330700"/>
          <p14:tracePt t="131891" x="6354763" y="4318000"/>
          <p14:tracePt t="131905" x="6367463" y="4318000"/>
          <p14:tracePt t="131911" x="6380163" y="4318000"/>
          <p14:tracePt t="131954" x="6367463" y="4330700"/>
          <p14:tracePt t="131962" x="6354763" y="4330700"/>
          <p14:tracePt t="131967" x="6342063" y="4341813"/>
          <p14:tracePt t="131977" x="6303963" y="4354513"/>
          <p14:tracePt t="131983" x="6291263" y="4367213"/>
          <p14:tracePt t="131989" x="6267450" y="4379913"/>
          <p14:tracePt t="131997" x="6229350" y="4392613"/>
          <p14:tracePt t="132004" x="6203950" y="4392613"/>
          <p14:tracePt t="132011" x="6167438" y="4405313"/>
          <p14:tracePt t="132018" x="6142038" y="4418013"/>
          <p14:tracePt t="132026" x="6116638" y="4418013"/>
          <p14:tracePt t="132033" x="6103938" y="4418013"/>
          <p14:tracePt t="132040" x="6091238" y="4418013"/>
          <p14:tracePt t="132091" x="6103938" y="4418013"/>
          <p14:tracePt t="132098" x="6116638" y="4418013"/>
          <p14:tracePt t="132106" x="6129338" y="4405313"/>
          <p14:tracePt t="132115" x="6142038" y="4392613"/>
          <p14:tracePt t="132120" x="6180138" y="4367213"/>
          <p14:tracePt t="132128" x="6191250" y="4354513"/>
          <p14:tracePt t="132134" x="6216650" y="4354513"/>
          <p14:tracePt t="132141" x="6242050" y="4330700"/>
          <p14:tracePt t="132149" x="6280150" y="4330700"/>
          <p14:tracePt t="132156" x="6303963" y="4305300"/>
          <p14:tracePt t="132163" x="6316663" y="4292600"/>
          <p14:tracePt t="132169" x="6329363" y="4292600"/>
          <p14:tracePt t="132176" x="6342063" y="4292600"/>
          <p14:tracePt t="132183" x="6354763" y="4292600"/>
          <p14:tracePt t="132226" x="6342063" y="4292600"/>
          <p14:tracePt t="132233" x="6329363" y="4305300"/>
          <p14:tracePt t="132240" x="6303963" y="4305300"/>
          <p14:tracePt t="132249" x="6280150" y="4318000"/>
          <p14:tracePt t="132255" x="6254750" y="4330700"/>
          <p14:tracePt t="132263" x="6229350" y="4341813"/>
          <p14:tracePt t="132269" x="6191250" y="4341813"/>
          <p14:tracePt t="132277" x="6167438" y="4341813"/>
          <p14:tracePt t="132283" x="6142038" y="4354513"/>
          <p14:tracePt t="132291" x="6103938" y="4354513"/>
          <p14:tracePt t="132299" x="6091238" y="4367213"/>
          <p14:tracePt t="132305" x="6067425" y="4367213"/>
          <p14:tracePt t="132315" x="6054725" y="4367213"/>
          <p14:tracePt t="132327" x="6042025" y="4367213"/>
          <p14:tracePt t="132335" x="6042025" y="4379913"/>
          <p14:tracePt t="132364" x="6054725" y="4379913"/>
          <p14:tracePt t="132371" x="6067425" y="4379913"/>
          <p14:tracePt t="132379" x="6103938" y="4367213"/>
          <p14:tracePt t="132385" x="6116638" y="4367213"/>
          <p14:tracePt t="132392" x="6154738" y="4341813"/>
          <p14:tracePt t="132399" x="6180138" y="4330700"/>
          <p14:tracePt t="132406" x="6216650" y="4318000"/>
          <p14:tracePt t="132415" x="6254750" y="4305300"/>
          <p14:tracePt t="132420" x="6280150" y="4292600"/>
          <p14:tracePt t="132428" x="6303963" y="4292600"/>
          <p14:tracePt t="132434" x="6316663" y="4279900"/>
          <p14:tracePt t="132441" x="6342063" y="4267200"/>
          <p14:tracePt t="132449" x="6354763" y="4267200"/>
          <p14:tracePt t="132456" x="6367463" y="4267200"/>
          <p14:tracePt t="132465" x="6380163" y="4267200"/>
          <p14:tracePt t="132505" x="6380163" y="4292600"/>
          <p14:tracePt t="132514" x="6367463" y="4292600"/>
          <p14:tracePt t="132520" x="6354763" y="4305300"/>
          <p14:tracePt t="132527" x="6354763" y="4318000"/>
          <p14:tracePt t="132534" x="6342063" y="4318000"/>
          <p14:tracePt t="132541" x="6329363" y="4330700"/>
          <p14:tracePt t="132549" x="6316663" y="4330700"/>
          <p14:tracePt t="132579" x="6303963" y="4341813"/>
          <p14:tracePt t="132656" x="6316663" y="4341813"/>
          <p14:tracePt t="132664" x="6342063" y="4330700"/>
          <p14:tracePt t="132678" x="6367463" y="4318000"/>
          <p14:tracePt t="132684" x="6416675" y="4318000"/>
          <p14:tracePt t="132692" x="6442075" y="4305300"/>
          <p14:tracePt t="132699" x="6480175" y="4292600"/>
          <p14:tracePt t="132706" x="6503988" y="4279900"/>
          <p14:tracePt t="132715" x="6529388" y="4279900"/>
          <p14:tracePt t="132720" x="6567488" y="4279900"/>
          <p14:tracePt t="132729" x="6592888" y="4279900"/>
          <p14:tracePt t="132736" x="6616700" y="4267200"/>
          <p14:tracePt t="132742" x="6642100" y="4267200"/>
          <p14:tracePt t="132748" x="6667500" y="4254500"/>
          <p14:tracePt t="132756" x="6692900" y="4254500"/>
          <p14:tracePt t="132765" x="6716713" y="4254500"/>
          <p14:tracePt t="132771" x="6742113" y="4254500"/>
          <p14:tracePt t="132778" x="6754813" y="4254500"/>
          <p14:tracePt t="132785" x="6780213" y="4254500"/>
          <p14:tracePt t="132792" x="6805613" y="4254500"/>
          <p14:tracePt t="132806" x="6816725" y="4254500"/>
          <p14:tracePt t="132815" x="6829425" y="4254500"/>
          <p14:tracePt t="132820" x="6842125" y="4254500"/>
          <p14:tracePt t="132835" x="6854825" y="4254500"/>
          <p14:tracePt t="132864" x="6867525" y="4254500"/>
          <p14:tracePt t="132877" x="6880225" y="4254500"/>
          <p14:tracePt t="132884" x="6892925" y="4254500"/>
          <p14:tracePt t="132898" x="6905625" y="4241800"/>
          <p14:tracePt t="132913" x="6929438" y="4241800"/>
          <p14:tracePt t="132926" x="6942138" y="4241800"/>
          <p14:tracePt t="132932" x="6954838" y="4230688"/>
          <p14:tracePt t="132940" x="6967538" y="4230688"/>
          <p14:tracePt t="132949" x="6980238" y="4230688"/>
          <p14:tracePt t="132954" x="6992938" y="4230688"/>
          <p14:tracePt t="132968" x="7016750" y="4230688"/>
          <p14:tracePt t="132985" x="7029450" y="4217988"/>
          <p14:tracePt t="132991" x="7054850" y="4217988"/>
          <p14:tracePt t="132999" x="7080250" y="4217988"/>
          <p14:tracePt t="133003" x="7092950" y="4217988"/>
          <p14:tracePt t="133015" x="7105650" y="4217988"/>
          <p14:tracePt t="133018" x="7129463" y="4217988"/>
          <p14:tracePt t="133024" x="7154863" y="4217988"/>
          <p14:tracePt t="133032" x="7167563" y="4217988"/>
          <p14:tracePt t="133039" x="7180263" y="4217988"/>
          <p14:tracePt t="133047" x="7192963" y="4217988"/>
          <p14:tracePt t="133054" x="7205663" y="4217988"/>
          <p14:tracePt t="133061" x="7218363" y="4217988"/>
          <p14:tracePt t="133076" x="7229475" y="4217988"/>
          <p14:tracePt t="133106" x="7242175" y="4217988"/>
          <p14:tracePt t="133113" x="7254875" y="4217988"/>
          <p14:tracePt t="133216" x="7267575" y="4217988"/>
          <p14:tracePt t="133260" x="7280275" y="4217988"/>
          <p14:tracePt t="133303" x="7280275" y="4230688"/>
          <p14:tracePt t="133324" x="7280275" y="4241800"/>
          <p14:tracePt t="133353" x="7280275" y="4254500"/>
          <p14:tracePt t="133374" x="7280275" y="4267200"/>
          <p14:tracePt t="133390" x="7267575" y="4292600"/>
          <p14:tracePt t="133398" x="7254875" y="4305300"/>
          <p14:tracePt t="133404" x="7229475" y="4330700"/>
          <p14:tracePt t="133411" x="7218363" y="4367213"/>
          <p14:tracePt t="133418" x="7192963" y="4379913"/>
          <p14:tracePt t="133425" x="7180263" y="4392613"/>
          <p14:tracePt t="133433" x="7154863" y="4418013"/>
          <p14:tracePt t="133440" x="7154863" y="4430713"/>
          <p14:tracePt t="133449" x="7129463" y="4443413"/>
          <p14:tracePt t="133463" x="7129463" y="4454525"/>
          <p14:tracePt t="133469" x="7118350" y="4454525"/>
          <p14:tracePt t="133476" x="7118350" y="4467225"/>
          <p14:tracePt t="133498" x="7105650" y="4467225"/>
          <p14:tracePt t="133513" x="7092950" y="4467225"/>
          <p14:tracePt t="133541" x="7080250" y="4467225"/>
          <p14:tracePt t="133613" x="7067550" y="4467225"/>
          <p14:tracePt t="133655" x="7067550" y="4454525"/>
          <p14:tracePt t="133689" x="7054850" y="4443413"/>
          <p14:tracePt t="133711" x="7054850" y="4430713"/>
          <p14:tracePt t="133726" x="7042150" y="4405313"/>
          <p14:tracePt t="133732" x="7042150" y="4392613"/>
          <p14:tracePt t="133741" x="7029450" y="4341813"/>
          <p14:tracePt t="133749" x="7016750" y="4318000"/>
          <p14:tracePt t="133757" x="7016750" y="4292600"/>
          <p14:tracePt t="133765" x="7005638" y="4254500"/>
          <p14:tracePt t="133770" x="7005638" y="4241800"/>
          <p14:tracePt t="133778" x="7005638" y="4217988"/>
          <p14:tracePt t="133784" x="7005638" y="4205288"/>
          <p14:tracePt t="133791" x="7005638" y="4192588"/>
          <p14:tracePt t="133799" x="7005638" y="4179888"/>
          <p14:tracePt t="133806" x="7005638" y="4167188"/>
          <p14:tracePt t="133813" x="7005638" y="4154488"/>
          <p14:tracePt t="133820" x="7005638" y="4141788"/>
          <p14:tracePt t="133833" x="7005638" y="4129088"/>
          <p14:tracePt t="133841" x="7016750" y="4129088"/>
          <p14:tracePt t="133849" x="7029450" y="4129088"/>
          <p14:tracePt t="133855" x="7029450" y="4117975"/>
          <p14:tracePt t="133869" x="7042150" y="4117975"/>
          <p14:tracePt t="133876" x="7054850" y="4117975"/>
          <p14:tracePt t="133890" x="7067550" y="4117975"/>
          <p14:tracePt t="133904" x="7080250" y="4117975"/>
          <p14:tracePt t="133912" x="7092950" y="4117975"/>
          <p14:tracePt t="133976" x="7092950" y="4129088"/>
          <p14:tracePt t="133997" x="7080250" y="4141788"/>
          <p14:tracePt t="134005" x="7067550" y="4154488"/>
          <p14:tracePt t="134012" x="7054850" y="4167188"/>
          <p14:tracePt t="134019" x="7029450" y="4179888"/>
          <p14:tracePt t="134027" x="7005638" y="4192588"/>
          <p14:tracePt t="134032" x="6967538" y="4205288"/>
          <p14:tracePt t="134040" x="6929438" y="4217988"/>
          <p14:tracePt t="134049" x="6905625" y="4230688"/>
          <p14:tracePt t="134054" x="6880225" y="4241800"/>
          <p14:tracePt t="134062" x="6867525" y="4254500"/>
          <p14:tracePt t="134068" x="6829425" y="4267200"/>
          <p14:tracePt t="134075" x="6805613" y="4279900"/>
          <p14:tracePt t="134082" x="6792913" y="4279900"/>
          <p14:tracePt t="134089" x="6767513" y="4292600"/>
          <p14:tracePt t="134097" x="6754813" y="4305300"/>
          <p14:tracePt t="134104" x="6742113" y="4318000"/>
          <p14:tracePt t="134118" x="6742113" y="4330700"/>
          <p14:tracePt t="134125" x="6729413" y="4330700"/>
          <p14:tracePt t="134132" x="6729413" y="4341813"/>
          <p14:tracePt t="134161" x="6729413" y="4354513"/>
          <p14:tracePt t="134234" x="6742113" y="4354513"/>
          <p14:tracePt t="134240" x="6754813" y="4354513"/>
          <p14:tracePt t="134248" x="6767513" y="4354513"/>
          <p14:tracePt t="134255" x="6780213" y="4354513"/>
          <p14:tracePt t="134262" x="6805613" y="4341813"/>
          <p14:tracePt t="134269" x="6829425" y="4330700"/>
          <p14:tracePt t="134276" x="6854825" y="4330700"/>
          <p14:tracePt t="134283" x="6880225" y="4318000"/>
          <p14:tracePt t="134291" x="6905625" y="4305300"/>
          <p14:tracePt t="134299" x="6929438" y="4305300"/>
          <p14:tracePt t="134304" x="6967538" y="4292600"/>
          <p14:tracePt t="134312" x="6992938" y="4292600"/>
          <p14:tracePt t="134318" x="7029450" y="4279900"/>
          <p14:tracePt t="134326" x="7067550" y="4267200"/>
          <p14:tracePt t="134333" x="7105650" y="4267200"/>
          <p14:tracePt t="134340" x="7129463" y="4267200"/>
          <p14:tracePt t="134349" x="7167563" y="4241800"/>
          <p14:tracePt t="134355" x="7192963" y="4241800"/>
          <p14:tracePt t="134363" x="7218363" y="4230688"/>
          <p14:tracePt t="134369" x="7254875" y="4230688"/>
          <p14:tracePt t="134383" x="7267575" y="4230688"/>
          <p14:tracePt t="134391" x="7292975" y="4217988"/>
          <p14:tracePt t="134405" x="7305675" y="4217988"/>
          <p14:tracePt t="134419" x="7305675" y="4205288"/>
          <p14:tracePt t="134456" x="7305675" y="4230688"/>
          <p14:tracePt t="134471" x="7305675" y="4241800"/>
          <p14:tracePt t="134478" x="7280275" y="4254500"/>
          <p14:tracePt t="134485" x="7280275" y="4267200"/>
          <p14:tracePt t="134493" x="7267575" y="4267200"/>
          <p14:tracePt t="134507" x="7267575" y="4279900"/>
          <p14:tracePt t="134522" x="7267575" y="4292600"/>
          <p14:tracePt t="134571" x="7280275" y="4292600"/>
          <p14:tracePt t="134578" x="7292975" y="4292600"/>
          <p14:tracePt t="134586" x="7329488" y="4279900"/>
          <p14:tracePt t="134593" x="7367588" y="4267200"/>
          <p14:tracePt t="134599" x="7392988" y="4254500"/>
          <p14:tracePt t="134608" x="7418388" y="4254500"/>
          <p14:tracePt t="134617" x="7442200" y="4241800"/>
          <p14:tracePt t="134623" x="7467600" y="4230688"/>
          <p14:tracePt t="134632" x="7493000" y="4217988"/>
          <p14:tracePt t="134638" x="7518400" y="4217988"/>
          <p14:tracePt t="134644" x="7531100" y="4217988"/>
          <p14:tracePt t="134658" x="7542213" y="4217988"/>
          <p14:tracePt t="134666" x="7554913" y="4205288"/>
          <p14:tracePt t="134686" x="7567613" y="4205288"/>
          <p14:tracePt t="134693" x="7580313" y="4205288"/>
          <p14:tracePt t="134730" x="7593013" y="4205288"/>
          <p14:tracePt t="134779" x="7605713" y="4205288"/>
          <p14:tracePt t="134807" x="7618413" y="4205288"/>
          <p14:tracePt t="134829" x="7631113" y="4205288"/>
          <p14:tracePt t="134835" x="7631113" y="4217988"/>
          <p14:tracePt t="134849" x="7642225" y="4217988"/>
          <p14:tracePt t="134857" x="7654925" y="4230688"/>
          <p14:tracePt t="134866" x="7667625" y="4230688"/>
          <p14:tracePt t="134870" x="7680325" y="4230688"/>
          <p14:tracePt t="134885" x="7693025" y="4241800"/>
          <p14:tracePt t="134900" x="7705725" y="4241800"/>
          <p14:tracePt t="134907" x="7718425" y="4241800"/>
          <p14:tracePt t="134916" x="7718425" y="4254500"/>
          <p14:tracePt t="134921" x="7718425" y="4267200"/>
          <p14:tracePt t="134942" x="7705725" y="4279900"/>
          <p14:tracePt t="134966" x="7693025" y="4292600"/>
          <p14:tracePt t="134971" x="7667625" y="4305300"/>
          <p14:tracePt t="134978" x="7654925" y="4318000"/>
          <p14:tracePt t="134984" x="7642225" y="4318000"/>
          <p14:tracePt t="134992" x="7631113" y="4330700"/>
          <p14:tracePt t="135003" x="7631113" y="4341813"/>
          <p14:tracePt t="135006" x="7618413" y="4341813"/>
          <p14:tracePt t="135019" x="7618413" y="4354513"/>
          <p14:tracePt t="135026" x="7605713" y="4354513"/>
          <p14:tracePt t="135118" x="7631113" y="4341813"/>
          <p14:tracePt t="135133" x="7654925" y="4330700"/>
          <p14:tracePt t="135141" x="7705725" y="4305300"/>
          <p14:tracePt t="135148" x="7754938" y="4292600"/>
          <p14:tracePt t="135155" x="7793038" y="4279900"/>
          <p14:tracePt t="135161" x="7818438" y="4267200"/>
          <p14:tracePt t="135168" x="7843838" y="4267200"/>
          <p14:tracePt t="135176" x="7867650" y="4254500"/>
          <p14:tracePt t="135182" x="7893050" y="4241800"/>
          <p14:tracePt t="135190" x="7918450" y="4230688"/>
          <p14:tracePt t="135199" x="7931150" y="4230688"/>
          <p14:tracePt t="135204" x="7954963" y="4217988"/>
          <p14:tracePt t="135210" x="7967663" y="4217988"/>
          <p14:tracePt t="135217" x="7980363" y="4205288"/>
          <p14:tracePt t="135225" x="8005763" y="4205288"/>
          <p14:tracePt t="135233" x="8018463" y="4205288"/>
          <p14:tracePt t="135239" x="8031163" y="4192588"/>
          <p14:tracePt t="135246" x="8043863" y="4192588"/>
          <p14:tracePt t="135254" x="8054975" y="4192588"/>
          <p14:tracePt t="135259" x="8067675" y="4192588"/>
          <p14:tracePt t="135266" x="8093075" y="4192588"/>
          <p14:tracePt t="135273" x="8093075" y="4179888"/>
          <p14:tracePt t="135287" x="8105775" y="4179888"/>
          <p14:tracePt t="135295" x="8118475" y="4179888"/>
          <p14:tracePt t="135309" x="8131175" y="4179888"/>
          <p14:tracePt t="135315" x="8143875" y="4179888"/>
          <p14:tracePt t="135337" x="8156575" y="4179888"/>
          <p14:tracePt t="135365" x="8156575" y="4192588"/>
          <p14:tracePt t="135422" x="8156575" y="4205288"/>
          <p14:tracePt t="135450" x="8156575" y="4217988"/>
          <p14:tracePt t="135472" x="8131175" y="4241800"/>
          <p14:tracePt t="135479" x="8093075" y="4254500"/>
          <p14:tracePt t="135487" x="8054975" y="4279900"/>
          <p14:tracePt t="135493" x="8018463" y="4305300"/>
          <p14:tracePt t="135500" x="7954963" y="4330700"/>
          <p14:tracePt t="135509" x="7880350" y="4354513"/>
          <p14:tracePt t="135518" x="7831138" y="4367213"/>
          <p14:tracePt t="135524" x="7754938" y="4405313"/>
          <p14:tracePt t="135532" x="7705725" y="4430713"/>
          <p14:tracePt t="135540" x="7642225" y="4443413"/>
          <p14:tracePt t="135545" x="7605713" y="4467225"/>
          <p14:tracePt t="135552" x="7554913" y="4467225"/>
          <p14:tracePt t="135560" x="7518400" y="4479925"/>
          <p14:tracePt t="135566" x="7467600" y="4492625"/>
          <p14:tracePt t="135574" x="7442200" y="4492625"/>
          <p14:tracePt t="135583" x="7405688" y="4492625"/>
          <p14:tracePt t="135590" x="7392988" y="4492625"/>
          <p14:tracePt t="135599" x="7367588" y="4492625"/>
          <p14:tracePt t="135605" x="7342188" y="4492625"/>
          <p14:tracePt t="135613" x="7318375" y="4492625"/>
          <p14:tracePt t="135626" x="7305675" y="4492625"/>
          <p14:tracePt t="135633" x="7292975" y="4492625"/>
          <p14:tracePt t="135641" x="7280275" y="4479925"/>
          <p14:tracePt t="135649" x="7267575" y="4479925"/>
          <p14:tracePt t="135654" x="7267575" y="4467225"/>
          <p14:tracePt t="135669" x="7254875" y="4454525"/>
          <p14:tracePt t="135683" x="7242175" y="4454525"/>
          <p14:tracePt t="135690" x="7229475" y="4454525"/>
          <p14:tracePt t="135704" x="7229475" y="4443413"/>
          <p14:tracePt t="135710" x="7218363" y="4443413"/>
          <p14:tracePt t="135725" x="7218363" y="4430713"/>
          <p14:tracePt t="135732" x="7218363" y="4418013"/>
          <p14:tracePt t="135747" x="7218363" y="4405313"/>
          <p14:tracePt t="135753" x="7242175" y="4392613"/>
          <p14:tracePt t="135760" x="7254875" y="4379913"/>
          <p14:tracePt t="135767" x="7267575" y="4379913"/>
          <p14:tracePt t="135774" x="7280275" y="4354513"/>
          <p14:tracePt t="135782" x="7305675" y="4354513"/>
          <p14:tracePt t="135788" x="7329488" y="4330700"/>
          <p14:tracePt t="135796" x="7342188" y="4330700"/>
          <p14:tracePt t="135802" x="7354888" y="4305300"/>
          <p14:tracePt t="135809" x="7380288" y="4292600"/>
          <p14:tracePt t="135816" x="7392988" y="4292600"/>
          <p14:tracePt t="135823" x="7418388" y="4279900"/>
          <p14:tracePt t="135833" x="7454900" y="4279900"/>
          <p14:tracePt t="135837" x="7467600" y="4267200"/>
          <p14:tracePt t="135843" x="7505700" y="4267200"/>
          <p14:tracePt t="135850" x="7518400" y="4254500"/>
          <p14:tracePt t="135857" x="7542213" y="4254500"/>
          <p14:tracePt t="135864" x="7580313" y="4241800"/>
          <p14:tracePt t="135872" x="7593013" y="4230688"/>
          <p14:tracePt t="135881" x="7631113" y="4230688"/>
          <p14:tracePt t="135887" x="7654925" y="4230688"/>
          <p14:tracePt t="135894" x="7680325" y="4230688"/>
          <p14:tracePt t="135901" x="7718425" y="4217988"/>
          <p14:tracePt t="135908" x="7731125" y="4217988"/>
          <p14:tracePt t="135915" x="7754938" y="4217988"/>
          <p14:tracePt t="135923" x="7780338" y="4217988"/>
          <p14:tracePt t="135931" x="7793038" y="4217988"/>
          <p14:tracePt t="135937" x="7831138" y="4217988"/>
          <p14:tracePt t="135944" x="7843838" y="4217988"/>
          <p14:tracePt t="135951" x="7854950" y="4217988"/>
          <p14:tracePt t="135958" x="7867650" y="4217988"/>
          <p14:tracePt t="135965" x="7880350" y="4217988"/>
          <p14:tracePt t="135987" x="7893050" y="4217988"/>
          <p14:tracePt t="135993" x="7905750" y="4217988"/>
          <p14:tracePt t="136007" x="7905750" y="4230688"/>
          <p14:tracePt t="136021" x="7905750" y="4241800"/>
          <p14:tracePt t="136036" x="7905750" y="4254500"/>
          <p14:tracePt t="136044" x="7893050" y="4267200"/>
          <p14:tracePt t="136051" x="7893050" y="4279900"/>
          <p14:tracePt t="136058" x="7880350" y="4279900"/>
          <p14:tracePt t="136064" x="7880350" y="4305300"/>
          <p14:tracePt t="136072" x="7867650" y="4305300"/>
          <p14:tracePt t="136081" x="7854950" y="4318000"/>
          <p14:tracePt t="136094" x="7843838" y="4341813"/>
          <p14:tracePt t="136101" x="7831138" y="4341813"/>
          <p14:tracePt t="136108" x="7805738" y="4354513"/>
          <p14:tracePt t="136116" x="7793038" y="4367213"/>
          <p14:tracePt t="136123" x="7767638" y="4379913"/>
          <p14:tracePt t="136132" x="7742238" y="4392613"/>
          <p14:tracePt t="136138" x="7718425" y="4418013"/>
          <p14:tracePt t="136144" x="7680325" y="4443413"/>
          <p14:tracePt t="136152" x="7618413" y="4443413"/>
          <p14:tracePt t="136159" x="7593013" y="4467225"/>
          <p14:tracePt t="136166" x="7554913" y="4492625"/>
          <p14:tracePt t="136174" x="7505700" y="4505325"/>
          <p14:tracePt t="136182" x="7480300" y="4518025"/>
          <p14:tracePt t="136189" x="7454900" y="4530725"/>
          <p14:tracePt t="136199" x="7418388" y="4554538"/>
          <p14:tracePt t="136205" x="7392988" y="4567238"/>
          <p14:tracePt t="136211" x="7367588" y="4579938"/>
          <p14:tracePt t="136218" x="7342188" y="4592638"/>
          <p14:tracePt t="136226" x="7329488" y="4605338"/>
          <p14:tracePt t="136232" x="7292975" y="4618038"/>
          <p14:tracePt t="136240" x="7280275" y="4630738"/>
          <p14:tracePt t="136248" x="7254875" y="4630738"/>
          <p14:tracePt t="136255" x="7229475" y="4643438"/>
          <p14:tracePt t="136261" x="7229475" y="4656138"/>
          <p14:tracePt t="136268" x="7218363" y="4656138"/>
          <p14:tracePt t="136275" x="7192963" y="4667250"/>
          <p14:tracePt t="136282" x="7167563" y="4679950"/>
          <p14:tracePt t="136290" x="7154863" y="4679950"/>
          <p14:tracePt t="136299" x="7118350" y="4692650"/>
          <p14:tracePt t="136304" x="7092950" y="4692650"/>
          <p14:tracePt t="136311" x="7067550" y="4705350"/>
          <p14:tracePt t="136318" x="7042150" y="4705350"/>
          <p14:tracePt t="136325" x="7016750" y="4718050"/>
          <p14:tracePt t="136332" x="6992938" y="4718050"/>
          <p14:tracePt t="136340" x="6954838" y="4718050"/>
          <p14:tracePt t="136349" x="6929438" y="4718050"/>
          <p14:tracePt t="136353" x="6916738" y="4730750"/>
          <p14:tracePt t="136360" x="6892925" y="4730750"/>
          <p14:tracePt t="136367" x="6880225" y="4730750"/>
          <p14:tracePt t="136375" x="6854825" y="4743450"/>
          <p14:tracePt t="136382" x="6842125" y="4743450"/>
          <p14:tracePt t="136389" x="6829425" y="4743450"/>
          <p14:tracePt t="136396" x="6805613" y="4743450"/>
          <p14:tracePt t="136410" x="6792913" y="4743450"/>
          <p14:tracePt t="136417" x="6767513" y="4743450"/>
          <p14:tracePt t="136432" x="6742113" y="4756150"/>
          <p14:tracePt t="136439" x="6729413" y="4756150"/>
          <p14:tracePt t="136446" x="6716713" y="4768850"/>
          <p14:tracePt t="136454" x="6692900" y="4768850"/>
          <p14:tracePt t="136461" x="6667500" y="4768850"/>
          <p14:tracePt t="136467" x="6642100" y="4768850"/>
          <p14:tracePt t="136474" x="6616700" y="4768850"/>
          <p14:tracePt t="136482" x="6592888" y="4779963"/>
          <p14:tracePt t="136489" x="6567488" y="4779963"/>
          <p14:tracePt t="136498" x="6529388" y="4792663"/>
          <p14:tracePt t="136504" x="6503988" y="4792663"/>
          <p14:tracePt t="136512" x="6467475" y="4792663"/>
          <p14:tracePt t="136519" x="6454775" y="4792663"/>
          <p14:tracePt t="136526" x="6429375" y="4792663"/>
          <p14:tracePt t="136533" x="6416675" y="4792663"/>
          <p14:tracePt t="136540" x="6403975" y="4792663"/>
          <p14:tracePt t="136548" x="6380163" y="4792663"/>
          <p14:tracePt t="136565" x="6354763" y="4792663"/>
          <p14:tracePt t="136577" x="6342063" y="4805363"/>
          <p14:tracePt t="136620" x="6329363" y="4805363"/>
          <p14:tracePt t="136731" x="6342063" y="4792663"/>
          <p14:tracePt t="136745" x="6367463" y="4779963"/>
          <p14:tracePt t="136752" x="6403975" y="4768850"/>
          <p14:tracePt t="136760" x="6442075" y="4756150"/>
          <p14:tracePt t="136766" x="6480175" y="4730750"/>
          <p14:tracePt t="136774" x="6516688" y="4718050"/>
          <p14:tracePt t="136783" x="6542088" y="4705350"/>
          <p14:tracePt t="136789" x="6554788" y="4705350"/>
          <p14:tracePt t="136796" x="6580188" y="4692650"/>
          <p14:tracePt t="136803" x="6604000" y="4679950"/>
          <p14:tracePt t="136811" x="6629400" y="4679950"/>
          <p14:tracePt t="136818" x="6654800" y="4679950"/>
          <p14:tracePt t="136826" x="6680200" y="4679950"/>
          <p14:tracePt t="136833" x="6692900" y="4679950"/>
          <p14:tracePt t="136840" x="6716713" y="4679950"/>
          <p14:tracePt t="136849" x="6729413" y="4679950"/>
          <p14:tracePt t="136854" x="6754813" y="4679950"/>
          <p14:tracePt t="136862" x="6767513" y="4667250"/>
          <p14:tracePt t="136868" x="6805613" y="4667250"/>
          <p14:tracePt t="136878" x="6829425" y="4667250"/>
          <p14:tracePt t="136883" x="6854825" y="4667250"/>
          <p14:tracePt t="136891" x="6880225" y="4656138"/>
          <p14:tracePt t="136898" x="6905625" y="4656138"/>
          <p14:tracePt t="136905" x="6929438" y="4656138"/>
          <p14:tracePt t="136911" x="6954838" y="4656138"/>
          <p14:tracePt t="136918" x="6992938" y="4656138"/>
          <p14:tracePt t="136925" x="7016750" y="4656138"/>
          <p14:tracePt t="136933" x="7042150" y="4656138"/>
          <p14:tracePt t="136939" x="7067550" y="4656138"/>
          <p14:tracePt t="136947" x="7092950" y="4656138"/>
          <p14:tracePt t="136955" x="7105650" y="4656138"/>
          <p14:tracePt t="136963" x="7129463" y="4656138"/>
          <p14:tracePt t="136981" x="7167563" y="4656138"/>
          <p14:tracePt t="136984" x="7180263" y="4656138"/>
          <p14:tracePt t="136991" x="7192963" y="4656138"/>
          <p14:tracePt t="136999" x="7205663" y="4656138"/>
          <p14:tracePt t="137006" x="7218363" y="4656138"/>
          <p14:tracePt t="137013" x="7229475" y="4656138"/>
          <p14:tracePt t="137030" x="7242175" y="4656138"/>
          <p14:tracePt t="137044" x="7254875" y="4656138"/>
          <p14:tracePt t="137059" x="7267575" y="4656138"/>
          <p14:tracePt t="137075" x="7280275" y="4656138"/>
          <p14:tracePt t="137097" x="7292975" y="4656138"/>
          <p14:tracePt t="137111" x="7305675" y="4656138"/>
          <p14:tracePt t="137133" x="7318375" y="4656138"/>
          <p14:tracePt t="137155" x="7342188" y="4656138"/>
          <p14:tracePt t="137170" x="7354888" y="4656138"/>
          <p14:tracePt t="137177" x="7392988" y="4643438"/>
          <p14:tracePt t="137184" x="7418388" y="4643438"/>
          <p14:tracePt t="137192" x="7429500" y="4643438"/>
          <p14:tracePt t="137198" x="7454900" y="4643438"/>
          <p14:tracePt t="137207" x="7480300" y="4643438"/>
          <p14:tracePt t="137215" x="7505700" y="4643438"/>
          <p14:tracePt t="137221" x="7542213" y="4643438"/>
          <p14:tracePt t="137229" x="7554913" y="4643438"/>
          <p14:tracePt t="137236" x="7580313" y="4643438"/>
          <p14:tracePt t="137243" x="7605713" y="4643438"/>
          <p14:tracePt t="137251" x="7618413" y="4643438"/>
          <p14:tracePt t="137258" x="7654925" y="4630738"/>
          <p14:tracePt t="137273" x="7667625" y="4630738"/>
          <p14:tracePt t="137282" x="7693025" y="4630738"/>
          <p14:tracePt t="137298" x="7705725" y="4630738"/>
          <p14:tracePt t="137301" x="7718425" y="4630738"/>
          <p14:tracePt t="137309" x="7731125" y="4630738"/>
          <p14:tracePt t="137347" x="7742238" y="4630738"/>
          <p14:tracePt t="137540" x="7742238" y="4643438"/>
          <p14:tracePt t="137562" x="7731125" y="4643438"/>
          <p14:tracePt t="137568" x="7718425" y="4656138"/>
          <p14:tracePt t="137576" x="7705725" y="4656138"/>
          <p14:tracePt t="137582" x="7680325" y="4667250"/>
          <p14:tracePt t="137590" x="7654925" y="4679950"/>
          <p14:tracePt t="137599" x="7618413" y="4705350"/>
          <p14:tracePt t="137604" x="7580313" y="4705350"/>
          <p14:tracePt t="137611" x="7554913" y="4718050"/>
          <p14:tracePt t="137618" x="7531100" y="4730750"/>
          <p14:tracePt t="137626" x="7505700" y="4743450"/>
          <p14:tracePt t="137633" x="7480300" y="4743450"/>
          <p14:tracePt t="137641" x="7467600" y="4743450"/>
          <p14:tracePt t="137649" x="7429500" y="4756150"/>
          <p14:tracePt t="137661" x="7405688" y="4768850"/>
          <p14:tracePt t="137668" x="7392988" y="4768850"/>
          <p14:tracePt t="137683" x="7367588" y="4768850"/>
          <p14:tracePt t="137689" x="7367588" y="4779963"/>
          <p14:tracePt t="137696" x="7354888" y="4779963"/>
          <p14:tracePt t="137710" x="7342188" y="4779963"/>
          <p14:tracePt t="137716" x="7329488" y="4779963"/>
          <p14:tracePt t="137724" x="7318375" y="4779963"/>
          <p14:tracePt t="137739" x="7305675" y="4779963"/>
          <p14:tracePt t="137748" x="7292975" y="4779963"/>
          <p14:tracePt t="137752" x="7280275" y="4779963"/>
          <p14:tracePt t="137760" x="7254875" y="4792663"/>
          <p14:tracePt t="137768" x="7242175" y="4805363"/>
          <p14:tracePt t="137774" x="7229475" y="4805363"/>
          <p14:tracePt t="137789" x="7218363" y="4805363"/>
          <p14:tracePt t="137799" x="7192963" y="4805363"/>
          <p14:tracePt t="137803" x="7180263" y="4805363"/>
          <p14:tracePt t="137818" x="7154863" y="4805363"/>
          <p14:tracePt t="137833" x="7142163" y="4805363"/>
          <p14:tracePt t="137853" x="7129463" y="4805363"/>
          <p14:tracePt t="139170" x="7142163" y="4779963"/>
          <p14:tracePt t="139178" x="7167563" y="4768850"/>
          <p14:tracePt t="139186" x="7192963" y="4756150"/>
          <p14:tracePt t="139193" x="7205663" y="4743450"/>
          <p14:tracePt t="139201" x="7218363" y="4730750"/>
          <p14:tracePt t="139208" x="7242175" y="4718050"/>
          <p14:tracePt t="139216" x="7242175" y="4705350"/>
          <p14:tracePt t="139222" x="7267575" y="4692650"/>
          <p14:tracePt t="139231" x="7280275" y="4679950"/>
          <p14:tracePt t="139237" x="7292975" y="4667250"/>
          <p14:tracePt t="139244" x="7305675" y="4667250"/>
          <p14:tracePt t="139252" x="7329488" y="4643438"/>
          <p14:tracePt t="139259" x="7342188" y="4643438"/>
          <p14:tracePt t="139265" x="7367588" y="4618038"/>
          <p14:tracePt t="139274" x="7380288" y="4618038"/>
          <p14:tracePt t="139282" x="7392988" y="4605338"/>
          <p14:tracePt t="139289" x="7405688" y="4592638"/>
          <p14:tracePt t="139298" x="7418388" y="4592638"/>
          <p14:tracePt t="139303" x="7429500" y="4579938"/>
          <p14:tracePt t="139318" x="7442200" y="4579938"/>
          <p14:tracePt t="139325" x="7442200" y="4567238"/>
          <p14:tracePt t="139333" x="7454900" y="4567238"/>
          <p14:tracePt t="139340" x="7454900" y="4554538"/>
          <p14:tracePt t="139355" x="7467600" y="4554538"/>
          <p14:tracePt t="139375" x="7493000" y="4543425"/>
          <p14:tracePt t="139381" x="7493000" y="4530725"/>
          <p14:tracePt t="139390" x="7505700" y="4518025"/>
          <p14:tracePt t="139404" x="7518400" y="4505325"/>
          <p14:tracePt t="139411" x="7531100" y="4492625"/>
          <p14:tracePt t="139417" x="7531100" y="4479925"/>
          <p14:tracePt t="139425" x="7531100" y="4467225"/>
          <p14:tracePt t="139432" x="7542213" y="4467225"/>
          <p14:tracePt t="139439" x="7542213" y="4443413"/>
          <p14:tracePt t="139453" x="7554913" y="4430713"/>
          <p14:tracePt t="139460" x="7554913" y="4418013"/>
          <p14:tracePt t="139467" x="7567613" y="4418013"/>
          <p14:tracePt t="139475" x="7567613" y="4405313"/>
          <p14:tracePt t="139482" x="7567613" y="4392613"/>
          <p14:tracePt t="139489" x="7580313" y="4392613"/>
          <p14:tracePt t="139496" x="7580313" y="4367213"/>
          <p14:tracePt t="139503" x="7593013" y="4367213"/>
          <p14:tracePt t="139510" x="7605713" y="4341813"/>
          <p14:tracePt t="139524" x="7618413" y="4330700"/>
          <p14:tracePt t="139538" x="7631113" y="4318000"/>
          <p14:tracePt t="139552" x="7631113" y="4305300"/>
          <p14:tracePt t="139559" x="7642225" y="4305300"/>
          <p14:tracePt t="139566" x="7642225" y="4292600"/>
          <p14:tracePt t="139573" x="7654925" y="4292600"/>
          <p14:tracePt t="139636" x="7654925" y="4279900"/>
          <p14:tracePt t="139687" x="7642225" y="4279900"/>
          <p14:tracePt t="139715" x="7631113" y="4279900"/>
          <p14:tracePt t="139722" x="7618413" y="4292600"/>
          <p14:tracePt t="139731" x="7605713" y="4292600"/>
          <p14:tracePt t="139737" x="7580313" y="4292600"/>
          <p14:tracePt t="139744" x="7531100" y="4305300"/>
          <p14:tracePt t="139751" x="7480300" y="4318000"/>
          <p14:tracePt t="139758" x="7454900" y="4330700"/>
          <p14:tracePt t="139766" x="7429500" y="4330700"/>
          <p14:tracePt t="139773" x="7405688" y="4330700"/>
          <p14:tracePt t="139782" x="7367588" y="4330700"/>
          <p14:tracePt t="139787" x="7354888" y="4341813"/>
          <p14:tracePt t="139795" x="7342188" y="4341813"/>
          <p14:tracePt t="139802" x="7318375" y="4354513"/>
          <p14:tracePt t="139815" x="7305675" y="4354513"/>
          <p14:tracePt t="139824" x="7305675" y="4367213"/>
          <p14:tracePt t="139859" x="7329488" y="4367213"/>
          <p14:tracePt t="139874" x="7354888" y="4354513"/>
          <p14:tracePt t="139881" x="7380288" y="4330700"/>
          <p14:tracePt t="139888" x="7392988" y="4318000"/>
          <p14:tracePt t="139896" x="7418388" y="4305300"/>
          <p14:tracePt t="139905" x="7429500" y="4292600"/>
          <p14:tracePt t="139910" x="7454900" y="4279900"/>
          <p14:tracePt t="139919" x="7480300" y="4267200"/>
          <p14:tracePt t="139925" x="7493000" y="4254500"/>
          <p14:tracePt t="139932" x="7518400" y="4241800"/>
          <p14:tracePt t="139940" x="7518400" y="4230688"/>
          <p14:tracePt t="139949" x="7531100" y="4230688"/>
          <p14:tracePt t="139954" x="7542213" y="4217988"/>
          <p14:tracePt t="139982" x="7554913" y="4217988"/>
          <p14:tracePt t="140026" x="7554913" y="4230688"/>
          <p14:tracePt t="140047" x="7542213" y="4241800"/>
          <p14:tracePt t="140054" x="7531100" y="4254500"/>
          <p14:tracePt t="140061" x="7518400" y="4267200"/>
          <p14:tracePt t="140068" x="7493000" y="4279900"/>
          <p14:tracePt t="140076" x="7467600" y="4305300"/>
          <p14:tracePt t="140082" x="7454900" y="4318000"/>
          <p14:tracePt t="140090" x="7418388" y="4330700"/>
          <p14:tracePt t="140098" x="7392988" y="4341813"/>
          <p14:tracePt t="140105" x="7367588" y="4367213"/>
          <p14:tracePt t="140112" x="7342188" y="4379913"/>
          <p14:tracePt t="140118" x="7305675" y="4392613"/>
          <p14:tracePt t="140125" x="7280275" y="4405313"/>
          <p14:tracePt t="140133" x="7254875" y="4405313"/>
          <p14:tracePt t="140141" x="7218363" y="4405313"/>
          <p14:tracePt t="140148" x="7192963" y="4418013"/>
          <p14:tracePt t="140156" x="7154863" y="4430713"/>
          <p14:tracePt t="140162" x="7118350" y="4443413"/>
          <p14:tracePt t="140169" x="7092950" y="4443413"/>
          <p14:tracePt t="140176" x="7054850" y="4454525"/>
          <p14:tracePt t="140183" x="7016750" y="4454525"/>
          <p14:tracePt t="140190" x="6980238" y="4467225"/>
          <p14:tracePt t="140199" x="6954838" y="4479925"/>
          <p14:tracePt t="140205" x="6916738" y="4492625"/>
          <p14:tracePt t="140212" x="6880225" y="4492625"/>
          <p14:tracePt t="140219" x="6854825" y="4505325"/>
          <p14:tracePt t="140228" x="6829425" y="4518025"/>
          <p14:tracePt t="140233" x="6792913" y="4518025"/>
          <p14:tracePt t="140241" x="6767513" y="4518025"/>
          <p14:tracePt t="140249" x="6742113" y="4530725"/>
          <p14:tracePt t="140255" x="6716713" y="4543425"/>
          <p14:tracePt t="140261" x="6692900" y="4554538"/>
          <p14:tracePt t="140269" x="6667500" y="4554538"/>
          <p14:tracePt t="140276" x="6654800" y="4554538"/>
          <p14:tracePt t="140285" x="6642100" y="4567238"/>
          <p14:tracePt t="140291" x="6629400" y="4567238"/>
          <p14:tracePt t="140298" x="6616700" y="4579938"/>
          <p14:tracePt t="140306" x="6604000" y="4579938"/>
          <p14:tracePt t="140329" x="6592888" y="4579938"/>
          <p14:tracePt t="140335" x="6592888" y="4592638"/>
          <p14:tracePt t="140430" x="6604000" y="4592638"/>
          <p14:tracePt t="140436" x="6616700" y="4579938"/>
          <p14:tracePt t="140443" x="6629400" y="4579938"/>
          <p14:tracePt t="140451" x="6642100" y="4579938"/>
          <p14:tracePt t="140458" x="6692900" y="4579938"/>
          <p14:tracePt t="140466" x="6716713" y="4579938"/>
          <p14:tracePt t="140471" x="6754813" y="4579938"/>
          <p14:tracePt t="140479" x="6780213" y="4579938"/>
          <p14:tracePt t="140486" x="6805613" y="4579938"/>
          <p14:tracePt t="140495" x="6829425" y="4592638"/>
          <p14:tracePt t="140502" x="6867525" y="4592638"/>
          <p14:tracePt t="140509" x="6880225" y="4605338"/>
          <p14:tracePt t="140517" x="6892925" y="4618038"/>
          <p14:tracePt t="140523" x="6916738" y="4618038"/>
          <p14:tracePt t="140532" x="6942138" y="4643438"/>
          <p14:tracePt t="140537" x="6954838" y="4643438"/>
          <p14:tracePt t="140542" x="6967538" y="4667250"/>
          <p14:tracePt t="140556" x="6980238" y="4679950"/>
          <p14:tracePt t="140564" x="6992938" y="4705350"/>
          <p14:tracePt t="140578" x="6992938" y="4730750"/>
          <p14:tracePt t="140586" x="6992938" y="4743450"/>
          <p14:tracePt t="140592" x="6992938" y="4756150"/>
          <p14:tracePt t="140600" x="6992938" y="4779963"/>
          <p14:tracePt t="140614" x="6992938" y="4792663"/>
          <p14:tracePt t="140629" x="6980238" y="4818063"/>
          <p14:tracePt t="140643" x="6967538" y="4830763"/>
          <p14:tracePt t="140657" x="6954838" y="4843463"/>
          <p14:tracePt t="140665" x="6942138" y="4856163"/>
          <p14:tracePt t="140671" x="6929438" y="4868863"/>
          <p14:tracePt t="140680" x="6916738" y="4879975"/>
          <p14:tracePt t="140685" x="6905625" y="4892675"/>
          <p14:tracePt t="140692" x="6880225" y="4905375"/>
          <p14:tracePt t="140699" x="6867525" y="4930775"/>
          <p14:tracePt t="140706" x="6842125" y="4930775"/>
          <p14:tracePt t="140714" x="6842125" y="4956175"/>
          <p14:tracePt t="140720" x="6816725" y="4956175"/>
          <p14:tracePt t="140728" x="6792913" y="4981575"/>
          <p14:tracePt t="140735" x="6780213" y="4981575"/>
          <p14:tracePt t="140742" x="6754813" y="5005388"/>
          <p14:tracePt t="140749" x="6729413" y="5018088"/>
          <p14:tracePt t="140757" x="6704013" y="5018088"/>
          <p14:tracePt t="140764" x="6680200" y="5043488"/>
          <p14:tracePt t="140771" x="6654800" y="5056188"/>
          <p14:tracePt t="140779" x="6604000" y="5056188"/>
          <p14:tracePt t="140785" x="6580188" y="5068888"/>
          <p14:tracePt t="140792" x="6542088" y="5081588"/>
          <p14:tracePt t="140799" x="6503988" y="5081588"/>
          <p14:tracePt t="140806" x="6467475" y="5092700"/>
          <p14:tracePt t="140814" x="6442075" y="5092700"/>
          <p14:tracePt t="140820" x="6403975" y="5092700"/>
          <p14:tracePt t="140828" x="6380163" y="5105400"/>
          <p14:tracePt t="140834" x="6354763" y="5105400"/>
          <p14:tracePt t="140842" x="6316663" y="5118100"/>
          <p14:tracePt t="140848" x="6303963" y="5118100"/>
          <p14:tracePt t="140856" x="6280150" y="5130800"/>
          <p14:tracePt t="140864" x="6267450" y="5130800"/>
          <p14:tracePt t="140871" x="6242050" y="5130800"/>
          <p14:tracePt t="140877" x="6216650" y="5130800"/>
          <p14:tracePt t="140883" x="6203950" y="5130800"/>
          <p14:tracePt t="140891" x="6191250" y="5130800"/>
          <p14:tracePt t="140897" x="6167438" y="5130800"/>
          <p14:tracePt t="140913" x="6154738" y="5130800"/>
          <p14:tracePt t="140919" x="6142038" y="5130800"/>
          <p14:tracePt t="140925" x="6129338" y="5130800"/>
          <p14:tracePt t="140932" x="6116638" y="5130800"/>
          <p14:tracePt t="140948" x="6103938" y="5130800"/>
          <p14:tracePt t="140976" x="6091238" y="5130800"/>
          <p14:tracePt t="141182" x="6103938" y="5130800"/>
          <p14:tracePt t="141322" x="6116638" y="5130800"/>
          <p14:tracePt t="141337" x="6116638" y="5118100"/>
          <p14:tracePt t="141350" x="6129338" y="5118100"/>
          <p14:tracePt t="141371" x="6142038" y="5118100"/>
          <p14:tracePt t="141392" x="6142038" y="5105400"/>
          <p14:tracePt t="141399" x="6154738" y="5105400"/>
          <p14:tracePt t="141427" x="6167438" y="5105400"/>
          <p14:tracePt t="141441" x="6180138" y="5105400"/>
          <p14:tracePt t="141447" x="6191250" y="5105400"/>
          <p14:tracePt t="141457" x="6216650" y="5092700"/>
          <p14:tracePt t="141465" x="6229350" y="5092700"/>
          <p14:tracePt t="141469" x="6254750" y="5081588"/>
          <p14:tracePt t="141476" x="6267450" y="5081588"/>
          <p14:tracePt t="141482" x="6291263" y="5081588"/>
          <p14:tracePt t="141490" x="6303963" y="5081588"/>
          <p14:tracePt t="141499" x="6316663" y="5068888"/>
          <p14:tracePt t="141505" x="6329363" y="5068888"/>
          <p14:tracePt t="141518" x="6354763" y="5068888"/>
          <p14:tracePt t="141534" x="6367463" y="5068888"/>
          <p14:tracePt t="141540" x="6380163" y="5068888"/>
          <p14:tracePt t="141548" x="6391275" y="5068888"/>
          <p14:tracePt t="141556" x="6403975" y="5068888"/>
          <p14:tracePt t="141568" x="6416675" y="5068888"/>
          <p14:tracePt t="141575" x="6442075" y="5068888"/>
          <p14:tracePt t="141582" x="6442075" y="5056188"/>
          <p14:tracePt t="141589" x="6467475" y="5056188"/>
          <p14:tracePt t="141604" x="6480175" y="5056188"/>
          <p14:tracePt t="141611" x="6492875" y="5056188"/>
          <p14:tracePt t="141626" x="6503988" y="5056188"/>
          <p14:tracePt t="141633" x="6516688" y="5056188"/>
          <p14:tracePt t="141649" x="6529388" y="5056188"/>
          <p14:tracePt t="141660" x="6542088" y="5056188"/>
          <p14:tracePt t="141674" x="6554788" y="5056188"/>
          <p14:tracePt t="141682" x="6567488" y="5056188"/>
          <p14:tracePt t="141703" x="6580188" y="5056188"/>
          <p14:tracePt t="141724" x="6592888" y="5056188"/>
          <p14:tracePt t="141746" x="6604000" y="5056188"/>
          <p14:tracePt t="141752" x="6616700" y="5056188"/>
          <p14:tracePt t="141773" x="6629400" y="5056188"/>
          <p14:tracePt t="141795" x="6642100" y="5056188"/>
          <p14:tracePt t="141801" x="6654800" y="5056188"/>
          <p14:tracePt t="141823" x="6667500" y="5056188"/>
          <p14:tracePt t="141865" x="6680200" y="5056188"/>
          <p14:tracePt t="141921" x="6692900" y="5056188"/>
          <p14:tracePt t="141956" x="6704013" y="5056188"/>
          <p14:tracePt t="141971" x="6716713" y="5056188"/>
          <p14:tracePt t="141991" x="6729413" y="5056188"/>
          <p14:tracePt t="142007" x="6754813" y="5056188"/>
          <p14:tracePt t="142021" x="6780213" y="5056188"/>
          <p14:tracePt t="142027" x="6816725" y="5056188"/>
          <p14:tracePt t="142034" x="6842125" y="5056188"/>
          <p14:tracePt t="142041" x="6867525" y="5056188"/>
          <p14:tracePt t="142049" x="6892925" y="5056188"/>
          <p14:tracePt t="142055" x="6905625" y="5056188"/>
          <p14:tracePt t="142063" x="6916738" y="5056188"/>
          <p14:tracePt t="142069" x="6929438" y="5056188"/>
          <p14:tracePt t="142077" x="6942138" y="5056188"/>
          <p14:tracePt t="142083" x="6954838" y="5056188"/>
          <p14:tracePt t="142090" x="6967538" y="5056188"/>
          <p14:tracePt t="142104" x="6992938" y="5056188"/>
          <p14:tracePt t="142118" x="7005638" y="5056188"/>
          <p14:tracePt t="142133" x="7016750" y="5056188"/>
          <p14:tracePt t="142149" x="7029450" y="5056188"/>
          <p14:tracePt t="142153" x="7042150" y="5056188"/>
          <p14:tracePt t="142160" x="7054850" y="5056188"/>
          <p14:tracePt t="142181" x="7080250" y="5056188"/>
          <p14:tracePt t="142195" x="7092950" y="5056188"/>
          <p14:tracePt t="142209" x="7118350" y="5056188"/>
          <p14:tracePt t="142223" x="7129463" y="5056188"/>
          <p14:tracePt t="142233" x="7142163" y="5056188"/>
          <p14:tracePt t="142237" x="7154863" y="5056188"/>
          <p14:tracePt t="142244" x="7167563" y="5056188"/>
          <p14:tracePt t="142251" x="7180263" y="5056188"/>
          <p14:tracePt t="142259" x="7192963" y="5056188"/>
          <p14:tracePt t="142272" x="7205663" y="5056188"/>
          <p14:tracePt t="142286" x="7218363" y="5056188"/>
          <p14:tracePt t="142293" x="7229475" y="5056188"/>
          <p14:tracePt t="142315" x="7242175" y="5056188"/>
          <p14:tracePt t="142323" x="7254875" y="5056188"/>
          <p14:tracePt t="142336" x="7267575" y="5056188"/>
          <p14:tracePt t="142343" x="7280275" y="5056188"/>
          <p14:tracePt t="142351" x="7292975" y="5056188"/>
          <p14:tracePt t="142365" x="7305675" y="5056188"/>
          <p14:tracePt t="142371" x="7318375" y="5056188"/>
          <p14:tracePt t="142387" x="7329488" y="5056188"/>
          <p14:tracePt t="142393" x="7342188" y="5056188"/>
          <p14:tracePt t="142407" x="7367588" y="5056188"/>
          <p14:tracePt t="142421" x="7380288" y="5056188"/>
          <p14:tracePt t="142430" x="7405688" y="5056188"/>
          <p14:tracePt t="142436" x="7418388" y="5056188"/>
          <p14:tracePt t="142443" x="7429500" y="5056188"/>
          <p14:tracePt t="142450" x="7454900" y="5056188"/>
          <p14:tracePt t="142466" x="7467600" y="5056188"/>
          <p14:tracePt t="142478" x="7480300" y="5056188"/>
          <p14:tracePt t="142484" x="7493000" y="5056188"/>
          <p14:tracePt t="142499" x="7505700" y="5056188"/>
          <p14:tracePt t="142520" x="7518400" y="5056188"/>
          <p14:tracePt t="142669" x="7493000" y="5056188"/>
          <p14:tracePt t="142676" x="7480300" y="5056188"/>
          <p14:tracePt t="142690" x="7454900" y="5068888"/>
          <p14:tracePt t="142698" x="7418388" y="5068888"/>
          <p14:tracePt t="142705" x="7392988" y="5081588"/>
          <p14:tracePt t="142711" x="7380288" y="5081588"/>
          <p14:tracePt t="142718" x="7354888" y="5081588"/>
          <p14:tracePt t="142725" x="7329488" y="5081588"/>
          <p14:tracePt t="142733" x="7318375" y="5081588"/>
          <p14:tracePt t="142740" x="7305675" y="5081588"/>
          <p14:tracePt t="142749" x="7292975" y="5081588"/>
          <p14:tracePt t="142753" x="7280275" y="5081588"/>
          <p14:tracePt t="142760" x="7267575" y="5081588"/>
          <p14:tracePt t="142768" x="7242175" y="5081588"/>
          <p14:tracePt t="142783" x="7229475" y="5081588"/>
          <p14:tracePt t="142799" x="7218363" y="5081588"/>
          <p14:tracePt t="142804" x="7205663" y="5081588"/>
          <p14:tracePt t="142811" x="7192963" y="5081588"/>
          <p14:tracePt t="142826" x="7180263" y="5081588"/>
          <p14:tracePt t="142847" x="7167563" y="5081588"/>
          <p14:tracePt t="142862" x="7154863" y="5081588"/>
          <p14:tracePt t="142877" x="7142163" y="5081588"/>
          <p14:tracePt t="142998" x="7142163" y="5068888"/>
          <p14:tracePt t="143026" x="7154863" y="5068888"/>
          <p14:tracePt t="143047" x="7167563" y="5068888"/>
          <p14:tracePt t="143054" x="7192963" y="5056188"/>
          <p14:tracePt t="143068" x="7205663" y="5043488"/>
          <p14:tracePt t="143076" x="7229475" y="5043488"/>
          <p14:tracePt t="143082" x="7242175" y="5030788"/>
          <p14:tracePt t="143090" x="7254875" y="5030788"/>
          <p14:tracePt t="143098" x="7267575" y="5030788"/>
          <p14:tracePt t="143103" x="7280275" y="5018088"/>
          <p14:tracePt t="143111" x="7292975" y="5018088"/>
          <p14:tracePt t="143117" x="7305675" y="5018088"/>
          <p14:tracePt t="143124" x="7318375" y="5018088"/>
          <p14:tracePt t="143138" x="7329488" y="5018088"/>
          <p14:tracePt t="143153" x="7342188" y="5018088"/>
          <p14:tracePt t="143167" x="7354888" y="5018088"/>
          <p14:tracePt t="143174" x="7367588" y="5005388"/>
          <p14:tracePt t="143197" x="7380288" y="5005388"/>
          <p14:tracePt t="143216" x="7392988" y="5005388"/>
          <p14:tracePt t="143246" x="7405688" y="5005388"/>
          <p14:tracePt t="143259" x="7418388" y="5005388"/>
          <p14:tracePt t="143281" x="7429500" y="5005388"/>
          <p14:tracePt t="143302" x="7442200" y="5005388"/>
          <p14:tracePt t="143310" x="7454900" y="5005388"/>
          <p14:tracePt t="143317" x="7467600" y="5005388"/>
          <p14:tracePt t="143325" x="7480300" y="5005388"/>
          <p14:tracePt t="143340" x="7505700" y="5005388"/>
          <p14:tracePt t="143348" x="7518400" y="5005388"/>
          <p14:tracePt t="143361" x="7531100" y="5005388"/>
          <p14:tracePt t="143368" x="7542213" y="5005388"/>
          <p14:tracePt t="143376" x="7554913" y="5005388"/>
          <p14:tracePt t="143406" x="7567613" y="5005388"/>
          <p14:tracePt t="143414" x="7567613" y="4992688"/>
          <p14:tracePt t="143536" x="7554913" y="4992688"/>
          <p14:tracePt t="143550" x="7531100" y="4992688"/>
          <p14:tracePt t="143558" x="7505700" y="5005388"/>
          <p14:tracePt t="143565" x="7480300" y="5018088"/>
          <p14:tracePt t="143572" x="7454900" y="5030788"/>
          <p14:tracePt t="143579" x="7429500" y="5030788"/>
          <p14:tracePt t="143587" x="7392988" y="5043488"/>
          <p14:tracePt t="143593" x="7380288" y="5056188"/>
          <p14:tracePt t="143599" x="7367588" y="5056188"/>
          <p14:tracePt t="143607" x="7342188" y="5056188"/>
          <p14:tracePt t="143616" x="7342188" y="5068888"/>
          <p14:tracePt t="143622" x="7329488" y="5068888"/>
          <p14:tracePt t="143628" x="7318375" y="5068888"/>
          <p14:tracePt t="143636" x="7305675" y="5081588"/>
          <p14:tracePt t="143665" x="7292975" y="5081588"/>
          <p14:tracePt t="143715" x="7305675" y="5081588"/>
          <p14:tracePt t="143722" x="7318375" y="5081588"/>
          <p14:tracePt t="143737" x="7329488" y="5081588"/>
          <p14:tracePt t="143743" x="7342188" y="5081588"/>
          <p14:tracePt t="143749" x="7354888" y="5081588"/>
          <p14:tracePt t="143757" x="7380288" y="5081588"/>
          <p14:tracePt t="143766" x="7405688" y="5081588"/>
          <p14:tracePt t="143771" x="7442200" y="5081588"/>
          <p14:tracePt t="143779" x="7454900" y="5081588"/>
          <p14:tracePt t="143786" x="7480300" y="5081588"/>
          <p14:tracePt t="143793" x="7493000" y="5081588"/>
          <p14:tracePt t="143799" x="7518400" y="5081588"/>
          <p14:tracePt t="143807" x="7531100" y="5081588"/>
          <p14:tracePt t="143820" x="7554913" y="5081588"/>
          <p14:tracePt t="143828" x="7554913" y="5092700"/>
          <p14:tracePt t="143835" x="7567613" y="5092700"/>
          <p14:tracePt t="143841" x="7580313" y="5092700"/>
          <p14:tracePt t="143849" x="7593013" y="5092700"/>
          <p14:tracePt t="143870" x="7605713" y="5092700"/>
          <p14:tracePt t="143891" x="7605713" y="5105400"/>
          <p14:tracePt t="143955" x="7605713" y="5118100"/>
          <p14:tracePt t="144004" x="7593013" y="5130800"/>
          <p14:tracePt t="144085" x="7605713" y="5130800"/>
          <p14:tracePt t="144098" x="7618413" y="5130800"/>
          <p14:tracePt t="144106" x="7631113" y="5130800"/>
          <p14:tracePt t="144115" x="7642225" y="5130800"/>
          <p14:tracePt t="144121" x="7654925" y="5130800"/>
          <p14:tracePt t="144127" x="7693025" y="5130800"/>
          <p14:tracePt t="144134" x="7731125" y="5130800"/>
          <p14:tracePt t="144141" x="7742238" y="5130800"/>
          <p14:tracePt t="144149" x="7767638" y="5130800"/>
          <p14:tracePt t="144155" x="7805738" y="5130800"/>
          <p14:tracePt t="144163" x="7818438" y="5130800"/>
          <p14:tracePt t="144169" x="7831138" y="5130800"/>
          <p14:tracePt t="144175" x="7843838" y="5130800"/>
          <p14:tracePt t="144182" x="7867650" y="5130800"/>
          <p14:tracePt t="144190" x="7880350" y="5130800"/>
          <p14:tracePt t="144199" x="7893050" y="5130800"/>
          <p14:tracePt t="144204" x="7918450" y="5130800"/>
          <p14:tracePt t="144213" x="7931150" y="5130800"/>
          <p14:tracePt t="144219" x="7943850" y="5130800"/>
          <p14:tracePt t="144225" x="7967663" y="5118100"/>
          <p14:tracePt t="144241" x="7980363" y="5118100"/>
          <p14:tracePt t="144249" x="8005763" y="5118100"/>
          <p14:tracePt t="144266" x="8018463" y="5118100"/>
          <p14:tracePt t="144270" x="8031163" y="5118100"/>
          <p14:tracePt t="144277" x="8043863" y="5118100"/>
          <p14:tracePt t="144284" x="8054975" y="5118100"/>
          <p14:tracePt t="144314" x="8067675" y="5118100"/>
          <p14:tracePt t="144391" x="8054975" y="5118100"/>
          <p14:tracePt t="144398" x="8031163" y="5118100"/>
          <p14:tracePt t="144406" x="8018463" y="5130800"/>
          <p14:tracePt t="144416" x="7954963" y="5143500"/>
          <p14:tracePt t="144420" x="7893050" y="5168900"/>
          <p14:tracePt t="144428" x="7854950" y="5168900"/>
          <p14:tracePt t="144435" x="7805738" y="5181600"/>
          <p14:tracePt t="144442" x="7767638" y="5194300"/>
          <p14:tracePt t="144449" x="7705725" y="5205413"/>
          <p14:tracePt t="144458" x="7667625" y="5205413"/>
          <p14:tracePt t="144466" x="7631113" y="5218113"/>
          <p14:tracePt t="144472" x="7580313" y="5218113"/>
          <p14:tracePt t="144479" x="7554913" y="5230813"/>
          <p14:tracePt t="144485" x="7518400" y="5230813"/>
          <p14:tracePt t="144492" x="7480300" y="5243513"/>
          <p14:tracePt t="144499" x="7429500" y="5256213"/>
          <p14:tracePt t="144507" x="7392988" y="5268913"/>
          <p14:tracePt t="144516" x="7342188" y="5268913"/>
          <p14:tracePt t="144522" x="7292975" y="5281613"/>
          <p14:tracePt t="144530" x="7254875" y="5294313"/>
          <p14:tracePt t="144536" x="7192963" y="5305425"/>
          <p14:tracePt t="144544" x="7154863" y="5330825"/>
          <p14:tracePt t="144551" x="7118350" y="5330825"/>
          <p14:tracePt t="144558" x="7067550" y="5343525"/>
          <p14:tracePt t="144566" x="7029450" y="5356225"/>
          <p14:tracePt t="144574" x="6992938" y="5368925"/>
          <p14:tracePt t="144582" x="6954838" y="5368925"/>
          <p14:tracePt t="144589" x="6916738" y="5381625"/>
          <p14:tracePt t="144596" x="6880225" y="5394325"/>
          <p14:tracePt t="144602" x="6854825" y="5407025"/>
          <p14:tracePt t="144610" x="6829425" y="5407025"/>
          <p14:tracePt t="144617" x="6792913" y="5418138"/>
          <p14:tracePt t="144623" x="6729413" y="5430838"/>
          <p14:tracePt t="144629" x="6704013" y="5443538"/>
          <p14:tracePt t="144636" x="6667500" y="5443538"/>
          <p14:tracePt t="144642" x="6642100" y="5456238"/>
          <p14:tracePt t="144649" x="6604000" y="5456238"/>
          <p14:tracePt t="144656" x="6580188" y="5456238"/>
          <p14:tracePt t="144664" x="6554788" y="5468938"/>
          <p14:tracePt t="144670" x="6542088" y="5481638"/>
          <p14:tracePt t="144677" x="6516688" y="5494338"/>
          <p14:tracePt t="144685" x="6492875" y="5494338"/>
          <p14:tracePt t="144691" x="6467475" y="5494338"/>
          <p14:tracePt t="144698" x="6454775" y="5507038"/>
          <p14:tracePt t="144706" x="6429375" y="5518150"/>
          <p14:tracePt t="144713" x="6416675" y="5518150"/>
          <p14:tracePt t="144720" x="6391275" y="5518150"/>
          <p14:tracePt t="144734" x="6367463" y="5530850"/>
          <p14:tracePt t="144741" x="6354763" y="5530850"/>
          <p14:tracePt t="144755" x="6329363" y="5543550"/>
          <p14:tracePt t="144764" x="6316663" y="5543550"/>
          <p14:tracePt t="144770" x="6303963" y="5543550"/>
          <p14:tracePt t="144779" x="6291263" y="5556250"/>
          <p14:tracePt t="144786" x="6280150" y="5556250"/>
          <p14:tracePt t="144792" x="6267450" y="5556250"/>
          <p14:tracePt t="144799" x="6242050" y="5568950"/>
          <p14:tracePt t="144808" x="6216650" y="5581650"/>
          <p14:tracePt t="144816" x="6203950" y="5581650"/>
          <p14:tracePt t="144822" x="6180138" y="5581650"/>
          <p14:tracePt t="144830" x="6167438" y="5594350"/>
          <p14:tracePt t="144837" x="6154738" y="5594350"/>
          <p14:tracePt t="144843" x="6129338" y="5594350"/>
          <p14:tracePt t="144851" x="6116638" y="5594350"/>
          <p14:tracePt t="144858" x="6103938" y="5594350"/>
          <p14:tracePt t="144866" x="6091238" y="5594350"/>
          <p14:tracePt t="144873" x="6078538" y="5594350"/>
          <p14:tracePt t="144895" x="6067425" y="5594350"/>
          <p14:tracePt t="144938" x="6067425" y="5581650"/>
          <p14:tracePt t="144945" x="6078538" y="5581650"/>
          <p14:tracePt t="144952" x="6091238" y="5568950"/>
          <p14:tracePt t="144959" x="6103938" y="5543550"/>
          <p14:tracePt t="144965" x="6116638" y="5530850"/>
          <p14:tracePt t="144974" x="6129338" y="5530850"/>
          <p14:tracePt t="144983" x="6154738" y="5507038"/>
          <p14:tracePt t="144990" x="6167438" y="5507038"/>
          <p14:tracePt t="144996" x="6191250" y="5494338"/>
          <p14:tracePt t="145003" x="6203950" y="5481638"/>
          <p14:tracePt t="145017" x="6229350" y="5481638"/>
          <p14:tracePt t="145026" x="6229350" y="5468938"/>
          <p14:tracePt t="145033" x="6242050" y="5468938"/>
          <p14:tracePt t="145041" x="6254750" y="5468938"/>
          <p14:tracePt t="145049" x="6267450" y="5468938"/>
          <p14:tracePt t="145062" x="6280150" y="5468938"/>
          <p14:tracePt t="145076" x="6291263" y="5468938"/>
          <p14:tracePt t="145098" x="6303963" y="5468938"/>
          <p14:tracePt t="145107" x="6316663" y="5468938"/>
          <p14:tracePt t="145113" x="6329363" y="5468938"/>
          <p14:tracePt t="145127" x="6342063" y="5468938"/>
          <p14:tracePt t="145134" x="6354763" y="5468938"/>
          <p14:tracePt t="145156" x="6367463" y="5468938"/>
          <p14:tracePt t="145177" x="6380163" y="5468938"/>
          <p14:tracePt t="145191" x="6391275" y="5468938"/>
          <p14:tracePt t="145206" x="6403975" y="5468938"/>
          <p14:tracePt t="145213" x="6429375" y="5468938"/>
          <p14:tracePt t="145221" x="6442075" y="5468938"/>
          <p14:tracePt t="145229" x="6467475" y="5468938"/>
          <p14:tracePt t="145234" x="6492875" y="5468938"/>
          <p14:tracePt t="145242" x="6503988" y="5468938"/>
          <p14:tracePt t="145249" x="6516688" y="5481638"/>
          <p14:tracePt t="145257" x="6529388" y="5481638"/>
          <p14:tracePt t="145265" x="6542088" y="5481638"/>
          <p14:tracePt t="145272" x="6554788" y="5481638"/>
          <p14:tracePt t="145279" x="6592888" y="5481638"/>
          <p14:tracePt t="145286" x="6604000" y="5481638"/>
          <p14:tracePt t="145293" x="6616700" y="5481638"/>
          <p14:tracePt t="145300" x="6629400" y="5481638"/>
          <p14:tracePt t="145307" x="6642100" y="5481638"/>
          <p14:tracePt t="145316" x="6654800" y="5481638"/>
          <p14:tracePt t="145321" x="6680200" y="5481638"/>
          <p14:tracePt t="145328" x="6692900" y="5481638"/>
          <p14:tracePt t="145335" x="6704013" y="5481638"/>
          <p14:tracePt t="145344" x="6716713" y="5481638"/>
          <p14:tracePt t="145350" x="6754813" y="5481638"/>
          <p14:tracePt t="145358" x="6767513" y="5481638"/>
          <p14:tracePt t="145367" x="6780213" y="5481638"/>
          <p14:tracePt t="145372" x="6792913" y="5481638"/>
          <p14:tracePt t="145380" x="6829425" y="5481638"/>
          <p14:tracePt t="145387" x="6854825" y="5481638"/>
          <p14:tracePt t="145395" x="6880225" y="5481638"/>
          <p14:tracePt t="145401" x="6905625" y="5481638"/>
          <p14:tracePt t="145410" x="6942138" y="5481638"/>
          <p14:tracePt t="145417" x="6967538" y="5481638"/>
          <p14:tracePt t="145424" x="6992938" y="5481638"/>
          <p14:tracePt t="145433" x="7029450" y="5481638"/>
          <p14:tracePt t="145439" x="7067550" y="5481638"/>
          <p14:tracePt t="145446" x="7092950" y="5481638"/>
          <p14:tracePt t="145454" x="7129463" y="5481638"/>
          <p14:tracePt t="145463" x="7167563" y="5481638"/>
          <p14:tracePt t="145468" x="7192963" y="5481638"/>
          <p14:tracePt t="145476" x="7229475" y="5468938"/>
          <p14:tracePt t="145483" x="7254875" y="5468938"/>
          <p14:tracePt t="145490" x="7280275" y="5456238"/>
          <p14:tracePt t="145497" x="7305675" y="5456238"/>
          <p14:tracePt t="145503" x="7329488" y="5456238"/>
          <p14:tracePt t="145513" x="7354888" y="5456238"/>
          <p14:tracePt t="145520" x="7367588" y="5443538"/>
          <p14:tracePt t="145527" x="7392988" y="5443538"/>
          <p14:tracePt t="145535" x="7418388" y="5430838"/>
          <p14:tracePt t="145543" x="7442200" y="5430838"/>
          <p14:tracePt t="145550" x="7454900" y="5430838"/>
          <p14:tracePt t="145557" x="7480300" y="5430838"/>
          <p14:tracePt t="145566" x="7493000" y="5430838"/>
          <p14:tracePt t="145571" x="7518400" y="5418138"/>
          <p14:tracePt t="145579" x="7531100" y="5407025"/>
          <p14:tracePt t="145586" x="7542213" y="5407025"/>
          <p14:tracePt t="145593" x="7567613" y="5407025"/>
          <p14:tracePt t="145599" x="7580313" y="5407025"/>
          <p14:tracePt t="145607" x="7593013" y="5407025"/>
          <p14:tracePt t="145616" x="7593013" y="5394325"/>
          <p14:tracePt t="145622" x="7605713" y="5394325"/>
          <p14:tracePt t="145637" x="7618413" y="5394325"/>
          <p14:tracePt t="145644" x="7631113" y="5381625"/>
          <p14:tracePt t="145665" x="7642225" y="5381625"/>
          <p14:tracePt t="145785" x="7642225" y="5368925"/>
          <p14:tracePt t="145842" x="7654925" y="5368925"/>
          <p14:tracePt t="145865" x="7667625" y="5368925"/>
          <p14:tracePt t="145873" x="7680325" y="5368925"/>
          <p14:tracePt t="145880" x="7693025" y="5368925"/>
          <p14:tracePt t="145886" x="7718425" y="5368925"/>
          <p14:tracePt t="145894" x="7754938" y="5368925"/>
          <p14:tracePt t="145901" x="7805738" y="5356225"/>
          <p14:tracePt t="145909" x="7843838" y="5356225"/>
          <p14:tracePt t="145916" x="7867650" y="5356225"/>
          <p14:tracePt t="145924" x="7893050" y="5343525"/>
          <p14:tracePt t="145933" x="7918450" y="5343525"/>
          <p14:tracePt t="145938" x="7943850" y="5343525"/>
          <p14:tracePt t="145953" x="7967663" y="5343525"/>
          <p14:tracePt t="145960" x="7980363" y="5330825"/>
          <p14:tracePt t="145968" x="7993063" y="5330825"/>
          <p14:tracePt t="145985" x="8005763" y="5330825"/>
          <p14:tracePt t="146000" x="8018463" y="5330825"/>
          <p14:tracePt t="146197" x="8005763" y="5330825"/>
          <p14:tracePt t="146204" x="8005763" y="5343525"/>
          <p14:tracePt t="146210" x="7980363" y="5343525"/>
          <p14:tracePt t="146223" x="7954963" y="5343525"/>
          <p14:tracePt t="146233" x="7918450" y="5368925"/>
          <p14:tracePt t="146238" x="7880350" y="5368925"/>
          <p14:tracePt t="146245" x="7854950" y="5381625"/>
          <p14:tracePt t="146251" x="7831138" y="5394325"/>
          <p14:tracePt t="146260" x="7793038" y="5407025"/>
          <p14:tracePt t="146266" x="7780338" y="5407025"/>
          <p14:tracePt t="146273" x="7767638" y="5407025"/>
          <p14:tracePt t="146282" x="7742238" y="5407025"/>
          <p14:tracePt t="146287" x="7718425" y="5407025"/>
          <p14:tracePt t="146295" x="7718425" y="5418138"/>
          <p14:tracePt t="146302" x="7693025" y="5418138"/>
          <p14:tracePt t="146308" x="7680325" y="5418138"/>
          <p14:tracePt t="146316" x="7654925" y="5418138"/>
          <p14:tracePt t="146324" x="7654925" y="5430838"/>
          <p14:tracePt t="146333" x="7631113" y="5430838"/>
          <p14:tracePt t="146338" x="7618413" y="5430838"/>
          <p14:tracePt t="146353" x="7605713" y="5430838"/>
          <p14:tracePt t="146360" x="7593013" y="5430838"/>
          <p14:tracePt t="146375" x="7580313" y="5430838"/>
          <p14:tracePt t="146390" x="7580313" y="5443538"/>
          <p14:tracePt t="146426" x="7593013" y="5443538"/>
          <p14:tracePt t="146440" x="7605713" y="5443538"/>
          <p14:tracePt t="146447" x="7618413" y="5430838"/>
          <p14:tracePt t="146453" x="7654925" y="5418138"/>
          <p14:tracePt t="146461" x="7693025" y="5407025"/>
          <p14:tracePt t="146467" x="7718425" y="5407025"/>
          <p14:tracePt t="146475" x="7754938" y="5394325"/>
          <p14:tracePt t="146482" x="7780338" y="5394325"/>
          <p14:tracePt t="146491" x="7805738" y="5381625"/>
          <p14:tracePt t="146499" x="7831138" y="5381625"/>
          <p14:tracePt t="146505" x="7854950" y="5381625"/>
          <p14:tracePt t="146513" x="7867650" y="5381625"/>
          <p14:tracePt t="146519" x="7905750" y="5368925"/>
          <p14:tracePt t="146527" x="7918450" y="5368925"/>
          <p14:tracePt t="146535" x="7931150" y="5368925"/>
          <p14:tracePt t="146541" x="7943850" y="5368925"/>
          <p14:tracePt t="146549" x="7954963" y="5368925"/>
          <p14:tracePt t="146556" x="7967663" y="5368925"/>
          <p14:tracePt t="146572" x="7980363" y="5368925"/>
          <p14:tracePt t="146644" x="7967663" y="5368925"/>
          <p14:tracePt t="146660" x="7943850" y="5368925"/>
          <p14:tracePt t="146667" x="7867650" y="5394325"/>
          <p14:tracePt t="146674" x="7818438" y="5394325"/>
          <p14:tracePt t="146683" x="7767638" y="5394325"/>
          <p14:tracePt t="146688" x="7731125" y="5407025"/>
          <p14:tracePt t="146695" x="7680325" y="5407025"/>
          <p14:tracePt t="146703" x="7631113" y="5407025"/>
          <p14:tracePt t="146709" x="7605713" y="5407025"/>
          <p14:tracePt t="146717" x="7567613" y="5418138"/>
          <p14:tracePt t="146724" x="7531100" y="5418138"/>
          <p14:tracePt t="146732" x="7493000" y="5430838"/>
          <p14:tracePt t="146739" x="7467600" y="5430838"/>
          <p14:tracePt t="146747" x="7429500" y="5443538"/>
          <p14:tracePt t="146753" x="7405688" y="5443538"/>
          <p14:tracePt t="146760" x="7380288" y="5443538"/>
          <p14:tracePt t="146766" x="7354888" y="5456238"/>
          <p14:tracePt t="146775" x="7329488" y="5456238"/>
          <p14:tracePt t="146783" x="7292975" y="5468938"/>
          <p14:tracePt t="146788" x="7254875" y="5481638"/>
          <p14:tracePt t="146796" x="7229475" y="5481638"/>
          <p14:tracePt t="146802" x="7205663" y="5481638"/>
          <p14:tracePt t="146809" x="7180263" y="5481638"/>
          <p14:tracePt t="146816" x="7154863" y="5494338"/>
          <p14:tracePt t="146823" x="7129463" y="5494338"/>
          <p14:tracePt t="146832" x="7092950" y="5507038"/>
          <p14:tracePt t="146837" x="7080250" y="5507038"/>
          <p14:tracePt t="146846" x="7054850" y="5507038"/>
          <p14:tracePt t="146853" x="7042150" y="5507038"/>
          <p14:tracePt t="146859" x="7005638" y="5507038"/>
          <p14:tracePt t="146867" x="6992938" y="5507038"/>
          <p14:tracePt t="146875" x="6980238" y="5507038"/>
          <p14:tracePt t="146883" x="6967538" y="5507038"/>
          <p14:tracePt t="146889" x="6954838" y="5507038"/>
          <p14:tracePt t="146900" x="6942138" y="5507038"/>
          <p14:tracePt t="146911" x="6916738" y="5507038"/>
          <p14:tracePt t="146926" x="6905625" y="5507038"/>
          <p14:tracePt t="146941" x="6892925" y="5507038"/>
          <p14:tracePt t="146956" x="6880225" y="5507038"/>
          <p14:tracePt t="146970" x="6854825" y="5507038"/>
          <p14:tracePt t="146985" x="6842125" y="5507038"/>
          <p14:tracePt t="146991" x="6829425" y="5507038"/>
          <p14:tracePt t="147000" x="6816725" y="5507038"/>
          <p14:tracePt t="147005" x="6792913" y="5518150"/>
          <p14:tracePt t="147013" x="6767513" y="5530850"/>
          <p14:tracePt t="147018" x="6754813" y="5530850"/>
          <p14:tracePt t="147026" x="6742113" y="5530850"/>
          <p14:tracePt t="147032" x="6716713" y="5543550"/>
          <p14:tracePt t="147041" x="6692900" y="5543550"/>
          <p14:tracePt t="147049" x="6680200" y="5543550"/>
          <p14:tracePt t="147056" x="6654800" y="5556250"/>
          <p14:tracePt t="147066" x="6616700" y="5568950"/>
          <p14:tracePt t="147070" x="6604000" y="5568950"/>
          <p14:tracePt t="147076" x="6580188" y="5581650"/>
          <p14:tracePt t="147083" x="6554788" y="5594350"/>
          <p14:tracePt t="147091" x="6516688" y="5594350"/>
          <p14:tracePt t="147099" x="6480175" y="5607050"/>
          <p14:tracePt t="147106" x="6467475" y="5607050"/>
          <p14:tracePt t="147113" x="6442075" y="5607050"/>
          <p14:tracePt t="147118" x="6416675" y="5619750"/>
          <p14:tracePt t="147125" x="6391275" y="5630863"/>
          <p14:tracePt t="147133" x="6354763" y="5630863"/>
          <p14:tracePt t="147139" x="6342063" y="5643563"/>
          <p14:tracePt t="147146" x="6329363" y="5643563"/>
          <p14:tracePt t="147153" x="6303963" y="5643563"/>
          <p14:tracePt t="147161" x="6280150" y="5656263"/>
          <p14:tracePt t="147168" x="6267450" y="5668963"/>
          <p14:tracePt t="147175" x="6242050" y="5668963"/>
          <p14:tracePt t="147182" x="6229350" y="5681663"/>
          <p14:tracePt t="147189" x="6216650" y="5694363"/>
          <p14:tracePt t="147197" x="6191250" y="5694363"/>
          <p14:tracePt t="147204" x="6180138" y="5707063"/>
          <p14:tracePt t="147211" x="6167438" y="5707063"/>
          <p14:tracePt t="147218" x="6154738" y="5719763"/>
          <p14:tracePt t="147233" x="6142038" y="5719763"/>
          <p14:tracePt t="147240" x="6129338" y="5732463"/>
          <p14:tracePt t="147254" x="6116638" y="5732463"/>
          <p14:tracePt t="147276" x="6116638" y="5743575"/>
          <p14:tracePt t="147290" x="6103938" y="5743575"/>
          <p14:tracePt t="147477" x="6116638" y="5743575"/>
          <p14:tracePt t="147520" x="6129338" y="5743575"/>
          <p14:tracePt t="147527" x="6142038" y="5743575"/>
          <p14:tracePt t="147548" x="6154738" y="5743575"/>
          <p14:tracePt t="147556" x="6167438" y="5732463"/>
          <p14:tracePt t="147562" x="6180138" y="5732463"/>
          <p14:tracePt t="147569" x="6216650" y="5732463"/>
          <p14:tracePt t="147575" x="6242050" y="5719763"/>
          <p14:tracePt t="147583" x="6280150" y="5719763"/>
          <p14:tracePt t="147590" x="6303963" y="5719763"/>
          <p14:tracePt t="147597" x="6329363" y="5719763"/>
          <p14:tracePt t="147603" x="6342063" y="5719763"/>
          <p14:tracePt t="147611" x="6367463" y="5719763"/>
          <p14:tracePt t="147618" x="6391275" y="5719763"/>
          <p14:tracePt t="147625" x="6403975" y="5719763"/>
          <p14:tracePt t="147633" x="6416675" y="5719763"/>
          <p14:tracePt t="147639" x="6429375" y="5719763"/>
          <p14:tracePt t="147649" x="6442075" y="5719763"/>
          <p14:tracePt t="147653" x="6454775" y="5719763"/>
          <p14:tracePt t="147666" x="6467475" y="5719763"/>
          <p14:tracePt t="147673" x="6480175" y="5719763"/>
          <p14:tracePt t="147683" x="6492875" y="5719763"/>
          <p14:tracePt t="147687" x="6503988" y="5719763"/>
          <p14:tracePt t="147695" x="6516688" y="5719763"/>
          <p14:tracePt t="147702" x="6542088" y="5719763"/>
          <p14:tracePt t="147716" x="6567488" y="5719763"/>
          <p14:tracePt t="147723" x="6592888" y="5732463"/>
          <p14:tracePt t="147732" x="6604000" y="5732463"/>
          <p14:tracePt t="147736" x="6616700" y="5732463"/>
          <p14:tracePt t="147743" x="6642100" y="5743575"/>
          <p14:tracePt t="147752" x="6654800" y="5743575"/>
          <p14:tracePt t="147758" x="6667500" y="5743575"/>
          <p14:tracePt t="147766" x="6692900" y="5756275"/>
          <p14:tracePt t="147773" x="6729413" y="5756275"/>
          <p14:tracePt t="147788" x="6754813" y="5756275"/>
          <p14:tracePt t="147794" x="6767513" y="5756275"/>
          <p14:tracePt t="147802" x="6792913" y="5756275"/>
          <p14:tracePt t="147808" x="6816725" y="5756275"/>
          <p14:tracePt t="147817" x="6842125" y="5756275"/>
          <p14:tracePt t="147823" x="6867525" y="5743575"/>
          <p14:tracePt t="147832" x="6880225" y="5743575"/>
          <p14:tracePt t="147838" x="6916738" y="5732463"/>
          <p14:tracePt t="147846" x="6942138" y="5732463"/>
          <p14:tracePt t="147852" x="6967538" y="5732463"/>
          <p14:tracePt t="147859" x="6992938" y="5719763"/>
          <p14:tracePt t="147866" x="7016750" y="5707063"/>
          <p14:tracePt t="147875" x="7042150" y="5694363"/>
          <p14:tracePt t="147883" x="7054850" y="5694363"/>
          <p14:tracePt t="147887" x="7067550" y="5694363"/>
          <p14:tracePt t="147896" x="7080250" y="5694363"/>
          <p14:tracePt t="147902" x="7092950" y="5681663"/>
          <p14:tracePt t="147909" x="7118350" y="5668963"/>
          <p14:tracePt t="147918" x="7118350" y="5656263"/>
          <p14:tracePt t="147925" x="7129463" y="5656263"/>
          <p14:tracePt t="147933" x="7129463" y="5643563"/>
          <p14:tracePt t="147939" x="7142163" y="5630863"/>
          <p14:tracePt t="147948" x="7142163" y="5619750"/>
          <p14:tracePt t="147960" x="7142163" y="5607050"/>
          <p14:tracePt t="147981" x="7142163" y="5594350"/>
          <p14:tracePt t="147998" x="7118350" y="5581650"/>
          <p14:tracePt t="148001" x="7105650" y="5568950"/>
          <p14:tracePt t="148010" x="7080250" y="5556250"/>
          <p14:tracePt t="148016" x="7067550" y="5556250"/>
          <p14:tracePt t="148024" x="7042150" y="5543550"/>
          <p14:tracePt t="148033" x="7016750" y="5530850"/>
          <p14:tracePt t="148039" x="6992938" y="5518150"/>
          <p14:tracePt t="148047" x="6980238" y="5507038"/>
          <p14:tracePt t="148053" x="6954838" y="5507038"/>
          <p14:tracePt t="148062" x="6929438" y="5481638"/>
          <p14:tracePt t="148069" x="6916738" y="5468938"/>
          <p14:tracePt t="148076" x="6892925" y="5456238"/>
          <p14:tracePt t="148083" x="6892925" y="5443538"/>
          <p14:tracePt t="148091" x="6880225" y="5443538"/>
          <p14:tracePt t="148100" x="6854825" y="5430838"/>
          <p14:tracePt t="148105" x="6854825" y="5418138"/>
          <p14:tracePt t="148113" x="6842125" y="5407025"/>
          <p14:tracePt t="148128" x="6829425" y="5407025"/>
          <p14:tracePt t="148133" x="6829425" y="5394325"/>
          <p14:tracePt t="148191" x="6842125" y="5394325"/>
          <p14:tracePt t="148236" x="6854825" y="5394325"/>
          <p14:tracePt t="148258" x="6880225" y="5394325"/>
          <p14:tracePt t="148265" x="6905625" y="5394325"/>
          <p14:tracePt t="148272" x="6954838" y="5394325"/>
          <p14:tracePt t="148283" x="7016750" y="5394325"/>
          <p14:tracePt t="148288" x="7054850" y="5394325"/>
          <p14:tracePt t="148296" x="7105650" y="5394325"/>
          <p14:tracePt t="148303" x="7142163" y="5394325"/>
          <p14:tracePt t="148310" x="7180263" y="5394325"/>
          <p14:tracePt t="148316" x="7205663" y="5394325"/>
          <p14:tracePt t="148324" x="7229475" y="5394325"/>
          <p14:tracePt t="148333" x="7254875" y="5394325"/>
          <p14:tracePt t="148339" x="7267575" y="5394325"/>
          <p14:tracePt t="148346" x="7292975" y="5394325"/>
          <p14:tracePt t="148353" x="7305675" y="5394325"/>
          <p14:tracePt t="148361" x="7318375" y="5394325"/>
          <p14:tracePt t="148368" x="7329488" y="5394325"/>
          <p14:tracePt t="148383" x="7342188" y="5394325"/>
          <p14:tracePt t="148405" x="7354888" y="5394325"/>
          <p14:tracePt t="148411" x="7354888" y="5407025"/>
          <p14:tracePt t="149923" x="7342188" y="5407025"/>
          <p14:tracePt t="149931" x="7305675" y="5418138"/>
          <p14:tracePt t="149938" x="7292975" y="5443538"/>
          <p14:tracePt t="149945" x="7267575" y="5443538"/>
          <p14:tracePt t="149953" x="7242175" y="5468938"/>
          <p14:tracePt t="149959" x="7205663" y="5481638"/>
          <p14:tracePt t="149965" x="7180263" y="5494338"/>
          <p14:tracePt t="149983" x="7142163" y="5518150"/>
          <p14:tracePt t="149987" x="7105650" y="5543550"/>
          <p14:tracePt t="149994" x="7092950" y="5543550"/>
          <p14:tracePt t="150002" x="7067550" y="5556250"/>
          <p14:tracePt t="150009" x="7042150" y="5581650"/>
          <p14:tracePt t="150015" x="7016750" y="5581650"/>
          <p14:tracePt t="150023" x="6992938" y="5607050"/>
          <p14:tracePt t="150032" x="6980238" y="5607050"/>
          <p14:tracePt t="150037" x="6942138" y="5619750"/>
          <p14:tracePt t="150044" x="6929438" y="5643563"/>
          <p14:tracePt t="150051" x="6905625" y="5643563"/>
          <p14:tracePt t="150059" x="6867525" y="5668963"/>
          <p14:tracePt t="150065" x="6854825" y="5681663"/>
          <p14:tracePt t="150073" x="6829425" y="5681663"/>
          <p14:tracePt t="150081" x="6805613" y="5694363"/>
          <p14:tracePt t="150089" x="6780213" y="5707063"/>
          <p14:tracePt t="150096" x="6767513" y="5707063"/>
          <p14:tracePt t="150103" x="6754813" y="5732463"/>
          <p14:tracePt t="150111" x="6729413" y="5732463"/>
          <p14:tracePt t="150125" x="6716713" y="5732463"/>
          <p14:tracePt t="150133" x="6704013" y="5743575"/>
          <p14:tracePt t="150141" x="6692900" y="5743575"/>
          <p14:tracePt t="150148" x="6692900" y="5756275"/>
          <p14:tracePt t="150161" x="6680200" y="5756275"/>
          <p14:tracePt t="150168" x="6680200" y="5768975"/>
          <p14:tracePt t="150211" x="6667500" y="5768975"/>
          <p14:tracePt t="150239" x="6654800" y="5781675"/>
          <p14:tracePt t="150260" x="6642100" y="5781675"/>
          <p14:tracePt t="150275" x="6629400" y="5781675"/>
          <p14:tracePt t="150282" x="6616700" y="5794375"/>
          <p14:tracePt t="150290" x="6592888" y="5807075"/>
          <p14:tracePt t="150298" x="6580188" y="5807075"/>
          <p14:tracePt t="150304" x="6542088" y="5819775"/>
          <p14:tracePt t="150312" x="6516688" y="5832475"/>
          <p14:tracePt t="150319" x="6492875" y="5843588"/>
          <p14:tracePt t="150327" x="6467475" y="5856288"/>
          <p14:tracePt t="150333" x="6454775" y="5856288"/>
          <p14:tracePt t="150341" x="6442075" y="5868988"/>
          <p14:tracePt t="150348" x="6429375" y="5868988"/>
          <p14:tracePt t="150355" x="6416675" y="5868988"/>
          <p14:tracePt t="150399" x="6429375" y="5868988"/>
          <p14:tracePt t="150414" x="6442075" y="5856288"/>
          <p14:tracePt t="150422" x="6442075" y="5843588"/>
          <p14:tracePt t="150428" x="6467475" y="5832475"/>
          <p14:tracePt t="150435" x="6492875" y="5819775"/>
          <p14:tracePt t="150442" x="6529388" y="5807075"/>
          <p14:tracePt t="150451" x="6542088" y="5807075"/>
          <p14:tracePt t="150458" x="6580188" y="5807075"/>
          <p14:tracePt t="150465" x="6616700" y="5794375"/>
          <p14:tracePt t="150473" x="6642100" y="5794375"/>
          <p14:tracePt t="150481" x="6667500" y="5794375"/>
          <p14:tracePt t="150487" x="6704013" y="5794375"/>
          <p14:tracePt t="150495" x="6729413" y="5794375"/>
          <p14:tracePt t="150502" x="6754813" y="5794375"/>
          <p14:tracePt t="150509" x="6780213" y="5794375"/>
          <p14:tracePt t="150515" x="6792913" y="5794375"/>
          <p14:tracePt t="150524" x="6805613" y="5794375"/>
          <p14:tracePt t="150531" x="6829425" y="5794375"/>
          <p14:tracePt t="150538" x="6842125" y="5794375"/>
          <p14:tracePt t="150548" x="6854825" y="5794375"/>
          <p14:tracePt t="150552" x="6867525" y="5794375"/>
          <p14:tracePt t="150567" x="6880225" y="5794375"/>
          <p14:tracePt t="150574" x="6892925" y="5794375"/>
          <p14:tracePt t="150582" x="6905625" y="5794375"/>
          <p14:tracePt t="150588" x="6916738" y="5794375"/>
          <p14:tracePt t="150604" x="6929438" y="5794375"/>
          <p14:tracePt t="150612" x="6942138" y="5807075"/>
          <p14:tracePt t="150626" x="6954838" y="5807075"/>
          <p14:tracePt t="150633" x="6967538" y="5807075"/>
          <p14:tracePt t="150641" x="6980238" y="5807075"/>
          <p14:tracePt t="150655" x="6992938" y="5807075"/>
          <p14:tracePt t="150670" x="7005638" y="5807075"/>
          <p14:tracePt t="150677" x="7016750" y="5807075"/>
          <p14:tracePt t="150713" x="7029450" y="5807075"/>
          <p14:tracePt t="150862" x="7042150" y="5807075"/>
          <p14:tracePt t="151094" x="7054850" y="5807075"/>
          <p14:tracePt t="151517" x="7054850" y="5819775"/>
          <p14:tracePt t="151645" x="7067550" y="5819775"/>
          <p14:tracePt t="151683" x="7080250" y="5819775"/>
          <p14:tracePt t="151689" x="7092950" y="5819775"/>
          <p14:tracePt t="151697" x="7105650" y="5819775"/>
          <p14:tracePt t="151704" x="7118350" y="5819775"/>
          <p14:tracePt t="151711" x="7142163" y="5819775"/>
          <p14:tracePt t="151718" x="7154863" y="5819775"/>
          <p14:tracePt t="151726" x="7180263" y="5819775"/>
          <p14:tracePt t="151733" x="7192963" y="5819775"/>
          <p14:tracePt t="151748" x="7205663" y="5819775"/>
          <p14:tracePt t="151790" x="7192963" y="5819775"/>
          <p14:tracePt t="151797" x="7167563" y="5819775"/>
          <p14:tracePt t="151803" x="7142163" y="5819775"/>
          <p14:tracePt t="151810" x="7105650" y="5819775"/>
          <p14:tracePt t="151817" x="7067550" y="5819775"/>
          <p14:tracePt t="151825" x="7016750" y="5819775"/>
          <p14:tracePt t="151831" x="6992938" y="5832475"/>
          <p14:tracePt t="151839" x="6942138" y="5843588"/>
          <p14:tracePt t="151848" x="6905625" y="5843588"/>
          <p14:tracePt t="151854" x="6867525" y="5843588"/>
          <p14:tracePt t="151861" x="6829425" y="5843588"/>
          <p14:tracePt t="151868" x="6805613" y="5843588"/>
          <p14:tracePt t="151874" x="6767513" y="5843588"/>
          <p14:tracePt t="151882" x="6742113" y="5843588"/>
          <p14:tracePt t="151889" x="6716713" y="5843588"/>
          <p14:tracePt t="151897" x="6704013" y="5856288"/>
          <p14:tracePt t="151903" x="6680200" y="5856288"/>
          <p14:tracePt t="151910" x="6667500" y="5856288"/>
          <p14:tracePt t="151917" x="6654800" y="5868988"/>
          <p14:tracePt t="151924" x="6629400" y="5868988"/>
          <p14:tracePt t="151938" x="6616700" y="5868988"/>
          <p14:tracePt t="151946" x="6616700" y="5881688"/>
          <p14:tracePt t="151953" x="6592888" y="5894388"/>
          <p14:tracePt t="152046" x="6604000" y="5894388"/>
          <p14:tracePt t="152060" x="6629400" y="5894388"/>
          <p14:tracePt t="152067" x="6704013" y="5868988"/>
          <p14:tracePt t="152074" x="6754813" y="5856288"/>
          <p14:tracePt t="152082" x="6829425" y="5832475"/>
          <p14:tracePt t="152087" x="6867525" y="5832475"/>
          <p14:tracePt t="152095" x="6916738" y="5832475"/>
          <p14:tracePt t="152102" x="6954838" y="5832475"/>
          <p14:tracePt t="152109" x="6992938" y="5832475"/>
          <p14:tracePt t="152116" x="7029450" y="5832475"/>
          <p14:tracePt t="152123" x="7067550" y="5832475"/>
          <p14:tracePt t="152131" x="7080250" y="5832475"/>
          <p14:tracePt t="152137" x="7118350" y="5832475"/>
          <p14:tracePt t="152145" x="7142163" y="5832475"/>
          <p14:tracePt t="152151" x="7154863" y="5832475"/>
          <p14:tracePt t="152159" x="7180263" y="5832475"/>
          <p14:tracePt t="152165" x="7192963" y="5832475"/>
          <p14:tracePt t="152174" x="7229475" y="5843588"/>
          <p14:tracePt t="152182" x="7254875" y="5856288"/>
          <p14:tracePt t="152189" x="7280275" y="5856288"/>
          <p14:tracePt t="152198" x="7305675" y="5856288"/>
          <p14:tracePt t="152204" x="7318375" y="5856288"/>
          <p14:tracePt t="152211" x="7342188" y="5856288"/>
          <p14:tracePt t="152218" x="7380288" y="5868988"/>
          <p14:tracePt t="152226" x="7405688" y="5881688"/>
          <p14:tracePt t="152233" x="7418388" y="5881688"/>
          <p14:tracePt t="152241" x="7442200" y="5881688"/>
          <p14:tracePt t="152248" x="7467600" y="5881688"/>
          <p14:tracePt t="152256" x="7480300" y="5881688"/>
          <p14:tracePt t="152265" x="7493000" y="5881688"/>
          <p14:tracePt t="152271" x="7505700" y="5881688"/>
          <p14:tracePt t="152278" x="7505700" y="5894388"/>
          <p14:tracePt t="152285" x="7531100" y="5894388"/>
          <p14:tracePt t="152298" x="7542213" y="5894388"/>
          <p14:tracePt t="152320" x="7554913" y="5907088"/>
          <p14:tracePt t="152327" x="7567613" y="5919788"/>
          <p14:tracePt t="153096" x="7593013" y="5919788"/>
          <p14:tracePt t="153103" x="7618413" y="5919788"/>
          <p14:tracePt t="153110" x="7642225" y="5919788"/>
          <p14:tracePt t="153117" x="7654925" y="5919788"/>
          <p14:tracePt t="153126" x="7680325" y="5907088"/>
          <p14:tracePt t="153132" x="7693025" y="5907088"/>
          <p14:tracePt t="153140" x="7705725" y="5907088"/>
          <p14:tracePt t="153148" x="7718425" y="5907088"/>
          <p14:tracePt t="153154" x="7718425" y="5894388"/>
          <p14:tracePt t="153161" x="7731125" y="5894388"/>
          <p14:tracePt t="153167" x="7742238" y="5894388"/>
          <p14:tracePt t="153182" x="7767638" y="5881688"/>
          <p14:tracePt t="153195" x="7780338" y="5868988"/>
          <p14:tracePt t="153209" x="7793038" y="5868988"/>
          <p14:tracePt t="153215" x="7793038" y="5856288"/>
          <p14:tracePt t="153232" x="7805738" y="5843588"/>
          <p14:tracePt t="153237" x="7805738" y="5832475"/>
          <p14:tracePt t="153258" x="7805738" y="5819775"/>
          <p14:tracePt t="153336" x="7793038" y="5819775"/>
          <p14:tracePt t="153357" x="7780338" y="5819775"/>
          <p14:tracePt t="153364" x="7754938" y="5819775"/>
          <p14:tracePt t="153371" x="7731125" y="5819775"/>
          <p14:tracePt t="153378" x="7705725" y="5807075"/>
          <p14:tracePt t="153385" x="7680325" y="5807075"/>
          <p14:tracePt t="153392" x="7654925" y="5794375"/>
          <p14:tracePt t="153400" x="7618413" y="5794375"/>
          <p14:tracePt t="153407" x="7605713" y="5794375"/>
          <p14:tracePt t="153415" x="7580313" y="5781675"/>
          <p14:tracePt t="153422" x="7567613" y="5781675"/>
          <p14:tracePt t="153428" x="7567613" y="5768975"/>
          <p14:tracePt t="153442" x="7554913" y="5768975"/>
          <p14:tracePt t="153448" x="7554913" y="5756275"/>
          <p14:tracePt t="153470" x="7554913" y="5743575"/>
          <p14:tracePt t="153478" x="7554913" y="5732463"/>
          <p14:tracePt t="153507" x="7567613" y="5719763"/>
          <p14:tracePt t="153521" x="7593013" y="5719763"/>
          <p14:tracePt t="153535" x="7605713" y="5719763"/>
          <p14:tracePt t="153543" x="7631113" y="5719763"/>
          <p14:tracePt t="153550" x="7642225" y="5719763"/>
          <p14:tracePt t="153558" x="7654925" y="5719763"/>
          <p14:tracePt t="153565" x="7693025" y="5707063"/>
          <p14:tracePt t="153572" x="7705725" y="5707063"/>
          <p14:tracePt t="153581" x="7718425" y="5707063"/>
          <p14:tracePt t="153587" x="7742238" y="5707063"/>
          <p14:tracePt t="153594" x="7754938" y="5707063"/>
          <p14:tracePt t="153601" x="7780338" y="5707063"/>
          <p14:tracePt t="153609" x="7793038" y="5707063"/>
          <p14:tracePt t="153616" x="7805738" y="5707063"/>
          <p14:tracePt t="153624" x="7818438" y="5707063"/>
          <p14:tracePt t="153638" x="7818438" y="5719763"/>
          <p14:tracePt t="153645" x="7831138" y="5719763"/>
          <p14:tracePt t="153666" x="7831138" y="5743575"/>
          <p14:tracePt t="153695" x="7831138" y="5756275"/>
          <p14:tracePt t="153767" x="7854950" y="5768975"/>
          <p14:tracePt t="153774" x="7880350" y="5768975"/>
          <p14:tracePt t="153781" x="7905750" y="5768975"/>
          <p14:tracePt t="153789" x="7954963" y="5781675"/>
          <p14:tracePt t="153798" x="8018463" y="5794375"/>
          <p14:tracePt t="153804" x="8067675" y="5807075"/>
          <p14:tracePt t="153811" x="8105775" y="5807075"/>
          <p14:tracePt t="153818" x="8143875" y="5807075"/>
          <p14:tracePt t="153825" x="8167688" y="5819775"/>
          <p14:tracePt t="153833" x="8193088" y="5819775"/>
          <p14:tracePt t="153841" x="8231188" y="5832475"/>
          <p14:tracePt t="153849" x="8256588" y="5832475"/>
          <p14:tracePt t="153856" x="8267700" y="5843588"/>
          <p14:tracePt t="153865" x="8280400" y="5843588"/>
          <p14:tracePt t="153869" x="8305800" y="5843588"/>
          <p14:tracePt t="153877" x="8331200" y="5843588"/>
          <p14:tracePt t="153884" x="8343900" y="5843588"/>
          <p14:tracePt t="153892" x="8356600" y="5843588"/>
          <p14:tracePt t="153898" x="8380413" y="5843588"/>
          <p14:tracePt t="153906" x="8405813" y="5843588"/>
          <p14:tracePt t="153915" x="8418513" y="5843588"/>
          <p14:tracePt t="153921" x="8443913" y="5843588"/>
          <p14:tracePt t="153928" x="8469313" y="5843588"/>
          <p14:tracePt t="153935" x="8480425" y="5843588"/>
          <p14:tracePt t="153942" x="8505825" y="5843588"/>
          <p14:tracePt t="153950" x="8518525" y="5843588"/>
          <p14:tracePt t="153957" x="8531225" y="5843588"/>
          <p14:tracePt t="153965" x="8556625" y="5832475"/>
          <p14:tracePt t="153984" x="8580438" y="5832475"/>
          <p14:tracePt t="153987" x="8618538" y="5819775"/>
          <p14:tracePt t="153994" x="8631238" y="5819775"/>
          <p14:tracePt t="154001" x="8643938" y="5819775"/>
          <p14:tracePt t="154009" x="8669338" y="5807075"/>
          <p14:tracePt t="154015" x="8693150" y="5807075"/>
          <p14:tracePt t="154024" x="8705850" y="5794375"/>
          <p14:tracePt t="154032" x="8718550" y="5794375"/>
          <p14:tracePt t="154037" x="8731250" y="5794375"/>
          <p14:tracePt t="154046" x="8743950" y="5794375"/>
          <p14:tracePt t="154060" x="8756650" y="5781675"/>
          <p14:tracePt t="154296" x="8731250" y="5781675"/>
          <p14:tracePt t="154301" x="8705850" y="5781675"/>
          <p14:tracePt t="154309" x="8643938" y="5781675"/>
          <p14:tracePt t="154315" x="8556625" y="5781675"/>
          <p14:tracePt t="154323" x="8480425" y="5781675"/>
          <p14:tracePt t="154332" x="8393113" y="5781675"/>
          <p14:tracePt t="154337" x="8318500" y="5781675"/>
          <p14:tracePt t="154345" x="8256588" y="5781675"/>
          <p14:tracePt t="154352" x="8167688" y="5781675"/>
          <p14:tracePt t="154359" x="8105775" y="5781675"/>
          <p14:tracePt t="154365" x="8031163" y="5781675"/>
          <p14:tracePt t="154373" x="7967663" y="5781675"/>
          <p14:tracePt t="154383" x="7918450" y="5781675"/>
          <p14:tracePt t="154388" x="7867650" y="5781675"/>
          <p14:tracePt t="154395" x="7818438" y="5781675"/>
          <p14:tracePt t="154402" x="7780338" y="5781675"/>
          <p14:tracePt t="154409" x="7718425" y="5794375"/>
          <p14:tracePt t="154416" x="7693025" y="5794375"/>
          <p14:tracePt t="154424" x="7642225" y="5794375"/>
          <p14:tracePt t="154432" x="7593013" y="5807075"/>
          <p14:tracePt t="154438" x="7542213" y="5819775"/>
          <p14:tracePt t="154446" x="7480300" y="5832475"/>
          <p14:tracePt t="154452" x="7429500" y="5843588"/>
          <p14:tracePt t="154459" x="7380288" y="5868988"/>
          <p14:tracePt t="154465" x="7318375" y="5868988"/>
          <p14:tracePt t="154473" x="7267575" y="5881688"/>
          <p14:tracePt t="154482" x="7229475" y="5907088"/>
          <p14:tracePt t="154487" x="7167563" y="5919788"/>
          <p14:tracePt t="154496" x="7118350" y="5945188"/>
          <p14:tracePt t="154502" x="7067550" y="5956300"/>
          <p14:tracePt t="154510" x="7016750" y="5969000"/>
          <p14:tracePt t="154516" x="6980238" y="5994400"/>
          <p14:tracePt t="154524" x="6929438" y="5994400"/>
          <p14:tracePt t="154532" x="6867525" y="6019800"/>
          <p14:tracePt t="154538" x="6829425" y="6019800"/>
          <p14:tracePt t="154546" x="6780213" y="6045200"/>
          <p14:tracePt t="154553" x="6729413" y="6056313"/>
          <p14:tracePt t="154560" x="6680200" y="6069013"/>
          <p14:tracePt t="154566" x="6642100" y="6081713"/>
          <p14:tracePt t="154574" x="6604000" y="6094413"/>
          <p14:tracePt t="154583" x="6567488" y="6094413"/>
          <p14:tracePt t="154589" x="6529388" y="6119813"/>
          <p14:tracePt t="154595" x="6492875" y="6132513"/>
          <p14:tracePt t="154602" x="6467475" y="6132513"/>
          <p14:tracePt t="154609" x="6442075" y="6145213"/>
          <p14:tracePt t="154615" x="6416675" y="6157913"/>
          <p14:tracePt t="154623" x="6391275" y="6169025"/>
          <p14:tracePt t="154632" x="6354763" y="6181725"/>
          <p14:tracePt t="154638" x="6329363" y="6194425"/>
          <p14:tracePt t="154645" x="6303963" y="6194425"/>
          <p14:tracePt t="154651" x="6291263" y="6207125"/>
          <p14:tracePt t="154658" x="6267450" y="6207125"/>
          <p14:tracePt t="154666" x="6254750" y="6219825"/>
          <p14:tracePt t="154673" x="6242050" y="6219825"/>
          <p14:tracePt t="154687" x="6229350" y="6219825"/>
          <p14:tracePt t="154730" x="6229350" y="6194425"/>
          <p14:tracePt t="154764" x="6229350" y="6181725"/>
          <p14:tracePt t="154793" x="6242050" y="6181725"/>
          <p14:tracePt t="154800" x="6254750" y="6169025"/>
          <p14:tracePt t="154814" x="6267450" y="6169025"/>
          <p14:tracePt t="154830" x="6280150" y="6169025"/>
          <p14:tracePt t="154836" x="6291263" y="6157913"/>
          <p14:tracePt t="154845" x="6316663" y="6145213"/>
          <p14:tracePt t="154852" x="6329363" y="6145213"/>
          <p14:tracePt t="154859" x="6342063" y="6145213"/>
          <p14:tracePt t="154865" x="6354763" y="6145213"/>
          <p14:tracePt t="154873" x="6367463" y="6145213"/>
          <p14:tracePt t="154887" x="6380163" y="6145213"/>
          <p14:tracePt t="154915" x="6380163" y="6157913"/>
          <p14:tracePt t="154931" x="6380163" y="6169025"/>
          <p14:tracePt t="154960" x="6380163" y="6181725"/>
          <p14:tracePt t="154989" x="6380163" y="6194425"/>
          <p14:tracePt t="155034" x="6391275" y="6194425"/>
          <p14:tracePt t="155071" x="6403975" y="6207125"/>
          <p14:tracePt t="155092" x="6416675" y="6207125"/>
          <p14:tracePt t="155136" x="6429375" y="6207125"/>
          <p14:tracePt t="155164" x="6442075" y="6207125"/>
          <p14:tracePt t="155186" x="6442075" y="6219825"/>
          <p14:tracePt t="155199" x="6467475" y="6219825"/>
          <p14:tracePt t="155209" x="6492875" y="6219825"/>
          <p14:tracePt t="155215" x="6503988" y="6219825"/>
          <p14:tracePt t="155223" x="6516688" y="6219825"/>
          <p14:tracePt t="155229" x="6554788" y="6219825"/>
          <p14:tracePt t="155235" x="6580188" y="6219825"/>
          <p14:tracePt t="155244" x="6592888" y="6219825"/>
          <p14:tracePt t="155250" x="6616700" y="6219825"/>
          <p14:tracePt t="155257" x="6629400" y="6219825"/>
          <p14:tracePt t="155266" x="6642100" y="6219825"/>
          <p14:tracePt t="155278" x="6667500" y="6219825"/>
          <p14:tracePt t="155292" x="6680200" y="6219825"/>
          <p14:tracePt t="155307" x="6692900" y="6219825"/>
          <p14:tracePt t="155327" x="6704013" y="6219825"/>
          <p14:tracePt t="155341" x="6716713" y="6219825"/>
          <p14:tracePt t="155397" x="6729413" y="6219825"/>
          <p14:tracePt t="155536" x="6742113" y="6219825"/>
          <p14:tracePt t="155571" x="6754813" y="6219825"/>
          <p14:tracePt t="155608" x="6767513" y="6219825"/>
          <p14:tracePt t="155645" x="6780213" y="6219825"/>
          <p14:tracePt t="155681" x="6792913" y="6219825"/>
          <p14:tracePt t="155710" x="6805613" y="6219825"/>
          <p14:tracePt t="155718" x="6816725" y="6219825"/>
          <p14:tracePt t="155732" x="6829425" y="6219825"/>
          <p14:tracePt t="155741" x="6842125" y="6219825"/>
          <p14:tracePt t="155749" x="6854825" y="6219825"/>
          <p14:tracePt t="155755" x="6867525" y="6219825"/>
          <p14:tracePt t="155761" x="6880225" y="6219825"/>
          <p14:tracePt t="155769" x="6892925" y="6219825"/>
          <p14:tracePt t="155776" x="6916738" y="6219825"/>
          <p14:tracePt t="155784" x="6929438" y="6219825"/>
          <p14:tracePt t="155791" x="6942138" y="6219825"/>
          <p14:tracePt t="155807" x="6954838" y="6219825"/>
          <p14:tracePt t="155816" x="6967538" y="6219825"/>
          <p14:tracePt t="155835" x="6980238" y="6219825"/>
          <p14:tracePt t="155981" x="6967538" y="6219825"/>
          <p14:tracePt t="156056" x="6967538" y="6232525"/>
          <p14:tracePt t="156122" x="6980238" y="6232525"/>
          <p14:tracePt t="156129" x="6992938" y="6232525"/>
          <p14:tracePt t="156136" x="7005638" y="6232525"/>
          <p14:tracePt t="156144" x="7016750" y="6232525"/>
          <p14:tracePt t="156152" x="7054850" y="6232525"/>
          <p14:tracePt t="156158" x="7105650" y="6232525"/>
          <p14:tracePt t="156166" x="7142163" y="6245225"/>
          <p14:tracePt t="156175" x="7180263" y="6245225"/>
          <p14:tracePt t="156183" x="7192963" y="6245225"/>
          <p14:tracePt t="156188" x="7218363" y="6245225"/>
          <p14:tracePt t="156197" x="7229475" y="6245225"/>
          <p14:tracePt t="156202" x="7254875" y="6245225"/>
          <p14:tracePt t="156218" x="7267575" y="6245225"/>
          <p14:tracePt t="156233" x="7280275" y="6245225"/>
          <p14:tracePt t="156249" x="7292975" y="6245225"/>
          <p14:tracePt t="156269" x="7305675" y="6245225"/>
          <p14:tracePt t="156291" x="7305675" y="6232525"/>
          <p14:tracePt t="156306" x="7318375" y="6232525"/>
          <p14:tracePt t="156453" x="7329488" y="6232525"/>
          <p14:tracePt t="156541" x="7342188" y="6232525"/>
          <p14:tracePt t="156613" x="7318375" y="6232525"/>
          <p14:tracePt t="156620" x="7292975" y="6232525"/>
          <p14:tracePt t="156626" x="7254875" y="6232525"/>
          <p14:tracePt t="156633" x="7205663" y="6232525"/>
          <p14:tracePt t="156641" x="7167563" y="6232525"/>
          <p14:tracePt t="156649" x="7129463" y="6219825"/>
          <p14:tracePt t="156655" x="7105650" y="6219825"/>
          <p14:tracePt t="156663" x="7080250" y="6219825"/>
          <p14:tracePt t="156669" x="7067550" y="6219825"/>
          <p14:tracePt t="156676" x="7054850" y="6219825"/>
          <p14:tracePt t="156683" x="7042150" y="6219825"/>
          <p14:tracePt t="156690" x="7029450" y="6219825"/>
          <p14:tracePt t="156699" x="7016750" y="6219825"/>
          <p14:tracePt t="156713" x="7005638" y="6219825"/>
          <p14:tracePt t="156741" x="6992938" y="6232525"/>
          <p14:tracePt t="156749" x="6980238" y="6232525"/>
          <p14:tracePt t="156761" x="6980238" y="6245225"/>
          <p14:tracePt t="156853" x="6992938" y="6245225"/>
          <p14:tracePt t="156867" x="7016750" y="6232525"/>
          <p14:tracePt t="156875" x="7092950" y="6219825"/>
          <p14:tracePt t="156882" x="7142163" y="6207125"/>
          <p14:tracePt t="156889" x="7180263" y="6194425"/>
          <p14:tracePt t="156896" x="7218363" y="6181725"/>
          <p14:tracePt t="156902" x="7242175" y="6181725"/>
          <p14:tracePt t="156910" x="7267575" y="6181725"/>
          <p14:tracePt t="156916" x="7280275" y="6181725"/>
          <p14:tracePt t="156924" x="7292975" y="6169025"/>
          <p14:tracePt t="156932" x="7305675" y="6169025"/>
          <p14:tracePt t="156939" x="7318375" y="6169025"/>
          <p14:tracePt t="156947" x="7318375" y="6157913"/>
          <p14:tracePt t="156952" x="7329488" y="6157913"/>
          <p14:tracePt t="156967" x="7342188" y="6157913"/>
          <p14:tracePt t="157037" x="7342188" y="6169025"/>
          <p14:tracePt t="157080" x="7342188" y="6181725"/>
          <p14:tracePt t="157086" x="7329488" y="6181725"/>
          <p14:tracePt t="157181" x="7354888" y="6181725"/>
          <p14:tracePt t="157188" x="7380288" y="6181725"/>
          <p14:tracePt t="157196" x="7392988" y="6169025"/>
          <p14:tracePt t="157201" x="7418388" y="6169025"/>
          <p14:tracePt t="157210" x="7454900" y="6157913"/>
          <p14:tracePt t="157217" x="7480300" y="6145213"/>
          <p14:tracePt t="157224" x="7505700" y="6145213"/>
          <p14:tracePt t="157234" x="7518400" y="6145213"/>
          <p14:tracePt t="157237" x="7531100" y="6132513"/>
          <p14:tracePt t="157246" x="7542213" y="6132513"/>
          <p14:tracePt t="157252" x="7554913" y="6132513"/>
          <p14:tracePt t="157258" x="7567613" y="6132513"/>
          <p14:tracePt t="157271" x="7593013" y="6119813"/>
          <p14:tracePt t="157278" x="7605713" y="6119813"/>
          <p14:tracePt t="157286" x="7618413" y="6119813"/>
          <p14:tracePt t="157294" x="7631113" y="6119813"/>
          <p14:tracePt t="157299" x="7654925" y="6119813"/>
          <p14:tracePt t="157307" x="7667625" y="6107113"/>
          <p14:tracePt t="157316" x="7680325" y="6107113"/>
          <p14:tracePt t="157320" x="7705725" y="6107113"/>
          <p14:tracePt t="157328" x="7718425" y="6107113"/>
          <p14:tracePt t="157335" x="7731125" y="6107113"/>
          <p14:tracePt t="157348" x="7742238" y="6107113"/>
          <p14:tracePt t="157364" x="7754938" y="6107113"/>
          <p14:tracePt t="157370" x="7767638" y="6107113"/>
          <p14:tracePt t="157377" x="7780338" y="6107113"/>
          <p14:tracePt t="157385" x="7793038" y="6107113"/>
          <p14:tracePt t="157392" x="7805738" y="6107113"/>
          <p14:tracePt t="157397" x="7818438" y="6107113"/>
          <p14:tracePt t="157405" x="7831138" y="6107113"/>
          <p14:tracePt t="157420" x="7854950" y="6107113"/>
          <p14:tracePt t="157427" x="7867650" y="6107113"/>
          <p14:tracePt t="157440" x="7880350" y="6107113"/>
          <p14:tracePt t="157448" x="7893050" y="6094413"/>
          <p14:tracePt t="157454" x="7918450" y="6094413"/>
          <p14:tracePt t="157468" x="7931150" y="6094413"/>
          <p14:tracePt t="157476" x="7943850" y="6081713"/>
          <p14:tracePt t="157482" x="7954963" y="6069013"/>
          <p14:tracePt t="157490" x="7967663" y="6069013"/>
          <p14:tracePt t="157497" x="7980363" y="6069013"/>
          <p14:tracePt t="157504" x="7993063" y="6056313"/>
          <p14:tracePt t="157512" x="8005763" y="6045200"/>
          <p14:tracePt t="157518" x="8031163" y="6045200"/>
          <p14:tracePt t="157526" x="8043863" y="6045200"/>
          <p14:tracePt t="157533" x="8067675" y="6045200"/>
          <p14:tracePt t="157540" x="8080375" y="6032500"/>
          <p14:tracePt t="157547" x="8093075" y="6032500"/>
          <p14:tracePt t="157554" x="8118475" y="6032500"/>
          <p14:tracePt t="157562" x="8131175" y="6032500"/>
          <p14:tracePt t="157569" x="8143875" y="6032500"/>
          <p14:tracePt t="157578" x="8167688" y="6019800"/>
          <p14:tracePt t="157585" x="8180388" y="6019800"/>
          <p14:tracePt t="157592" x="8193088" y="6019800"/>
          <p14:tracePt t="157599" x="8218488" y="6019800"/>
          <p14:tracePt t="157607" x="8231188" y="6019800"/>
          <p14:tracePt t="157614" x="8256588" y="6007100"/>
          <p14:tracePt t="157621" x="8267700" y="5994400"/>
          <p14:tracePt t="157629" x="8280400" y="5994400"/>
          <p14:tracePt t="157636" x="8293100" y="5994400"/>
          <p14:tracePt t="157642" x="8305800" y="5994400"/>
          <p14:tracePt t="157658" x="8318500" y="5994400"/>
          <p14:tracePt t="157664" x="8331200" y="5994400"/>
          <p14:tracePt t="157687" x="8343900" y="5994400"/>
          <p14:tracePt t="157775" x="8331200" y="5994400"/>
          <p14:tracePt t="157781" x="8331200" y="6007100"/>
          <p14:tracePt t="157795" x="8318500" y="6007100"/>
          <p14:tracePt t="157801" x="8293100" y="6007100"/>
          <p14:tracePt t="157809" x="8256588" y="6019800"/>
          <p14:tracePt t="157816" x="8218488" y="6032500"/>
          <p14:tracePt t="157823" x="8193088" y="6032500"/>
          <p14:tracePt t="157832" x="8167688" y="6045200"/>
          <p14:tracePt t="157838" x="8131175" y="6045200"/>
          <p14:tracePt t="157844" x="8105775" y="6056313"/>
          <p14:tracePt t="157850" x="8067675" y="6069013"/>
          <p14:tracePt t="157857" x="8043863" y="6069013"/>
          <p14:tracePt t="157866" x="8018463" y="6069013"/>
          <p14:tracePt t="157873" x="8005763" y="6081713"/>
          <p14:tracePt t="157882" x="7967663" y="6094413"/>
          <p14:tracePt t="157887" x="7943850" y="6094413"/>
          <p14:tracePt t="157893" x="7918450" y="6107113"/>
          <p14:tracePt t="157899" x="7893050" y="6107113"/>
          <p14:tracePt t="157908" x="7880350" y="6119813"/>
          <p14:tracePt t="157916" x="7831138" y="6132513"/>
          <p14:tracePt t="157922" x="7793038" y="6132513"/>
          <p14:tracePt t="157930" x="7742238" y="6145213"/>
          <p14:tracePt t="157937" x="7693025" y="6157913"/>
          <p14:tracePt t="157945" x="7667625" y="6169025"/>
          <p14:tracePt t="157951" x="7618413" y="6181725"/>
          <p14:tracePt t="157959" x="7554913" y="6207125"/>
          <p14:tracePt t="157966" x="7518400" y="6207125"/>
          <p14:tracePt t="157974" x="7480300" y="6232525"/>
          <p14:tracePt t="157982" x="7418388" y="6245225"/>
          <p14:tracePt t="157989" x="7380288" y="6257925"/>
          <p14:tracePt t="158002" x="7354888" y="6269038"/>
          <p14:tracePt t="158004" x="7305675" y="6294438"/>
          <p14:tracePt t="158009" x="7280275" y="6307138"/>
          <p14:tracePt t="158017" x="7242175" y="6307138"/>
          <p14:tracePt t="158024" x="7192963" y="6319838"/>
          <p14:tracePt t="158030" x="7142163" y="6332538"/>
          <p14:tracePt t="158037" x="7105650" y="6345238"/>
          <p14:tracePt t="158044" x="7067550" y="6357938"/>
          <p14:tracePt t="158051" x="7005638" y="6370638"/>
          <p14:tracePt t="158059" x="6967538" y="6381750"/>
          <p14:tracePt t="158065" x="6929438" y="6394450"/>
          <p14:tracePt t="158073" x="6892925" y="6407150"/>
          <p14:tracePt t="158081" x="6854825" y="6419850"/>
          <p14:tracePt t="158088" x="6829425" y="6432550"/>
          <p14:tracePt t="158095" x="6792913" y="6445250"/>
          <p14:tracePt t="158103" x="6754813" y="6457950"/>
          <p14:tracePt t="158110" x="6729413" y="6457950"/>
          <p14:tracePt t="158116" x="6704013" y="6483350"/>
          <p14:tracePt t="158124" x="6680200" y="6483350"/>
          <p14:tracePt t="158131" x="6642100" y="6494463"/>
          <p14:tracePt t="158138" x="6604000" y="6507163"/>
          <p14:tracePt t="158145" x="6567488" y="6519863"/>
          <p14:tracePt t="158152" x="6529388" y="6532563"/>
          <p14:tracePt t="158159" x="6503988" y="6532563"/>
          <p14:tracePt t="158166" x="6480175" y="6545263"/>
          <p14:tracePt t="158174" x="6454775" y="6557963"/>
          <p14:tracePt t="158181" x="6416675" y="6557963"/>
          <p14:tracePt t="158188" x="6380163" y="6570663"/>
          <p14:tracePt t="158195" x="6354763" y="6583363"/>
          <p14:tracePt t="158203" x="6342063" y="6583363"/>
          <p14:tracePt t="158209" x="6316663" y="6594475"/>
          <p14:tracePt t="158216" x="6291263" y="6594475"/>
          <p14:tracePt t="158224" x="6267450" y="6594475"/>
          <p14:tracePt t="158231" x="6242050" y="6594475"/>
          <p14:tracePt t="158238" x="6229350" y="6594475"/>
          <p14:tracePt t="158245" x="6216650" y="6594475"/>
          <p14:tracePt t="158252" x="6191250" y="6594475"/>
          <p14:tracePt t="158258" x="6180138" y="6594475"/>
          <p14:tracePt t="158272" x="6154738" y="6594475"/>
          <p14:tracePt t="158281" x="6142038" y="6594475"/>
          <p14:tracePt t="158287" x="6129338" y="6594475"/>
          <p14:tracePt t="158301" x="6116638" y="6594475"/>
          <p14:tracePt t="158315" x="6103938" y="6594475"/>
          <p14:tracePt t="158336" x="6091238" y="6594475"/>
          <p14:tracePt t="158343" x="6078538" y="6594475"/>
          <p14:tracePt t="158556" x="6078538" y="6583363"/>
          <p14:tracePt t="158633" x="6067425" y="6583363"/>
          <p14:tracePt t="158649" x="6054725" y="6583363"/>
          <p14:tracePt t="158657" x="6029325" y="6570663"/>
          <p14:tracePt t="158666" x="5978525" y="6570663"/>
          <p14:tracePt t="158670" x="5942013" y="6570663"/>
          <p14:tracePt t="158680" x="5903913" y="6570663"/>
          <p14:tracePt t="158684" x="5878513" y="6570663"/>
          <p14:tracePt t="158691" x="5854700" y="6570663"/>
          <p14:tracePt t="158700" x="5829300" y="6570663"/>
          <p14:tracePt t="158705" x="5816600" y="6570663"/>
          <p14:tracePt t="158712" x="5803900" y="6570663"/>
          <p14:tracePt t="158720" x="5791200" y="6570663"/>
          <p14:tracePt t="158727" x="5767388" y="6570663"/>
          <p14:tracePt t="158742" x="5754688" y="6570663"/>
          <p14:tracePt t="158750" x="5741988" y="6570663"/>
          <p14:tracePt t="158756" x="5729288" y="6570663"/>
          <p14:tracePt t="158769" x="5703888" y="6557963"/>
          <p14:tracePt t="158783" x="5691188" y="6545263"/>
          <p14:tracePt t="158799" x="5678488" y="6545263"/>
          <p14:tracePt t="158820" x="5665788" y="6545263"/>
          <p14:tracePt t="158842" x="5654675" y="6532563"/>
          <p14:tracePt t="159059" x="5654675" y="6519863"/>
          <p14:tracePt t="159065" x="5665788" y="6519863"/>
          <p14:tracePt t="159083" x="5665788" y="6507163"/>
          <p14:tracePt t="159089" x="5691188" y="6507163"/>
          <p14:tracePt t="159097" x="5691188" y="6494463"/>
          <p14:tracePt t="159102" x="5716588" y="6494463"/>
          <p14:tracePt t="159110" x="5754688" y="6483350"/>
          <p14:tracePt t="159118" x="5778500" y="6470650"/>
          <p14:tracePt t="159125" x="5816600" y="6457950"/>
          <p14:tracePt t="159133" x="5829300" y="6457950"/>
          <p14:tracePt t="159141" x="5854700" y="6457950"/>
          <p14:tracePt t="159150" x="5867400" y="6445250"/>
          <p14:tracePt t="159156" x="5878513" y="6445250"/>
          <p14:tracePt t="159162" x="5891213" y="6445250"/>
          <p14:tracePt t="159168" x="5916613" y="6432550"/>
          <p14:tracePt t="159184" x="5929313" y="6432550"/>
          <p14:tracePt t="159192" x="5942013" y="6432550"/>
          <p14:tracePt t="159208" x="5954713" y="6432550"/>
          <p14:tracePt t="159217" x="5967413" y="6432550"/>
          <p14:tracePt t="159222" x="5978525" y="6432550"/>
          <p14:tracePt t="159243" x="5991225" y="6432550"/>
          <p14:tracePt t="159250" x="6003925" y="6432550"/>
          <p14:tracePt t="159272" x="6016625" y="6432550"/>
          <p14:tracePt t="159286" x="6029325" y="6432550"/>
          <p14:tracePt t="159293" x="6042025" y="6432550"/>
          <p14:tracePt t="159301" x="6054725" y="6432550"/>
          <p14:tracePt t="159315" x="6078538" y="6432550"/>
          <p14:tracePt t="159321" x="6091238" y="6432550"/>
          <p14:tracePt t="159331" x="6103938" y="6445250"/>
          <p14:tracePt t="159344" x="6129338" y="6445250"/>
          <p14:tracePt t="159358" x="6142038" y="6445250"/>
          <p14:tracePt t="159365" x="6154738" y="6445250"/>
          <p14:tracePt t="159374" x="6167438" y="6445250"/>
          <p14:tracePt t="159381" x="6180138" y="6445250"/>
          <p14:tracePt t="159388" x="6191250" y="6445250"/>
          <p14:tracePt t="159396" x="6203950" y="6445250"/>
          <p14:tracePt t="159403" x="6216650" y="6445250"/>
          <p14:tracePt t="159410" x="6229350" y="6445250"/>
          <p14:tracePt t="159417" x="6242050" y="6445250"/>
          <p14:tracePt t="159425" x="6267450" y="6445250"/>
          <p14:tracePt t="159432" x="6280150" y="6445250"/>
          <p14:tracePt t="159438" x="6291263" y="6445250"/>
          <p14:tracePt t="159448" x="6316663" y="6445250"/>
          <p14:tracePt t="159461" x="6329363" y="6445250"/>
          <p14:tracePt t="159469" x="6342063" y="6445250"/>
          <p14:tracePt t="159476" x="6354763" y="6445250"/>
          <p14:tracePt t="159490" x="6367463" y="6445250"/>
          <p14:tracePt t="159505" x="6380163" y="6445250"/>
          <p14:tracePt t="159521" x="6391275" y="6445250"/>
          <p14:tracePt t="159528" x="6403975" y="6445250"/>
          <p14:tracePt t="159543" x="6416675" y="6445250"/>
          <p14:tracePt t="159558" x="6429375" y="6445250"/>
          <p14:tracePt t="159572" x="6442075" y="6445250"/>
          <p14:tracePt t="159581" x="6454775" y="6445250"/>
          <p14:tracePt t="159586" x="6454775" y="6457950"/>
          <p14:tracePt t="159602" x="6467475" y="6457950"/>
          <p14:tracePt t="159624" x="6480175" y="6457950"/>
          <p14:tracePt t="159652" x="6492875" y="6457950"/>
          <p14:tracePt t="159681" x="6503988" y="6457950"/>
          <p14:tracePt t="159697" x="6516688" y="6457950"/>
          <p14:tracePt t="159710" x="6529388" y="6457950"/>
          <p14:tracePt t="159732" x="6542088" y="6457950"/>
          <p14:tracePt t="159754" x="6554788" y="6457950"/>
          <p14:tracePt t="159770" x="6567488" y="6457950"/>
          <p14:tracePt t="159792" x="6580188" y="6457950"/>
          <p14:tracePt t="159822" x="6592888" y="6470650"/>
          <p14:tracePt t="159867" x="6604000" y="6470650"/>
          <p14:tracePt t="159896" x="6616700" y="6470650"/>
          <p14:tracePt t="159946" x="6629400" y="6470650"/>
          <p14:tracePt t="159992" x="6642100" y="6470650"/>
          <p14:tracePt t="160006" x="6654800" y="6470650"/>
          <p14:tracePt t="160016" x="6667500" y="6470650"/>
          <p14:tracePt t="160022" x="6680200" y="6470650"/>
          <p14:tracePt t="160029" x="6704013" y="6470650"/>
          <p14:tracePt t="160035" x="6716713" y="6483350"/>
          <p14:tracePt t="160043" x="6729413" y="6483350"/>
          <p14:tracePt t="160050" x="6742113" y="6483350"/>
          <p14:tracePt t="160066" x="6754813" y="6483350"/>
          <p14:tracePt t="160072" x="6767513" y="6483350"/>
          <p14:tracePt t="160116" x="6780213" y="6483350"/>
          <p14:tracePt t="160197" x="6780213" y="6494463"/>
          <p14:tracePt t="160292" x="6767513" y="6494463"/>
          <p14:tracePt t="160314" x="6754813" y="6494463"/>
          <p14:tracePt t="160334" x="6742113" y="6507163"/>
          <p14:tracePt t="160349" x="6729413" y="6507163"/>
          <p14:tracePt t="160363" x="6704013" y="6519863"/>
          <p14:tracePt t="160370" x="6680200" y="6532563"/>
          <p14:tracePt t="160378" x="6667500" y="6532563"/>
          <p14:tracePt t="160384" x="6654800" y="6532563"/>
          <p14:tracePt t="160392" x="6629400" y="6532563"/>
          <p14:tracePt t="160402" x="6616700" y="6545263"/>
          <p14:tracePt t="160407" x="6604000" y="6545263"/>
          <p14:tracePt t="160417" x="6580188" y="6545263"/>
          <p14:tracePt t="160420" x="6567488" y="6545263"/>
          <p14:tracePt t="160426" x="6554788" y="6545263"/>
          <p14:tracePt t="160434" x="6542088" y="6545263"/>
          <p14:tracePt t="160441" x="6529388" y="6545263"/>
          <p14:tracePt t="160448" x="6516688" y="6545263"/>
          <p14:tracePt t="160454" x="6503988" y="6545263"/>
          <p14:tracePt t="160469" x="6480175" y="6545263"/>
          <p14:tracePt t="160490" x="6467475" y="6545263"/>
          <p14:tracePt t="160518" x="6454775" y="6545263"/>
          <p14:tracePt t="160626" x="6467475" y="6532563"/>
          <p14:tracePt t="160662" x="6480175" y="6532563"/>
          <p14:tracePt t="160669" x="6492875" y="6532563"/>
          <p14:tracePt t="160676" x="6503988" y="6519863"/>
          <p14:tracePt t="160684" x="6516688" y="6519863"/>
          <p14:tracePt t="160690" x="6529388" y="6519863"/>
          <p14:tracePt t="160700" x="6554788" y="6519863"/>
          <p14:tracePt t="160704" x="6567488" y="6519863"/>
          <p14:tracePt t="160711" x="6580188" y="6507163"/>
          <p14:tracePt t="160718" x="6604000" y="6494463"/>
          <p14:tracePt t="160734" x="6629400" y="6494463"/>
          <p14:tracePt t="160739" x="6642100" y="6494463"/>
          <p14:tracePt t="160755" x="6654800" y="6494463"/>
          <p14:tracePt t="160769" x="6680200" y="6494463"/>
          <p14:tracePt t="160777" x="6692900" y="6494463"/>
          <p14:tracePt t="160782" x="6704013" y="6494463"/>
          <p14:tracePt t="160789" x="6716713" y="6494463"/>
          <p14:tracePt t="160797" x="6742113" y="6494463"/>
          <p14:tracePt t="160804" x="6754813" y="6494463"/>
          <p14:tracePt t="160811" x="6767513" y="6494463"/>
          <p14:tracePt t="160818" x="6792913" y="6494463"/>
          <p14:tracePt t="160824" x="6805613" y="6494463"/>
          <p14:tracePt t="160839" x="6829425" y="6494463"/>
          <p14:tracePt t="160847" x="6842125" y="6494463"/>
          <p14:tracePt t="160862" x="6867525" y="6494463"/>
          <p14:tracePt t="160877" x="6880225" y="6483350"/>
          <p14:tracePt t="160890" x="6905625" y="6483350"/>
          <p14:tracePt t="160906" x="6916738" y="6483350"/>
          <p14:tracePt t="160921" x="6942138" y="6483350"/>
          <p14:tracePt t="160944" x="6954838" y="6483350"/>
          <p14:tracePt t="160967" x="6967538" y="6483350"/>
          <p14:tracePt t="161055" x="6980238" y="6483350"/>
          <p14:tracePt t="161907" x="7005638" y="6483350"/>
          <p14:tracePt t="161915" x="7054850" y="6483350"/>
          <p14:tracePt t="161921" x="7092950" y="6483350"/>
          <p14:tracePt t="161929" x="7118350" y="6483350"/>
          <p14:tracePt t="161936" x="7154863" y="6483350"/>
          <p14:tracePt t="161943" x="7167563" y="6483350"/>
          <p14:tracePt t="161949" x="7192963" y="6483350"/>
          <p14:tracePt t="161958" x="7218363" y="6483350"/>
          <p14:tracePt t="161966" x="7242175" y="6483350"/>
          <p14:tracePt t="161973" x="7267575" y="6483350"/>
          <p14:tracePt t="161982" x="7292975" y="6483350"/>
          <p14:tracePt t="161988" x="7305675" y="6483350"/>
          <p14:tracePt t="162002" x="7342188" y="6483350"/>
          <p14:tracePt t="162010" x="7354888" y="6483350"/>
          <p14:tracePt t="162017" x="7367588" y="6483350"/>
          <p14:tracePt t="162024" x="7380288" y="6483350"/>
          <p14:tracePt t="162039" x="7392988" y="6483350"/>
          <p14:tracePt t="162046" x="7405688" y="6483350"/>
          <p14:tracePt t="162061" x="7418388" y="6483350"/>
          <p14:tracePt t="162068" x="7429500" y="6483350"/>
          <p14:tracePt t="162076" x="7442200" y="6483350"/>
          <p14:tracePt t="162082" x="7454900" y="6483350"/>
          <p14:tracePt t="162089" x="7480300" y="6483350"/>
          <p14:tracePt t="162099" x="7493000" y="6494463"/>
          <p14:tracePt t="162105" x="7518400" y="6494463"/>
          <p14:tracePt t="162115" x="7542213" y="6494463"/>
          <p14:tracePt t="162119" x="7567613" y="6494463"/>
          <p14:tracePt t="162127" x="7605713" y="6494463"/>
          <p14:tracePt t="162134" x="7631113" y="6494463"/>
          <p14:tracePt t="162142" x="7654925" y="6494463"/>
          <p14:tracePt t="162149" x="7693025" y="6494463"/>
          <p14:tracePt t="162157" x="7718425" y="6494463"/>
          <p14:tracePt t="162165" x="7742238" y="6494463"/>
          <p14:tracePt t="162171" x="7767638" y="6494463"/>
          <p14:tracePt t="162178" x="7793038" y="6494463"/>
          <p14:tracePt t="162185" x="7818438" y="6494463"/>
          <p14:tracePt t="162193" x="7867650" y="6494463"/>
          <p14:tracePt t="162200" x="7905750" y="6494463"/>
          <p14:tracePt t="162208" x="7954963" y="6494463"/>
          <p14:tracePt t="162216" x="8018463" y="6494463"/>
          <p14:tracePt t="162222" x="8067675" y="6494463"/>
          <p14:tracePt t="162232" x="8118475" y="6494463"/>
          <p14:tracePt t="162237" x="8180388" y="6494463"/>
          <p14:tracePt t="162244" x="8231188" y="6494463"/>
          <p14:tracePt t="162251" x="8267700" y="6494463"/>
          <p14:tracePt t="162260" x="8318500" y="6483350"/>
          <p14:tracePt t="162266" x="8367713" y="6483350"/>
          <p14:tracePt t="162276" x="8393113" y="6483350"/>
          <p14:tracePt t="162282" x="8418513" y="6483350"/>
          <p14:tracePt t="162289" x="8443913" y="6483350"/>
          <p14:tracePt t="162298" x="8456613" y="6483350"/>
          <p14:tracePt t="162305" x="8469313" y="6483350"/>
          <p14:tracePt t="162312" x="8480425" y="6483350"/>
          <p14:tracePt t="162319" x="8493125" y="6483350"/>
          <p14:tracePt t="162341" x="8505825" y="6483350"/>
          <p14:tracePt t="162413" x="8480425" y="6494463"/>
          <p14:tracePt t="162428" x="8469313" y="6507163"/>
          <p14:tracePt t="162434" x="8443913" y="6507163"/>
          <p14:tracePt t="162442" x="8405813" y="6532563"/>
          <p14:tracePt t="162449" x="8393113" y="6545263"/>
          <p14:tracePt t="162456" x="8356600" y="6545263"/>
          <p14:tracePt t="162463" x="8318500" y="6557963"/>
          <p14:tracePt t="162472" x="8280400" y="6557963"/>
          <p14:tracePt t="162478" x="8231188" y="6557963"/>
          <p14:tracePt t="162485" x="8193088" y="6570663"/>
          <p14:tracePt t="162492" x="8131175" y="6570663"/>
          <p14:tracePt t="162500" x="8105775" y="6570663"/>
          <p14:tracePt t="162507" x="8054975" y="6570663"/>
          <p14:tracePt t="162515" x="8031163" y="6570663"/>
          <p14:tracePt t="162522" x="7993063" y="6570663"/>
          <p14:tracePt t="162528" x="7967663" y="6570663"/>
          <p14:tracePt t="162535" x="7931150" y="6583363"/>
          <p14:tracePt t="162542" x="7905750" y="6583363"/>
          <p14:tracePt t="162549" x="7867650" y="6583363"/>
          <p14:tracePt t="162556" x="7843838" y="6583363"/>
          <p14:tracePt t="162565" x="7805738" y="6594475"/>
          <p14:tracePt t="162571" x="7767638" y="6607175"/>
          <p14:tracePt t="162579" x="7718425" y="6619875"/>
          <p14:tracePt t="162585" x="7667625" y="6632575"/>
          <p14:tracePt t="162592" x="7631113" y="6632575"/>
          <p14:tracePt t="162599" x="7593013" y="6645275"/>
          <p14:tracePt t="162606" x="7542213" y="6645275"/>
          <p14:tracePt t="162615" x="7480300" y="6657975"/>
          <p14:tracePt t="162620" x="7442200" y="6657975"/>
          <p14:tracePt t="162628" x="7405688" y="6670675"/>
          <p14:tracePt t="162634" x="7367588" y="6670675"/>
          <p14:tracePt t="162642" x="7342188" y="6670675"/>
          <p14:tracePt t="162649" x="7305675" y="6683375"/>
          <p14:tracePt t="162657" x="7267575" y="6696075"/>
          <p14:tracePt t="162665" x="7242175" y="6707188"/>
          <p14:tracePt t="162670" x="7205663" y="6707188"/>
          <p14:tracePt t="162678" x="7154863" y="6732588"/>
          <p14:tracePt t="162687" x="7118350" y="6745288"/>
          <p14:tracePt t="162692" x="7067550" y="6757988"/>
          <p14:tracePt t="162698" x="7029450" y="6770688"/>
          <p14:tracePt t="162706" x="6992938" y="6770688"/>
          <p14:tracePt t="162713" x="6954838" y="6783388"/>
          <p14:tracePt t="162719" x="6916738" y="6796088"/>
          <p14:tracePt t="162726" x="6892925" y="6807200"/>
          <p14:tracePt t="162734" x="6842125" y="6807200"/>
          <p14:tracePt t="162740" x="6816725" y="6807200"/>
          <p14:tracePt t="162746" x="6780213" y="6819900"/>
          <p14:tracePt t="162754" x="6742113" y="6819900"/>
          <p14:tracePt t="162761" x="6692900" y="6832600"/>
          <p14:tracePt t="162972" x="6442075" y="6832600"/>
          <p14:tracePt t="162982" x="6467475" y="6832600"/>
          <p14:tracePt t="162985" x="6492875" y="6832600"/>
          <p14:tracePt t="162995" x="6516688" y="6832600"/>
          <p14:tracePt t="163000" x="6529388" y="6819900"/>
          <p14:tracePt t="163018" x="6592888" y="6819900"/>
          <p14:tracePt t="163022" x="6616700" y="6819900"/>
          <p14:tracePt t="163029" x="6654800" y="6819900"/>
          <p14:tracePt t="163036" x="6692900" y="6819900"/>
          <p14:tracePt t="163044" x="6729413" y="6819900"/>
          <p14:tracePt t="163050" x="6780213" y="6819900"/>
          <p14:tracePt t="163058" x="6816725" y="6819900"/>
          <p14:tracePt t="163067" x="6854825" y="6819900"/>
          <p14:tracePt t="163071" x="6880225" y="6819900"/>
          <p14:tracePt t="163079" x="6929438" y="6819900"/>
          <p14:tracePt t="163086" x="6967538" y="6819900"/>
          <p14:tracePt t="163093" x="7005638" y="6819900"/>
          <p14:tracePt t="163099" x="7042150" y="6807200"/>
          <p14:tracePt t="163106" x="7080250" y="6807200"/>
          <p14:tracePt t="163116" x="7118350" y="6807200"/>
          <p14:tracePt t="163120" x="7142163" y="6807200"/>
          <p14:tracePt t="163126" x="7180263" y="6807200"/>
          <p14:tracePt t="163133" x="7205663" y="6807200"/>
          <p14:tracePt t="163142" x="7229475" y="6807200"/>
          <p14:tracePt t="163147" x="7267575" y="6796088"/>
          <p14:tracePt t="163155" x="7305675" y="6796088"/>
          <p14:tracePt t="163164" x="7329488" y="6796088"/>
          <p14:tracePt t="163170" x="7354888" y="6796088"/>
          <p14:tracePt t="163177" x="7380288" y="6796088"/>
          <p14:tracePt t="163185" x="7405688" y="6796088"/>
          <p14:tracePt t="163192" x="7418388" y="6796088"/>
          <p14:tracePt t="163199" x="7454900" y="6783388"/>
          <p14:tracePt t="163207" x="7493000" y="6770688"/>
          <p14:tracePt t="163214" x="7518400" y="6757988"/>
          <p14:tracePt t="163222" x="7554913" y="6757988"/>
          <p14:tracePt t="163231" x="7580313" y="6757988"/>
          <p14:tracePt t="163237" x="7593013" y="6757988"/>
          <p14:tracePt t="163243" x="7618413" y="6757988"/>
          <p14:tracePt t="163251" x="7631113" y="6757988"/>
          <p14:tracePt t="163258" x="7642225" y="6757988"/>
          <p14:tracePt t="163265" x="7654925" y="6757988"/>
          <p14:tracePt t="163272" x="7654925" y="6745288"/>
          <p14:tracePt t="163279" x="7667625" y="6745288"/>
          <p14:tracePt t="163286" x="7667625" y="6732588"/>
          <p14:tracePt t="163307" x="7680325" y="6732588"/>
          <p14:tracePt t="163356" x="7667625" y="6732588"/>
          <p14:tracePt t="163363" x="7654925" y="6732588"/>
          <p14:tracePt t="163371" x="7642225" y="6732588"/>
          <p14:tracePt t="163378" x="7618413" y="6732588"/>
          <p14:tracePt t="163385" x="7580313" y="6732588"/>
          <p14:tracePt t="163391" x="7542213" y="6732588"/>
          <p14:tracePt t="163399" x="7505700" y="6732588"/>
          <p14:tracePt t="163407" x="7480300" y="6732588"/>
          <p14:tracePt t="163414" x="7418388" y="6719888"/>
          <p14:tracePt t="163422" x="7380288" y="6707188"/>
          <p14:tracePt t="163431" x="7342188" y="6683375"/>
          <p14:tracePt t="163437" x="7305675" y="6683375"/>
          <p14:tracePt t="163444" x="7267575" y="6670675"/>
          <p14:tracePt t="163452" x="7218363" y="6645275"/>
          <p14:tracePt t="163458" x="7180263" y="6632575"/>
          <p14:tracePt t="163464" x="7129463" y="6632575"/>
          <p14:tracePt t="163473" x="7080250" y="6607175"/>
          <p14:tracePt t="163481" x="7029450" y="6594475"/>
          <p14:tracePt t="163487" x="6954838" y="6570663"/>
          <p14:tracePt t="163495" x="6880225" y="6557963"/>
          <p14:tracePt t="163503" x="6780213" y="6532563"/>
          <p14:tracePt t="163509" x="6716713" y="6507163"/>
          <p14:tracePt t="163516" x="6604000" y="6483350"/>
          <p14:tracePt t="163524" x="6503988" y="6470650"/>
          <p14:tracePt t="163531" x="6403975" y="6432550"/>
          <p14:tracePt t="163538" x="6267450" y="6394450"/>
          <p14:tracePt t="163545" x="6091238" y="6319838"/>
          <p14:tracePt t="163553" x="5842000" y="6232525"/>
          <p14:tracePt t="163559" x="5654675" y="6157913"/>
          <p14:tracePt t="163566" x="5465763" y="6069013"/>
          <p14:tracePt t="163574" x="5316538" y="5981700"/>
          <p14:tracePt t="163581" x="5129213" y="5907088"/>
          <p14:tracePt t="163588" x="4991100" y="5843588"/>
          <p14:tracePt t="163595" x="4852988" y="5781675"/>
          <p14:tracePt t="163602" x="4716463" y="5732463"/>
          <p14:tracePt t="163609" x="4527550" y="5656263"/>
          <p14:tracePt t="163617" x="4391025" y="5594350"/>
          <p14:tracePt t="163624" x="4278313" y="5543550"/>
          <p14:tracePt t="163631" x="4114800" y="5456238"/>
          <p14:tracePt t="163638" x="3978275" y="5394325"/>
          <p14:tracePt t="163646" x="3852863" y="5318125"/>
          <p14:tracePt t="163653" x="3689350" y="5218113"/>
          <p14:tracePt t="163660" x="3552825" y="5130800"/>
          <p14:tracePt t="163668" x="3414713" y="5030788"/>
          <p14:tracePt t="163674" x="3289300" y="4956175"/>
          <p14:tracePt t="163681" x="3140075" y="4856163"/>
          <p14:tracePt t="163688" x="3001963" y="4768850"/>
          <p14:tracePt t="163697" x="2863850" y="4679950"/>
          <p14:tracePt t="163703" x="2689225" y="4592638"/>
          <p14:tracePt t="163711" x="2563813" y="4492625"/>
          <p14:tracePt t="163718" x="2451100" y="4430713"/>
          <p14:tracePt t="163724" x="2338388" y="4354513"/>
          <p14:tracePt t="163732" x="2238375" y="4254500"/>
          <p14:tracePt t="163739" x="2089150" y="4141788"/>
          <p14:tracePt t="163748" x="1976438" y="4041775"/>
          <p14:tracePt t="163754" x="1851025" y="3941763"/>
          <p14:tracePt t="163762" x="1751013" y="3867150"/>
          <p14:tracePt t="163769" x="1651000" y="3779838"/>
          <p14:tracePt t="163776" x="1576388" y="3703638"/>
          <p14:tracePt t="163782" x="1501775" y="3641725"/>
          <p14:tracePt t="163790" x="1438275" y="3567113"/>
          <p14:tracePt t="163797" x="1376363" y="3503613"/>
          <p14:tracePt t="163804" x="1325563" y="3441700"/>
          <p14:tracePt t="163812" x="1289050" y="3403600"/>
          <p14:tracePt t="163819" x="1263650" y="3341688"/>
          <p14:tracePt t="163826" x="1225550" y="3303588"/>
          <p14:tracePt t="163833" x="1200150" y="3267075"/>
          <p14:tracePt t="163840" x="1200150" y="3241675"/>
          <p14:tracePt t="163847" x="1189038" y="3228975"/>
          <p14:tracePt t="163855" x="1176338" y="3216275"/>
          <p14:tracePt t="163870" x="1176338" y="3203575"/>
          <p14:tracePt t="164264" x="1125538" y="3154363"/>
          <p14:tracePt t="164271" x="1025525" y="3078163"/>
          <p14:tracePt t="164278" x="900113" y="2965450"/>
          <p14:tracePt t="164284" x="750888" y="2828925"/>
          <p14:tracePt t="164293" x="563563" y="2652713"/>
          <p14:tracePt t="164300" x="374650" y="2490788"/>
          <p14:tracePt t="164309" x="161925" y="2327275"/>
          <p14:tracePt t="164316" x="38100" y="2214563"/>
        </p14:tracePtLst>
      </p14:laserTrace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BOOK - Copie (2)</Template>
  <TotalTime>311</TotalTime>
  <Words>120</Words>
  <Application>Microsoft Office PowerPoint</Application>
  <PresentationFormat>On-screen Show (4:3)</PresentationFormat>
  <Paragraphs>5</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-apple-system</vt:lpstr>
      <vt:lpstr>Arial</vt:lpstr>
      <vt:lpstr>Calibri</vt:lpstr>
      <vt:lpstr>Calibri Light</vt:lpstr>
      <vt:lpstr>proxima-nova</vt:lpstr>
      <vt:lpstr>Office Theme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AISSAT TAIBI</dc:creator>
  <cp:lastModifiedBy>AISSAT TAIBI</cp:lastModifiedBy>
  <cp:revision>21</cp:revision>
  <dcterms:created xsi:type="dcterms:W3CDTF">2021-12-19T10:53:29Z</dcterms:created>
  <dcterms:modified xsi:type="dcterms:W3CDTF">2021-12-28T19:40:10Z</dcterms:modified>
</cp:coreProperties>
</file>