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56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15-05-1443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89943" y="464024"/>
            <a:ext cx="16479036" cy="11730159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112" y="-563557"/>
            <a:ext cx="9349112" cy="816818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E5E56-8859-4CCE-9BF0-7E4E0EA60444}"/>
              </a:ext>
            </a:extLst>
          </p:cNvPr>
          <p:cNvSpPr txBox="1"/>
          <p:nvPr/>
        </p:nvSpPr>
        <p:spPr>
          <a:xfrm>
            <a:off x="423081" y="1583139"/>
            <a:ext cx="4148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Advisory Committee shall elect a judge as chairperson for a period of three years who shall be eligible for re-election once. The Advisory Committee shall meet at least twice a year and at any time at the request of the Presidency.</a:t>
            </a:r>
            <a:endParaRPr lang="ar-D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27800-6265-40CD-91AD-3070B14E0FDF}"/>
              </a:ext>
            </a:extLst>
          </p:cNvPr>
          <p:cNvSpPr txBox="1"/>
          <p:nvPr/>
        </p:nvSpPr>
        <p:spPr>
          <a:xfrm>
            <a:off x="1208620" y="620458"/>
            <a:ext cx="3145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Regulations of the international criminal Court</a:t>
            </a:r>
            <a:endParaRPr lang="ar-DZ" sz="20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6FCF0-AC58-4405-A9BB-F26ABD3DF2D4}"/>
              </a:ext>
            </a:extLst>
          </p:cNvPr>
          <p:cNvSpPr txBox="1"/>
          <p:nvPr/>
        </p:nvSpPr>
        <p:spPr>
          <a:xfrm>
            <a:off x="4981827" y="1924334"/>
            <a:ext cx="35889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Report of the International Criminal Court Note by the Secretary-General The annual report of the International Criminal Court on its activities for 2020/21 is submitted herewith to the General Assembly in accordance with article 6 of the Relationship Agreement between the United Nations and the International Criminal Court and paragraph 28 of Assembly resolution 75/3. </a:t>
            </a:r>
            <a:endParaRPr lang="ar-D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31503B-74C7-464A-88C5-87FE79B10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07" y="3520536"/>
            <a:ext cx="3780430" cy="148819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BBF1D65-A950-432E-822C-9FEF8ACC0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87993" y="5818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0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1620">
        <p15:prstTrans prst="pageCurlDouble"/>
        <p:sndAc>
          <p:stSnd>
            <p:snd r:embed="rId4" name="suction.wav"/>
          </p:stSnd>
        </p:sndAc>
      </p:transition>
    </mc:Choice>
    <mc:Fallback xmlns="">
      <p:transition spd="slow" advTm="211620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4059" x="200025" y="2390775"/>
          <p14:tracePt t="34066" x="350838" y="2552700"/>
          <p14:tracePt t="34073" x="463550" y="2678113"/>
          <p14:tracePt t="34081" x="574675" y="2778125"/>
          <p14:tracePt t="34088" x="650875" y="2852738"/>
          <p14:tracePt t="34095" x="712788" y="2928938"/>
          <p14:tracePt t="34354" x="787400" y="3054350"/>
          <p14:tracePt t="34361" x="838200" y="3203575"/>
          <p14:tracePt t="34369" x="950913" y="3416300"/>
          <p14:tracePt t="34375" x="1063625" y="3703638"/>
          <p14:tracePt t="34382" x="1176338" y="3954463"/>
          <p14:tracePt t="34388" x="1300163" y="4267200"/>
          <p14:tracePt t="34395" x="1412875" y="4579938"/>
          <p14:tracePt t="34404" x="1512888" y="4805363"/>
          <p14:tracePt t="34410" x="1625600" y="5056188"/>
          <p14:tracePt t="34419" x="1751013" y="5318125"/>
          <p14:tracePt t="34424" x="1889125" y="5581650"/>
          <p14:tracePt t="34433" x="2001838" y="5781675"/>
          <p14:tracePt t="34439" x="2114550" y="5945188"/>
          <p14:tracePt t="34446" x="2176463" y="6081713"/>
          <p14:tracePt t="34454" x="2214563" y="6194425"/>
          <p14:tracePt t="34707" x="2214563" y="6207125"/>
          <p14:tracePt t="34714" x="2214563" y="6232525"/>
          <p14:tracePt t="34721" x="2214563" y="6245225"/>
          <p14:tracePt t="34728" x="2214563" y="6269038"/>
          <p14:tracePt t="34736" x="2214563" y="6294438"/>
          <p14:tracePt t="34742" x="2214563" y="6319838"/>
          <p14:tracePt t="34752" x="2214563" y="6332538"/>
          <p14:tracePt t="34758" x="2214563" y="6357938"/>
          <p14:tracePt t="34764" x="2214563" y="6381750"/>
          <p14:tracePt t="34772" x="2214563" y="6419850"/>
          <p14:tracePt t="34779" x="2214563" y="6457950"/>
          <p14:tracePt t="34786" x="2214563" y="6483350"/>
          <p14:tracePt t="34795" x="2214563" y="6507163"/>
          <p14:tracePt t="34802" x="2227263" y="6532563"/>
          <p14:tracePt t="34808" x="2238375" y="6557963"/>
          <p14:tracePt t="34813" x="2238375" y="6583363"/>
          <p14:tracePt t="34822" x="2238375" y="6607175"/>
          <p14:tracePt t="34828" x="2251075" y="6632575"/>
          <p14:tracePt t="34835" x="2263775" y="6645275"/>
          <p14:tracePt t="34842" x="2263775" y="6670675"/>
          <p14:tracePt t="34852" x="2263775" y="6683375"/>
          <p14:tracePt t="34857" x="2276475" y="6696075"/>
          <p14:tracePt t="34863" x="2289175" y="6719888"/>
          <p14:tracePt t="34871" x="2301875" y="6745288"/>
          <p14:tracePt t="34877" x="2301875" y="6757988"/>
          <p14:tracePt t="34886" x="2327275" y="6783388"/>
          <p14:tracePt t="34892" x="2338388" y="6807200"/>
          <p14:tracePt t="34904" x="2351088" y="6819900"/>
          <p14:tracePt t="34907" x="2363788" y="6845300"/>
          <p14:tracePt t="35937" x="0" y="0"/>
        </p14:tracePtLst>
        <p14:tracePtLst>
          <p14:tracePt t="38460" x="3259138" y="6251575"/>
          <p14:tracePt t="38729" x="2151063" y="6332538"/>
          <p14:tracePt t="38737" x="1925638" y="5868988"/>
          <p14:tracePt t="38744" x="1814513" y="5668963"/>
          <p14:tracePt t="38752" x="1638300" y="5281613"/>
          <p14:tracePt t="38758" x="1512888" y="4930775"/>
          <p14:tracePt t="38766" x="1412875" y="4592638"/>
          <p14:tracePt t="38772" x="1350963" y="4354513"/>
          <p14:tracePt t="38781" x="1276350" y="4054475"/>
          <p14:tracePt t="38786" x="1189038" y="3654425"/>
          <p14:tracePt t="38793" x="1150938" y="3328988"/>
          <p14:tracePt t="38802" x="1112838" y="3041650"/>
          <p14:tracePt t="38809" x="1112838" y="2803525"/>
          <p14:tracePt t="38816" x="1100138" y="2616200"/>
          <p14:tracePt t="38822" x="1100138" y="2414588"/>
          <p14:tracePt t="38830" x="1100138" y="2227263"/>
          <p14:tracePt t="38836" x="1100138" y="2114550"/>
          <p14:tracePt t="38844" x="1112838" y="2014538"/>
          <p14:tracePt t="38852" x="1125538" y="1939925"/>
          <p14:tracePt t="38859" x="1138238" y="1901825"/>
          <p14:tracePt t="38865" x="1138238" y="1865313"/>
          <p14:tracePt t="38874" x="1150938" y="1839913"/>
          <p14:tracePt t="38879" x="1163638" y="1814513"/>
          <p14:tracePt t="38892" x="1176338" y="1801813"/>
          <p14:tracePt t="38900" x="1189038" y="1801813"/>
          <p14:tracePt t="38918" x="1212850" y="1776413"/>
          <p14:tracePt t="38932" x="1276350" y="1752600"/>
          <p14:tracePt t="39140" x="1289050" y="1689100"/>
          <p14:tracePt t="39147" x="1312863" y="1614488"/>
          <p14:tracePt t="39154" x="1350963" y="1563688"/>
          <p14:tracePt t="39161" x="1376363" y="1501775"/>
          <p14:tracePt t="39169" x="1401763" y="1463675"/>
          <p14:tracePt t="39176" x="1412875" y="1401763"/>
          <p14:tracePt t="39185" x="1450975" y="1363663"/>
          <p14:tracePt t="39190" x="1489075" y="1314450"/>
          <p14:tracePt t="39196" x="1512888" y="1263650"/>
          <p14:tracePt t="39204" x="1550988" y="1214438"/>
          <p14:tracePt t="39210" x="1601788" y="1163638"/>
          <p14:tracePt t="39218" x="1638300" y="1114425"/>
          <p14:tracePt t="39226" x="1701800" y="1076325"/>
          <p14:tracePt t="39232" x="1763713" y="1025525"/>
          <p14:tracePt t="39240" x="1825625" y="989013"/>
          <p14:tracePt t="39246" x="1889125" y="963613"/>
          <p14:tracePt t="39254" x="1963738" y="925513"/>
          <p14:tracePt t="39261" x="2025650" y="889000"/>
          <p14:tracePt t="39269" x="2063750" y="863600"/>
          <p14:tracePt t="39276" x="2101850" y="850900"/>
          <p14:tracePt t="39285" x="2114550" y="838200"/>
          <p14:tracePt t="39291" x="2127250" y="825500"/>
          <p14:tracePt t="39296" x="2151063" y="825500"/>
          <p14:tracePt t="39303" x="2151063" y="812800"/>
          <p14:tracePt t="39310" x="2163763" y="801688"/>
          <p14:tracePt t="39317" x="2176463" y="801688"/>
          <p14:tracePt t="39325" x="2189163" y="801688"/>
          <p14:tracePt t="39332" x="2201863" y="788988"/>
          <p14:tracePt t="39339" x="2214563" y="788988"/>
          <p14:tracePt t="39346" x="2227263" y="788988"/>
          <p14:tracePt t="39354" x="2251075" y="788988"/>
          <p14:tracePt t="39361" x="2263775" y="788988"/>
          <p14:tracePt t="39369" x="2289175" y="776288"/>
          <p14:tracePt t="39376" x="2314575" y="776288"/>
          <p14:tracePt t="39383" x="2338388" y="776288"/>
          <p14:tracePt t="39390" x="2376488" y="776288"/>
          <p14:tracePt t="39397" x="2401888" y="776288"/>
          <p14:tracePt t="39404" x="2427288" y="776288"/>
          <p14:tracePt t="39411" x="2439988" y="776288"/>
          <p14:tracePt t="39418" x="2476500" y="776288"/>
          <p14:tracePt t="39425" x="2489200" y="776288"/>
          <p14:tracePt t="39434" x="2527300" y="788988"/>
          <p14:tracePt t="39441" x="2551113" y="801688"/>
          <p14:tracePt t="39448" x="2576513" y="801688"/>
          <p14:tracePt t="39455" x="2601913" y="801688"/>
          <p14:tracePt t="39462" x="2627313" y="812800"/>
          <p14:tracePt t="39468" x="2640013" y="812800"/>
          <p14:tracePt t="39476" x="2651125" y="812800"/>
          <p14:tracePt t="39485" x="2663825" y="825500"/>
          <p14:tracePt t="39490" x="2676525" y="825500"/>
          <p14:tracePt t="39499" x="2689225" y="825500"/>
          <p14:tracePt t="39506" x="2701925" y="838200"/>
          <p14:tracePt t="39520" x="2714625" y="850900"/>
          <p14:tracePt t="39527" x="2727325" y="863600"/>
          <p14:tracePt t="39535" x="2740025" y="889000"/>
          <p14:tracePt t="39542" x="2752725" y="901700"/>
          <p14:tracePt t="39552" x="2752725" y="925513"/>
          <p14:tracePt t="39558" x="2752725" y="938213"/>
          <p14:tracePt t="39564" x="2752725" y="976313"/>
          <p14:tracePt t="39573" x="2752725" y="989013"/>
          <p14:tracePt t="39578" x="2752725" y="1014413"/>
          <p14:tracePt t="39585" x="2740025" y="1038225"/>
          <p14:tracePt t="39592" x="2727325" y="1076325"/>
          <p14:tracePt t="39601" x="2714625" y="1089025"/>
          <p14:tracePt t="39607" x="2676525" y="1125538"/>
          <p14:tracePt t="39615" x="2627313" y="1150938"/>
          <p14:tracePt t="39623" x="2563813" y="1201738"/>
          <p14:tracePt t="39629" x="2527300" y="1214438"/>
          <p14:tracePt t="39636" x="2476500" y="1238250"/>
          <p14:tracePt t="39644" x="2439988" y="1263650"/>
          <p14:tracePt t="39652" x="2414588" y="1276350"/>
          <p14:tracePt t="39658" x="2376488" y="1289050"/>
          <p14:tracePt t="39668" x="2351088" y="1301750"/>
          <p14:tracePt t="39673" x="2338388" y="1301750"/>
          <p14:tracePt t="39679" x="2301875" y="1314450"/>
          <p14:tracePt t="39688" x="2289175" y="1327150"/>
          <p14:tracePt t="39695" x="2276475" y="1327150"/>
          <p14:tracePt t="39702" x="2251075" y="1327150"/>
          <p14:tracePt t="39718" x="2238375" y="1327150"/>
          <p14:tracePt t="39731" x="2227263" y="1327150"/>
          <p14:tracePt t="39817" x="2238375" y="1327150"/>
          <p14:tracePt t="39824" x="2251075" y="1327150"/>
          <p14:tracePt t="39832" x="2276475" y="1314450"/>
          <p14:tracePt t="39837" x="2301875" y="1314450"/>
          <p14:tracePt t="39845" x="2376488" y="1301750"/>
          <p14:tracePt t="39853" x="2414588" y="1289050"/>
          <p14:tracePt t="39860" x="2451100" y="1289050"/>
          <p14:tracePt t="39869" x="2489200" y="1289050"/>
          <p14:tracePt t="39874" x="2527300" y="1289050"/>
          <p14:tracePt t="39881" x="2563813" y="1289050"/>
          <p14:tracePt t="39889" x="2589213" y="1289050"/>
          <p14:tracePt t="39904" x="2651125" y="1289050"/>
          <p14:tracePt t="39910" x="2676525" y="1289050"/>
          <p14:tracePt t="39920" x="2701925" y="1289050"/>
          <p14:tracePt t="39925" x="2727325" y="1289050"/>
          <p14:tracePt t="39935" x="2752725" y="1301750"/>
          <p14:tracePt t="39940" x="2776538" y="1301750"/>
          <p14:tracePt t="39947" x="2801938" y="1301750"/>
          <p14:tracePt t="39956" x="2814638" y="1314450"/>
          <p14:tracePt t="39962" x="2827338" y="1314450"/>
          <p14:tracePt t="39969" x="2840038" y="1314450"/>
          <p14:tracePt t="39976" x="2852738" y="1327150"/>
          <p14:tracePt t="39985" x="2876550" y="1327150"/>
          <p14:tracePt t="39992" x="2889250" y="1327150"/>
          <p14:tracePt t="39998" x="2901950" y="1327150"/>
          <p14:tracePt t="40006" x="2927350" y="1327150"/>
          <p14:tracePt t="40012" x="2940050" y="1339850"/>
          <p14:tracePt t="40019" x="2952750" y="1350963"/>
          <p14:tracePt t="40026" x="2976563" y="1350963"/>
          <p14:tracePt t="40035" x="3014663" y="1350963"/>
          <p14:tracePt t="40041" x="3027363" y="1363663"/>
          <p14:tracePt t="40048" x="3052763" y="1363663"/>
          <p14:tracePt t="40054" x="3065463" y="1363663"/>
          <p14:tracePt t="40061" x="3089275" y="1363663"/>
          <p14:tracePt t="40076" x="3101975" y="1363663"/>
          <p14:tracePt t="40085" x="3114675" y="1363663"/>
          <p14:tracePt t="40090" x="3127375" y="1363663"/>
          <p14:tracePt t="40104" x="3140075" y="1363663"/>
          <p14:tracePt t="40146" x="3140075" y="1350963"/>
          <p14:tracePt t="40182" x="3140075" y="1339850"/>
          <p14:tracePt t="40203" x="3140075" y="1314450"/>
          <p14:tracePt t="40210" x="3127375" y="1289050"/>
          <p14:tracePt t="40218" x="3101975" y="1263650"/>
          <p14:tracePt t="40225" x="3089275" y="1227138"/>
          <p14:tracePt t="40233" x="3065463" y="1189038"/>
          <p14:tracePt t="40240" x="3027363" y="1138238"/>
          <p14:tracePt t="40246" x="3014663" y="1114425"/>
          <p14:tracePt t="40254" x="2976563" y="1076325"/>
          <p14:tracePt t="40261" x="2952750" y="1038225"/>
          <p14:tracePt t="40269" x="2940050" y="1025525"/>
          <p14:tracePt t="40278" x="2889250" y="1001713"/>
          <p14:tracePt t="40286" x="2876550" y="1001713"/>
          <p14:tracePt t="40291" x="2863850" y="976313"/>
          <p14:tracePt t="40298" x="2840038" y="963613"/>
          <p14:tracePt t="40305" x="2814638" y="963613"/>
          <p14:tracePt t="40312" x="2814638" y="950913"/>
          <p14:tracePt t="40319" x="2789238" y="950913"/>
          <p14:tracePt t="40325" x="2776538" y="938213"/>
          <p14:tracePt t="40335" x="2763838" y="938213"/>
          <p14:tracePt t="40341" x="2752725" y="938213"/>
          <p14:tracePt t="40347" x="2740025" y="938213"/>
          <p14:tracePt t="40355" x="2714625" y="938213"/>
          <p14:tracePt t="40361" x="2689225" y="938213"/>
          <p14:tracePt t="40368" x="2676525" y="938213"/>
          <p14:tracePt t="40376" x="2651125" y="938213"/>
          <p14:tracePt t="40384" x="2640013" y="938213"/>
          <p14:tracePt t="40390" x="2614613" y="950913"/>
          <p14:tracePt t="40398" x="2601913" y="950913"/>
          <p14:tracePt t="40405" x="2576513" y="963613"/>
          <p14:tracePt t="40412" x="2563813" y="963613"/>
          <p14:tracePt t="40420" x="2527300" y="963613"/>
          <p14:tracePt t="40427" x="2501900" y="963613"/>
          <p14:tracePt t="40434" x="2489200" y="963613"/>
          <p14:tracePt t="40441" x="2463800" y="963613"/>
          <p14:tracePt t="40448" x="2439988" y="963613"/>
          <p14:tracePt t="40455" x="2427288" y="976313"/>
          <p14:tracePt t="40470" x="2401888" y="989013"/>
          <p14:tracePt t="40476" x="2389188" y="989013"/>
          <p14:tracePt t="40484" x="2376488" y="989013"/>
          <p14:tracePt t="40490" x="2363788" y="989013"/>
          <p14:tracePt t="40498" x="2363788" y="1001713"/>
          <p14:tracePt t="40505" x="2338388" y="1001713"/>
          <p14:tracePt t="40512" x="2327275" y="1001713"/>
          <p14:tracePt t="40520" x="2327275" y="1014413"/>
          <p14:tracePt t="40527" x="2314575" y="1014413"/>
          <p14:tracePt t="40534" x="2314575" y="1025525"/>
          <p14:tracePt t="40541" x="2301875" y="1025525"/>
          <p14:tracePt t="40686" x="2314575" y="1014413"/>
          <p14:tracePt t="40707" x="2327275" y="1014413"/>
          <p14:tracePt t="40714" x="2351088" y="1014413"/>
          <p14:tracePt t="40722" x="2363788" y="1001713"/>
          <p14:tracePt t="40728" x="2414588" y="989013"/>
          <p14:tracePt t="40736" x="2489200" y="976313"/>
          <p14:tracePt t="40743" x="2540000" y="963613"/>
          <p14:tracePt t="40752" x="2589213" y="963613"/>
          <p14:tracePt t="40759" x="2676525" y="938213"/>
          <p14:tracePt t="40768" x="2727325" y="938213"/>
          <p14:tracePt t="40774" x="2789238" y="925513"/>
          <p14:tracePt t="40781" x="2827338" y="912813"/>
          <p14:tracePt t="40787" x="2863850" y="912813"/>
          <p14:tracePt t="40796" x="2901950" y="912813"/>
          <p14:tracePt t="40803" x="2914650" y="901700"/>
          <p14:tracePt t="40809" x="2952750" y="901700"/>
          <p14:tracePt t="40819" x="2976563" y="901700"/>
          <p14:tracePt t="40824" x="2989263" y="901700"/>
          <p14:tracePt t="40831" x="3001963" y="901700"/>
          <p14:tracePt t="40839" x="3014663" y="901700"/>
          <p14:tracePt t="40845" x="3027363" y="901700"/>
          <p14:tracePt t="40853" x="3040063" y="901700"/>
          <p14:tracePt t="40861" x="3052763" y="901700"/>
          <p14:tracePt t="40870" x="3065463" y="901700"/>
          <p14:tracePt t="40875" x="3076575" y="901700"/>
          <p14:tracePt t="40881" x="3089275" y="912813"/>
          <p14:tracePt t="40895" x="3114675" y="925513"/>
          <p14:tracePt t="40903" x="3127375" y="925513"/>
          <p14:tracePt t="40916" x="3152775" y="925513"/>
          <p14:tracePt t="40923" x="3176588" y="925513"/>
          <p14:tracePt t="40929" x="3189288" y="938213"/>
          <p14:tracePt t="40937" x="3201988" y="938213"/>
          <p14:tracePt t="40943" x="3201988" y="950913"/>
          <p14:tracePt t="40951" x="3214688" y="950913"/>
          <p14:tracePt t="40958" x="3240088" y="950913"/>
          <p14:tracePt t="40972" x="3265488" y="950913"/>
          <p14:tracePt t="40988" x="3276600" y="950913"/>
          <p14:tracePt t="40994" x="3289300" y="950913"/>
          <p14:tracePt t="41010" x="3314700" y="950913"/>
          <p14:tracePt t="41024" x="3327400" y="950913"/>
          <p14:tracePt t="41030" x="3352800" y="950913"/>
          <p14:tracePt t="41044" x="3376613" y="950913"/>
          <p14:tracePt t="41052" x="3376613" y="963613"/>
          <p14:tracePt t="41058" x="3389313" y="963613"/>
          <p14:tracePt t="41066" x="3414713" y="963613"/>
          <p14:tracePt t="41072" x="3414713" y="976313"/>
          <p14:tracePt t="41079" x="3427413" y="976313"/>
          <p14:tracePt t="41087" x="3440113" y="989013"/>
          <p14:tracePt t="41093" x="3452813" y="989013"/>
          <p14:tracePt t="41102" x="3465513" y="1001713"/>
          <p14:tracePt t="41123" x="3478213" y="1001713"/>
          <p14:tracePt t="41129" x="3478213" y="1014413"/>
          <p14:tracePt t="41157" x="3478213" y="1025525"/>
          <p14:tracePt t="41179" x="3478213" y="1038225"/>
          <p14:tracePt t="41186" x="3465513" y="1050925"/>
          <p14:tracePt t="41200" x="3440113" y="1063625"/>
          <p14:tracePt t="41207" x="3414713" y="1089025"/>
          <p14:tracePt t="41215" x="3389313" y="1101725"/>
          <p14:tracePt t="41222" x="3352800" y="1125538"/>
          <p14:tracePt t="41228" x="3314700" y="1125538"/>
          <p14:tracePt t="41236" x="3276600" y="1150938"/>
          <p14:tracePt t="41243" x="3240088" y="1163638"/>
          <p14:tracePt t="41250" x="3214688" y="1163638"/>
          <p14:tracePt t="41257" x="3176588" y="1176338"/>
          <p14:tracePt t="41265" x="3140075" y="1189038"/>
          <p14:tracePt t="41272" x="3114675" y="1201738"/>
          <p14:tracePt t="41279" x="3065463" y="1214438"/>
          <p14:tracePt t="41287" x="3027363" y="1214438"/>
          <p14:tracePt t="41294" x="2989263" y="1214438"/>
          <p14:tracePt t="41301" x="2940050" y="1227138"/>
          <p14:tracePt t="41308" x="2889250" y="1238250"/>
          <p14:tracePt t="41316" x="2840038" y="1238250"/>
          <p14:tracePt t="41322" x="2801938" y="1238250"/>
          <p14:tracePt t="41329" x="2763838" y="1250950"/>
          <p14:tracePt t="41337" x="2727325" y="1250950"/>
          <p14:tracePt t="41344" x="2689225" y="1263650"/>
          <p14:tracePt t="41350" x="2651125" y="1263650"/>
          <p14:tracePt t="41358" x="2627313" y="1263650"/>
          <p14:tracePt t="41367" x="2589213" y="1263650"/>
          <p14:tracePt t="41373" x="2576513" y="1263650"/>
          <p14:tracePt t="41380" x="2551113" y="1276350"/>
          <p14:tracePt t="41388" x="2527300" y="1276350"/>
          <p14:tracePt t="41396" x="2514600" y="1276350"/>
          <p14:tracePt t="41403" x="2489200" y="1276350"/>
          <p14:tracePt t="41417" x="2476500" y="1276350"/>
          <p14:tracePt t="41431" x="2463800" y="1276350"/>
          <p14:tracePt t="41489" x="2476500" y="1276350"/>
          <p14:tracePt t="41510" x="2501900" y="1276350"/>
          <p14:tracePt t="41517" x="2514600" y="1276350"/>
          <p14:tracePt t="41525" x="2540000" y="1276350"/>
          <p14:tracePt t="41534" x="2589213" y="1263650"/>
          <p14:tracePt t="41541" x="2614613" y="1263650"/>
          <p14:tracePt t="41547" x="2651125" y="1263650"/>
          <p14:tracePt t="41555" x="2689225" y="1263650"/>
          <p14:tracePt t="41562" x="2714625" y="1263650"/>
          <p14:tracePt t="41568" x="2752725" y="1263650"/>
          <p14:tracePt t="41576" x="2776538" y="1263650"/>
          <p14:tracePt t="41585" x="2801938" y="1263650"/>
          <p14:tracePt t="41591" x="2827338" y="1263650"/>
          <p14:tracePt t="41598" x="2840038" y="1263650"/>
          <p14:tracePt t="41606" x="2863850" y="1263650"/>
          <p14:tracePt t="41613" x="2889250" y="1263650"/>
          <p14:tracePt t="41621" x="2901950" y="1263650"/>
          <p14:tracePt t="41628" x="2927350" y="1263650"/>
          <p14:tracePt t="41636" x="2940050" y="1263650"/>
          <p14:tracePt t="41643" x="2963863" y="1263650"/>
          <p14:tracePt t="41651" x="2976563" y="1263650"/>
          <p14:tracePt t="41657" x="2989263" y="1276350"/>
          <p14:tracePt t="41664" x="3014663" y="1276350"/>
          <p14:tracePt t="41672" x="3027363" y="1276350"/>
          <p14:tracePt t="41679" x="3052763" y="1289050"/>
          <p14:tracePt t="41688" x="3076575" y="1289050"/>
          <p14:tracePt t="41694" x="3101975" y="1289050"/>
          <p14:tracePt t="41702" x="3127375" y="1289050"/>
          <p14:tracePt t="41709" x="3140075" y="1301750"/>
          <p14:tracePt t="41717" x="3165475" y="1314450"/>
          <p14:tracePt t="41722" x="3189288" y="1314450"/>
          <p14:tracePt t="41730" x="3214688" y="1327150"/>
          <p14:tracePt t="41737" x="3227388" y="1327150"/>
          <p14:tracePt t="41744" x="3252788" y="1339850"/>
          <p14:tracePt t="41753" x="3289300" y="1339850"/>
          <p14:tracePt t="41760" x="3302000" y="1350963"/>
          <p14:tracePt t="41767" x="3314700" y="1350963"/>
          <p14:tracePt t="41775" x="3340100" y="1363663"/>
          <p14:tracePt t="41783" x="3365500" y="1363663"/>
          <p14:tracePt t="41789" x="3365500" y="1376363"/>
          <p14:tracePt t="41796" x="3389313" y="1376363"/>
          <p14:tracePt t="41804" x="3402013" y="1376363"/>
          <p14:tracePt t="41811" x="3402013" y="1389063"/>
          <p14:tracePt t="41818" x="3427413" y="1389063"/>
          <p14:tracePt t="41833" x="3440113" y="1389063"/>
          <p14:tracePt t="41848" x="3452813" y="1401763"/>
          <p14:tracePt t="41878" x="3465513" y="1401763"/>
          <p14:tracePt t="41959" x="3465513" y="1414463"/>
          <p14:tracePt t="42043" x="3452813" y="1414463"/>
          <p14:tracePt t="42057" x="3427413" y="1414463"/>
          <p14:tracePt t="42063" x="3414713" y="1414463"/>
          <p14:tracePt t="42072" x="3365500" y="1414463"/>
          <p14:tracePt t="42078" x="3265488" y="1414463"/>
          <p14:tracePt t="42086" x="3165475" y="1414463"/>
          <p14:tracePt t="42093" x="3076575" y="1414463"/>
          <p14:tracePt t="42102" x="3027363" y="1414463"/>
          <p14:tracePt t="42107" x="2952750" y="1414463"/>
          <p14:tracePt t="42114" x="2889250" y="1414463"/>
          <p14:tracePt t="42121" x="2852738" y="1427163"/>
          <p14:tracePt t="42128" x="2801938" y="1427163"/>
          <p14:tracePt t="42136" x="2752725" y="1427163"/>
          <p14:tracePt t="42142" x="2689225" y="1427163"/>
          <p14:tracePt t="42149" x="2627313" y="1427163"/>
          <p14:tracePt t="42157" x="2576513" y="1427163"/>
          <p14:tracePt t="42163" x="2527300" y="1427163"/>
          <p14:tracePt t="42170" x="2451100" y="1427163"/>
          <p14:tracePt t="42178" x="2389188" y="1427163"/>
          <p14:tracePt t="42185" x="2314575" y="1427163"/>
          <p14:tracePt t="42191" x="2263775" y="1427163"/>
          <p14:tracePt t="42199" x="2201863" y="1427163"/>
          <p14:tracePt t="42205" x="2127250" y="1427163"/>
          <p14:tracePt t="42212" x="2089150" y="1427163"/>
          <p14:tracePt t="42219" x="2038350" y="1414463"/>
          <p14:tracePt t="42226" x="2001838" y="1414463"/>
          <p14:tracePt t="42235" x="1963738" y="1401763"/>
          <p14:tracePt t="42240" x="1925638" y="1401763"/>
          <p14:tracePt t="42247" x="1901825" y="1401763"/>
          <p14:tracePt t="42254" x="1876425" y="1389063"/>
          <p14:tracePt t="42261" x="1851025" y="1389063"/>
          <p14:tracePt t="42269" x="1838325" y="1376363"/>
          <p14:tracePt t="42276" x="1825625" y="1376363"/>
          <p14:tracePt t="42282" x="1814513" y="1376363"/>
          <p14:tracePt t="42290" x="1814513" y="1363663"/>
          <p14:tracePt t="42295" x="1801813" y="1363663"/>
          <p14:tracePt t="42325" x="1801813" y="1350963"/>
          <p14:tracePt t="42339" x="1801813" y="1339850"/>
          <p14:tracePt t="42346" x="1814513" y="1339850"/>
          <p14:tracePt t="42361" x="1825625" y="1339850"/>
          <p14:tracePt t="42369" x="1838325" y="1339850"/>
          <p14:tracePt t="42376" x="1851025" y="1339850"/>
          <p14:tracePt t="42386" x="1863725" y="1327150"/>
          <p14:tracePt t="42391" x="1901825" y="1327150"/>
          <p14:tracePt t="42397" x="1951038" y="1314450"/>
          <p14:tracePt t="42404" x="1989138" y="1314450"/>
          <p14:tracePt t="42412" x="2038350" y="1314450"/>
          <p14:tracePt t="42420" x="2114550" y="1301750"/>
          <p14:tracePt t="42427" x="2176463" y="1301750"/>
          <p14:tracePt t="42435" x="2227263" y="1301750"/>
          <p14:tracePt t="42442" x="2301875" y="1301750"/>
          <p14:tracePt t="42452" x="2351088" y="1301750"/>
          <p14:tracePt t="42457" x="2401888" y="1301750"/>
          <p14:tracePt t="42464" x="2439988" y="1301750"/>
          <p14:tracePt t="42472" x="2489200" y="1301750"/>
          <p14:tracePt t="42478" x="2527300" y="1301750"/>
          <p14:tracePt t="42485" x="2563813" y="1301750"/>
          <p14:tracePt t="42492" x="2614613" y="1301750"/>
          <p14:tracePt t="42501" x="2676525" y="1314450"/>
          <p14:tracePt t="42507" x="2714625" y="1314450"/>
          <p14:tracePt t="42513" x="2763838" y="1327150"/>
          <p14:tracePt t="42522" x="2814638" y="1339850"/>
          <p14:tracePt t="42528" x="2876550" y="1339850"/>
          <p14:tracePt t="42536" x="2952750" y="1339850"/>
          <p14:tracePt t="42543" x="3001963" y="1339850"/>
          <p14:tracePt t="42552" x="3040063" y="1339850"/>
          <p14:tracePt t="42558" x="3089275" y="1339850"/>
          <p14:tracePt t="42566" x="3127375" y="1339850"/>
          <p14:tracePt t="42574" x="3165475" y="1339850"/>
          <p14:tracePt t="42579" x="3189288" y="1339850"/>
          <p14:tracePt t="42588" x="3214688" y="1350963"/>
          <p14:tracePt t="42595" x="3252788" y="1350963"/>
          <p14:tracePt t="42602" x="3276600" y="1350963"/>
          <p14:tracePt t="42609" x="3289300" y="1350963"/>
          <p14:tracePt t="42618" x="3302000" y="1350963"/>
          <p14:tracePt t="42624" x="3327400" y="1350963"/>
          <p14:tracePt t="42631" x="3340100" y="1350963"/>
          <p14:tracePt t="42639" x="3352800" y="1350963"/>
          <p14:tracePt t="42647" x="3365500" y="1350963"/>
          <p14:tracePt t="42660" x="3376613" y="1350963"/>
          <p14:tracePt t="42669" x="3389313" y="1350963"/>
          <p14:tracePt t="42682" x="3402013" y="1350963"/>
          <p14:tracePt t="42705" x="3414713" y="1350963"/>
          <p14:tracePt t="42777" x="3402013" y="1350963"/>
          <p14:tracePt t="42784" x="3389313" y="1350963"/>
          <p14:tracePt t="42791" x="3352800" y="1350963"/>
          <p14:tracePt t="42798" x="3240088" y="1363663"/>
          <p14:tracePt t="42807" x="3127375" y="1363663"/>
          <p14:tracePt t="42814" x="3014663" y="1363663"/>
          <p14:tracePt t="42821" x="2914650" y="1363663"/>
          <p14:tracePt t="42828" x="2814638" y="1376363"/>
          <p14:tracePt t="42836" x="2701925" y="1376363"/>
          <p14:tracePt t="42842" x="2601913" y="1389063"/>
          <p14:tracePt t="42851" x="2476500" y="1401763"/>
          <p14:tracePt t="42857" x="2338388" y="1401763"/>
          <p14:tracePt t="42863" x="2201863" y="1414463"/>
          <p14:tracePt t="42870" x="2089150" y="1427163"/>
          <p14:tracePt t="42877" x="2001838" y="1439863"/>
          <p14:tracePt t="42886" x="1914525" y="1439863"/>
          <p14:tracePt t="42892" x="1876425" y="1439863"/>
          <p14:tracePt t="42899" x="1838325" y="1450975"/>
          <p14:tracePt t="42906" x="1825625" y="1450975"/>
          <p14:tracePt t="42920" x="1814513" y="1463675"/>
          <p14:tracePt t="42962" x="1825625" y="1450975"/>
          <p14:tracePt t="42976" x="1851025" y="1450975"/>
          <p14:tracePt t="42984" x="1889125" y="1450975"/>
          <p14:tracePt t="42992" x="1976438" y="1439863"/>
          <p14:tracePt t="42999" x="2063750" y="1427163"/>
          <p14:tracePt t="43007" x="2138363" y="1401763"/>
          <p14:tracePt t="43013" x="2238375" y="1389063"/>
          <p14:tracePt t="43019" x="2327275" y="1376363"/>
          <p14:tracePt t="43028" x="2427288" y="1376363"/>
          <p14:tracePt t="43035" x="2576513" y="1363663"/>
          <p14:tracePt t="43042" x="2727325" y="1350963"/>
          <p14:tracePt t="43052" x="2876550" y="1327150"/>
          <p14:tracePt t="43058" x="2976563" y="1314450"/>
          <p14:tracePt t="43063" x="3076575" y="1314450"/>
          <p14:tracePt t="43071" x="3165475" y="1314450"/>
          <p14:tracePt t="43079" x="3214688" y="1314450"/>
          <p14:tracePt t="43085" x="3240088" y="1314450"/>
          <p14:tracePt t="43093" x="3265488" y="1314450"/>
          <p14:tracePt t="43102" x="3276600" y="1314450"/>
          <p14:tracePt t="43108" x="3302000" y="1314450"/>
          <p14:tracePt t="43122" x="3314700" y="1314450"/>
          <p14:tracePt t="43137" x="3327400" y="1314450"/>
          <p14:tracePt t="43180" x="3314700" y="1327150"/>
          <p14:tracePt t="43187" x="3289300" y="1327150"/>
          <p14:tracePt t="43194" x="3252788" y="1350963"/>
          <p14:tracePt t="43202" x="3176588" y="1363663"/>
          <p14:tracePt t="43209" x="3101975" y="1389063"/>
          <p14:tracePt t="43218" x="3014663" y="1414463"/>
          <p14:tracePt t="43225" x="2914650" y="1427163"/>
          <p14:tracePt t="43231" x="2827338" y="1450975"/>
          <p14:tracePt t="43238" x="2752725" y="1450975"/>
          <p14:tracePt t="43245" x="2676525" y="1463675"/>
          <p14:tracePt t="43252" x="2601913" y="1476375"/>
          <p14:tracePt t="43259" x="2540000" y="1489075"/>
          <p14:tracePt t="43269" x="2476500" y="1489075"/>
          <p14:tracePt t="43273" x="2427288" y="1489075"/>
          <p14:tracePt t="43281" x="2376488" y="1501775"/>
          <p14:tracePt t="43288" x="2351088" y="1501775"/>
          <p14:tracePt t="43295" x="2327275" y="1501775"/>
          <p14:tracePt t="43302" x="2301875" y="1501775"/>
          <p14:tracePt t="43309" x="2276475" y="1501775"/>
          <p14:tracePt t="43324" x="2263775" y="1501775"/>
          <p14:tracePt t="43382" x="2276475" y="1501775"/>
          <p14:tracePt t="43390" x="2276475" y="1489075"/>
          <p14:tracePt t="43397" x="2289175" y="1489075"/>
          <p14:tracePt t="43404" x="2301875" y="1476375"/>
          <p14:tracePt t="43419" x="2301875" y="1463675"/>
          <p14:tracePt t="43469" x="2276475" y="1463675"/>
          <p14:tracePt t="43476" x="2251075" y="1463675"/>
          <p14:tracePt t="43485" x="2214563" y="1463675"/>
          <p14:tracePt t="43491" x="2163763" y="1463675"/>
          <p14:tracePt t="43496" x="2076450" y="1463675"/>
          <p14:tracePt t="43502" x="2025650" y="1463675"/>
          <p14:tracePt t="43510" x="1963738" y="1476375"/>
          <p14:tracePt t="43519" x="1914525" y="1489075"/>
          <p14:tracePt t="43524" x="1863725" y="1501775"/>
          <p14:tracePt t="43532" x="1789113" y="1514475"/>
          <p14:tracePt t="43538" x="1738313" y="1527175"/>
          <p14:tracePt t="43546" x="1689100" y="1539875"/>
          <p14:tracePt t="43554" x="1612900" y="1552575"/>
          <p14:tracePt t="43561" x="1538288" y="1563688"/>
          <p14:tracePt t="43569" x="1476375" y="1563688"/>
          <p14:tracePt t="43576" x="1401763" y="1563688"/>
          <p14:tracePt t="43585" x="1338263" y="1576388"/>
          <p14:tracePt t="43591" x="1263650" y="1576388"/>
          <p14:tracePt t="43598" x="1200150" y="1589088"/>
          <p14:tracePt t="43605" x="1125538" y="1589088"/>
          <p14:tracePt t="43611" x="1063625" y="1589088"/>
          <p14:tracePt t="43619" x="987425" y="1589088"/>
          <p14:tracePt t="43627" x="925513" y="1589088"/>
          <p14:tracePt t="43636" x="863600" y="1589088"/>
          <p14:tracePt t="43641" x="800100" y="1589088"/>
          <p14:tracePt t="43649" x="750888" y="1589088"/>
          <p14:tracePt t="43656" x="712788" y="1589088"/>
          <p14:tracePt t="43662" x="674688" y="1589088"/>
          <p14:tracePt t="43669" x="650875" y="1589088"/>
          <p14:tracePt t="43677" x="638175" y="1589088"/>
          <p14:tracePt t="43685" x="600075" y="1589088"/>
          <p14:tracePt t="43692" x="574675" y="1589088"/>
          <p14:tracePt t="43699" x="550863" y="1589088"/>
          <p14:tracePt t="43706" x="538163" y="1589088"/>
          <p14:tracePt t="43713" x="512763" y="1589088"/>
          <p14:tracePt t="43721" x="487363" y="1589088"/>
          <p14:tracePt t="43728" x="463550" y="1589088"/>
          <p14:tracePt t="43735" x="438150" y="1589088"/>
          <p14:tracePt t="43742" x="425450" y="1589088"/>
          <p14:tracePt t="43752" x="400050" y="1589088"/>
          <p14:tracePt t="43756" x="387350" y="1601788"/>
          <p14:tracePt t="43763" x="374650" y="1601788"/>
          <p14:tracePt t="43771" x="363538" y="1601788"/>
          <p14:tracePt t="43777" x="363538" y="1614488"/>
          <p14:tracePt t="43786" x="338138" y="1614488"/>
          <p14:tracePt t="43802" x="338138" y="1627188"/>
          <p14:tracePt t="43807" x="338138" y="1639888"/>
          <p14:tracePt t="43856" x="338138" y="1652588"/>
          <p14:tracePt t="43987" x="338138" y="1663700"/>
          <p14:tracePt t="43995" x="350838" y="1663700"/>
          <p14:tracePt t="44002" x="350838" y="1676400"/>
          <p14:tracePt t="44010" x="350838" y="1689100"/>
          <p14:tracePt t="44021" x="350838" y="1714500"/>
          <p14:tracePt t="44026" x="350838" y="1739900"/>
          <p14:tracePt t="44032" x="363538" y="1765300"/>
          <p14:tracePt t="44040" x="363538" y="1801813"/>
          <p14:tracePt t="44046" x="374650" y="1814513"/>
          <p14:tracePt t="44054" x="374650" y="1839913"/>
          <p14:tracePt t="44061" x="374650" y="1865313"/>
          <p14:tracePt t="44075" x="387350" y="1889125"/>
          <p14:tracePt t="44089" x="387350" y="1901825"/>
          <p14:tracePt t="44096" x="400050" y="1901825"/>
          <p14:tracePt t="44103" x="400050" y="1914525"/>
          <p14:tracePt t="44118" x="400050" y="1927225"/>
          <p14:tracePt t="44124" x="400050" y="1939925"/>
          <p14:tracePt t="44132" x="412750" y="1939925"/>
          <p14:tracePt t="44144" x="412750" y="1952625"/>
          <p14:tracePt t="44167" x="425450" y="1952625"/>
          <p14:tracePt t="44182" x="438150" y="1965325"/>
          <p14:tracePt t="44195" x="450850" y="1978025"/>
          <p14:tracePt t="44203" x="463550" y="1989138"/>
          <p14:tracePt t="44209" x="487363" y="2001838"/>
          <p14:tracePt t="44225" x="512763" y="2014538"/>
          <p14:tracePt t="44230" x="525463" y="2027238"/>
          <p14:tracePt t="44244" x="538163" y="2027238"/>
          <p14:tracePt t="44273" x="550863" y="2039938"/>
          <p14:tracePt t="44343" x="563563" y="2039938"/>
          <p14:tracePt t="44472" x="574675" y="2039938"/>
          <p14:tracePt t="44500" x="587375" y="2039938"/>
          <p14:tracePt t="44566" x="600075" y="2039938"/>
          <p14:tracePt t="44632" x="612775" y="2039938"/>
          <p14:tracePt t="44639" x="612775" y="2027238"/>
          <p14:tracePt t="44661" x="625475" y="2027238"/>
          <p14:tracePt t="44668" x="638175" y="2027238"/>
          <p14:tracePt t="44684" x="650875" y="2027238"/>
          <p14:tracePt t="44691" x="663575" y="2014538"/>
          <p14:tracePt t="44697" x="674688" y="2014538"/>
          <p14:tracePt t="44704" x="700088" y="2001838"/>
          <p14:tracePt t="44712" x="712788" y="2001838"/>
          <p14:tracePt t="44719" x="738188" y="2001838"/>
          <p14:tracePt t="44726" x="750888" y="1989138"/>
          <p14:tracePt t="44735" x="776288" y="1978025"/>
          <p14:tracePt t="44741" x="787400" y="1978025"/>
          <p14:tracePt t="44748" x="800100" y="1978025"/>
          <p14:tracePt t="44757" x="812800" y="1978025"/>
          <p14:tracePt t="44763" x="825500" y="1978025"/>
          <p14:tracePt t="44770" x="838200" y="1965325"/>
          <p14:tracePt t="44777" x="850900" y="1965325"/>
          <p14:tracePt t="44785" x="863600" y="1965325"/>
          <p14:tracePt t="44793" x="887413" y="1952625"/>
          <p14:tracePt t="44803" x="900113" y="1952625"/>
          <p14:tracePt t="44808" x="912813" y="1952625"/>
          <p14:tracePt t="44815" x="938213" y="1952625"/>
          <p14:tracePt t="44823" x="950913" y="1939925"/>
          <p14:tracePt t="44829" x="976313" y="1927225"/>
          <p14:tracePt t="44835" x="987425" y="1927225"/>
          <p14:tracePt t="44843" x="1000125" y="1927225"/>
          <p14:tracePt t="44852" x="1012825" y="1927225"/>
          <p14:tracePt t="44858" x="1025525" y="1927225"/>
          <p14:tracePt t="44864" x="1038225" y="1927225"/>
          <p14:tracePt t="44871" x="1050925" y="1927225"/>
          <p14:tracePt t="44878" x="1063625" y="1914525"/>
          <p14:tracePt t="44885" x="1076325" y="1914525"/>
          <p14:tracePt t="44892" x="1089025" y="1914525"/>
          <p14:tracePt t="44903" x="1112838" y="1914525"/>
          <p14:tracePt t="44918" x="1125538" y="1914525"/>
          <p14:tracePt t="44924" x="1150938" y="1914525"/>
          <p14:tracePt t="44936" x="1176338" y="1914525"/>
          <p14:tracePt t="44945" x="1189038" y="1914525"/>
          <p14:tracePt t="44955" x="1212850" y="1914525"/>
          <p14:tracePt t="44968" x="1225550" y="1914525"/>
          <p14:tracePt t="44974" x="1238250" y="1914525"/>
          <p14:tracePt t="44981" x="1250950" y="1914525"/>
          <p14:tracePt t="44989" x="1263650" y="1914525"/>
          <p14:tracePt t="45004" x="1276350" y="1914525"/>
          <p14:tracePt t="45018" x="1289050" y="1914525"/>
          <p14:tracePt t="45035" x="1300163" y="1914525"/>
          <p14:tracePt t="45055" x="1312863" y="1914525"/>
          <p14:tracePt t="45061" x="1325563" y="1914525"/>
          <p14:tracePt t="45069" x="1338263" y="1914525"/>
          <p14:tracePt t="45077" x="1350963" y="1914525"/>
          <p14:tracePt t="45092" x="1376363" y="1914525"/>
          <p14:tracePt t="45102" x="1389063" y="1914525"/>
          <p14:tracePt t="45106" x="1401763" y="1914525"/>
          <p14:tracePt t="45114" x="1412875" y="1914525"/>
          <p14:tracePt t="45121" x="1438275" y="1914525"/>
          <p14:tracePt t="45128" x="1450975" y="1914525"/>
          <p14:tracePt t="45136" x="1463675" y="1914525"/>
          <p14:tracePt t="45143" x="1489075" y="1914525"/>
          <p14:tracePt t="45152" x="1501775" y="1914525"/>
          <p14:tracePt t="45158" x="1512888" y="1914525"/>
          <p14:tracePt t="45165" x="1525588" y="1914525"/>
          <p14:tracePt t="45173" x="1550988" y="1914525"/>
          <p14:tracePt t="45179" x="1576388" y="1914525"/>
          <p14:tracePt t="45195" x="1589088" y="1914525"/>
          <p14:tracePt t="45202" x="1601788" y="1914525"/>
          <p14:tracePt t="45209" x="1625600" y="1914525"/>
          <p14:tracePt t="45232" x="1638300" y="1914525"/>
          <p14:tracePt t="45247" x="1651000" y="1914525"/>
          <p14:tracePt t="45370" x="1651000" y="1927225"/>
          <p14:tracePt t="45376" x="1638300" y="1927225"/>
          <p14:tracePt t="45400" x="1625600" y="1927225"/>
          <p14:tracePt t="45407" x="1612900" y="1927225"/>
          <p14:tracePt t="45415" x="1601788" y="1927225"/>
          <p14:tracePt t="45428" x="1576388" y="1939925"/>
          <p14:tracePt t="45436" x="1550988" y="1939925"/>
          <p14:tracePt t="45443" x="1538288" y="1952625"/>
          <p14:tracePt t="45452" x="1525588" y="1952625"/>
          <p14:tracePt t="45458" x="1501775" y="1952625"/>
          <p14:tracePt t="45474" x="1489075" y="1952625"/>
          <p14:tracePt t="45480" x="1476375" y="1952625"/>
          <p14:tracePt t="45488" x="1463675" y="1952625"/>
          <p14:tracePt t="45494" x="1450975" y="1952625"/>
          <p14:tracePt t="45502" x="1438275" y="1965325"/>
          <p14:tracePt t="45510" x="1412875" y="1965325"/>
          <p14:tracePt t="45519" x="1401763" y="1965325"/>
          <p14:tracePt t="45525" x="1376363" y="1965325"/>
          <p14:tracePt t="45531" x="1363663" y="1965325"/>
          <p14:tracePt t="45538" x="1350963" y="1965325"/>
          <p14:tracePt t="45544" x="1325563" y="1965325"/>
          <p14:tracePt t="45553" x="1300163" y="1965325"/>
          <p14:tracePt t="45559" x="1289050" y="1965325"/>
          <p14:tracePt t="45566" x="1276350" y="1965325"/>
          <p14:tracePt t="45574" x="1263650" y="1965325"/>
          <p14:tracePt t="45579" x="1250950" y="1965325"/>
          <p14:tracePt t="45587" x="1238250" y="1965325"/>
          <p14:tracePt t="45603" x="1225550" y="1965325"/>
          <p14:tracePt t="45615" x="1212850" y="1965325"/>
          <p14:tracePt t="45629" x="1200150" y="1965325"/>
          <p14:tracePt t="45651" x="1189038" y="1965325"/>
          <p14:tracePt t="45753" x="1176338" y="1965325"/>
          <p14:tracePt t="45794" x="1163638" y="1965325"/>
          <p14:tracePt t="45822" x="1138238" y="1952625"/>
          <p14:tracePt t="45843" x="1125538" y="1952625"/>
          <p14:tracePt t="45851" x="1125538" y="1939925"/>
          <p14:tracePt t="45915" x="1125538" y="1927225"/>
          <p14:tracePt t="45944" x="1125538" y="1914525"/>
          <p14:tracePt t="45988" x="1138238" y="1914525"/>
          <p14:tracePt t="46010" x="1163638" y="1914525"/>
          <p14:tracePt t="46017" x="1189038" y="1914525"/>
          <p14:tracePt t="46025" x="1250950" y="1914525"/>
          <p14:tracePt t="46032" x="1289050" y="1914525"/>
          <p14:tracePt t="46040" x="1325563" y="1914525"/>
          <p14:tracePt t="46046" x="1363663" y="1914525"/>
          <p14:tracePt t="46053" x="1389063" y="1914525"/>
          <p14:tracePt t="46061" x="1425575" y="1914525"/>
          <p14:tracePt t="46069" x="1450975" y="1914525"/>
          <p14:tracePt t="46075" x="1489075" y="1914525"/>
          <p14:tracePt t="46082" x="1525588" y="1914525"/>
          <p14:tracePt t="46091" x="1550988" y="1914525"/>
          <p14:tracePt t="46096" x="1589088" y="1914525"/>
          <p14:tracePt t="46106" x="1612900" y="1914525"/>
          <p14:tracePt t="46112" x="1651000" y="1914525"/>
          <p14:tracePt t="46119" x="1676400" y="1914525"/>
          <p14:tracePt t="46126" x="1701800" y="1914525"/>
          <p14:tracePt t="46136" x="1725613" y="1914525"/>
          <p14:tracePt t="46141" x="1738313" y="1914525"/>
          <p14:tracePt t="46148" x="1763713" y="1914525"/>
          <p14:tracePt t="46156" x="1789113" y="1927225"/>
          <p14:tracePt t="46163" x="1801813" y="1927225"/>
          <p14:tracePt t="46169" x="1814513" y="1927225"/>
          <p14:tracePt t="46177" x="1838325" y="1927225"/>
          <p14:tracePt t="46186" x="1851025" y="1927225"/>
          <p14:tracePt t="46192" x="1863725" y="1927225"/>
          <p14:tracePt t="46199" x="1901825" y="1927225"/>
          <p14:tracePt t="46208" x="1914525" y="1927225"/>
          <p14:tracePt t="46213" x="1925638" y="1927225"/>
          <p14:tracePt t="46221" x="1951038" y="1927225"/>
          <p14:tracePt t="46228" x="1963738" y="1927225"/>
          <p14:tracePt t="46235" x="1989138" y="1927225"/>
          <p14:tracePt t="46242" x="2014538" y="1927225"/>
          <p14:tracePt t="46257" x="2038350" y="1927225"/>
          <p14:tracePt t="46264" x="2051050" y="1927225"/>
          <p14:tracePt t="46272" x="2063750" y="1927225"/>
          <p14:tracePt t="46280" x="2089150" y="1927225"/>
          <p14:tracePt t="46294" x="2101850" y="1927225"/>
          <p14:tracePt t="46303" x="2114550" y="1927225"/>
          <p14:tracePt t="46309" x="2127250" y="1927225"/>
          <p14:tracePt t="46319" x="2138363" y="1914525"/>
          <p14:tracePt t="46323" x="2163763" y="1914525"/>
          <p14:tracePt t="46331" x="2176463" y="1901825"/>
          <p14:tracePt t="46340" x="2201863" y="1889125"/>
          <p14:tracePt t="46345" x="2214563" y="1889125"/>
          <p14:tracePt t="46354" x="2227263" y="1889125"/>
          <p14:tracePt t="46360" x="2238375" y="1889125"/>
          <p14:tracePt t="46369" x="2263775" y="1876425"/>
          <p14:tracePt t="46375" x="2276475" y="1865313"/>
          <p14:tracePt t="46385" x="2289175" y="1865313"/>
          <p14:tracePt t="46390" x="2301875" y="1865313"/>
          <p14:tracePt t="46398" x="2314575" y="1865313"/>
          <p14:tracePt t="46405" x="2327275" y="1865313"/>
          <p14:tracePt t="46426" x="2338388" y="1865313"/>
          <p14:tracePt t="46441" x="2351088" y="1865313"/>
          <p14:tracePt t="46448" x="2363788" y="1865313"/>
          <p14:tracePt t="46666" x="2351088" y="1865313"/>
          <p14:tracePt t="46696" x="2338388" y="1865313"/>
          <p14:tracePt t="46725" x="2327275" y="1865313"/>
          <p14:tracePt t="46732" x="2301875" y="1865313"/>
          <p14:tracePt t="46747" x="2289175" y="1865313"/>
          <p14:tracePt t="46755" x="2251075" y="1865313"/>
          <p14:tracePt t="46762" x="2238375" y="1876425"/>
          <p14:tracePt t="46769" x="2227263" y="1876425"/>
          <p14:tracePt t="46776" x="2201863" y="1876425"/>
          <p14:tracePt t="46792" x="2189163" y="1876425"/>
          <p14:tracePt t="46799" x="2176463" y="1876425"/>
          <p14:tracePt t="46807" x="2163763" y="1876425"/>
          <p14:tracePt t="46813" x="2151063" y="1876425"/>
          <p14:tracePt t="46822" x="2138363" y="1876425"/>
          <p14:tracePt t="46836" x="2127250" y="1876425"/>
          <p14:tracePt t="46842" x="2114550" y="1876425"/>
          <p14:tracePt t="46852" x="2101850" y="1876425"/>
          <p14:tracePt t="46872" x="2089150" y="1876425"/>
          <p14:tracePt t="46880" x="2076450" y="1876425"/>
          <p14:tracePt t="46895" x="2076450" y="1865313"/>
          <p14:tracePt t="47049" x="2089150" y="1865313"/>
          <p14:tracePt t="47086" x="2101850" y="1865313"/>
          <p14:tracePt t="47108" x="2114550" y="1852613"/>
          <p14:tracePt t="47115" x="2138363" y="1852613"/>
          <p14:tracePt t="47130" x="2163763" y="1852613"/>
          <p14:tracePt t="47137" x="2189163" y="1839913"/>
          <p14:tracePt t="47152" x="2201863" y="1839913"/>
          <p14:tracePt t="47168" x="2214563" y="1827213"/>
          <p14:tracePt t="47174" x="2227263" y="1827213"/>
          <p14:tracePt t="47194" x="2214563" y="1839913"/>
          <p14:tracePt t="47217" x="2201863" y="1839913"/>
          <p14:tracePt t="47239" x="2189163" y="1839913"/>
          <p14:tracePt t="47246" x="2176463" y="1852613"/>
          <p14:tracePt t="47254" x="2163763" y="1852613"/>
          <p14:tracePt t="47261" x="2151063" y="1852613"/>
          <p14:tracePt t="47269" x="2138363" y="1852613"/>
          <p14:tracePt t="47275" x="2114550" y="1852613"/>
          <p14:tracePt t="47286" x="2101850" y="1852613"/>
          <p14:tracePt t="47290" x="2089150" y="1865313"/>
          <p14:tracePt t="47298" x="2063750" y="1865313"/>
          <p14:tracePt t="47306" x="2038350" y="1865313"/>
          <p14:tracePt t="47314" x="2025650" y="1865313"/>
          <p14:tracePt t="47319" x="2001838" y="1865313"/>
          <p14:tracePt t="47327" x="1976438" y="1876425"/>
          <p14:tracePt t="47335" x="1951038" y="1876425"/>
          <p14:tracePt t="47340" x="1925638" y="1876425"/>
          <p14:tracePt t="47347" x="1914525" y="1876425"/>
          <p14:tracePt t="47356" x="1901825" y="1876425"/>
          <p14:tracePt t="47361" x="1863725" y="1876425"/>
          <p14:tracePt t="47369" x="1851025" y="1876425"/>
          <p14:tracePt t="47375" x="1825625" y="1876425"/>
          <p14:tracePt t="47385" x="1801813" y="1865313"/>
          <p14:tracePt t="47391" x="1789113" y="1865313"/>
          <p14:tracePt t="47398" x="1751013" y="1865313"/>
          <p14:tracePt t="47406" x="1738313" y="1865313"/>
          <p14:tracePt t="47412" x="1714500" y="1865313"/>
          <p14:tracePt t="47421" x="1689100" y="1865313"/>
          <p14:tracePt t="47428" x="1676400" y="1865313"/>
          <p14:tracePt t="47435" x="1638300" y="1865313"/>
          <p14:tracePt t="47442" x="1625600" y="1865313"/>
          <p14:tracePt t="47452" x="1612900" y="1865313"/>
          <p14:tracePt t="47457" x="1601788" y="1865313"/>
          <p14:tracePt t="47463" x="1576388" y="1865313"/>
          <p14:tracePt t="47471" x="1563688" y="1865313"/>
          <p14:tracePt t="47479" x="1550988" y="1865313"/>
          <p14:tracePt t="47486" x="1538288" y="1865313"/>
          <p14:tracePt t="47493" x="1525588" y="1865313"/>
          <p14:tracePt t="47502" x="1512888" y="1865313"/>
          <p14:tracePt t="47508" x="1501775" y="1865313"/>
          <p14:tracePt t="47514" x="1489075" y="1865313"/>
          <p14:tracePt t="47521" x="1476375" y="1865313"/>
          <p14:tracePt t="47528" x="1463675" y="1865313"/>
          <p14:tracePt t="47536" x="1450975" y="1865313"/>
          <p14:tracePt t="47543" x="1425575" y="1852613"/>
          <p14:tracePt t="47558" x="1401763" y="1852613"/>
          <p14:tracePt t="47565" x="1389063" y="1852613"/>
          <p14:tracePt t="47573" x="1376363" y="1852613"/>
          <p14:tracePt t="47579" x="1363663" y="1852613"/>
          <p14:tracePt t="47585" x="1350963" y="1852613"/>
          <p14:tracePt t="47594" x="1325563" y="1852613"/>
          <p14:tracePt t="47608" x="1312863" y="1839913"/>
          <p14:tracePt t="47622" x="1289050" y="1839913"/>
          <p14:tracePt t="47636" x="1276350" y="1839913"/>
          <p14:tracePt t="47642" x="1276350" y="1827213"/>
          <p14:tracePt t="47656" x="1263650" y="1827213"/>
          <p14:tracePt t="47685" x="1250950" y="1827213"/>
          <p14:tracePt t="47719" x="1238250" y="1827213"/>
          <p14:tracePt t="47756" x="1225550" y="1827213"/>
          <p14:tracePt t="47764" x="1212850" y="1839913"/>
          <p14:tracePt t="47771" x="1200150" y="1839913"/>
          <p14:tracePt t="47778" x="1176338" y="1852613"/>
          <p14:tracePt t="47787" x="1138238" y="1865313"/>
          <p14:tracePt t="47793" x="1112838" y="1865313"/>
          <p14:tracePt t="47801" x="1089025" y="1865313"/>
          <p14:tracePt t="47808" x="1076325" y="1876425"/>
          <p14:tracePt t="47822" x="1063625" y="1876425"/>
          <p14:tracePt t="47830" x="1050925" y="1889125"/>
          <p14:tracePt t="47845" x="1038225" y="1889125"/>
          <p14:tracePt t="47983" x="1050925" y="1876425"/>
          <p14:tracePt t="48012" x="1063625" y="1876425"/>
          <p14:tracePt t="48048" x="1076325" y="1876425"/>
          <p14:tracePt t="48055" x="1076325" y="1865313"/>
          <p14:tracePt t="48062" x="1100138" y="1865313"/>
          <p14:tracePt t="48069" x="1112838" y="1865313"/>
          <p14:tracePt t="48076" x="1138238" y="1852613"/>
          <p14:tracePt t="48085" x="1176338" y="1852613"/>
          <p14:tracePt t="48091" x="1200150" y="1839913"/>
          <p14:tracePt t="48098" x="1225550" y="1839913"/>
          <p14:tracePt t="48106" x="1238250" y="1839913"/>
          <p14:tracePt t="48111" x="1263650" y="1839913"/>
          <p14:tracePt t="48120" x="1276350" y="1839913"/>
          <p14:tracePt t="48127" x="1289050" y="1839913"/>
          <p14:tracePt t="48135" x="1300163" y="1839913"/>
          <p14:tracePt t="48142" x="1325563" y="1839913"/>
          <p14:tracePt t="48151" x="1338263" y="1839913"/>
          <p14:tracePt t="48157" x="1350963" y="1839913"/>
          <p14:tracePt t="48163" x="1363663" y="1827213"/>
          <p14:tracePt t="48172" x="1389063" y="1827213"/>
          <p14:tracePt t="48178" x="1401763" y="1827213"/>
          <p14:tracePt t="48185" x="1412875" y="1827213"/>
          <p14:tracePt t="48193" x="1425575" y="1827213"/>
          <p14:tracePt t="48202" x="1438275" y="1827213"/>
          <p14:tracePt t="48208" x="1450975" y="1827213"/>
          <p14:tracePt t="48217" x="1463675" y="1827213"/>
          <p14:tracePt t="48223" x="1476375" y="1827213"/>
          <p14:tracePt t="48230" x="1489075" y="1827213"/>
          <p14:tracePt t="48245" x="1501775" y="1827213"/>
          <p14:tracePt t="48251" x="1512888" y="1839913"/>
          <p14:tracePt t="48259" x="1525588" y="1839913"/>
          <p14:tracePt t="48268" x="1538288" y="1839913"/>
          <p14:tracePt t="48274" x="1550988" y="1839913"/>
          <p14:tracePt t="48281" x="1563688" y="1839913"/>
          <p14:tracePt t="48297" x="1589088" y="1839913"/>
          <p14:tracePt t="48303" x="1601788" y="1839913"/>
          <p14:tracePt t="48310" x="1612900" y="1839913"/>
          <p14:tracePt t="48318" x="1638300" y="1839913"/>
          <p14:tracePt t="48324" x="1663700" y="1839913"/>
          <p14:tracePt t="48334" x="1701800" y="1839913"/>
          <p14:tracePt t="48341" x="1738313" y="1852613"/>
          <p14:tracePt t="48347" x="1763713" y="1852613"/>
          <p14:tracePt t="48355" x="1789113" y="1852613"/>
          <p14:tracePt t="48361" x="1825625" y="1852613"/>
          <p14:tracePt t="48369" x="1863725" y="1865313"/>
          <p14:tracePt t="48376" x="1889125" y="1865313"/>
          <p14:tracePt t="48385" x="1914525" y="1865313"/>
          <p14:tracePt t="48391" x="1938338" y="1865313"/>
          <p14:tracePt t="48399" x="1976438" y="1865313"/>
          <p14:tracePt t="48406" x="2014538" y="1865313"/>
          <p14:tracePt t="48414" x="2038350" y="1865313"/>
          <p14:tracePt t="48422" x="2076450" y="1865313"/>
          <p14:tracePt t="48428" x="2114550" y="1865313"/>
          <p14:tracePt t="48435" x="2151063" y="1865313"/>
          <p14:tracePt t="48443" x="2189163" y="1865313"/>
          <p14:tracePt t="48451" x="2238375" y="1865313"/>
          <p14:tracePt t="48457" x="2276475" y="1865313"/>
          <p14:tracePt t="48465" x="2314575" y="1865313"/>
          <p14:tracePt t="48472" x="2363788" y="1865313"/>
          <p14:tracePt t="48479" x="2401888" y="1865313"/>
          <p14:tracePt t="48487" x="2427288" y="1865313"/>
          <p14:tracePt t="48494" x="2463800" y="1865313"/>
          <p14:tracePt t="48502" x="2501900" y="1865313"/>
          <p14:tracePt t="48509" x="2527300" y="1876425"/>
          <p14:tracePt t="48518" x="2540000" y="1889125"/>
          <p14:tracePt t="48524" x="2563813" y="1889125"/>
          <p14:tracePt t="48530" x="2589213" y="1889125"/>
          <p14:tracePt t="48539" x="2601913" y="1889125"/>
          <p14:tracePt t="48810" x="2627313" y="1889125"/>
          <p14:tracePt t="48817" x="2676525" y="1889125"/>
          <p14:tracePt t="48824" x="2701925" y="1889125"/>
          <p14:tracePt t="48831" x="2740025" y="1889125"/>
          <p14:tracePt t="48838" x="2776538" y="1889125"/>
          <p14:tracePt t="48845" x="2814638" y="1889125"/>
          <p14:tracePt t="48852" x="2840038" y="1889125"/>
          <p14:tracePt t="48859" x="2876550" y="1889125"/>
          <p14:tracePt t="48868" x="2901950" y="1889125"/>
          <p14:tracePt t="48873" x="2927350" y="1889125"/>
          <p14:tracePt t="48882" x="2952750" y="1889125"/>
          <p14:tracePt t="48888" x="2963863" y="1889125"/>
          <p14:tracePt t="48895" x="2989263" y="1889125"/>
          <p14:tracePt t="48903" x="3001963" y="1889125"/>
          <p14:tracePt t="48909" x="3014663" y="1889125"/>
          <p14:tracePt t="48918" x="3027363" y="1889125"/>
          <p14:tracePt t="48924" x="3052763" y="1889125"/>
          <p14:tracePt t="48931" x="3065463" y="1889125"/>
          <p14:tracePt t="48940" x="3076575" y="1889125"/>
          <p14:tracePt t="48946" x="3076575" y="1901825"/>
          <p14:tracePt t="48955" x="3089275" y="1901825"/>
          <p14:tracePt t="48963" x="3101975" y="1901825"/>
          <p14:tracePt t="48968" x="3114675" y="1901825"/>
          <p14:tracePt t="48975" x="3127375" y="1901825"/>
          <p14:tracePt t="48990" x="3152775" y="1901825"/>
          <p14:tracePt t="48997" x="3165475" y="1901825"/>
          <p14:tracePt t="49011" x="3189288" y="1901825"/>
          <p14:tracePt t="49018" x="3214688" y="1901825"/>
          <p14:tracePt t="49025" x="3227388" y="1914525"/>
          <p14:tracePt t="49035" x="3240088" y="1914525"/>
          <p14:tracePt t="49040" x="3252788" y="1914525"/>
          <p14:tracePt t="49046" x="3265488" y="1914525"/>
          <p14:tracePt t="49055" x="3276600" y="1914525"/>
          <p14:tracePt t="49061" x="3302000" y="1914525"/>
          <p14:tracePt t="49068" x="3314700" y="1927225"/>
          <p14:tracePt t="49075" x="3327400" y="1927225"/>
          <p14:tracePt t="49085" x="3340100" y="1927225"/>
          <p14:tracePt t="49091" x="3352800" y="1927225"/>
          <p14:tracePt t="49098" x="3365500" y="1927225"/>
          <p14:tracePt t="49113" x="3376613" y="1939925"/>
          <p14:tracePt t="49127" x="3389313" y="1939925"/>
          <p14:tracePt t="49149" x="3402013" y="1939925"/>
          <p14:tracePt t="49420" x="3389313" y="1952625"/>
          <p14:tracePt t="49427" x="3376613" y="1952625"/>
          <p14:tracePt t="49435" x="3376613" y="1965325"/>
          <p14:tracePt t="49442" x="3365500" y="1965325"/>
          <p14:tracePt t="49452" x="3352800" y="1965325"/>
          <p14:tracePt t="49457" x="3327400" y="1989138"/>
          <p14:tracePt t="49464" x="3314700" y="1989138"/>
          <p14:tracePt t="49472" x="3302000" y="1989138"/>
          <p14:tracePt t="49478" x="3276600" y="1989138"/>
          <p14:tracePt t="49485" x="3252788" y="2001838"/>
          <p14:tracePt t="49492" x="3227388" y="2014538"/>
          <p14:tracePt t="49501" x="3214688" y="2014538"/>
          <p14:tracePt t="49508" x="3189288" y="2014538"/>
          <p14:tracePt t="49514" x="3152775" y="2027238"/>
          <p14:tracePt t="49523" x="3127375" y="2039938"/>
          <p14:tracePt t="49529" x="3114675" y="2052638"/>
          <p14:tracePt t="49537" x="3089275" y="2052638"/>
          <p14:tracePt t="49543" x="3065463" y="2052638"/>
          <p14:tracePt t="49552" x="3052763" y="2052638"/>
          <p14:tracePt t="49559" x="3040063" y="2052638"/>
          <p14:tracePt t="49565" x="3027363" y="2052638"/>
          <p14:tracePt t="49572" x="3014663" y="2052638"/>
          <p14:tracePt t="49579" x="3001963" y="2052638"/>
          <p14:tracePt t="49593" x="2989263" y="2052638"/>
          <p14:tracePt t="49602" x="2963863" y="2052638"/>
          <p14:tracePt t="49615" x="2952750" y="2052638"/>
          <p14:tracePt t="49628" x="2940050" y="2039938"/>
          <p14:tracePt t="49636" x="2927350" y="2027238"/>
          <p14:tracePt t="49652" x="2914650" y="2027238"/>
          <p14:tracePt t="49658" x="2901950" y="2014538"/>
          <p14:tracePt t="49664" x="2889250" y="2001838"/>
          <p14:tracePt t="49671" x="2889250" y="1989138"/>
          <p14:tracePt t="49686" x="2876550" y="1965325"/>
          <p14:tracePt t="49702" x="2876550" y="1952625"/>
          <p14:tracePt t="49707" x="2876550" y="1939925"/>
          <p14:tracePt t="49713" x="2876550" y="1927225"/>
          <p14:tracePt t="49727" x="2876550" y="1914525"/>
          <p14:tracePt t="49736" x="2876550" y="1901825"/>
          <p14:tracePt t="49746" x="2876550" y="1889125"/>
          <p14:tracePt t="49754" x="2889250" y="1889125"/>
          <p14:tracePt t="49760" x="2901950" y="1876425"/>
          <p14:tracePt t="49774" x="2901950" y="1865313"/>
          <p14:tracePt t="49783" x="2914650" y="1865313"/>
          <p14:tracePt t="49796" x="2927350" y="1865313"/>
          <p14:tracePt t="49804" x="2927350" y="1852613"/>
          <p14:tracePt t="49811" x="2940050" y="1852613"/>
          <p14:tracePt t="49819" x="2952750" y="1852613"/>
          <p14:tracePt t="49833" x="2963863" y="1839913"/>
          <p14:tracePt t="49840" x="2976563" y="1827213"/>
          <p14:tracePt t="49847" x="2989263" y="1827213"/>
          <p14:tracePt t="49854" x="3014663" y="1827213"/>
          <p14:tracePt t="49861" x="3040063" y="1814513"/>
          <p14:tracePt t="49869" x="3065463" y="1814513"/>
          <p14:tracePt t="49875" x="3076575" y="1801813"/>
          <p14:tracePt t="49883" x="3089275" y="1801813"/>
          <p14:tracePt t="49889" x="3114675" y="1801813"/>
          <p14:tracePt t="49896" x="3127375" y="1801813"/>
          <p14:tracePt t="49904" x="3140075" y="1801813"/>
          <p14:tracePt t="49919" x="3165475" y="1801813"/>
          <p14:tracePt t="49925" x="3176588" y="1801813"/>
          <p14:tracePt t="49934" x="3189288" y="1801813"/>
          <p14:tracePt t="49946" x="3201988" y="1801813"/>
          <p14:tracePt t="49955" x="3214688" y="1801813"/>
          <p14:tracePt t="49967" x="3227388" y="1801813"/>
          <p14:tracePt t="49974" x="3227388" y="1814513"/>
          <p14:tracePt t="50017" x="3227388" y="1827213"/>
          <p14:tracePt t="50088" x="3227388" y="1839913"/>
          <p14:tracePt t="50130" x="3227388" y="1852613"/>
          <p14:tracePt t="50151" x="3214688" y="1876425"/>
          <p14:tracePt t="50159" x="3201988" y="1876425"/>
          <p14:tracePt t="50167" x="3165475" y="1889125"/>
          <p14:tracePt t="50174" x="3152775" y="1914525"/>
          <p14:tracePt t="50180" x="3140075" y="1914525"/>
          <p14:tracePt t="50187" x="3114675" y="1939925"/>
          <p14:tracePt t="50194" x="3089275" y="1939925"/>
          <p14:tracePt t="50203" x="3076575" y="1939925"/>
          <p14:tracePt t="50209" x="3065463" y="1939925"/>
          <p14:tracePt t="50224" x="3040063" y="1939925"/>
          <p14:tracePt t="50237" x="3027363" y="1939925"/>
          <p14:tracePt t="50244" x="3014663" y="1939925"/>
          <p14:tracePt t="50252" x="3001963" y="1939925"/>
          <p14:tracePt t="50268" x="3001963" y="1927225"/>
          <p14:tracePt t="50273" x="2989263" y="1914525"/>
          <p14:tracePt t="50287" x="2989263" y="1901825"/>
          <p14:tracePt t="50302" x="2989263" y="1889125"/>
          <p14:tracePt t="50309" x="2989263" y="1876425"/>
          <p14:tracePt t="50319" x="2976563" y="1865313"/>
          <p14:tracePt t="50331" x="2976563" y="1852613"/>
          <p14:tracePt t="50346" x="2976563" y="1839913"/>
          <p14:tracePt t="50367" x="3001963" y="1827213"/>
          <p14:tracePt t="50374" x="3001963" y="1814513"/>
          <p14:tracePt t="50381" x="3014663" y="1814513"/>
          <p14:tracePt t="50395" x="3027363" y="1814513"/>
          <p14:tracePt t="50402" x="3040063" y="1814513"/>
          <p14:tracePt t="50409" x="3040063" y="1801813"/>
          <p14:tracePt t="50417" x="3052763" y="1801813"/>
          <p14:tracePt t="50423" x="3065463" y="1801813"/>
          <p14:tracePt t="50431" x="3089275" y="1801813"/>
          <p14:tracePt t="50437" x="3114675" y="1801813"/>
          <p14:tracePt t="50444" x="3140075" y="1814513"/>
          <p14:tracePt t="50451" x="3176588" y="1827213"/>
          <p14:tracePt t="50458" x="3201988" y="1827213"/>
          <p14:tracePt t="50467" x="3227388" y="1839913"/>
          <p14:tracePt t="50472" x="3240088" y="1852613"/>
          <p14:tracePt t="50480" x="3265488" y="1865313"/>
          <p14:tracePt t="50488" x="3276600" y="1865313"/>
          <p14:tracePt t="50493" x="3276600" y="1876425"/>
          <p14:tracePt t="50501" x="3289300" y="1889125"/>
          <p14:tracePt t="50508" x="3289300" y="1901825"/>
          <p14:tracePt t="50517" x="3289300" y="1914525"/>
          <p14:tracePt t="50530" x="3289300" y="1939925"/>
          <p14:tracePt t="50537" x="3289300" y="1952625"/>
          <p14:tracePt t="50543" x="3289300" y="1965325"/>
          <p14:tracePt t="50550" x="3289300" y="1978025"/>
          <p14:tracePt t="50558" x="3289300" y="2001838"/>
          <p14:tracePt t="50572" x="3276600" y="2014538"/>
          <p14:tracePt t="50580" x="3265488" y="2027238"/>
          <p14:tracePt t="50587" x="3252788" y="2039938"/>
          <p14:tracePt t="50595" x="3252788" y="2052638"/>
          <p14:tracePt t="50602" x="3240088" y="2052638"/>
          <p14:tracePt t="50609" x="3227388" y="2052638"/>
          <p14:tracePt t="50617" x="3214688" y="2052638"/>
          <p14:tracePt t="50623" x="3214688" y="2065338"/>
          <p14:tracePt t="50630" x="3189288" y="2065338"/>
          <p14:tracePt t="50644" x="3176588" y="2065338"/>
          <p14:tracePt t="50666" x="3165475" y="2065338"/>
          <p14:tracePt t="50687" x="3152775" y="2052638"/>
          <p14:tracePt t="50702" x="3152775" y="2039938"/>
          <p14:tracePt t="50708" x="3152775" y="2027238"/>
          <p14:tracePt t="50723" x="3152775" y="2014538"/>
          <p14:tracePt t="50731" x="3165475" y="2014538"/>
          <p14:tracePt t="50738" x="3165475" y="2001838"/>
          <p14:tracePt t="50745" x="3189288" y="2001838"/>
          <p14:tracePt t="50760" x="3201988" y="1989138"/>
          <p14:tracePt t="50767" x="3214688" y="1978025"/>
          <p14:tracePt t="50783" x="3240088" y="1978025"/>
          <p14:tracePt t="50796" x="3252788" y="1978025"/>
          <p14:tracePt t="50804" x="3252788" y="1965325"/>
          <p14:tracePt t="50810" x="3276600" y="1965325"/>
          <p14:tracePt t="50819" x="3289300" y="1965325"/>
          <p14:tracePt t="50826" x="3302000" y="1965325"/>
          <p14:tracePt t="50834" x="3327400" y="1965325"/>
          <p14:tracePt t="50840" x="3352800" y="1965325"/>
          <p14:tracePt t="50848" x="3389313" y="1965325"/>
          <p14:tracePt t="50855" x="3402013" y="1965325"/>
          <p14:tracePt t="50862" x="3427413" y="1965325"/>
          <p14:tracePt t="50871" x="3440113" y="1965325"/>
          <p14:tracePt t="50876" x="3452813" y="1965325"/>
          <p14:tracePt t="50884" x="3465513" y="1965325"/>
          <p14:tracePt t="50902" x="3478213" y="1965325"/>
          <p14:tracePt t="50926" x="3478213" y="1978025"/>
          <p14:tracePt t="50934" x="3478213" y="1989138"/>
          <p14:tracePt t="50942" x="3465513" y="2001838"/>
          <p14:tracePt t="50950" x="3452813" y="2027238"/>
          <p14:tracePt t="50964" x="3427413" y="2027238"/>
          <p14:tracePt t="50973" x="3414713" y="2039938"/>
          <p14:tracePt t="50978" x="3402013" y="2052638"/>
          <p14:tracePt t="50986" x="3376613" y="2052638"/>
          <p14:tracePt t="51000" x="3365500" y="2052638"/>
          <p14:tracePt t="51008" x="3352800" y="2052638"/>
          <p14:tracePt t="51017" x="3340100" y="2052638"/>
          <p14:tracePt t="51022" x="3327400" y="2052638"/>
          <p14:tracePt t="51037" x="3314700" y="2052638"/>
          <p14:tracePt t="51045" x="3302000" y="2052638"/>
          <p14:tracePt t="51073" x="3302000" y="2039938"/>
          <p14:tracePt t="51123" x="3314700" y="2027238"/>
          <p14:tracePt t="51145" x="3327400" y="2027238"/>
          <p14:tracePt t="51152" x="3340100" y="2027238"/>
          <p14:tracePt t="51160" x="3340100" y="2014538"/>
          <p14:tracePt t="51169" x="3352800" y="2001838"/>
          <p14:tracePt t="51175" x="3365500" y="2001838"/>
          <p14:tracePt t="51183" x="3376613" y="2001838"/>
          <p14:tracePt t="51190" x="3389313" y="1989138"/>
          <p14:tracePt t="51197" x="3402013" y="1989138"/>
          <p14:tracePt t="51204" x="3402013" y="1978025"/>
          <p14:tracePt t="51213" x="3414713" y="1965325"/>
          <p14:tracePt t="51220" x="3427413" y="1965325"/>
          <p14:tracePt t="51234" x="3440113" y="1952625"/>
          <p14:tracePt t="51250" x="3452813" y="1952625"/>
          <p14:tracePt t="51266" x="3465513" y="1952625"/>
          <p14:tracePt t="51293" x="3478213" y="1952625"/>
          <p14:tracePt t="51388" x="3465513" y="1952625"/>
          <p14:tracePt t="51404" x="3452813" y="1952625"/>
          <p14:tracePt t="51411" x="3452813" y="1978025"/>
          <p14:tracePt t="51419" x="3427413" y="1978025"/>
          <p14:tracePt t="51426" x="3414713" y="1989138"/>
          <p14:tracePt t="51433" x="3389313" y="2001838"/>
          <p14:tracePt t="51440" x="3365500" y="2014538"/>
          <p14:tracePt t="51449" x="3352800" y="2014538"/>
          <p14:tracePt t="51456" x="3340100" y="2014538"/>
          <p14:tracePt t="51464" x="3327400" y="2027238"/>
          <p14:tracePt t="51471" x="3314700" y="2039938"/>
          <p14:tracePt t="51478" x="3302000" y="2039938"/>
          <p14:tracePt t="51486" x="3289300" y="2039938"/>
          <p14:tracePt t="51493" x="3276600" y="2039938"/>
          <p14:tracePt t="51507" x="3265488" y="2039938"/>
          <p14:tracePt t="51515" x="3252788" y="2039938"/>
          <p14:tracePt t="51529" x="3240088" y="2039938"/>
          <p14:tracePt t="51536" x="3227388" y="2039938"/>
          <p14:tracePt t="51565" x="3214688" y="2039938"/>
          <p14:tracePt t="51654" x="3214688" y="2027238"/>
          <p14:tracePt t="51702" x="3214688" y="2014538"/>
          <p14:tracePt t="51751" x="3214688" y="2001838"/>
          <p14:tracePt t="51787" x="3227388" y="2001838"/>
          <p14:tracePt t="51808" x="3227388" y="1989138"/>
          <p14:tracePt t="51822" x="3240088" y="1989138"/>
          <p14:tracePt t="51836" x="3240088" y="1978025"/>
          <p14:tracePt t="51857" x="3252788" y="1978025"/>
          <p14:tracePt t="51916" x="3265488" y="1978025"/>
          <p14:tracePt t="51930" x="3265488" y="1965325"/>
          <p14:tracePt t="51965" x="3276600" y="1965325"/>
          <p14:tracePt t="52019" x="3289300" y="1965325"/>
          <p14:tracePt t="52042" x="3302000" y="1965325"/>
          <p14:tracePt t="52063" x="3314700" y="1965325"/>
          <p14:tracePt t="52078" x="3340100" y="1965325"/>
          <p14:tracePt t="52085" x="3365500" y="1965325"/>
          <p14:tracePt t="52093" x="3402013" y="1965325"/>
          <p14:tracePt t="52102" x="3440113" y="1965325"/>
          <p14:tracePt t="52108" x="3465513" y="1965325"/>
          <p14:tracePt t="52115" x="3489325" y="1965325"/>
          <p14:tracePt t="52123" x="3502025" y="1965325"/>
          <p14:tracePt t="52130" x="3514725" y="1952625"/>
          <p14:tracePt t="52137" x="3540125" y="1952625"/>
          <p14:tracePt t="52144" x="3552825" y="1952625"/>
          <p14:tracePt t="52153" x="3565525" y="1952625"/>
          <p14:tracePt t="52158" x="3578225" y="1952625"/>
          <p14:tracePt t="52174" x="3602038" y="1952625"/>
          <p14:tracePt t="52182" x="3614738" y="1952625"/>
          <p14:tracePt t="52196" x="3640138" y="1952625"/>
          <p14:tracePt t="52218" x="3652838" y="1952625"/>
          <p14:tracePt t="52966" x="3652838" y="1939925"/>
          <p14:tracePt t="53237" x="3640138" y="1939925"/>
          <p14:tracePt t="53244" x="3627438" y="1939925"/>
          <p14:tracePt t="53253" x="3589338" y="1939925"/>
          <p14:tracePt t="53258" x="3465513" y="1952625"/>
          <p14:tracePt t="53266" x="3365500" y="1965325"/>
          <p14:tracePt t="53273" x="3276600" y="1978025"/>
          <p14:tracePt t="53280" x="3214688" y="1978025"/>
          <p14:tracePt t="53287" x="3127375" y="1989138"/>
          <p14:tracePt t="53294" x="3052763" y="2001838"/>
          <p14:tracePt t="53303" x="2989263" y="2001838"/>
          <p14:tracePt t="53308" x="2914650" y="2001838"/>
          <p14:tracePt t="53316" x="2863850" y="2001838"/>
          <p14:tracePt t="53323" x="2827338" y="2014538"/>
          <p14:tracePt t="53330" x="2801938" y="2014538"/>
          <p14:tracePt t="53337" x="2789238" y="2014538"/>
          <p14:tracePt t="53344" x="2763838" y="2014538"/>
          <p14:tracePt t="53352" x="2752725" y="2014538"/>
          <p14:tracePt t="53366" x="2740025" y="2014538"/>
          <p14:tracePt t="53416" x="2740025" y="2001838"/>
          <p14:tracePt t="53423" x="2752725" y="2001838"/>
          <p14:tracePt t="53429" x="2763838" y="2001838"/>
          <p14:tracePt t="53437" x="2763838" y="1989138"/>
          <p14:tracePt t="53444" x="2776538" y="1989138"/>
          <p14:tracePt t="53459" x="2801938" y="1989138"/>
          <p14:tracePt t="53472" x="2814638" y="1989138"/>
          <p14:tracePt t="53487" x="2827338" y="1989138"/>
          <p14:tracePt t="53502" x="2852738" y="1989138"/>
          <p14:tracePt t="53516" x="2863850" y="1978025"/>
          <p14:tracePt t="53522" x="2876550" y="1978025"/>
          <p14:tracePt t="53529" x="2889250" y="1978025"/>
          <p14:tracePt t="53536" x="2901950" y="1978025"/>
          <p14:tracePt t="53543" x="2914650" y="1978025"/>
          <p14:tracePt t="53551" x="2927350" y="1978025"/>
          <p14:tracePt t="53558" x="2952750" y="1978025"/>
          <p14:tracePt t="53572" x="2963863" y="1978025"/>
          <p14:tracePt t="53579" x="2976563" y="1978025"/>
          <p14:tracePt t="53587" x="2989263" y="1978025"/>
          <p14:tracePt t="53608" x="3001963" y="1978025"/>
          <p14:tracePt t="53717" x="2976563" y="1978025"/>
          <p14:tracePt t="53732" x="2952750" y="1978025"/>
          <p14:tracePt t="53738" x="2863850" y="1989138"/>
          <p14:tracePt t="53746" x="2801938" y="2001838"/>
          <p14:tracePt t="53753" x="2727325" y="2001838"/>
          <p14:tracePt t="53760" x="2640013" y="2014538"/>
          <p14:tracePt t="53768" x="2576513" y="2027238"/>
          <p14:tracePt t="53774" x="2501900" y="2039938"/>
          <p14:tracePt t="53782" x="2451100" y="2052638"/>
          <p14:tracePt t="53789" x="2376488" y="2065338"/>
          <p14:tracePt t="53796" x="2327275" y="2065338"/>
          <p14:tracePt t="53803" x="2276475" y="2078038"/>
          <p14:tracePt t="53810" x="2238375" y="2089150"/>
          <p14:tracePt t="53817" x="2201863" y="2089150"/>
          <p14:tracePt t="53824" x="2163763" y="2101850"/>
          <p14:tracePt t="53832" x="2101850" y="2101850"/>
          <p14:tracePt t="53838" x="2063750" y="2114550"/>
          <p14:tracePt t="53846" x="2025650" y="2114550"/>
          <p14:tracePt t="53853" x="1989138" y="2127250"/>
          <p14:tracePt t="53860" x="1963738" y="2127250"/>
          <p14:tracePt t="53867" x="1938338" y="2139950"/>
          <p14:tracePt t="53875" x="1914525" y="2139950"/>
          <p14:tracePt t="53883" x="1889125" y="2139950"/>
          <p14:tracePt t="53889" x="1876425" y="2139950"/>
          <p14:tracePt t="53901" x="1863725" y="2139950"/>
          <p14:tracePt t="53904" x="1838325" y="2139950"/>
          <p14:tracePt t="53911" x="1825625" y="2139950"/>
          <p14:tracePt t="53919" x="1814513" y="2139950"/>
          <p14:tracePt t="53933" x="1801813" y="2139950"/>
          <p14:tracePt t="53941" x="1789113" y="2139950"/>
          <p14:tracePt t="53963" x="1776413" y="2139950"/>
          <p14:tracePt t="53978" x="1763713" y="2139950"/>
          <p14:tracePt t="54023" x="1751013" y="2139950"/>
          <p14:tracePt t="54073" x="1738313" y="2139950"/>
          <p14:tracePt t="54088" x="1725613" y="2139950"/>
          <p14:tracePt t="54096" x="1714500" y="2139950"/>
          <p14:tracePt t="54103" x="1689100" y="2152650"/>
          <p14:tracePt t="54110" x="1625600" y="2165350"/>
          <p14:tracePt t="54117" x="1589088" y="2178050"/>
          <p14:tracePt t="54125" x="1563688" y="2178050"/>
          <p14:tracePt t="54133" x="1538288" y="2190750"/>
          <p14:tracePt t="54139" x="1512888" y="2201863"/>
          <p14:tracePt t="54147" x="1501775" y="2214563"/>
          <p14:tracePt t="54154" x="1476375" y="2214563"/>
          <p14:tracePt t="54169" x="1450975" y="2214563"/>
          <p14:tracePt t="54183" x="1450975" y="2227263"/>
          <p14:tracePt t="54191" x="1438275" y="2227263"/>
          <p14:tracePt t="54219" x="1425575" y="2227263"/>
          <p14:tracePt t="54226" x="1412875" y="2227263"/>
          <p14:tracePt t="54247" x="1401763" y="2227263"/>
          <p14:tracePt t="54254" x="1401763" y="2239963"/>
          <p14:tracePt t="54261" x="1389063" y="2239963"/>
          <p14:tracePt t="54282" x="1376363" y="2239963"/>
          <p14:tracePt t="54290" x="1363663" y="2252663"/>
          <p14:tracePt t="54313" x="1350963" y="2265363"/>
          <p14:tracePt t="54356" x="1338263" y="2265363"/>
          <p14:tracePt t="54363" x="1338263" y="2278063"/>
          <p14:tracePt t="54369" x="1325563" y="2278063"/>
          <p14:tracePt t="54376" x="1312863" y="2290763"/>
          <p14:tracePt t="54383" x="1300163" y="2290763"/>
          <p14:tracePt t="54390" x="1289050" y="2314575"/>
          <p14:tracePt t="54398" x="1276350" y="2314575"/>
          <p14:tracePt t="54411" x="1263650" y="2327275"/>
          <p14:tracePt t="54433" x="1263650" y="2339975"/>
          <p14:tracePt t="54440" x="1250950" y="2339975"/>
          <p14:tracePt t="54526" x="1250950" y="2327275"/>
          <p14:tracePt t="54577" x="1263650" y="2327275"/>
          <p14:tracePt t="54607" x="1276350" y="2327275"/>
          <p14:tracePt t="54613" x="1300163" y="2314575"/>
          <p14:tracePt t="54622" x="1312863" y="2314575"/>
          <p14:tracePt t="54628" x="1338263" y="2314575"/>
          <p14:tracePt t="54635" x="1376363" y="2303463"/>
          <p14:tracePt t="54643" x="1412875" y="2303463"/>
          <p14:tracePt t="54651" x="1438275" y="2303463"/>
          <p14:tracePt t="54658" x="1463675" y="2303463"/>
          <p14:tracePt t="54668" x="1489075" y="2290763"/>
          <p14:tracePt t="54674" x="1501775" y="2290763"/>
          <p14:tracePt t="54681" x="1512888" y="2278063"/>
          <p14:tracePt t="54689" x="1525588" y="2278063"/>
          <p14:tracePt t="54695" x="1538288" y="2278063"/>
          <p14:tracePt t="54710" x="1550988" y="2278063"/>
          <p14:tracePt t="54725" x="1563688" y="2278063"/>
          <p14:tracePt t="54740" x="1576388" y="2278063"/>
          <p14:tracePt t="54755" x="1589088" y="2278063"/>
          <p14:tracePt t="54768" x="1589088" y="2265363"/>
          <p14:tracePt t="54805" x="1601788" y="2265363"/>
          <p14:tracePt t="54997" x="1601788" y="2278063"/>
          <p14:tracePt t="58479" x="1625600" y="2278063"/>
          <p14:tracePt t="58487" x="1663700" y="2265363"/>
          <p14:tracePt t="58494" x="1701800" y="2227263"/>
          <p14:tracePt t="58500" x="1751013" y="2214563"/>
          <p14:tracePt t="58507" x="1789113" y="2190750"/>
          <p14:tracePt t="58516" x="1814513" y="2165350"/>
          <p14:tracePt t="58522" x="1863725" y="2152650"/>
          <p14:tracePt t="58529" x="1889125" y="2139950"/>
          <p14:tracePt t="58537" x="1901825" y="2127250"/>
          <p14:tracePt t="58543" x="1925638" y="2114550"/>
          <p14:tracePt t="58550" x="1963738" y="2101850"/>
          <p14:tracePt t="58557" x="1963738" y="2089150"/>
          <p14:tracePt t="58564" x="1976438" y="2078038"/>
          <p14:tracePt t="58571" x="2014538" y="2078038"/>
          <p14:tracePt t="58586" x="2025650" y="2078038"/>
          <p14:tracePt t="58592" x="2038350" y="2065338"/>
          <p14:tracePt t="58599" x="2051050" y="2065338"/>
          <p14:tracePt t="58607" x="2076450" y="2052638"/>
          <p14:tracePt t="58614" x="2076450" y="2039938"/>
          <p14:tracePt t="58621" x="2089150" y="2039938"/>
          <p14:tracePt t="58628" x="2101850" y="2027238"/>
          <p14:tracePt t="58636" x="2114550" y="2014538"/>
          <p14:tracePt t="58642" x="2127250" y="2014538"/>
          <p14:tracePt t="58649" x="2127250" y="2001838"/>
          <p14:tracePt t="58656" x="2151063" y="2001838"/>
          <p14:tracePt t="58670" x="2163763" y="2001838"/>
          <p14:tracePt t="58678" x="2176463" y="1989138"/>
          <p14:tracePt t="58685" x="2189163" y="1989138"/>
          <p14:tracePt t="58692" x="2201863" y="1989138"/>
          <p14:tracePt t="58700" x="2227263" y="1978025"/>
          <p14:tracePt t="58706" x="2251075" y="1978025"/>
          <p14:tracePt t="58714" x="2276475" y="1978025"/>
          <p14:tracePt t="58720" x="2289175" y="1965325"/>
          <p14:tracePt t="58727" x="2338388" y="1952625"/>
          <p14:tracePt t="58736" x="2376488" y="1952625"/>
          <p14:tracePt t="58742" x="2389188" y="1952625"/>
          <p14:tracePt t="58750" x="2414588" y="1939925"/>
          <p14:tracePt t="58757" x="2451100" y="1939925"/>
          <p14:tracePt t="58766" x="2476500" y="1927225"/>
          <p14:tracePt t="58771" x="2501900" y="1914525"/>
          <p14:tracePt t="58779" x="2540000" y="1914525"/>
          <p14:tracePt t="58787" x="2563813" y="1914525"/>
          <p14:tracePt t="58794" x="2589213" y="1914525"/>
          <p14:tracePt t="58801" x="2601913" y="1914525"/>
          <p14:tracePt t="58808" x="2627313" y="1914525"/>
          <p14:tracePt t="58817" x="2651125" y="1914525"/>
          <p14:tracePt t="58822" x="2663825" y="1914525"/>
          <p14:tracePt t="58830" x="2689225" y="1914525"/>
          <p14:tracePt t="58837" x="2714625" y="1927225"/>
          <p14:tracePt t="58844" x="2727325" y="1927225"/>
          <p14:tracePt t="58851" x="2740025" y="1939925"/>
          <p14:tracePt t="58858" x="2763838" y="1952625"/>
          <p14:tracePt t="58866" x="2776538" y="1952625"/>
          <p14:tracePt t="58872" x="2789238" y="1965325"/>
          <p14:tracePt t="58879" x="2801938" y="1978025"/>
          <p14:tracePt t="58888" x="2814638" y="1978025"/>
          <p14:tracePt t="58893" x="2827338" y="1989138"/>
          <p14:tracePt t="58901" x="2840038" y="1989138"/>
          <p14:tracePt t="58916" x="2876550" y="2014538"/>
          <p14:tracePt t="58929" x="2889250" y="2027238"/>
          <p14:tracePt t="58936" x="2914650" y="2039938"/>
          <p14:tracePt t="58951" x="2940050" y="2052638"/>
          <p14:tracePt t="58958" x="2952750" y="2065338"/>
          <p14:tracePt t="58965" x="2976563" y="2065338"/>
          <p14:tracePt t="58972" x="3001963" y="2089150"/>
          <p14:tracePt t="58981" x="3027363" y="2089150"/>
          <p14:tracePt t="58987" x="3052763" y="2114550"/>
          <p14:tracePt t="58997" x="3065463" y="2127250"/>
          <p14:tracePt t="59003" x="3089275" y="2127250"/>
          <p14:tracePt t="59010" x="3114675" y="2139950"/>
          <p14:tracePt t="59018" x="3127375" y="2152650"/>
          <p14:tracePt t="59024" x="3152775" y="2152650"/>
          <p14:tracePt t="59031" x="3152775" y="2165350"/>
          <p14:tracePt t="59038" x="3176588" y="2165350"/>
          <p14:tracePt t="59054" x="3189288" y="2178050"/>
          <p14:tracePt t="59068" x="3201988" y="2178050"/>
          <p14:tracePt t="59133" x="3201988" y="2190750"/>
          <p14:tracePt t="59139" x="3189288" y="2190750"/>
          <p14:tracePt t="59147" x="3176588" y="2190750"/>
          <p14:tracePt t="59154" x="3140075" y="2190750"/>
          <p14:tracePt t="59160" x="3076575" y="2190750"/>
          <p14:tracePt t="59168" x="3040063" y="2190750"/>
          <p14:tracePt t="59175" x="3001963" y="2190750"/>
          <p14:tracePt t="59183" x="2940050" y="2201863"/>
          <p14:tracePt t="59190" x="2901950" y="2201863"/>
          <p14:tracePt t="59197" x="2863850" y="2214563"/>
          <p14:tracePt t="59205" x="2801938" y="2227263"/>
          <p14:tracePt t="59212" x="2763838" y="2239963"/>
          <p14:tracePt t="59221" x="2727325" y="2239963"/>
          <p14:tracePt t="59227" x="2689225" y="2239963"/>
          <p14:tracePt t="59233" x="2651125" y="2239963"/>
          <p14:tracePt t="59241" x="2614613" y="2252663"/>
          <p14:tracePt t="59248" x="2589213" y="2265363"/>
          <p14:tracePt t="59255" x="2540000" y="2265363"/>
          <p14:tracePt t="59262" x="2501900" y="2265363"/>
          <p14:tracePt t="59270" x="2463800" y="2265363"/>
          <p14:tracePt t="59276" x="2439988" y="2265363"/>
          <p14:tracePt t="59283" x="2401888" y="2278063"/>
          <p14:tracePt t="59291" x="2363788" y="2278063"/>
          <p14:tracePt t="59298" x="2327275" y="2278063"/>
          <p14:tracePt t="59305" x="2289175" y="2278063"/>
          <p14:tracePt t="59313" x="2251075" y="2278063"/>
          <p14:tracePt t="59320" x="2227263" y="2290763"/>
          <p14:tracePt t="59327" x="2201863" y="2290763"/>
          <p14:tracePt t="59335" x="2176463" y="2303463"/>
          <p14:tracePt t="59341" x="2163763" y="2303463"/>
          <p14:tracePt t="59350" x="2127250" y="2314575"/>
          <p14:tracePt t="59356" x="2101850" y="2314575"/>
          <p14:tracePt t="59363" x="2076450" y="2314575"/>
          <p14:tracePt t="59371" x="2051050" y="2327275"/>
          <p14:tracePt t="59378" x="2014538" y="2339975"/>
          <p14:tracePt t="59386" x="1976438" y="2339975"/>
          <p14:tracePt t="59392" x="1938338" y="2352675"/>
          <p14:tracePt t="59400" x="1901825" y="2352675"/>
          <p14:tracePt t="59406" x="1838325" y="2365375"/>
          <p14:tracePt t="59413" x="1789113" y="2378075"/>
          <p14:tracePt t="59420" x="1725613" y="2378075"/>
          <p14:tracePt t="59427" x="1663700" y="2390775"/>
          <p14:tracePt t="59434" x="1612900" y="2403475"/>
          <p14:tracePt t="59441" x="1563688" y="2414588"/>
          <p14:tracePt t="59450" x="1501775" y="2427288"/>
          <p14:tracePt t="59455" x="1450975" y="2427288"/>
          <p14:tracePt t="59462" x="1412875" y="2427288"/>
          <p14:tracePt t="59469" x="1376363" y="2452688"/>
          <p14:tracePt t="59478" x="1325563" y="2452688"/>
          <p14:tracePt t="59485" x="1289050" y="2478088"/>
          <p14:tracePt t="59491" x="1238250" y="2478088"/>
          <p14:tracePt t="59500" x="1200150" y="2490788"/>
          <p14:tracePt t="59507" x="1176338" y="2503488"/>
          <p14:tracePt t="59514" x="1125538" y="2516188"/>
          <p14:tracePt t="59521" x="1100138" y="2516188"/>
          <p14:tracePt t="59528" x="1076325" y="2527300"/>
          <p14:tracePt t="59536" x="1063625" y="2527300"/>
          <p14:tracePt t="59542" x="1050925" y="2540000"/>
          <p14:tracePt t="59550" x="1025525" y="2552700"/>
          <p14:tracePt t="59564" x="1012825" y="2552700"/>
          <p14:tracePt t="59579" x="1000125" y="2552700"/>
          <p14:tracePt t="59594" x="987425" y="2565400"/>
          <p14:tracePt t="59608" x="976313" y="2578100"/>
          <p14:tracePt t="59618" x="963613" y="2578100"/>
          <p14:tracePt t="59624" x="938213" y="2590800"/>
          <p14:tracePt t="59632" x="925513" y="2603500"/>
          <p14:tracePt t="59639" x="912813" y="2616200"/>
          <p14:tracePt t="59645" x="887413" y="2627313"/>
          <p14:tracePt t="59653" x="876300" y="2640013"/>
          <p14:tracePt t="59659" x="863600" y="2652713"/>
          <p14:tracePt t="59668" x="838200" y="2652713"/>
          <p14:tracePt t="59674" x="825500" y="2665413"/>
          <p14:tracePt t="59681" x="812800" y="2665413"/>
          <p14:tracePt t="59704" x="800100" y="2678113"/>
          <p14:tracePt t="59849" x="800100" y="2665413"/>
          <p14:tracePt t="59879" x="812800" y="2665413"/>
          <p14:tracePt t="59917" x="825500" y="2665413"/>
          <p14:tracePt t="59924" x="838200" y="2665413"/>
          <p14:tracePt t="59930" x="838200" y="2652713"/>
          <p14:tracePt t="59938" x="850900" y="2652713"/>
          <p14:tracePt t="59944" x="863600" y="2640013"/>
          <p14:tracePt t="59951" x="887413" y="2640013"/>
          <p14:tracePt t="59958" x="912813" y="2627313"/>
          <p14:tracePt t="59968" x="950913" y="2616200"/>
          <p14:tracePt t="59973" x="963613" y="2616200"/>
          <p14:tracePt t="59980" x="987425" y="2616200"/>
          <p14:tracePt t="59988" x="1000125" y="2603500"/>
          <p14:tracePt t="59994" x="1012825" y="2590800"/>
          <p14:tracePt t="60001" x="1025525" y="2590800"/>
          <p14:tracePt t="60007" x="1038225" y="2590800"/>
          <p14:tracePt t="60018" x="1050925" y="2590800"/>
          <p14:tracePt t="60022" x="1063625" y="2590800"/>
          <p14:tracePt t="60029" x="1076325" y="2578100"/>
          <p14:tracePt t="60043" x="1089025" y="2578100"/>
          <p14:tracePt t="60052" x="1100138" y="2578100"/>
          <p14:tracePt t="60065" x="1125538" y="2578100"/>
          <p14:tracePt t="60072" x="1125538" y="2565400"/>
          <p14:tracePt t="60079" x="1138238" y="2565400"/>
          <p14:tracePt t="60086" x="1150938" y="2565400"/>
          <p14:tracePt t="60092" x="1163638" y="2565400"/>
          <p14:tracePt t="60101" x="1176338" y="2552700"/>
          <p14:tracePt t="60114" x="1189038" y="2540000"/>
          <p14:tracePt t="60128" x="1200150" y="2540000"/>
          <p14:tracePt t="60163" x="1212850" y="2540000"/>
          <p14:tracePt t="60227" x="1212850" y="2527300"/>
          <p14:tracePt t="60299" x="1225550" y="2527300"/>
          <p14:tracePt t="60349" x="1238250" y="2527300"/>
          <p14:tracePt t="60356" x="1250950" y="2527300"/>
          <p14:tracePt t="60378" x="1263650" y="2527300"/>
          <p14:tracePt t="60385" x="1276350" y="2527300"/>
          <p14:tracePt t="60392" x="1289050" y="2527300"/>
          <p14:tracePt t="60401" x="1300163" y="2527300"/>
          <p14:tracePt t="60407" x="1325563" y="2527300"/>
          <p14:tracePt t="60413" x="1350963" y="2527300"/>
          <p14:tracePt t="60421" x="1363663" y="2527300"/>
          <p14:tracePt t="60427" x="1389063" y="2527300"/>
          <p14:tracePt t="60435" x="1401763" y="2527300"/>
          <p14:tracePt t="60450" x="1412875" y="2527300"/>
          <p14:tracePt t="60455" x="1425575" y="2527300"/>
          <p14:tracePt t="60469" x="1438275" y="2527300"/>
          <p14:tracePt t="60476" x="1450975" y="2527300"/>
          <p14:tracePt t="60498" x="1463675" y="2527300"/>
          <p14:tracePt t="60505" x="1476375" y="2527300"/>
          <p14:tracePt t="60520" x="1489075" y="2527300"/>
          <p14:tracePt t="60527" x="1501775" y="2527300"/>
          <p14:tracePt t="60535" x="1512888" y="2527300"/>
          <p14:tracePt t="60541" x="1525588" y="2527300"/>
          <p14:tracePt t="60556" x="1538288" y="2527300"/>
          <p14:tracePt t="60571" x="1550988" y="2527300"/>
          <p14:tracePt t="60579" x="1563688" y="2527300"/>
          <p14:tracePt t="60593" x="1576388" y="2527300"/>
          <p14:tracePt t="60630" x="1589088" y="2527300"/>
          <p14:tracePt t="60667" x="1601788" y="2527300"/>
          <p14:tracePt t="60681" x="1612900" y="2527300"/>
          <p14:tracePt t="60702" x="1625600" y="2527300"/>
          <p14:tracePt t="60708" x="1638300" y="2527300"/>
          <p14:tracePt t="60724" x="1651000" y="2527300"/>
          <p14:tracePt t="60732" x="1663700" y="2527300"/>
          <p14:tracePt t="60745" x="1689100" y="2516188"/>
          <p14:tracePt t="60753" x="1701800" y="2516188"/>
          <p14:tracePt t="60767" x="1725613" y="2516188"/>
          <p14:tracePt t="60783" x="1738313" y="2503488"/>
          <p14:tracePt t="60789" x="1751013" y="2490788"/>
          <p14:tracePt t="60797" x="1763713" y="2490788"/>
          <p14:tracePt t="60812" x="1776413" y="2490788"/>
          <p14:tracePt t="60819" x="1789113" y="2490788"/>
          <p14:tracePt t="60827" x="1801813" y="2490788"/>
          <p14:tracePt t="60849" x="1814513" y="2490788"/>
          <p14:tracePt t="60936" x="1825625" y="2490788"/>
          <p14:tracePt t="60987" x="1838325" y="2490788"/>
          <p14:tracePt t="61032" x="1851025" y="2490788"/>
          <p14:tracePt t="61047" x="1863725" y="2490788"/>
          <p14:tracePt t="61075" x="1876425" y="2490788"/>
          <p14:tracePt t="61117" x="1889125" y="2490788"/>
          <p14:tracePt t="61124" x="1901825" y="2490788"/>
          <p14:tracePt t="61131" x="1914525" y="2490788"/>
          <p14:tracePt t="61146" x="1925638" y="2490788"/>
          <p14:tracePt t="61153" x="1938338" y="2490788"/>
          <p14:tracePt t="61161" x="1951038" y="2490788"/>
          <p14:tracePt t="61170" x="1963738" y="2490788"/>
          <p14:tracePt t="61176" x="1976438" y="2490788"/>
          <p14:tracePt t="61191" x="2001838" y="2478088"/>
          <p14:tracePt t="61205" x="2014538" y="2465388"/>
          <p14:tracePt t="61212" x="2025650" y="2465388"/>
          <p14:tracePt t="61234" x="2038350" y="2465388"/>
          <p14:tracePt t="61241" x="2051050" y="2465388"/>
          <p14:tracePt t="61250" x="2063750" y="2465388"/>
          <p14:tracePt t="61263" x="2076450" y="2465388"/>
          <p14:tracePt t="61270" x="2089150" y="2452688"/>
          <p14:tracePt t="61293" x="2101850" y="2452688"/>
          <p14:tracePt t="61307" x="2127250" y="2452688"/>
          <p14:tracePt t="61322" x="2138363" y="2452688"/>
          <p14:tracePt t="61329" x="2151063" y="2452688"/>
          <p14:tracePt t="61337" x="2163763" y="2452688"/>
          <p14:tracePt t="61352" x="2176463" y="2439988"/>
          <p14:tracePt t="61359" x="2189163" y="2439988"/>
          <p14:tracePt t="61366" x="2201863" y="2439988"/>
          <p14:tracePt t="61373" x="2214563" y="2439988"/>
          <p14:tracePt t="61388" x="2238375" y="2439988"/>
          <p14:tracePt t="61403" x="2251075" y="2427288"/>
          <p14:tracePt t="61433" x="2263775" y="2427288"/>
          <p14:tracePt t="61462" x="2276475" y="2427288"/>
          <p14:tracePt t="61566" x="2289175" y="2427288"/>
          <p14:tracePt t="61633" x="2301875" y="2427288"/>
          <p14:tracePt t="61670" x="2314575" y="2427288"/>
          <p14:tracePt t="61691" x="2327275" y="2427288"/>
          <p14:tracePt t="61720" x="2338388" y="2427288"/>
          <p14:tracePt t="61742" x="2338388" y="2414588"/>
          <p14:tracePt t="61758" x="2351088" y="2414588"/>
          <p14:tracePt t="61788" x="2363788" y="2414588"/>
          <p14:tracePt t="61795" x="2376488" y="2414588"/>
          <p14:tracePt t="61802" x="2389188" y="2414588"/>
          <p14:tracePt t="61818" x="2414588" y="2414588"/>
          <p14:tracePt t="61825" x="2427288" y="2414588"/>
          <p14:tracePt t="61835" x="2439988" y="2414588"/>
          <p14:tracePt t="61840" x="2451100" y="2414588"/>
          <p14:tracePt t="61846" x="2463800" y="2414588"/>
          <p14:tracePt t="61854" x="2476500" y="2414588"/>
          <p14:tracePt t="61869" x="2489200" y="2414588"/>
          <p14:tracePt t="61875" x="2501900" y="2414588"/>
          <p14:tracePt t="61901" x="2527300" y="2414588"/>
          <p14:tracePt t="61912" x="2540000" y="2414588"/>
          <p14:tracePt t="61919" x="2563813" y="2414588"/>
          <p14:tracePt t="61935" x="2576513" y="2414588"/>
          <p14:tracePt t="61941" x="2601913" y="2414588"/>
          <p14:tracePt t="61949" x="2614613" y="2414588"/>
          <p14:tracePt t="61957" x="2627313" y="2414588"/>
          <p14:tracePt t="61963" x="2651125" y="2414588"/>
          <p14:tracePt t="61971" x="2663825" y="2414588"/>
          <p14:tracePt t="61978" x="2676525" y="2403475"/>
          <p14:tracePt t="61985" x="2689225" y="2403475"/>
          <p14:tracePt t="61993" x="2701925" y="2403475"/>
          <p14:tracePt t="62001" x="2714625" y="2403475"/>
          <p14:tracePt t="62008" x="2727325" y="2403475"/>
          <p14:tracePt t="62023" x="2752725" y="2403475"/>
          <p14:tracePt t="62038" x="2763838" y="2403475"/>
          <p14:tracePt t="62059" x="2776538" y="2403475"/>
          <p14:tracePt t="62075" x="2789238" y="2403475"/>
          <p14:tracePt t="62105" x="2801938" y="2403475"/>
          <p14:tracePt t="62342" x="2789238" y="2403475"/>
          <p14:tracePt t="62363" x="2776538" y="2403475"/>
          <p14:tracePt t="62370" x="2752725" y="2414588"/>
          <p14:tracePt t="62377" x="2714625" y="2427288"/>
          <p14:tracePt t="62385" x="2676525" y="2427288"/>
          <p14:tracePt t="62391" x="2640013" y="2439988"/>
          <p14:tracePt t="62398" x="2601913" y="2452688"/>
          <p14:tracePt t="62406" x="2576513" y="2465388"/>
          <p14:tracePt t="62412" x="2563813" y="2465388"/>
          <p14:tracePt t="62418" x="2527300" y="2465388"/>
          <p14:tracePt t="62426" x="2501900" y="2465388"/>
          <p14:tracePt t="62435" x="2489200" y="2478088"/>
          <p14:tracePt t="62441" x="2476500" y="2478088"/>
          <p14:tracePt t="62448" x="2451100" y="2478088"/>
          <p14:tracePt t="62462" x="2439988" y="2478088"/>
          <p14:tracePt t="62468" x="2414588" y="2478088"/>
          <p14:tracePt t="62485" x="2401888" y="2478088"/>
          <p14:tracePt t="62490" x="2389188" y="2478088"/>
          <p14:tracePt t="62505" x="2376488" y="2478088"/>
          <p14:tracePt t="62525" x="2363788" y="2478088"/>
          <p14:tracePt t="62561" x="2351088" y="2465388"/>
          <p14:tracePt t="62706" x="2351088" y="2452688"/>
          <p14:tracePt t="62772" x="2338388" y="2452688"/>
          <p14:tracePt t="62779" x="2338388" y="2439988"/>
          <p14:tracePt t="62800" x="2338388" y="2427288"/>
          <p14:tracePt t="62808" x="2327275" y="2427288"/>
          <p14:tracePt t="62823" x="2314575" y="2414588"/>
          <p14:tracePt t="62845" x="2314575" y="2403475"/>
          <p14:tracePt t="62852" x="2301875" y="2390775"/>
          <p14:tracePt t="62868" x="2289175" y="2390775"/>
          <p14:tracePt t="62896" x="2289175" y="2378075"/>
          <p14:tracePt t="62977" x="2289175" y="2365375"/>
          <p14:tracePt t="63050" x="2301875" y="2365375"/>
          <p14:tracePt t="63124" x="2314575" y="2352675"/>
          <p14:tracePt t="63161" x="2327275" y="2352675"/>
          <p14:tracePt t="63188" x="2338388" y="2352675"/>
          <p14:tracePt t="63195" x="2351088" y="2352675"/>
          <p14:tracePt t="63203" x="2363788" y="2352675"/>
          <p14:tracePt t="63211" x="2376488" y="2352675"/>
          <p14:tracePt t="63218" x="2401888" y="2352675"/>
          <p14:tracePt t="63225" x="2427288" y="2352675"/>
          <p14:tracePt t="63235" x="2451100" y="2339975"/>
          <p14:tracePt t="63240" x="2476500" y="2339975"/>
          <p14:tracePt t="63246" x="2489200" y="2339975"/>
          <p14:tracePt t="63255" x="2501900" y="2339975"/>
          <p14:tracePt t="63262" x="2527300" y="2339975"/>
          <p14:tracePt t="63276" x="2540000" y="2339975"/>
          <p14:tracePt t="63285" x="2551113" y="2339975"/>
          <p14:tracePt t="63298" x="2563813" y="2339975"/>
          <p14:tracePt t="63321" x="2576513" y="2339975"/>
          <p14:tracePt t="63365" x="2589213" y="2339975"/>
          <p14:tracePt t="63453" x="2601913" y="2339975"/>
          <p14:tracePt t="63505" x="2614613" y="2339975"/>
          <p14:tracePt t="63512" x="2627313" y="2339975"/>
          <p14:tracePt t="63556" x="2640013" y="2339975"/>
          <p14:tracePt t="63585" x="2651125" y="2339975"/>
          <p14:tracePt t="63622" x="2663825" y="2339975"/>
          <p14:tracePt t="63636" x="2676525" y="2339975"/>
          <p14:tracePt t="63674" x="2689225" y="2339975"/>
          <p14:tracePt t="63711" x="2701925" y="2339975"/>
          <p14:tracePt t="63763" x="2714625" y="2339975"/>
          <p14:tracePt t="63778" x="2714625" y="2352675"/>
          <p14:tracePt t="63807" x="2714625" y="2365375"/>
          <p14:tracePt t="63851" x="2714625" y="2378075"/>
          <p14:tracePt t="63893" x="2701925" y="2403475"/>
          <p14:tracePt t="63900" x="2676525" y="2403475"/>
          <p14:tracePt t="63907" x="2651125" y="2427288"/>
          <p14:tracePt t="63921" x="2576513" y="2452688"/>
          <p14:tracePt t="63924" x="2540000" y="2465388"/>
          <p14:tracePt t="63929" x="2501900" y="2478088"/>
          <p14:tracePt t="63936" x="2451100" y="2490788"/>
          <p14:tracePt t="63945" x="2401888" y="2503488"/>
          <p14:tracePt t="63951" x="2363788" y="2503488"/>
          <p14:tracePt t="63959" x="2338388" y="2503488"/>
          <p14:tracePt t="63968" x="2314575" y="2503488"/>
          <p14:tracePt t="63974" x="2289175" y="2503488"/>
          <p14:tracePt t="63980" x="2276475" y="2503488"/>
          <p14:tracePt t="63989" x="2251075" y="2503488"/>
          <p14:tracePt t="64003" x="2238375" y="2503488"/>
          <p14:tracePt t="64019" x="2227263" y="2503488"/>
          <p14:tracePt t="64046" x="2227263" y="2490788"/>
          <p14:tracePt t="64068" x="2227263" y="2478088"/>
          <p14:tracePt t="64075" x="2238375" y="2478088"/>
          <p14:tracePt t="64085" x="2238375" y="2465388"/>
          <p14:tracePt t="64090" x="2251075" y="2452688"/>
          <p14:tracePt t="64097" x="2263775" y="2452688"/>
          <p14:tracePt t="64103" x="2276475" y="2452688"/>
          <p14:tracePt t="64111" x="2276475" y="2439988"/>
          <p14:tracePt t="64118" x="2289175" y="2439988"/>
          <p14:tracePt t="64125" x="2301875" y="2439988"/>
          <p14:tracePt t="64132" x="2314575" y="2427288"/>
          <p14:tracePt t="64140" x="2314575" y="2414588"/>
          <p14:tracePt t="64146" x="2338388" y="2414588"/>
          <p14:tracePt t="64155" x="2351088" y="2390775"/>
          <p14:tracePt t="64162" x="2376488" y="2390775"/>
          <p14:tracePt t="64168" x="2401888" y="2390775"/>
          <p14:tracePt t="64176" x="2439988" y="2378075"/>
          <p14:tracePt t="64184" x="2463800" y="2378075"/>
          <p14:tracePt t="64191" x="2489200" y="2352675"/>
          <p14:tracePt t="64197" x="2527300" y="2352675"/>
          <p14:tracePt t="64206" x="2551113" y="2339975"/>
          <p14:tracePt t="64213" x="2589213" y="2314575"/>
          <p14:tracePt t="64220" x="2627313" y="2314575"/>
          <p14:tracePt t="64228" x="2663825" y="2303463"/>
          <p14:tracePt t="64235" x="2689225" y="2303463"/>
          <p14:tracePt t="64243" x="2714625" y="2290763"/>
          <p14:tracePt t="64252" x="2740025" y="2278063"/>
          <p14:tracePt t="64258" x="2763838" y="2278063"/>
          <p14:tracePt t="64263" x="2776538" y="2278063"/>
          <p14:tracePt t="64270" x="2801938" y="2278063"/>
          <p14:tracePt t="64278" x="2814638" y="2265363"/>
          <p14:tracePt t="64286" x="2827338" y="2265363"/>
          <p14:tracePt t="64292" x="2840038" y="2265363"/>
          <p14:tracePt t="64300" x="2852738" y="2265363"/>
          <p14:tracePt t="64308" x="2863850" y="2265363"/>
          <p14:tracePt t="64315" x="2876550" y="2265363"/>
          <p14:tracePt t="64329" x="2889250" y="2265363"/>
          <p14:tracePt t="64343" x="2914650" y="2265363"/>
          <p14:tracePt t="64365" x="2927350" y="2265363"/>
          <p14:tracePt t="64387" x="2940050" y="2265363"/>
          <p14:tracePt t="64454" x="2952750" y="2265363"/>
          <p14:tracePt t="64461" x="2952750" y="2278063"/>
          <p14:tracePt t="64484" x="2963863" y="2278063"/>
          <p14:tracePt t="64527" x="2976563" y="2303463"/>
          <p14:tracePt t="64534" x="3001963" y="2303463"/>
          <p14:tracePt t="64543" x="3027363" y="2339975"/>
          <p14:tracePt t="64552" x="3065463" y="2352675"/>
          <p14:tracePt t="64557" x="3089275" y="2378075"/>
          <p14:tracePt t="64564" x="3114675" y="2403475"/>
          <p14:tracePt t="64572" x="3140075" y="2414588"/>
          <p14:tracePt t="64580" x="3140075" y="2427288"/>
          <p14:tracePt t="64585" x="3152775" y="2439988"/>
          <p14:tracePt t="64593" x="3165475" y="2452688"/>
          <p14:tracePt t="64603" x="3176588" y="2452688"/>
          <p14:tracePt t="64609" x="3176588" y="2465388"/>
          <p14:tracePt t="64624" x="3189288" y="2478088"/>
          <p14:tracePt t="64654" x="3189288" y="2490788"/>
          <p14:tracePt t="64683" x="3189288" y="2503488"/>
          <p14:tracePt t="64691" x="3165475" y="2503488"/>
          <p14:tracePt t="64697" x="3165475" y="2527300"/>
          <p14:tracePt t="64704" x="3127375" y="2540000"/>
          <p14:tracePt t="64711" x="3076575" y="2552700"/>
          <p14:tracePt t="64719" x="3040063" y="2578100"/>
          <p14:tracePt t="64725" x="3014663" y="2590800"/>
          <p14:tracePt t="64732" x="2976563" y="2616200"/>
          <p14:tracePt t="64739" x="2952750" y="2627313"/>
          <p14:tracePt t="64746" x="2940050" y="2640013"/>
          <p14:tracePt t="64753" x="2927350" y="2640013"/>
          <p14:tracePt t="64759" x="2914650" y="2652713"/>
          <p14:tracePt t="64767" x="2901950" y="2652713"/>
          <p14:tracePt t="64780" x="2889250" y="2665413"/>
          <p14:tracePt t="64846" x="2914650" y="2665413"/>
          <p14:tracePt t="64853" x="2963863" y="2652713"/>
          <p14:tracePt t="64861" x="3014663" y="2640013"/>
          <p14:tracePt t="64868" x="3052763" y="2627313"/>
          <p14:tracePt t="64876" x="3114675" y="2616200"/>
          <p14:tracePt t="64884" x="3165475" y="2590800"/>
          <p14:tracePt t="64890" x="3201988" y="2590800"/>
          <p14:tracePt t="64898" x="3240088" y="2590800"/>
          <p14:tracePt t="64905" x="3276600" y="2578100"/>
          <p14:tracePt t="64918" x="3340100" y="2552700"/>
          <p14:tracePt t="64926" x="3376613" y="2552700"/>
          <p14:tracePt t="64934" x="3402013" y="2552700"/>
          <p14:tracePt t="64942" x="3414713" y="2540000"/>
          <p14:tracePt t="64948" x="3452813" y="2540000"/>
          <p14:tracePt t="64956" x="3478213" y="2540000"/>
          <p14:tracePt t="64963" x="3514725" y="2540000"/>
          <p14:tracePt t="64971" x="3540125" y="2527300"/>
          <p14:tracePt t="64978" x="3578225" y="2527300"/>
          <p14:tracePt t="64987" x="3602038" y="2527300"/>
          <p14:tracePt t="64993" x="3614738" y="2527300"/>
          <p14:tracePt t="65001" x="3640138" y="2527300"/>
          <p14:tracePt t="65008" x="3652838" y="2527300"/>
          <p14:tracePt t="65018" x="3678238" y="2527300"/>
          <p14:tracePt t="65023" x="3689350" y="2527300"/>
          <p14:tracePt t="65031" x="3702050" y="2527300"/>
          <p14:tracePt t="65038" x="3714750" y="2527300"/>
          <p14:tracePt t="65053" x="3727450" y="2527300"/>
          <p14:tracePt t="65061" x="3740150" y="2527300"/>
          <p14:tracePt t="65239" x="3727450" y="2527300"/>
          <p14:tracePt t="65246" x="3702050" y="2527300"/>
          <p14:tracePt t="65254" x="3678238" y="2540000"/>
          <p14:tracePt t="65262" x="3627438" y="2540000"/>
          <p14:tracePt t="65269" x="3527425" y="2552700"/>
          <p14:tracePt t="65276" x="3452813" y="2565400"/>
          <p14:tracePt t="65286" x="3376613" y="2578100"/>
          <p14:tracePt t="65292" x="3327400" y="2590800"/>
          <p14:tracePt t="65299" x="3276600" y="2590800"/>
          <p14:tracePt t="65306" x="3227388" y="2603500"/>
          <p14:tracePt t="65312" x="3176588" y="2603500"/>
          <p14:tracePt t="65319" x="3114675" y="2603500"/>
          <p14:tracePt t="65329" x="3076575" y="2603500"/>
          <p14:tracePt t="65335" x="3040063" y="2603500"/>
          <p14:tracePt t="65341" x="3001963" y="2603500"/>
          <p14:tracePt t="65349" x="2963863" y="2603500"/>
          <p14:tracePt t="65357" x="2927350" y="2603500"/>
          <p14:tracePt t="65363" x="2901950" y="2603500"/>
          <p14:tracePt t="65371" x="2863850" y="2603500"/>
          <p14:tracePt t="65378" x="2840038" y="2603500"/>
          <p14:tracePt t="65386" x="2814638" y="2603500"/>
          <p14:tracePt t="65394" x="2789238" y="2603500"/>
          <p14:tracePt t="65402" x="2776538" y="2603500"/>
          <p14:tracePt t="65409" x="2752725" y="2603500"/>
          <p14:tracePt t="65415" x="2714625" y="2603500"/>
          <p14:tracePt t="65423" x="2701925" y="2603500"/>
          <p14:tracePt t="65428" x="2676525" y="2603500"/>
          <p14:tracePt t="65435" x="2651125" y="2603500"/>
          <p14:tracePt t="65442" x="2627313" y="2603500"/>
          <p14:tracePt t="65451" x="2614613" y="2603500"/>
          <p14:tracePt t="65456" x="2601913" y="2603500"/>
          <p14:tracePt t="65463" x="2589213" y="2603500"/>
          <p14:tracePt t="65470" x="2576513" y="2603500"/>
          <p14:tracePt t="65477" x="2563813" y="2603500"/>
          <p14:tracePt t="65499" x="2551113" y="2603500"/>
          <p14:tracePt t="65520" x="2551113" y="2590800"/>
          <p14:tracePt t="65548" x="2551113" y="2578100"/>
          <p14:tracePt t="65591" x="2589213" y="2578100"/>
          <p14:tracePt t="65598" x="2701925" y="2540000"/>
          <p14:tracePt t="65605" x="2814638" y="2516188"/>
          <p14:tracePt t="65613" x="2901950" y="2490788"/>
          <p14:tracePt t="65621" x="2989263" y="2465388"/>
          <p14:tracePt t="65628" x="3065463" y="2452688"/>
          <p14:tracePt t="65635" x="3152775" y="2439988"/>
          <p14:tracePt t="65643" x="3214688" y="2427288"/>
          <p14:tracePt t="65650" x="3276600" y="2403475"/>
          <p14:tracePt t="65657" x="3314700" y="2403475"/>
          <p14:tracePt t="65667" x="3352800" y="2390775"/>
          <p14:tracePt t="65673" x="3389313" y="2390775"/>
          <p14:tracePt t="65679" x="3402013" y="2390775"/>
          <p14:tracePt t="65688" x="3427413" y="2390775"/>
          <p14:tracePt t="65695" x="3440113" y="2378075"/>
          <p14:tracePt t="65702" x="3452813" y="2378075"/>
          <p14:tracePt t="65708" x="3465513" y="2378075"/>
          <p14:tracePt t="65717" x="3478213" y="2378075"/>
          <p14:tracePt t="65723" x="3489325" y="2378075"/>
          <p14:tracePt t="65752" x="3502025" y="2378075"/>
          <p14:tracePt t="65841" x="3489325" y="2378075"/>
          <p14:tracePt t="65847" x="3465513" y="2378075"/>
          <p14:tracePt t="65854" x="3427413" y="2378075"/>
          <p14:tracePt t="65861" x="3376613" y="2390775"/>
          <p14:tracePt t="65869" x="3327400" y="2390775"/>
          <p14:tracePt t="65875" x="3252788" y="2403475"/>
          <p14:tracePt t="65885" x="3201988" y="2414588"/>
          <p14:tracePt t="65891" x="3127375" y="2427288"/>
          <p14:tracePt t="65899" x="3040063" y="2439988"/>
          <p14:tracePt t="65908" x="2976563" y="2439988"/>
          <p14:tracePt t="65913" x="2901950" y="2439988"/>
          <p14:tracePt t="65919" x="2852738" y="2452688"/>
          <p14:tracePt t="65927" x="2801938" y="2465388"/>
          <p14:tracePt t="65935" x="2763838" y="2465388"/>
          <p14:tracePt t="65941" x="2701925" y="2478088"/>
          <p14:tracePt t="65951" x="2651125" y="2490788"/>
          <p14:tracePt t="65956" x="2614613" y="2490788"/>
          <p14:tracePt t="65963" x="2589213" y="2490788"/>
          <p14:tracePt t="65970" x="2551113" y="2490788"/>
          <p14:tracePt t="65977" x="2527300" y="2490788"/>
          <p14:tracePt t="65984" x="2489200" y="2503488"/>
          <p14:tracePt t="65991" x="2463800" y="2503488"/>
          <p14:tracePt t="65999" x="2427288" y="2516188"/>
          <p14:tracePt t="66007" x="2401888" y="2516188"/>
          <p14:tracePt t="66012" x="2363788" y="2527300"/>
          <p14:tracePt t="66020" x="2327275" y="2527300"/>
          <p14:tracePt t="66028" x="2276475" y="2527300"/>
          <p14:tracePt t="66035" x="2238375" y="2527300"/>
          <p14:tracePt t="66042" x="2201863" y="2527300"/>
          <p14:tracePt t="66051" x="2163763" y="2527300"/>
          <p14:tracePt t="66058" x="2127250" y="2527300"/>
          <p14:tracePt t="66065" x="2089150" y="2527300"/>
          <p14:tracePt t="66072" x="2051050" y="2540000"/>
          <p14:tracePt t="66080" x="2038350" y="2540000"/>
          <p14:tracePt t="66087" x="2025650" y="2540000"/>
          <p14:tracePt t="66094" x="2014538" y="2540000"/>
          <p14:tracePt t="66101" x="2001838" y="2540000"/>
          <p14:tracePt t="66125" x="1989138" y="2540000"/>
          <p14:tracePt t="66160" x="2001838" y="2527300"/>
          <p14:tracePt t="66167" x="2014538" y="2516188"/>
          <p14:tracePt t="66174" x="2025650" y="2516188"/>
          <p14:tracePt t="66182" x="2051050" y="2503488"/>
          <p14:tracePt t="66189" x="2076450" y="2503488"/>
          <p14:tracePt t="66195" x="2114550" y="2503488"/>
          <p14:tracePt t="66203" x="2151063" y="2490788"/>
          <p14:tracePt t="66210" x="2227263" y="2478088"/>
          <p14:tracePt t="66218" x="2276475" y="2465388"/>
          <p14:tracePt t="66224" x="2338388" y="2465388"/>
          <p14:tracePt t="66232" x="2376488" y="2452688"/>
          <p14:tracePt t="66239" x="2439988" y="2452688"/>
          <p14:tracePt t="66246" x="2476500" y="2452688"/>
          <p14:tracePt t="66254" x="2501900" y="2439988"/>
          <p14:tracePt t="66260" x="2514600" y="2439988"/>
          <p14:tracePt t="66268" x="2540000" y="2439988"/>
          <p14:tracePt t="66276" x="2551113" y="2439988"/>
          <p14:tracePt t="66285" x="2563813" y="2439988"/>
          <p14:tracePt t="66291" x="2576513" y="2439988"/>
          <p14:tracePt t="66318" x="2576513" y="2452688"/>
          <p14:tracePt t="66325" x="2551113" y="2465388"/>
          <p14:tracePt t="66334" x="2540000" y="2478088"/>
          <p14:tracePt t="66340" x="2501900" y="2490788"/>
          <p14:tracePt t="66346" x="2463800" y="2516188"/>
          <p14:tracePt t="66354" x="2389188" y="2552700"/>
          <p14:tracePt t="66360" x="2314575" y="2590800"/>
          <p14:tracePt t="66369" x="2251075" y="2616200"/>
          <p14:tracePt t="66376" x="2201863" y="2640013"/>
          <p14:tracePt t="66385" x="2127250" y="2678113"/>
          <p14:tracePt t="66390" x="2051050" y="2716213"/>
          <p14:tracePt t="66396" x="1989138" y="2740025"/>
          <p14:tracePt t="66404" x="1901825" y="2765425"/>
          <p14:tracePt t="66411" x="1801813" y="2790825"/>
          <p14:tracePt t="66419" x="1701800" y="2816225"/>
          <p14:tracePt t="66426" x="1576388" y="2840038"/>
          <p14:tracePt t="66435" x="1463675" y="2878138"/>
          <p14:tracePt t="66441" x="1338263" y="2890838"/>
          <p14:tracePt t="66447" x="1250950" y="2903538"/>
          <p14:tracePt t="66455" x="1163638" y="2916238"/>
          <p14:tracePt t="66462" x="1100138" y="2928938"/>
          <p14:tracePt t="66470" x="1063625" y="2928938"/>
          <p14:tracePt t="66477" x="1025525" y="2941638"/>
          <p14:tracePt t="66485" x="1000125" y="2952750"/>
          <p14:tracePt t="66492" x="987425" y="2952750"/>
          <p14:tracePt t="66501" x="976313" y="2952750"/>
          <p14:tracePt t="66507" x="950913" y="2965450"/>
          <p14:tracePt t="66523" x="938213" y="2965450"/>
          <p14:tracePt t="66535" x="925513" y="2965450"/>
          <p14:tracePt t="66543" x="912813" y="2965450"/>
          <p14:tracePt t="66656" x="925513" y="2965450"/>
          <p14:tracePt t="66677" x="950913" y="2941638"/>
          <p14:tracePt t="66684" x="1063625" y="2903538"/>
          <p14:tracePt t="66691" x="1150938" y="2865438"/>
          <p14:tracePt t="66702" x="1238250" y="2840038"/>
          <p14:tracePt t="66707" x="1350963" y="2816225"/>
          <p14:tracePt t="66713" x="1463675" y="2778125"/>
          <p14:tracePt t="66721" x="1563688" y="2752725"/>
          <p14:tracePt t="66728" x="1663700" y="2728913"/>
          <p14:tracePt t="66735" x="1776413" y="2703513"/>
          <p14:tracePt t="66743" x="1889125" y="2678113"/>
          <p14:tracePt t="66752" x="2014538" y="2652713"/>
          <p14:tracePt t="66757" x="2101850" y="2627313"/>
          <p14:tracePt t="66763" x="2163763" y="2616200"/>
          <p14:tracePt t="66771" x="2238375" y="2603500"/>
          <p14:tracePt t="66778" x="2276475" y="2590800"/>
          <p14:tracePt t="66785" x="2301875" y="2590800"/>
          <p14:tracePt t="66793" x="2327275" y="2578100"/>
          <p14:tracePt t="66802" x="2351088" y="2578100"/>
          <p14:tracePt t="66814" x="2376488" y="2578100"/>
          <p14:tracePt t="66822" x="2389188" y="2578100"/>
          <p14:tracePt t="66829" x="2401888" y="2578100"/>
          <p14:tracePt t="66836" x="2414588" y="2578100"/>
          <p14:tracePt t="66844" x="2427288" y="2578100"/>
          <p14:tracePt t="66852" x="2439988" y="2578100"/>
          <p14:tracePt t="66858" x="2451100" y="2578100"/>
          <p14:tracePt t="66873" x="2463800" y="2578100"/>
          <p14:tracePt t="66887" x="2476500" y="2565400"/>
          <p14:tracePt t="66904" x="2489200" y="2565400"/>
          <p14:tracePt t="66918" x="2501900" y="2565400"/>
          <p14:tracePt t="66925" x="2514600" y="2565400"/>
          <p14:tracePt t="66938" x="2527300" y="2565400"/>
          <p14:tracePt t="66953" x="2540000" y="2565400"/>
          <p14:tracePt t="66960" x="2551113" y="2565400"/>
          <p14:tracePt t="66968" x="2563813" y="2565400"/>
          <p14:tracePt t="66985" x="2576513" y="2565400"/>
          <p14:tracePt t="66990" x="2589213" y="2565400"/>
          <p14:tracePt t="66998" x="2601913" y="2565400"/>
          <p14:tracePt t="67004" x="2627313" y="2565400"/>
          <p14:tracePt t="67015" x="2627313" y="2578100"/>
          <p14:tracePt t="67027" x="2651125" y="2578100"/>
          <p14:tracePt t="67036" x="2663825" y="2578100"/>
          <p14:tracePt t="67042" x="2676525" y="2578100"/>
          <p14:tracePt t="67050" x="2676525" y="2590800"/>
          <p14:tracePt t="67062" x="2689225" y="2590800"/>
          <p14:tracePt t="67070" x="2689225" y="2603500"/>
          <p14:tracePt t="67098" x="2689225" y="2616200"/>
          <p14:tracePt t="67120" x="2676525" y="2640013"/>
          <p14:tracePt t="67127" x="2640013" y="2652713"/>
          <p14:tracePt t="67136" x="2614613" y="2678113"/>
          <p14:tracePt t="67142" x="2563813" y="2703513"/>
          <p14:tracePt t="67150" x="2527300" y="2716213"/>
          <p14:tracePt t="67156" x="2501900" y="2728913"/>
          <p14:tracePt t="67163" x="2476500" y="2728913"/>
          <p14:tracePt t="67170" x="2439988" y="2740025"/>
          <p14:tracePt t="67177" x="2414588" y="2752725"/>
          <p14:tracePt t="67184" x="2389188" y="2752725"/>
          <p14:tracePt t="67191" x="2351088" y="2752725"/>
          <p14:tracePt t="67198" x="2314575" y="2752725"/>
          <p14:tracePt t="67205" x="2289175" y="2752725"/>
          <p14:tracePt t="67212" x="2263775" y="2752725"/>
          <p14:tracePt t="67220" x="2251075" y="2752725"/>
          <p14:tracePt t="67226" x="2238375" y="2752725"/>
          <p14:tracePt t="67233" x="2214563" y="2752725"/>
          <p14:tracePt t="67250" x="2201863" y="2752725"/>
          <p14:tracePt t="67255" x="2201863" y="2740025"/>
          <p14:tracePt t="67271" x="2201863" y="2728913"/>
          <p14:tracePt t="67291" x="2201863" y="2716213"/>
          <p14:tracePt t="67306" x="2201863" y="2703513"/>
          <p14:tracePt t="67313" x="2214563" y="2690813"/>
          <p14:tracePt t="67321" x="2227263" y="2690813"/>
          <p14:tracePt t="67327" x="2227263" y="2678113"/>
          <p14:tracePt t="67336" x="2238375" y="2678113"/>
          <p14:tracePt t="67342" x="2251075" y="2665413"/>
          <p14:tracePt t="67349" x="2276475" y="2652713"/>
          <p14:tracePt t="67357" x="2301875" y="2640013"/>
          <p14:tracePt t="67363" x="2338388" y="2627313"/>
          <p14:tracePt t="67370" x="2376488" y="2616200"/>
          <p14:tracePt t="67378" x="2401888" y="2603500"/>
          <p14:tracePt t="67386" x="2439988" y="2578100"/>
          <p14:tracePt t="67392" x="2476500" y="2565400"/>
          <p14:tracePt t="67400" x="2501900" y="2565400"/>
          <p14:tracePt t="67407" x="2527300" y="2552700"/>
          <p14:tracePt t="67414" x="2589213" y="2540000"/>
          <p14:tracePt t="67421" x="2614613" y="2540000"/>
          <p14:tracePt t="67428" x="2651125" y="2527300"/>
          <p14:tracePt t="67435" x="2689225" y="2527300"/>
          <p14:tracePt t="67442" x="2714625" y="2527300"/>
          <p14:tracePt t="67450" x="2740025" y="2527300"/>
          <p14:tracePt t="67456" x="2763838" y="2516188"/>
          <p14:tracePt t="67463" x="2789238" y="2516188"/>
          <p14:tracePt t="67471" x="2814638" y="2516188"/>
          <p14:tracePt t="67479" x="2840038" y="2516188"/>
          <p14:tracePt t="67486" x="2863850" y="2516188"/>
          <p14:tracePt t="67493" x="2876550" y="2516188"/>
          <p14:tracePt t="67500" x="2889250" y="2516188"/>
          <p14:tracePt t="67508" x="2901950" y="2516188"/>
          <p14:tracePt t="67516" x="2914650" y="2516188"/>
          <p14:tracePt t="67553" x="2889250" y="2527300"/>
          <p14:tracePt t="67560" x="2863850" y="2540000"/>
          <p14:tracePt t="67569" x="2840038" y="2565400"/>
          <p14:tracePt t="67576" x="2776538" y="2590800"/>
          <p14:tracePt t="67585" x="2727325" y="2616200"/>
          <p14:tracePt t="67591" x="2663825" y="2640013"/>
          <p14:tracePt t="67598" x="2627313" y="2652713"/>
          <p14:tracePt t="67604" x="2589213" y="2665413"/>
          <p14:tracePt t="67611" x="2551113" y="2690813"/>
          <p14:tracePt t="67620" x="2514600" y="2703513"/>
          <p14:tracePt t="67628" x="2501900" y="2703513"/>
          <p14:tracePt t="67636" x="2489200" y="2703513"/>
          <p14:tracePt t="67642" x="2476500" y="2716213"/>
          <p14:tracePt t="67684" x="2489200" y="2716213"/>
          <p14:tracePt t="67692" x="2501900" y="2716213"/>
          <p14:tracePt t="67699" x="2514600" y="2703513"/>
          <p14:tracePt t="67706" x="2551113" y="2690813"/>
          <p14:tracePt t="67713" x="2589213" y="2678113"/>
          <p14:tracePt t="67720" x="2640013" y="2652713"/>
          <p14:tracePt t="67727" x="2689225" y="2640013"/>
          <p14:tracePt t="67736" x="2763838" y="2616200"/>
          <p14:tracePt t="67743" x="2814638" y="2590800"/>
          <p14:tracePt t="67749" x="2876550" y="2590800"/>
          <p14:tracePt t="67755" x="2927350" y="2565400"/>
          <p14:tracePt t="67763" x="2976563" y="2552700"/>
          <p14:tracePt t="67771" x="3014663" y="2540000"/>
          <p14:tracePt t="67777" x="3076575" y="2527300"/>
          <p14:tracePt t="67786" x="3101975" y="2527300"/>
          <p14:tracePt t="67793" x="3127375" y="2527300"/>
          <p14:tracePt t="67802" x="3165475" y="2527300"/>
          <p14:tracePt t="67807" x="3189288" y="2516188"/>
          <p14:tracePt t="67814" x="3214688" y="2516188"/>
          <p14:tracePt t="67822" x="3227388" y="2503488"/>
          <p14:tracePt t="67828" x="3252788" y="2503488"/>
          <p14:tracePt t="67836" x="3265488" y="2503488"/>
          <p14:tracePt t="67843" x="3289300" y="2503488"/>
          <p14:tracePt t="67853" x="3314700" y="2503488"/>
          <p14:tracePt t="67865" x="3327400" y="2503488"/>
          <p14:tracePt t="67874" x="3340100" y="2503488"/>
          <p14:tracePt t="67879" x="3352800" y="2503488"/>
          <p14:tracePt t="67946" x="3340100" y="2503488"/>
          <p14:tracePt t="67954" x="3314700" y="2516188"/>
          <p14:tracePt t="67960" x="3252788" y="2540000"/>
          <p14:tracePt t="67969" x="3152775" y="2565400"/>
          <p14:tracePt t="67976" x="3076575" y="2578100"/>
          <p14:tracePt t="67982" x="2989263" y="2603500"/>
          <p14:tracePt t="67989" x="2914650" y="2627313"/>
          <p14:tracePt t="67996" x="2863850" y="2640013"/>
          <p14:tracePt t="68002" x="2840038" y="2640013"/>
          <p14:tracePt t="68010" x="2801938" y="2652713"/>
          <p14:tracePt t="68019" x="2789238" y="2665413"/>
          <p14:tracePt t="68026" x="2776538" y="2665413"/>
          <p14:tracePt t="68032" x="2763838" y="2665413"/>
          <p14:tracePt t="68039" x="2752725" y="2665413"/>
          <p14:tracePt t="68074" x="2763838" y="2652713"/>
          <p14:tracePt t="68083" x="2801938" y="2640013"/>
          <p14:tracePt t="68089" x="2852738" y="2627313"/>
          <p14:tracePt t="68096" x="2889250" y="2603500"/>
          <p14:tracePt t="68105" x="2927350" y="2590800"/>
          <p14:tracePt t="68111" x="2963863" y="2578100"/>
          <p14:tracePt t="68117" x="3014663" y="2565400"/>
          <p14:tracePt t="68125" x="3052763" y="2540000"/>
          <p14:tracePt t="68134" x="3089275" y="2527300"/>
          <p14:tracePt t="68140" x="3127375" y="2516188"/>
          <p14:tracePt t="68147" x="3165475" y="2516188"/>
          <p14:tracePt t="68156" x="3189288" y="2503488"/>
          <p14:tracePt t="68162" x="3227388" y="2490788"/>
          <p14:tracePt t="68170" x="3252788" y="2490788"/>
          <p14:tracePt t="68177" x="3276600" y="2490788"/>
          <p14:tracePt t="68191" x="3302000" y="2478088"/>
          <p14:tracePt t="68200" x="3314700" y="2478088"/>
          <p14:tracePt t="68206" x="3314700" y="2465388"/>
          <p14:tracePt t="68213" x="3327400" y="2465388"/>
          <p14:tracePt t="68257" x="3314700" y="2465388"/>
          <p14:tracePt t="68264" x="3302000" y="2465388"/>
          <p14:tracePt t="68272" x="3276600" y="2465388"/>
          <p14:tracePt t="68279" x="3252788" y="2478088"/>
          <p14:tracePt t="68286" x="3189288" y="2490788"/>
          <p14:tracePt t="68294" x="3152775" y="2516188"/>
          <p14:tracePt t="68302" x="3114675" y="2516188"/>
          <p14:tracePt t="68308" x="3089275" y="2527300"/>
          <p14:tracePt t="68317" x="3065463" y="2540000"/>
          <p14:tracePt t="68323" x="3040063" y="2540000"/>
          <p14:tracePt t="68330" x="3027363" y="2540000"/>
          <p14:tracePt t="68338" x="3014663" y="2552700"/>
          <p14:tracePt t="68359" x="3001963" y="2565400"/>
          <p14:tracePt t="68381" x="3001963" y="2552700"/>
          <p14:tracePt t="68389" x="3014663" y="2552700"/>
          <p14:tracePt t="68396" x="3027363" y="2552700"/>
          <p14:tracePt t="68403" x="3040063" y="2540000"/>
          <p14:tracePt t="68410" x="3065463" y="2540000"/>
          <p14:tracePt t="68418" x="3089275" y="2527300"/>
          <p14:tracePt t="68425" x="3127375" y="2503488"/>
          <p14:tracePt t="68431" x="3176588" y="2490788"/>
          <p14:tracePt t="68440" x="3214688" y="2490788"/>
          <p14:tracePt t="68447" x="3276600" y="2478088"/>
          <p14:tracePt t="68455" x="3340100" y="2452688"/>
          <p14:tracePt t="68461" x="3389313" y="2439988"/>
          <p14:tracePt t="68469" x="3427413" y="2439988"/>
          <p14:tracePt t="68476" x="3452813" y="2427288"/>
          <p14:tracePt t="68484" x="3514725" y="2427288"/>
          <p14:tracePt t="68490" x="3540125" y="2414588"/>
          <p14:tracePt t="68498" x="3552825" y="2414588"/>
          <p14:tracePt t="68505" x="3578225" y="2403475"/>
          <p14:tracePt t="68512" x="3602038" y="2390775"/>
          <p14:tracePt t="68521" x="3614738" y="2390775"/>
          <p14:tracePt t="68534" x="3627438" y="2390775"/>
          <p14:tracePt t="68542" x="3640138" y="2390775"/>
          <p14:tracePt t="68571" x="3652838" y="2390775"/>
          <p14:tracePt t="68675" x="3614738" y="2390775"/>
          <p14:tracePt t="68683" x="3552825" y="2390775"/>
          <p14:tracePt t="68691" x="3427413" y="2403475"/>
          <p14:tracePt t="68698" x="3365500" y="2414588"/>
          <p14:tracePt t="68704" x="3276600" y="2427288"/>
          <p14:tracePt t="68711" x="3189288" y="2439988"/>
          <p14:tracePt t="68720" x="3114675" y="2452688"/>
          <p14:tracePt t="68727" x="3027363" y="2465388"/>
          <p14:tracePt t="68732" x="2927350" y="2478088"/>
          <p14:tracePt t="68740" x="2840038" y="2490788"/>
          <p14:tracePt t="68747" x="2740025" y="2503488"/>
          <p14:tracePt t="68754" x="2601913" y="2516188"/>
          <p14:tracePt t="68761" x="2489200" y="2527300"/>
          <p14:tracePt t="68768" x="2414588" y="2540000"/>
          <p14:tracePt t="68776" x="2314575" y="2552700"/>
          <p14:tracePt t="68782" x="2201863" y="2578100"/>
          <p14:tracePt t="68790" x="2089150" y="2603500"/>
          <p14:tracePt t="68797" x="1976438" y="2640013"/>
          <p14:tracePt t="68803" x="1876425" y="2652713"/>
          <p14:tracePt t="68811" x="1763713" y="2678113"/>
          <p14:tracePt t="68817" x="1651000" y="2690813"/>
          <p14:tracePt t="68823" x="1563688" y="2703513"/>
          <p14:tracePt t="68831" x="1512888" y="2703513"/>
          <p14:tracePt t="68837" x="1476375" y="2703513"/>
          <p14:tracePt t="68845" x="1412875" y="2716213"/>
          <p14:tracePt t="68854" x="1363663" y="2716213"/>
          <p14:tracePt t="68859" x="1325563" y="2728913"/>
          <p14:tracePt t="68867" x="1289050" y="2752725"/>
          <p14:tracePt t="68874" x="1250950" y="2765425"/>
          <p14:tracePt t="68881" x="1200150" y="2765425"/>
          <p14:tracePt t="68888" x="1138238" y="2778125"/>
          <p14:tracePt t="68895" x="1100138" y="2790825"/>
          <p14:tracePt t="68904" x="1050925" y="2803525"/>
          <p14:tracePt t="68909" x="987425" y="2816225"/>
          <p14:tracePt t="68917" x="938213" y="2828925"/>
          <p14:tracePt t="68923" x="863600" y="2840038"/>
          <p14:tracePt t="68931" x="812800" y="2852738"/>
          <p14:tracePt t="68937" x="763588" y="2865438"/>
          <p14:tracePt t="68945" x="700088" y="2878138"/>
          <p14:tracePt t="68953" x="650875" y="2890838"/>
          <p14:tracePt t="68959" x="600075" y="2890838"/>
          <p14:tracePt t="68967" x="538163" y="2903538"/>
          <p14:tracePt t="68973" x="500063" y="2903538"/>
          <p14:tracePt t="68980" x="450850" y="2903538"/>
          <p14:tracePt t="68987" x="400050" y="2916238"/>
          <p14:tracePt t="68994" x="350838" y="2916238"/>
          <p14:tracePt t="69001" x="312738" y="2916238"/>
          <p14:tracePt t="69009" x="261938" y="2916238"/>
          <p14:tracePt t="69017" x="238125" y="2916238"/>
          <p14:tracePt t="69024" x="200025" y="2916238"/>
          <p14:tracePt t="69030" x="174625" y="2916238"/>
          <p14:tracePt t="69039" x="150813" y="2916238"/>
          <p14:tracePt t="69045" x="138113" y="2916238"/>
          <p14:tracePt t="69052" x="125413" y="2916238"/>
          <p14:tracePt t="69059" x="112713" y="2916238"/>
          <p14:tracePt t="69074" x="100013" y="2916238"/>
          <p14:tracePt t="69081" x="100013" y="2903538"/>
          <p14:tracePt t="69123" x="100013" y="2890838"/>
          <p14:tracePt t="69241" x="112713" y="2890838"/>
          <p14:tracePt t="69283" x="112713" y="2878138"/>
          <p14:tracePt t="69299" x="125413" y="2878138"/>
          <p14:tracePt t="69312" x="125413" y="2865438"/>
          <p14:tracePt t="69319" x="138113" y="2852738"/>
          <p14:tracePt t="69335" x="150813" y="2840038"/>
          <p14:tracePt t="69341" x="161925" y="2816225"/>
          <p14:tracePt t="69348" x="187325" y="2803525"/>
          <p14:tracePt t="69355" x="187325" y="2778125"/>
          <p14:tracePt t="69362" x="212725" y="2765425"/>
          <p14:tracePt t="69369" x="225425" y="2752725"/>
          <p14:tracePt t="69377" x="238125" y="2740025"/>
          <p14:tracePt t="69385" x="238125" y="2728913"/>
          <p14:tracePt t="69391" x="250825" y="2716213"/>
          <p14:tracePt t="69397" x="261938" y="2716213"/>
          <p14:tracePt t="69405" x="261938" y="2703513"/>
          <p14:tracePt t="69412" x="274638" y="2690813"/>
          <p14:tracePt t="69419" x="300038" y="2690813"/>
          <p14:tracePt t="69426" x="312738" y="2665413"/>
          <p14:tracePt t="69436" x="338138" y="2665413"/>
          <p14:tracePt t="69441" x="363538" y="2652713"/>
          <p14:tracePt t="69449" x="387350" y="2640013"/>
          <p14:tracePt t="69457" x="400050" y="2627313"/>
          <p14:tracePt t="69463" x="425450" y="2616200"/>
          <p14:tracePt t="69472" x="438150" y="2603500"/>
          <p14:tracePt t="69478" x="450850" y="2603500"/>
          <p14:tracePt t="69486" x="474663" y="2590800"/>
          <p14:tracePt t="69492" x="487363" y="2578100"/>
          <p14:tracePt t="69502" x="500063" y="2578100"/>
          <p14:tracePt t="69509" x="512763" y="2565400"/>
          <p14:tracePt t="69515" x="525463" y="2552700"/>
          <p14:tracePt t="69523" x="550863" y="2552700"/>
          <p14:tracePt t="69537" x="574675" y="2540000"/>
          <p14:tracePt t="69544" x="587375" y="2527300"/>
          <p14:tracePt t="69553" x="600075" y="2527300"/>
          <p14:tracePt t="69568" x="612775" y="2527300"/>
          <p14:tracePt t="69574" x="650875" y="2527300"/>
          <p14:tracePt t="69580" x="663575" y="2516188"/>
          <p14:tracePt t="69588" x="674688" y="2503488"/>
          <p14:tracePt t="69594" x="700088" y="2503488"/>
          <p14:tracePt t="69603" x="738188" y="2503488"/>
          <p14:tracePt t="69609" x="763588" y="2490788"/>
          <p14:tracePt t="69619" x="787400" y="2490788"/>
          <p14:tracePt t="69625" x="800100" y="2490788"/>
          <p14:tracePt t="69631" x="825500" y="2490788"/>
          <p14:tracePt t="69639" x="850900" y="2490788"/>
          <p14:tracePt t="69648" x="876300" y="2490788"/>
          <p14:tracePt t="69655" x="887413" y="2490788"/>
          <p14:tracePt t="69661" x="900113" y="2490788"/>
          <p14:tracePt t="69669" x="925513" y="2490788"/>
          <p14:tracePt t="69676" x="938213" y="2490788"/>
          <p14:tracePt t="69691" x="950913" y="2490788"/>
          <p14:tracePt t="69698" x="963613" y="2490788"/>
          <p14:tracePt t="69728" x="963613" y="2503488"/>
          <p14:tracePt t="69736" x="963613" y="2516188"/>
          <p14:tracePt t="69779" x="963613" y="2527300"/>
          <p14:tracePt t="69794" x="950913" y="2527300"/>
          <p14:tracePt t="69808" x="950913" y="2552700"/>
          <p14:tracePt t="69822" x="938213" y="2552700"/>
          <p14:tracePt t="69828" x="938213" y="2578100"/>
          <p14:tracePt t="69836" x="925513" y="2590800"/>
          <p14:tracePt t="69843" x="912813" y="2603500"/>
          <p14:tracePt t="69852" x="900113" y="2627313"/>
          <p14:tracePt t="69858" x="876300" y="2640013"/>
          <p14:tracePt t="69864" x="876300" y="2652713"/>
          <p14:tracePt t="69871" x="863600" y="2665413"/>
          <p14:tracePt t="69878" x="863600" y="2678113"/>
          <p14:tracePt t="69886" x="850900" y="2690813"/>
          <p14:tracePt t="69893" x="838200" y="2690813"/>
          <p14:tracePt t="69904" x="838200" y="2703513"/>
          <p14:tracePt t="69908" x="825500" y="2716213"/>
          <p14:tracePt t="69914" x="825500" y="2728913"/>
          <p14:tracePt t="69921" x="812800" y="2728913"/>
          <p14:tracePt t="69929" x="800100" y="2752725"/>
          <p14:tracePt t="69944" x="787400" y="2765425"/>
          <p14:tracePt t="69958" x="776288" y="2765425"/>
          <p14:tracePt t="69965" x="776288" y="2778125"/>
          <p14:tracePt t="69974" x="763588" y="2778125"/>
          <p14:tracePt t="69979" x="750888" y="2790825"/>
          <p14:tracePt t="69987" x="738188" y="2790825"/>
          <p14:tracePt t="69993" x="738188" y="2803525"/>
          <p14:tracePt t="70002" x="712788" y="2803525"/>
          <p14:tracePt t="70015" x="700088" y="2803525"/>
          <p14:tracePt t="70022" x="674688" y="2803525"/>
          <p14:tracePt t="70029" x="663575" y="2803525"/>
          <p14:tracePt t="70036" x="650875" y="2803525"/>
          <p14:tracePt t="70043" x="625475" y="2803525"/>
          <p14:tracePt t="70053" x="612775" y="2803525"/>
          <p14:tracePt t="70058" x="587375" y="2803525"/>
          <p14:tracePt t="70064" x="563563" y="2790825"/>
          <p14:tracePt t="70073" x="563563" y="2778125"/>
          <p14:tracePt t="70079" x="538163" y="2765425"/>
          <p14:tracePt t="70093" x="525463" y="2740025"/>
          <p14:tracePt t="70108" x="512763" y="2728913"/>
          <p14:tracePt t="70114" x="500063" y="2716213"/>
          <p14:tracePt t="70121" x="500063" y="2703513"/>
          <p14:tracePt t="70129" x="500063" y="2690813"/>
          <p14:tracePt t="70136" x="500063" y="2678113"/>
          <p14:tracePt t="70142" x="500063" y="2665413"/>
          <p14:tracePt t="70152" x="500063" y="2640013"/>
          <p14:tracePt t="70166" x="500063" y="2627313"/>
          <p14:tracePt t="70174" x="500063" y="2603500"/>
          <p14:tracePt t="70181" x="500063" y="2590800"/>
          <p14:tracePt t="70188" x="500063" y="2578100"/>
          <p14:tracePt t="70194" x="500063" y="2552700"/>
          <p14:tracePt t="70203" x="512763" y="2552700"/>
          <p14:tracePt t="70209" x="512763" y="2540000"/>
          <p14:tracePt t="70219" x="525463" y="2527300"/>
          <p14:tracePt t="70224" x="538163" y="2516188"/>
          <p14:tracePt t="70235" x="550863" y="2516188"/>
          <p14:tracePt t="70247" x="574675" y="2503488"/>
          <p14:tracePt t="70255" x="587375" y="2490788"/>
          <p14:tracePt t="70261" x="625475" y="2490788"/>
          <p14:tracePt t="70269" x="650875" y="2465388"/>
          <p14:tracePt t="70276" x="687388" y="2452688"/>
          <p14:tracePt t="70286" x="763588" y="2439988"/>
          <p14:tracePt t="70292" x="812800" y="2439988"/>
          <p14:tracePt t="70298" x="887413" y="2427288"/>
          <p14:tracePt t="70306" x="938213" y="2427288"/>
          <p14:tracePt t="70313" x="976313" y="2427288"/>
          <p14:tracePt t="70319" x="1012825" y="2427288"/>
          <p14:tracePt t="70327" x="1050925" y="2427288"/>
          <p14:tracePt t="70335" x="1076325" y="2427288"/>
          <p14:tracePt t="70342" x="1100138" y="2427288"/>
          <p14:tracePt t="70352" x="1112838" y="2427288"/>
          <p14:tracePt t="70358" x="1125538" y="2427288"/>
          <p14:tracePt t="70365" x="1150938" y="2439988"/>
          <p14:tracePt t="70380" x="1163638" y="2439988"/>
          <p14:tracePt t="70386" x="1163638" y="2452688"/>
          <p14:tracePt t="70402" x="1163638" y="2465388"/>
          <p14:tracePt t="70408" x="1176338" y="2465388"/>
          <p14:tracePt t="70425" x="1176338" y="2478088"/>
          <p14:tracePt t="70430" x="1176338" y="2490788"/>
          <p14:tracePt t="70446" x="1176338" y="2503488"/>
          <p14:tracePt t="70454" x="1176338" y="2516188"/>
          <p14:tracePt t="70461" x="1176338" y="2527300"/>
          <p14:tracePt t="70470" x="1176338" y="2540000"/>
          <p14:tracePt t="70476" x="1163638" y="2552700"/>
          <p14:tracePt t="70485" x="1150938" y="2565400"/>
          <p14:tracePt t="70491" x="1150938" y="2590800"/>
          <p14:tracePt t="70497" x="1138238" y="2616200"/>
          <p14:tracePt t="70504" x="1125538" y="2627313"/>
          <p14:tracePt t="70511" x="1112838" y="2640013"/>
          <p14:tracePt t="70519" x="1100138" y="2665413"/>
          <p14:tracePt t="70525" x="1089025" y="2678113"/>
          <p14:tracePt t="70535" x="1089025" y="2690813"/>
          <p14:tracePt t="70541" x="1076325" y="2716213"/>
          <p14:tracePt t="70548" x="1063625" y="2716213"/>
          <p14:tracePt t="70555" x="1050925" y="2728913"/>
          <p14:tracePt t="70563" x="1038225" y="2740025"/>
          <p14:tracePt t="70569" x="1025525" y="2740025"/>
          <p14:tracePt t="70577" x="1012825" y="2752725"/>
          <p14:tracePt t="70585" x="1000125" y="2765425"/>
          <p14:tracePt t="70593" x="976313" y="2765425"/>
          <p14:tracePt t="70599" x="950913" y="2778125"/>
          <p14:tracePt t="70606" x="925513" y="2790825"/>
          <p14:tracePt t="70613" x="912813" y="2790825"/>
          <p14:tracePt t="70619" x="887413" y="2790825"/>
          <p14:tracePt t="70627" x="863600" y="2790825"/>
          <p14:tracePt t="70636" x="838200" y="2790825"/>
          <p14:tracePt t="70641" x="825500" y="2790825"/>
          <p14:tracePt t="70649" x="812800" y="2790825"/>
          <p14:tracePt t="70656" x="800100" y="2790825"/>
          <p14:tracePt t="70663" x="787400" y="2790825"/>
          <p14:tracePt t="70684" x="776288" y="2778125"/>
          <p14:tracePt t="70699" x="776288" y="2765425"/>
          <p14:tracePt t="70708" x="776288" y="2752725"/>
          <p14:tracePt t="70736" x="800100" y="2740025"/>
          <p14:tracePt t="70743" x="825500" y="2728913"/>
          <p14:tracePt t="70758" x="838200" y="2728913"/>
          <p14:tracePt t="70766" x="850900" y="2716213"/>
          <p14:tracePt t="70780" x="863600" y="2716213"/>
          <p14:tracePt t="70787" x="876300" y="2716213"/>
          <p14:tracePt t="70794" x="887413" y="2703513"/>
          <p14:tracePt t="70802" x="900113" y="2703513"/>
          <p14:tracePt t="70809" x="912813" y="2716213"/>
          <p14:tracePt t="70819" x="938213" y="2716213"/>
          <p14:tracePt t="70824" x="950913" y="2740025"/>
          <p14:tracePt t="70830" x="963613" y="2740025"/>
          <p14:tracePt t="70837" x="963613" y="2765425"/>
          <p14:tracePt t="70844" x="963613" y="2778125"/>
          <p14:tracePt t="70852" x="963613" y="2790825"/>
          <p14:tracePt t="70858" x="963613" y="2803525"/>
          <p14:tracePt t="70866" x="963613" y="2828925"/>
          <p14:tracePt t="70879" x="963613" y="2852738"/>
          <p14:tracePt t="70886" x="963613" y="2865438"/>
          <p14:tracePt t="70894" x="963613" y="2878138"/>
          <p14:tracePt t="70902" x="950913" y="2890838"/>
          <p14:tracePt t="70908" x="950913" y="2903538"/>
          <p14:tracePt t="70922" x="938213" y="2916238"/>
          <p14:tracePt t="70928" x="938213" y="2928938"/>
          <p14:tracePt t="70949" x="925513" y="2941638"/>
          <p14:tracePt t="71051" x="938213" y="2941638"/>
          <p14:tracePt t="71058" x="976313" y="2941638"/>
          <p14:tracePt t="71065" x="1038225" y="2928938"/>
          <p14:tracePt t="71072" x="1125538" y="2916238"/>
          <p14:tracePt t="71079" x="1176338" y="2890838"/>
          <p14:tracePt t="71087" x="1250950" y="2878138"/>
          <p14:tracePt t="71095" x="1300163" y="2865438"/>
          <p14:tracePt t="71102" x="1338263" y="2865438"/>
          <p14:tracePt t="71109" x="1401763" y="2852738"/>
          <p14:tracePt t="71117" x="1438275" y="2852738"/>
          <p14:tracePt t="71124" x="1463675" y="2840038"/>
          <p14:tracePt t="71131" x="1489075" y="2828925"/>
          <p14:tracePt t="71138" x="1501775" y="2828925"/>
          <p14:tracePt t="71146" x="1525588" y="2828925"/>
          <p14:tracePt t="71153" x="1538288" y="2828925"/>
          <p14:tracePt t="71160" x="1550988" y="2816225"/>
          <p14:tracePt t="71168" x="1563688" y="2816225"/>
          <p14:tracePt t="71174" x="1563688" y="2803525"/>
          <p14:tracePt t="71183" x="1576388" y="2803525"/>
          <p14:tracePt t="71197" x="1589088" y="2803525"/>
          <p14:tracePt t="71218" x="1601788" y="2803525"/>
          <p14:tracePt t="71344" x="1589088" y="2803525"/>
          <p14:tracePt t="71365" x="1576388" y="2816225"/>
          <p14:tracePt t="71394" x="1563688" y="2816225"/>
          <p14:tracePt t="71401" x="1563688" y="2828925"/>
          <p14:tracePt t="71409" x="1550988" y="2828925"/>
          <p14:tracePt t="71424" x="1525588" y="2828925"/>
          <p14:tracePt t="71430" x="1501775" y="2840038"/>
          <p14:tracePt t="71439" x="1476375" y="2852738"/>
          <p14:tracePt t="71445" x="1450975" y="2865438"/>
          <p14:tracePt t="71452" x="1425575" y="2865438"/>
          <p14:tracePt t="71460" x="1389063" y="2878138"/>
          <p14:tracePt t="71469" x="1376363" y="2890838"/>
          <p14:tracePt t="71475" x="1363663" y="2890838"/>
          <p14:tracePt t="71482" x="1350963" y="2890838"/>
          <p14:tracePt t="71490" x="1338263" y="2890838"/>
          <p14:tracePt t="71497" x="1325563" y="2890838"/>
          <p14:tracePt t="71504" x="1312863" y="2890838"/>
          <p14:tracePt t="71512" x="1300163" y="2890838"/>
          <p14:tracePt t="71518" x="1289050" y="2890838"/>
          <p14:tracePt t="71542" x="1276350" y="2890838"/>
          <p14:tracePt t="71622" x="1276350" y="2878138"/>
          <p14:tracePt t="71680" x="1289050" y="2878138"/>
          <p14:tracePt t="71687" x="1289050" y="2865438"/>
          <p14:tracePt t="71694" x="1300163" y="2865438"/>
          <p14:tracePt t="71703" x="1312863" y="2852738"/>
          <p14:tracePt t="71719" x="1325563" y="2852738"/>
          <p14:tracePt t="71724" x="1338263" y="2840038"/>
          <p14:tracePt t="71731" x="1350963" y="2828925"/>
          <p14:tracePt t="71738" x="1376363" y="2816225"/>
          <p14:tracePt t="71753" x="1401763" y="2803525"/>
          <p14:tracePt t="71766" x="1412875" y="2803525"/>
          <p14:tracePt t="71774" x="1425575" y="2790825"/>
          <p14:tracePt t="71780" x="1438275" y="2790825"/>
          <p14:tracePt t="71787" x="1450975" y="2778125"/>
          <p14:tracePt t="71794" x="1476375" y="2778125"/>
          <p14:tracePt t="71802" x="1489075" y="2778125"/>
          <p14:tracePt t="71808" x="1501775" y="2778125"/>
          <p14:tracePt t="71816" x="1512888" y="2778125"/>
          <p14:tracePt t="71824" x="1538288" y="2778125"/>
          <p14:tracePt t="71829" x="1550988" y="2765425"/>
          <p14:tracePt t="71836" x="1576388" y="2765425"/>
          <p14:tracePt t="71843" x="1589088" y="2765425"/>
          <p14:tracePt t="71852" x="1601788" y="2765425"/>
          <p14:tracePt t="71858" x="1625600" y="2765425"/>
          <p14:tracePt t="71865" x="1651000" y="2765425"/>
          <p14:tracePt t="71875" x="1663700" y="2765425"/>
          <p14:tracePt t="71879" x="1676400" y="2765425"/>
          <p14:tracePt t="71887" x="1689100" y="2765425"/>
          <p14:tracePt t="71893" x="1725613" y="2765425"/>
          <p14:tracePt t="71901" x="1725613" y="2752725"/>
          <p14:tracePt t="71919" x="1776413" y="2752725"/>
          <p14:tracePt t="71931" x="1789113" y="2752725"/>
          <p14:tracePt t="71937" x="1814513" y="2752725"/>
          <p14:tracePt t="71945" x="1825625" y="2752725"/>
          <p14:tracePt t="71952" x="1838325" y="2752725"/>
          <p14:tracePt t="71959" x="1851025" y="2752725"/>
          <p14:tracePt t="71967" x="1851025" y="2765425"/>
          <p14:tracePt t="71974" x="1876425" y="2765425"/>
          <p14:tracePt t="71988" x="1889125" y="2765425"/>
          <p14:tracePt t="72003" x="1901825" y="2765425"/>
          <p14:tracePt t="72018" x="1914525" y="2765425"/>
          <p14:tracePt t="72024" x="1925638" y="2765425"/>
          <p14:tracePt t="72032" x="1938338" y="2765425"/>
          <p14:tracePt t="72039" x="1951038" y="2765425"/>
          <p14:tracePt t="72047" x="1963738" y="2765425"/>
          <p14:tracePt t="72054" x="1976438" y="2765425"/>
          <p14:tracePt t="72061" x="1989138" y="2765425"/>
          <p14:tracePt t="72067" x="2001838" y="2765425"/>
          <p14:tracePt t="72075" x="2014538" y="2765425"/>
          <p14:tracePt t="72084" x="2038350" y="2765425"/>
          <p14:tracePt t="72090" x="2051050" y="2765425"/>
          <p14:tracePt t="72096" x="2076450" y="2778125"/>
          <p14:tracePt t="72104" x="2101850" y="2778125"/>
          <p14:tracePt t="72112" x="2127250" y="2778125"/>
          <p14:tracePt t="72119" x="2138363" y="2778125"/>
          <p14:tracePt t="72125" x="2151063" y="2778125"/>
          <p14:tracePt t="72134" x="2176463" y="2778125"/>
          <p14:tracePt t="72148" x="2201863" y="2778125"/>
          <p14:tracePt t="72171" x="2214563" y="2778125"/>
          <p14:tracePt t="72195" x="2227263" y="2778125"/>
          <p14:tracePt t="72614" x="2263775" y="2778125"/>
          <p14:tracePt t="72622" x="2314575" y="2765425"/>
          <p14:tracePt t="72629" x="2389188" y="2765425"/>
          <p14:tracePt t="72636" x="2451100" y="2765425"/>
          <p14:tracePt t="72644" x="2489200" y="2752725"/>
          <p14:tracePt t="72651" x="2540000" y="2740025"/>
          <p14:tracePt t="72658" x="2576513" y="2740025"/>
          <p14:tracePt t="72666" x="2614613" y="2740025"/>
          <p14:tracePt t="72672" x="2651125" y="2740025"/>
          <p14:tracePt t="72680" x="2676525" y="2740025"/>
          <p14:tracePt t="72687" x="2701925" y="2740025"/>
          <p14:tracePt t="72695" x="2714625" y="2728913"/>
          <p14:tracePt t="72702" x="2740025" y="2728913"/>
          <p14:tracePt t="72717" x="2752725" y="2716213"/>
          <p14:tracePt t="72724" x="2763838" y="2716213"/>
          <p14:tracePt t="72733" x="2776538" y="2716213"/>
          <p14:tracePt t="72746" x="2789238" y="2716213"/>
          <p14:tracePt t="72769" x="2801938" y="2716213"/>
          <p14:tracePt t="72783" x="2814638" y="2716213"/>
          <p14:tracePt t="72806" x="2827338" y="2716213"/>
          <p14:tracePt t="72813" x="2840038" y="2716213"/>
          <p14:tracePt t="72887" x="2852738" y="2716213"/>
          <p14:tracePt t="72960" x="2863850" y="2716213"/>
          <p14:tracePt t="72981" x="2876550" y="2716213"/>
          <p14:tracePt t="72987" x="2889250" y="2716213"/>
          <p14:tracePt t="72994" x="2914650" y="2716213"/>
          <p14:tracePt t="73002" x="2940050" y="2716213"/>
          <p14:tracePt t="73009" x="2976563" y="2716213"/>
          <p14:tracePt t="73017" x="3014663" y="2716213"/>
          <p14:tracePt t="73024" x="3040063" y="2716213"/>
          <p14:tracePt t="73033" x="3052763" y="2716213"/>
          <p14:tracePt t="73039" x="3076575" y="2716213"/>
          <p14:tracePt t="73045" x="3101975" y="2716213"/>
          <p14:tracePt t="73053" x="3114675" y="2716213"/>
          <p14:tracePt t="73068" x="3140075" y="2716213"/>
          <p14:tracePt t="73075" x="3152775" y="2716213"/>
          <p14:tracePt t="73084" x="3165475" y="2716213"/>
          <p14:tracePt t="73090" x="3189288" y="2716213"/>
          <p14:tracePt t="73098" x="3201988" y="2716213"/>
          <p14:tracePt t="73112" x="3227388" y="2716213"/>
          <p14:tracePt t="73127" x="3240088" y="2716213"/>
          <p14:tracePt t="73134" x="3252788" y="2716213"/>
          <p14:tracePt t="73141" x="3265488" y="2716213"/>
          <p14:tracePt t="73150" x="3276600" y="2716213"/>
          <p14:tracePt t="73163" x="3289300" y="2716213"/>
          <p14:tracePt t="73185" x="3302000" y="2716213"/>
          <p14:tracePt t="73199" x="3314700" y="2716213"/>
          <p14:tracePt t="73321" x="3302000" y="2716213"/>
          <p14:tracePt t="73357" x="3289300" y="2716213"/>
          <p14:tracePt t="73371" x="3289300" y="2728913"/>
          <p14:tracePt t="73378" x="3265488" y="2728913"/>
          <p14:tracePt t="73393" x="3252788" y="2740025"/>
          <p14:tracePt t="73400" x="3214688" y="2752725"/>
          <p14:tracePt t="73407" x="3189288" y="2752725"/>
          <p14:tracePt t="73416" x="3176588" y="2752725"/>
          <p14:tracePt t="73422" x="3165475" y="2752725"/>
          <p14:tracePt t="73429" x="3140075" y="2765425"/>
          <p14:tracePt t="73444" x="3114675" y="2778125"/>
          <p14:tracePt t="73458" x="3101975" y="2778125"/>
          <p14:tracePt t="73473" x="3089275" y="2778125"/>
          <p14:tracePt t="73758" x="3101975" y="2778125"/>
          <p14:tracePt t="73830" x="3114675" y="2778125"/>
          <p14:tracePt t="73843" x="3127375" y="2778125"/>
          <p14:tracePt t="76539" x="3114675" y="2778125"/>
          <p14:tracePt t="76546" x="3101975" y="2778125"/>
          <p14:tracePt t="76554" x="3076575" y="2778125"/>
          <p14:tracePt t="76562" x="3052763" y="2778125"/>
          <p14:tracePt t="76568" x="3040063" y="2778125"/>
          <p14:tracePt t="76576" x="3014663" y="2778125"/>
          <p14:tracePt t="76583" x="2989263" y="2778125"/>
          <p14:tracePt t="76591" x="2963863" y="2778125"/>
          <p14:tracePt t="76598" x="2952750" y="2778125"/>
          <p14:tracePt t="76605" x="2927350" y="2778125"/>
          <p14:tracePt t="76612" x="2901950" y="2765425"/>
          <p14:tracePt t="76619" x="2876550" y="2765425"/>
          <p14:tracePt t="76627" x="2863850" y="2765425"/>
          <p14:tracePt t="76634" x="2852738" y="2765425"/>
          <p14:tracePt t="76640" x="2827338" y="2765425"/>
          <p14:tracePt t="76648" x="2801938" y="2765425"/>
          <p14:tracePt t="76655" x="2789238" y="2765425"/>
          <p14:tracePt t="76662" x="2776538" y="2765425"/>
          <p14:tracePt t="76669" x="2752725" y="2765425"/>
          <p14:tracePt t="76684" x="2740025" y="2765425"/>
          <p14:tracePt t="76690" x="2727325" y="2765425"/>
          <p14:tracePt t="76705" x="2714625" y="2765425"/>
          <p14:tracePt t="76712" x="2701925" y="2765425"/>
          <p14:tracePt t="76720" x="2676525" y="2765425"/>
          <p14:tracePt t="76735" x="2651125" y="2765425"/>
          <p14:tracePt t="76742" x="2640013" y="2765425"/>
          <p14:tracePt t="76750" x="2614613" y="2765425"/>
          <p14:tracePt t="76756" x="2589213" y="2765425"/>
          <p14:tracePt t="76763" x="2563813" y="2765425"/>
          <p14:tracePt t="76770" x="2551113" y="2765425"/>
          <p14:tracePt t="76777" x="2527300" y="2765425"/>
          <p14:tracePt t="76784" x="2501900" y="2765425"/>
          <p14:tracePt t="76791" x="2476500" y="2765425"/>
          <p14:tracePt t="76798" x="2451100" y="2765425"/>
          <p14:tracePt t="76805" x="2439988" y="2765425"/>
          <p14:tracePt t="76812" x="2414588" y="2752725"/>
          <p14:tracePt t="76820" x="2389188" y="2752725"/>
          <p14:tracePt t="76826" x="2376488" y="2740025"/>
          <p14:tracePt t="76834" x="2351088" y="2740025"/>
          <p14:tracePt t="76840" x="2327275" y="2740025"/>
          <p14:tracePt t="76847" x="2301875" y="2740025"/>
          <p14:tracePt t="76854" x="2276475" y="2728913"/>
          <p14:tracePt t="76861" x="2251075" y="2728913"/>
          <p14:tracePt t="76870" x="2227263" y="2728913"/>
          <p14:tracePt t="76877" x="2201863" y="2728913"/>
          <p14:tracePt t="76884" x="2176463" y="2728913"/>
          <p14:tracePt t="76891" x="2138363" y="2728913"/>
          <p14:tracePt t="76898" x="2101850" y="2728913"/>
          <p14:tracePt t="76905" x="2063750" y="2728913"/>
          <p14:tracePt t="76919" x="2001838" y="2728913"/>
          <p14:tracePt t="76926" x="1989138" y="2728913"/>
          <p14:tracePt t="76934" x="1963738" y="2728913"/>
          <p14:tracePt t="76941" x="1951038" y="2728913"/>
          <p14:tracePt t="76947" x="1914525" y="2728913"/>
          <p14:tracePt t="76954" x="1901825" y="2728913"/>
          <p14:tracePt t="76961" x="1889125" y="2728913"/>
          <p14:tracePt t="76969" x="1876425" y="2728913"/>
          <p14:tracePt t="76975" x="1838325" y="2728913"/>
          <p14:tracePt t="76990" x="1825625" y="2740025"/>
          <p14:tracePt t="76997" x="1801813" y="2740025"/>
          <p14:tracePt t="77004" x="1789113" y="2740025"/>
          <p14:tracePt t="77011" x="1776413" y="2740025"/>
          <p14:tracePt t="77019" x="1776413" y="2752725"/>
          <p14:tracePt t="77025" x="1763713" y="2752725"/>
          <p14:tracePt t="77040" x="1751013" y="2752725"/>
          <p14:tracePt t="77062" x="1751013" y="2765425"/>
          <p14:tracePt t="77148" x="1763713" y="2765425"/>
          <p14:tracePt t="77191" x="1776413" y="2752725"/>
          <p14:tracePt t="77213" x="1801813" y="2752725"/>
          <p14:tracePt t="77220" x="1814513" y="2752725"/>
          <p14:tracePt t="77227" x="1838325" y="2752725"/>
          <p14:tracePt t="77234" x="1889125" y="2740025"/>
          <p14:tracePt t="77241" x="1925638" y="2740025"/>
          <p14:tracePt t="77248" x="1989138" y="2740025"/>
          <p14:tracePt t="77255" x="2038350" y="2740025"/>
          <p14:tracePt t="77262" x="2076450" y="2740025"/>
          <p14:tracePt t="77271" x="2114550" y="2740025"/>
          <p14:tracePt t="77277" x="2163763" y="2740025"/>
          <p14:tracePt t="77285" x="2201863" y="2740025"/>
          <p14:tracePt t="77292" x="2238375" y="2740025"/>
          <p14:tracePt t="77300" x="2263775" y="2740025"/>
          <p14:tracePt t="77307" x="2289175" y="2740025"/>
          <p14:tracePt t="77314" x="2327275" y="2740025"/>
          <p14:tracePt t="77322" x="2351088" y="2740025"/>
          <p14:tracePt t="77329" x="2363788" y="2740025"/>
          <p14:tracePt t="77337" x="2401888" y="2740025"/>
          <p14:tracePt t="77343" x="2427288" y="2740025"/>
          <p14:tracePt t="77351" x="2439988" y="2752725"/>
          <p14:tracePt t="77358" x="2463800" y="2752725"/>
          <p14:tracePt t="77367" x="2489200" y="2752725"/>
          <p14:tracePt t="77372" x="2514600" y="2765425"/>
          <p14:tracePt t="77379" x="2527300" y="2765425"/>
          <p14:tracePt t="77387" x="2551113" y="2765425"/>
          <p14:tracePt t="77393" x="2563813" y="2765425"/>
          <p14:tracePt t="77401" x="2601913" y="2765425"/>
          <p14:tracePt t="77407" x="2614613" y="2765425"/>
          <p14:tracePt t="77414" x="2627313" y="2765425"/>
          <p14:tracePt t="77422" x="2640013" y="2765425"/>
          <p14:tracePt t="77430" x="2676525" y="2765425"/>
          <p14:tracePt t="77437" x="2714625" y="2765425"/>
          <p14:tracePt t="77444" x="2740025" y="2765425"/>
          <p14:tracePt t="77452" x="2763838" y="2778125"/>
          <p14:tracePt t="77458" x="2789238" y="2778125"/>
          <p14:tracePt t="77467" x="2814638" y="2778125"/>
          <p14:tracePt t="77474" x="2840038" y="2778125"/>
          <p14:tracePt t="77482" x="2876550" y="2778125"/>
          <p14:tracePt t="77489" x="2901950" y="2778125"/>
          <p14:tracePt t="77496" x="2940050" y="2790825"/>
          <p14:tracePt t="77504" x="2963863" y="2790825"/>
          <p14:tracePt t="77510" x="2989263" y="2790825"/>
          <p14:tracePt t="77519" x="3014663" y="2803525"/>
          <p14:tracePt t="77526" x="3027363" y="2803525"/>
          <p14:tracePt t="77533" x="3052763" y="2803525"/>
          <p14:tracePt t="77540" x="3089275" y="2803525"/>
          <p14:tracePt t="77547" x="3114675" y="2803525"/>
          <p14:tracePt t="77554" x="3127375" y="2803525"/>
          <p14:tracePt t="77561" x="3152775" y="2803525"/>
          <p14:tracePt t="77568" x="3176588" y="2816225"/>
          <p14:tracePt t="77575" x="3214688" y="2816225"/>
          <p14:tracePt t="77583" x="3227388" y="2816225"/>
          <p14:tracePt t="77589" x="3252788" y="2828925"/>
          <p14:tracePt t="77596" x="3265488" y="2828925"/>
          <p14:tracePt t="77604" x="3289300" y="2828925"/>
          <p14:tracePt t="77610" x="3327400" y="2828925"/>
          <p14:tracePt t="77618" x="3352800" y="2828925"/>
          <p14:tracePt t="77625" x="3365500" y="2828925"/>
          <p14:tracePt t="77634" x="3389313" y="2828925"/>
          <p14:tracePt t="77640" x="3402013" y="2828925"/>
          <p14:tracePt t="77648" x="3414713" y="2828925"/>
          <p14:tracePt t="77654" x="3427413" y="2828925"/>
          <p14:tracePt t="77662" x="3440113" y="2828925"/>
          <p14:tracePt t="77676" x="3465513" y="2828925"/>
          <p14:tracePt t="77691" x="3478213" y="2828925"/>
          <p14:tracePt t="77712" x="3489325" y="2828925"/>
          <p14:tracePt t="77727" x="3502025" y="2828925"/>
          <p14:tracePt t="77735" x="3514725" y="2828925"/>
          <p14:tracePt t="78173" x="3527425" y="2828925"/>
          <p14:tracePt t="78180" x="3552825" y="2828925"/>
          <p14:tracePt t="78187" x="3578225" y="2828925"/>
          <p14:tracePt t="78195" x="3589338" y="2828925"/>
          <p14:tracePt t="78203" x="3614738" y="2828925"/>
          <p14:tracePt t="78210" x="3640138" y="2816225"/>
          <p14:tracePt t="78217" x="3665538" y="2816225"/>
          <p14:tracePt t="78224" x="3689350" y="2816225"/>
          <p14:tracePt t="78233" x="3702050" y="2816225"/>
          <p14:tracePt t="78238" x="3727450" y="2816225"/>
          <p14:tracePt t="78245" x="3752850" y="2816225"/>
          <p14:tracePt t="78253" x="3778250" y="2816225"/>
          <p14:tracePt t="78260" x="3790950" y="2816225"/>
          <p14:tracePt t="78268" x="3802063" y="2816225"/>
          <p14:tracePt t="78275" x="3827463" y="2816225"/>
          <p14:tracePt t="78282" x="3840163" y="2816225"/>
          <p14:tracePt t="78290" x="3852863" y="2816225"/>
          <p14:tracePt t="78298" x="3865563" y="2816225"/>
          <p14:tracePt t="78305" x="3878263" y="2816225"/>
          <p14:tracePt t="78312" x="3890963" y="2816225"/>
          <p14:tracePt t="78319" x="3890963" y="2803525"/>
          <p14:tracePt t="78326" x="3902075" y="2803525"/>
          <p14:tracePt t="78340" x="3914775" y="2803525"/>
          <p14:tracePt t="78354" x="3927475" y="2803525"/>
          <p14:tracePt t="78361" x="3940175" y="2803525"/>
          <p14:tracePt t="78382" x="3952875" y="2803525"/>
          <p14:tracePt t="78389" x="3965575" y="2803525"/>
          <p14:tracePt t="78404" x="3990975" y="2803525"/>
          <p14:tracePt t="78419" x="4002088" y="2803525"/>
          <p14:tracePt t="78433" x="4014788" y="2803525"/>
          <p14:tracePt t="78448" x="4027488" y="2803525"/>
          <p14:tracePt t="78589" x="4040188" y="2803525"/>
          <p14:tracePt t="78656" x="4052888" y="2803525"/>
          <p14:tracePt t="78678" x="4065588" y="2803525"/>
          <p14:tracePt t="78714" x="4078288" y="2803525"/>
          <p14:tracePt t="78758" x="4090988" y="2803525"/>
          <p14:tracePt t="78787" x="4103688" y="2803525"/>
          <p14:tracePt t="78809" x="4114800" y="2803525"/>
          <p14:tracePt t="78839" x="4127500" y="2803525"/>
          <p14:tracePt t="78900" x="4140200" y="2803525"/>
          <p14:tracePt t="78950" x="4152900" y="2790825"/>
          <p14:tracePt t="79024" x="4165600" y="2790825"/>
          <p14:tracePt t="79075" x="4178300" y="2790825"/>
          <p14:tracePt t="79201" x="4191000" y="2790825"/>
          <p14:tracePt t="79231" x="4203700" y="2790825"/>
          <p14:tracePt t="79246" x="4203700" y="2803525"/>
          <p14:tracePt t="79253" x="4214813" y="2803525"/>
          <p14:tracePt t="79259" x="4227513" y="2803525"/>
          <p14:tracePt t="79267" x="4240213" y="2816225"/>
          <p14:tracePt t="79282" x="4252913" y="2828925"/>
          <p14:tracePt t="79289" x="4265613" y="2828925"/>
          <p14:tracePt t="79296" x="4278313" y="2828925"/>
          <p14:tracePt t="79312" x="4291013" y="2828925"/>
          <p14:tracePt t="79320" x="4291013" y="2840038"/>
          <p14:tracePt t="79326" x="4303713" y="2840038"/>
          <p14:tracePt t="79348" x="4314825" y="2840038"/>
          <p14:tracePt t="79732" x="4303713" y="2840038"/>
          <p14:tracePt t="79768" x="4291013" y="2840038"/>
          <p14:tracePt t="79813" x="4278313" y="2840038"/>
          <p14:tracePt t="79842" x="4265613" y="2840038"/>
          <p14:tracePt t="79864" x="4252913" y="2840038"/>
          <p14:tracePt t="79909" x="4240213" y="2840038"/>
          <p14:tracePt t="79931" x="4240213" y="2852738"/>
          <p14:tracePt t="79937" x="4227513" y="2852738"/>
          <p14:tracePt t="79989" x="4214813" y="2852738"/>
          <p14:tracePt t="80040" x="4203700" y="2852738"/>
          <p14:tracePt t="80062" x="4191000" y="2852738"/>
          <p14:tracePt t="80114" x="4178300" y="2852738"/>
          <p14:tracePt t="80172" x="4165600" y="2852738"/>
          <p14:tracePt t="80209" x="4152900" y="2852738"/>
          <p14:tracePt t="80231" x="4140200" y="2852738"/>
          <p14:tracePt t="80282" x="4127500" y="2852738"/>
          <p14:tracePt t="80317" x="4114800" y="2852738"/>
          <p14:tracePt t="80345" x="4103688" y="2852738"/>
          <p14:tracePt t="80352" x="4078288" y="2852738"/>
          <p14:tracePt t="80359" x="4065588" y="2852738"/>
          <p14:tracePt t="80366" x="4052888" y="2852738"/>
          <p14:tracePt t="80373" x="3990975" y="2852738"/>
          <p14:tracePt t="80380" x="3927475" y="2865438"/>
          <p14:tracePt t="80386" x="3902075" y="2878138"/>
          <p14:tracePt t="80395" x="3865563" y="2878138"/>
          <p14:tracePt t="80402" x="3840163" y="2878138"/>
          <p14:tracePt t="80409" x="3814763" y="2878138"/>
          <p14:tracePt t="80417" x="3790950" y="2878138"/>
          <p14:tracePt t="80424" x="3778250" y="2878138"/>
          <p14:tracePt t="80439" x="3752850" y="2878138"/>
          <p14:tracePt t="80452" x="3740150" y="2878138"/>
          <p14:tracePt t="80475" x="3727450" y="2878138"/>
          <p14:tracePt t="80683" x="3740150" y="2878138"/>
          <p14:tracePt t="80705" x="3765550" y="2878138"/>
          <p14:tracePt t="80712" x="3765550" y="2865438"/>
          <p14:tracePt t="80719" x="3778250" y="2865438"/>
          <p14:tracePt t="80726" x="3802063" y="2865438"/>
          <p14:tracePt t="80733" x="3814763" y="2865438"/>
          <p14:tracePt t="80741" x="3827463" y="2865438"/>
          <p14:tracePt t="80748" x="3852863" y="2852738"/>
          <p14:tracePt t="80762" x="3865563" y="2852738"/>
          <p14:tracePt t="80770" x="3878263" y="2852738"/>
          <p14:tracePt t="80776" x="3890963" y="2852738"/>
          <p14:tracePt t="80783" x="3890963" y="2840038"/>
          <p14:tracePt t="80805" x="3902075" y="2840038"/>
          <p14:tracePt t="80854" x="3914775" y="2840038"/>
          <p14:tracePt t="80939" x="3927475" y="2840038"/>
          <p14:tracePt t="80976" x="3940175" y="2840038"/>
          <p14:tracePt t="81049" x="3952875" y="2840038"/>
          <p14:tracePt t="81139" x="3965575" y="2840038"/>
          <p14:tracePt t="81328" x="3978275" y="2840038"/>
          <p14:tracePt t="81809" x="3952875" y="2840038"/>
          <p14:tracePt t="81816" x="3940175" y="2840038"/>
          <p14:tracePt t="81823" x="3914775" y="2840038"/>
          <p14:tracePt t="81831" x="3878263" y="2840038"/>
          <p14:tracePt t="81838" x="3840163" y="2840038"/>
          <p14:tracePt t="81845" x="3814763" y="2840038"/>
          <p14:tracePt t="81853" x="3802063" y="2840038"/>
          <p14:tracePt t="81861" x="3790950" y="2840038"/>
          <p14:tracePt t="81867" x="3765550" y="2840038"/>
          <p14:tracePt t="81875" x="3740150" y="2840038"/>
          <p14:tracePt t="81883" x="3727450" y="2840038"/>
          <p14:tracePt t="81889" x="3714750" y="2840038"/>
          <p14:tracePt t="81896" x="3689350" y="2852738"/>
          <p14:tracePt t="81917" x="3652838" y="2852738"/>
          <p14:tracePt t="81924" x="3640138" y="2852738"/>
          <p14:tracePt t="81932" x="3627438" y="2852738"/>
          <p14:tracePt t="81940" x="3614738" y="2852738"/>
          <p14:tracePt t="81945" x="3614738" y="2865438"/>
          <p14:tracePt t="81954" x="3602038" y="2865438"/>
          <p14:tracePt t="81967" x="3589338" y="2865438"/>
          <p14:tracePt t="81973" x="3578225" y="2865438"/>
          <p14:tracePt t="82093" x="3589338" y="2865438"/>
          <p14:tracePt t="82115" x="3602038" y="2865438"/>
          <p14:tracePt t="82129" x="3627438" y="2865438"/>
          <p14:tracePt t="82137" x="3640138" y="2865438"/>
          <p14:tracePt t="82145" x="3652838" y="2852738"/>
          <p14:tracePt t="82152" x="3678238" y="2840038"/>
          <p14:tracePt t="82159" x="3714750" y="2840038"/>
          <p14:tracePt t="82167" x="3727450" y="2840038"/>
          <p14:tracePt t="82173" x="3740150" y="2840038"/>
          <p14:tracePt t="82180" x="3765550" y="2840038"/>
          <p14:tracePt t="82187" x="3778250" y="2840038"/>
          <p14:tracePt t="82194" x="3814763" y="2828925"/>
          <p14:tracePt t="82202" x="3827463" y="2828925"/>
          <p14:tracePt t="82209" x="3840163" y="2828925"/>
          <p14:tracePt t="82217" x="3852863" y="2828925"/>
          <p14:tracePt t="82222" x="3878263" y="2828925"/>
          <p14:tracePt t="82237" x="3878263" y="2816225"/>
          <p14:tracePt t="82244" x="3890963" y="2816225"/>
          <p14:tracePt t="82308" x="3865563" y="2828925"/>
          <p14:tracePt t="82316" x="3852863" y="2828925"/>
          <p14:tracePt t="82322" x="3814763" y="2828925"/>
          <p14:tracePt t="82330" x="3778250" y="2840038"/>
          <p14:tracePt t="82337" x="3727450" y="2852738"/>
          <p14:tracePt t="82343" x="3678238" y="2852738"/>
          <p14:tracePt t="82350" x="3627438" y="2865438"/>
          <p14:tracePt t="82357" x="3540125" y="2878138"/>
          <p14:tracePt t="82365" x="3440113" y="2890838"/>
          <p14:tracePt t="82372" x="3352800" y="2903538"/>
          <p14:tracePt t="82379" x="3252788" y="2916238"/>
          <p14:tracePt t="82387" x="3152775" y="2928938"/>
          <p14:tracePt t="82393" x="3040063" y="2941638"/>
          <p14:tracePt t="82400" x="2963863" y="2941638"/>
          <p14:tracePt t="82407" x="2852738" y="2952750"/>
          <p14:tracePt t="82415" x="2752725" y="2965450"/>
          <p14:tracePt t="82422" x="2663825" y="2978150"/>
          <p14:tracePt t="82429" x="2601913" y="2990850"/>
          <p14:tracePt t="82437" x="2476500" y="3003550"/>
          <p14:tracePt t="82444" x="2401888" y="3016250"/>
          <p14:tracePt t="82451" x="2314575" y="3016250"/>
          <p14:tracePt t="82458" x="2227263" y="3016250"/>
          <p14:tracePt t="82467" x="2151063" y="3028950"/>
          <p14:tracePt t="82473" x="2089150" y="3028950"/>
          <p14:tracePt t="82479" x="2038350" y="3041650"/>
          <p14:tracePt t="82487" x="1989138" y="3041650"/>
          <p14:tracePt t="82494" x="1938338" y="3054350"/>
          <p14:tracePt t="82501" x="1914525" y="3054350"/>
          <p14:tracePt t="82508" x="1876425" y="3065463"/>
          <p14:tracePt t="82517" x="1851025" y="3065463"/>
          <p14:tracePt t="82522" x="1838325" y="3065463"/>
          <p14:tracePt t="82529" x="1814513" y="3078163"/>
          <p14:tracePt t="82536" x="1789113" y="3078163"/>
          <p14:tracePt t="82544" x="1776413" y="3090863"/>
          <p14:tracePt t="82558" x="1763713" y="3090863"/>
          <p14:tracePt t="82587" x="1789113" y="3103563"/>
          <p14:tracePt t="82855" x="1763713" y="3103563"/>
          <p14:tracePt t="82862" x="1714500" y="3103563"/>
          <p14:tracePt t="82869" x="1663700" y="3103563"/>
          <p14:tracePt t="82876" x="1625600" y="3103563"/>
          <p14:tracePt t="82886" x="1589088" y="3103563"/>
          <p14:tracePt t="82901" x="1525588" y="3103563"/>
          <p14:tracePt t="82906" x="1501775" y="3103563"/>
          <p14:tracePt t="82911" x="1463675" y="3103563"/>
          <p14:tracePt t="82920" x="1450975" y="3103563"/>
          <p14:tracePt t="82925" x="1425575" y="3103563"/>
          <p14:tracePt t="82933" x="1412875" y="3103563"/>
          <p14:tracePt t="82939" x="1389063" y="3103563"/>
          <p14:tracePt t="82946" x="1376363" y="3103563"/>
          <p14:tracePt t="82954" x="1350963" y="3103563"/>
          <p14:tracePt t="82960" x="1325563" y="3103563"/>
          <p14:tracePt t="82969" x="1312863" y="3103563"/>
          <p14:tracePt t="82975" x="1289050" y="3103563"/>
          <p14:tracePt t="82982" x="1276350" y="3103563"/>
          <p14:tracePt t="82991" x="1263650" y="3103563"/>
          <p14:tracePt t="82997" x="1250950" y="3103563"/>
          <p14:tracePt t="83004" x="1238250" y="3103563"/>
          <p14:tracePt t="83011" x="1225550" y="3103563"/>
          <p14:tracePt t="83020" x="1212850" y="3103563"/>
          <p14:tracePt t="83035" x="1200150" y="3103563"/>
          <p14:tracePt t="83041" x="1189038" y="3103563"/>
          <p14:tracePt t="83048" x="1176338" y="3103563"/>
          <p14:tracePt t="83056" x="1163638" y="3103563"/>
          <p14:tracePt t="83062" x="1150938" y="3103563"/>
          <p14:tracePt t="83071" x="1138238" y="3103563"/>
          <p14:tracePt t="83078" x="1125538" y="3116263"/>
          <p14:tracePt t="83086" x="1112838" y="3116263"/>
          <p14:tracePt t="83092" x="1089025" y="3116263"/>
          <p14:tracePt t="83099" x="1076325" y="3116263"/>
          <p14:tracePt t="83107" x="1063625" y="3116263"/>
          <p14:tracePt t="83113" x="1050925" y="3116263"/>
          <p14:tracePt t="83121" x="1025525" y="3116263"/>
          <p14:tracePt t="83128" x="1000125" y="3116263"/>
          <p14:tracePt t="83136" x="987425" y="3116263"/>
          <p14:tracePt t="83142" x="963613" y="3116263"/>
          <p14:tracePt t="83150" x="950913" y="3116263"/>
          <p14:tracePt t="83157" x="938213" y="3116263"/>
          <p14:tracePt t="83164" x="925513" y="3116263"/>
          <p14:tracePt t="83171" x="900113" y="3116263"/>
          <p14:tracePt t="83177" x="887413" y="3116263"/>
          <p14:tracePt t="83186" x="863600" y="3116263"/>
          <p14:tracePt t="83192" x="850900" y="3116263"/>
          <p14:tracePt t="83202" x="838200" y="3116263"/>
          <p14:tracePt t="83207" x="825500" y="3116263"/>
          <p14:tracePt t="83213" x="812800" y="3116263"/>
          <p14:tracePt t="83221" x="787400" y="3116263"/>
          <p14:tracePt t="83228" x="776288" y="3116263"/>
          <p14:tracePt t="83236" x="763588" y="3116263"/>
          <p14:tracePt t="83242" x="738188" y="3116263"/>
          <p14:tracePt t="83253" x="725488" y="3116263"/>
          <p14:tracePt t="83258" x="712788" y="3116263"/>
          <p14:tracePt t="83265" x="700088" y="3116263"/>
          <p14:tracePt t="83272" x="687388" y="3116263"/>
          <p14:tracePt t="83279" x="674688" y="3116263"/>
          <p14:tracePt t="83286" x="674688" y="3103563"/>
          <p14:tracePt t="83303" x="663575" y="3103563"/>
          <p14:tracePt t="83310" x="663575" y="3090863"/>
          <p14:tracePt t="83322" x="650875" y="3078163"/>
          <p14:tracePt t="83336" x="650875" y="3065463"/>
          <p14:tracePt t="83342" x="650875" y="3054350"/>
          <p14:tracePt t="83351" x="650875" y="3041650"/>
          <p14:tracePt t="83363" x="650875" y="3016250"/>
          <p14:tracePt t="83378" x="663575" y="3003550"/>
          <p14:tracePt t="83384" x="663575" y="2978150"/>
          <p14:tracePt t="83392" x="674688" y="2978150"/>
          <p14:tracePt t="83401" x="674688" y="2965450"/>
          <p14:tracePt t="83412" x="687388" y="2952750"/>
          <p14:tracePt t="83421" x="687388" y="2941638"/>
          <p14:tracePt t="83427" x="700088" y="2941638"/>
          <p14:tracePt t="83434" x="700088" y="2928938"/>
          <p14:tracePt t="83441" x="712788" y="2928938"/>
          <p14:tracePt t="83450" x="725488" y="2916238"/>
          <p14:tracePt t="83463" x="738188" y="2916238"/>
          <p14:tracePt t="83477" x="738188" y="2903538"/>
          <p14:tracePt t="83484" x="750888" y="2903538"/>
          <p14:tracePt t="83499" x="763588" y="2903538"/>
          <p14:tracePt t="83505" x="776288" y="2903538"/>
          <p14:tracePt t="83520" x="787400" y="2903538"/>
          <p14:tracePt t="83555" x="800100" y="2890838"/>
          <p14:tracePt t="83590" x="812800" y="2890838"/>
          <p14:tracePt t="83604" x="825500" y="2890838"/>
          <p14:tracePt t="83611" x="838200" y="2890838"/>
          <p14:tracePt t="83625" x="850900" y="2890838"/>
          <p14:tracePt t="83640" x="863600" y="2890838"/>
          <p14:tracePt t="83655" x="876300" y="2890838"/>
          <p14:tracePt t="83668" x="887413" y="2890838"/>
          <p14:tracePt t="83690" x="887413" y="2903538"/>
          <p14:tracePt t="83717" x="887413" y="2916238"/>
          <p14:tracePt t="83745" x="887413" y="2941638"/>
          <p14:tracePt t="83766" x="887413" y="2952750"/>
          <p14:tracePt t="83773" x="887413" y="2965450"/>
          <p14:tracePt t="83780" x="887413" y="2978150"/>
          <p14:tracePt t="83788" x="887413" y="3003550"/>
          <p14:tracePt t="83794" x="887413" y="3016250"/>
          <p14:tracePt t="83801" x="887413" y="3028950"/>
          <p14:tracePt t="83808" x="887413" y="3041650"/>
          <p14:tracePt t="83818" x="887413" y="3065463"/>
          <p14:tracePt t="83823" x="876300" y="3065463"/>
          <p14:tracePt t="83830" x="876300" y="3078163"/>
          <p14:tracePt t="83838" x="863600" y="3090863"/>
          <p14:tracePt t="83845" x="863600" y="3103563"/>
          <p14:tracePt t="83852" x="850900" y="3116263"/>
          <p14:tracePt t="83859" x="838200" y="3116263"/>
          <p14:tracePt t="83867" x="838200" y="3128963"/>
          <p14:tracePt t="83873" x="825500" y="3128963"/>
          <p14:tracePt t="83881" x="812800" y="3141663"/>
          <p14:tracePt t="83888" x="787400" y="3141663"/>
          <p14:tracePt t="83895" x="776288" y="3154363"/>
          <p14:tracePt t="83902" x="750888" y="3165475"/>
          <p14:tracePt t="83909" x="725488" y="3178175"/>
          <p14:tracePt t="83918" x="700088" y="3178175"/>
          <p14:tracePt t="83926" x="674688" y="3178175"/>
          <p14:tracePt t="83931" x="663575" y="3178175"/>
          <p14:tracePt t="83938" x="638175" y="3178175"/>
          <p14:tracePt t="83946" x="625475" y="3178175"/>
          <p14:tracePt t="83953" x="612775" y="3178175"/>
          <p14:tracePt t="83960" x="600075" y="3178175"/>
          <p14:tracePt t="83974" x="587375" y="3178175"/>
          <p14:tracePt t="83989" x="587375" y="3165475"/>
          <p14:tracePt t="83997" x="587375" y="3154363"/>
          <p14:tracePt t="84004" x="587375" y="3141663"/>
          <p14:tracePt t="84018" x="600075" y="3141663"/>
          <p14:tracePt t="84025" x="612775" y="3116263"/>
          <p14:tracePt t="84034" x="625475" y="3116263"/>
          <p14:tracePt t="84040" x="625475" y="3103563"/>
          <p14:tracePt t="84047" x="638175" y="3103563"/>
          <p14:tracePt t="84054" x="650875" y="3090863"/>
          <p14:tracePt t="84060" x="663575" y="3078163"/>
          <p14:tracePt t="84076" x="687388" y="3078163"/>
          <p14:tracePt t="84084" x="687388" y="3065463"/>
          <p14:tracePt t="84090" x="700088" y="3065463"/>
          <p14:tracePt t="84097" x="712788" y="3054350"/>
          <p14:tracePt t="84104" x="725488" y="3054350"/>
          <p14:tracePt t="84112" x="750888" y="3054350"/>
          <p14:tracePt t="84119" x="776288" y="3041650"/>
          <p14:tracePt t="84125" x="800100" y="3041650"/>
          <p14:tracePt t="84134" x="812800" y="3041650"/>
          <p14:tracePt t="84140" x="850900" y="3041650"/>
          <p14:tracePt t="84147" x="876300" y="3041650"/>
          <p14:tracePt t="84155" x="912813" y="3041650"/>
          <p14:tracePt t="84162" x="938213" y="3041650"/>
          <p14:tracePt t="84168" x="976313" y="3041650"/>
          <p14:tracePt t="84175" x="1012825" y="3041650"/>
          <p14:tracePt t="84184" x="1038225" y="3041650"/>
          <p14:tracePt t="84190" x="1076325" y="3041650"/>
          <p14:tracePt t="84197" x="1089025" y="3041650"/>
          <p14:tracePt t="84204" x="1112838" y="3041650"/>
          <p14:tracePt t="84212" x="1138238" y="3041650"/>
          <p14:tracePt t="84219" x="1163638" y="3054350"/>
          <p14:tracePt t="84226" x="1189038" y="3054350"/>
          <p14:tracePt t="84234" x="1200150" y="3054350"/>
          <p14:tracePt t="84241" x="1225550" y="3054350"/>
          <p14:tracePt t="84249" x="1238250" y="3054350"/>
          <p14:tracePt t="84256" x="1250950" y="3065463"/>
          <p14:tracePt t="84264" x="1263650" y="3065463"/>
          <p14:tracePt t="84272" x="1276350" y="3065463"/>
          <p14:tracePt t="84278" x="1289050" y="3065463"/>
          <p14:tracePt t="84287" x="1300163" y="3078163"/>
          <p14:tracePt t="84301" x="1312863" y="3078163"/>
          <p14:tracePt t="84317" x="1325563" y="3078163"/>
          <p14:tracePt t="84322" x="1338263" y="3090863"/>
          <p14:tracePt t="84338" x="1350963" y="3090863"/>
          <p14:tracePt t="84360" x="1363663" y="3090863"/>
          <p14:tracePt t="84396" x="1376363" y="3090863"/>
          <p14:tracePt t="84440" x="1389063" y="3090863"/>
          <p14:tracePt t="84539" x="1376363" y="3090863"/>
          <p14:tracePt t="84554" x="1363663" y="3090863"/>
          <p14:tracePt t="84561" x="1338263" y="3090863"/>
          <p14:tracePt t="84568" x="1300163" y="3090863"/>
          <p14:tracePt t="84575" x="1250950" y="3090863"/>
          <p14:tracePt t="84584" x="1200150" y="3078163"/>
          <p14:tracePt t="84589" x="1163638" y="3065463"/>
          <p14:tracePt t="84596" x="1125538" y="3065463"/>
          <p14:tracePt t="84604" x="1100138" y="3054350"/>
          <p14:tracePt t="84611" x="1089025" y="3041650"/>
          <p14:tracePt t="84618" x="1076325" y="3041650"/>
          <p14:tracePt t="84625" x="1063625" y="3016250"/>
          <p14:tracePt t="84634" x="1050925" y="3016250"/>
          <p14:tracePt t="84640" x="1050925" y="3003550"/>
          <p14:tracePt t="84655" x="1050925" y="2978150"/>
          <p14:tracePt t="84662" x="1050925" y="2965450"/>
          <p14:tracePt t="84676" x="1050925" y="2941638"/>
          <p14:tracePt t="84684" x="1063625" y="2928938"/>
          <p14:tracePt t="84690" x="1063625" y="2916238"/>
          <p14:tracePt t="84698" x="1076325" y="2903538"/>
          <p14:tracePt t="84705" x="1089025" y="2890838"/>
          <p14:tracePt t="84712" x="1100138" y="2865438"/>
          <p14:tracePt t="84719" x="1112838" y="2852738"/>
          <p14:tracePt t="84726" x="1138238" y="2828925"/>
          <p14:tracePt t="84734" x="1150938" y="2828925"/>
          <p14:tracePt t="84740" x="1176338" y="2803525"/>
          <p14:tracePt t="84747" x="1189038" y="2778125"/>
          <p14:tracePt t="84756" x="1225550" y="2765425"/>
          <p14:tracePt t="84762" x="1250950" y="2740025"/>
          <p14:tracePt t="84770" x="1289050" y="2716213"/>
          <p14:tracePt t="84776" x="1325563" y="2690813"/>
          <p14:tracePt t="84784" x="1350963" y="2665413"/>
          <p14:tracePt t="84791" x="1389063" y="2640013"/>
          <p14:tracePt t="84798" x="1425575" y="2627313"/>
          <p14:tracePt t="84806" x="1450975" y="2616200"/>
          <p14:tracePt t="84812" x="1476375" y="2603500"/>
          <p14:tracePt t="84819" x="1501775" y="2603500"/>
          <p14:tracePt t="84825" x="1525588" y="2603500"/>
          <p14:tracePt t="84834" x="1563688" y="2590800"/>
          <p14:tracePt t="84840" x="1589088" y="2578100"/>
          <p14:tracePt t="84847" x="1612900" y="2578100"/>
          <p14:tracePt t="84855" x="1638300" y="2565400"/>
          <p14:tracePt t="84861" x="1663700" y="2565400"/>
          <p14:tracePt t="84868" x="1701800" y="2565400"/>
          <p14:tracePt t="84875" x="1725613" y="2565400"/>
          <p14:tracePt t="84884" x="1751013" y="2565400"/>
          <p14:tracePt t="84890" x="1776413" y="2565400"/>
          <p14:tracePt t="84902" x="1801813" y="2565400"/>
          <p14:tracePt t="84905" x="1838325" y="2565400"/>
          <p14:tracePt t="84911" x="1851025" y="2565400"/>
          <p14:tracePt t="84918" x="1889125" y="2565400"/>
          <p14:tracePt t="84926" x="1914525" y="2565400"/>
          <p14:tracePt t="84934" x="1938338" y="2565400"/>
          <p14:tracePt t="84939" x="1963738" y="2565400"/>
          <p14:tracePt t="84946" x="1976438" y="2578100"/>
          <p14:tracePt t="84954" x="2001838" y="2578100"/>
          <p14:tracePt t="84960" x="2014538" y="2578100"/>
          <p14:tracePt t="84968" x="2025650" y="2590800"/>
          <p14:tracePt t="84975" x="2051050" y="2590800"/>
          <p14:tracePt t="84984" x="2063750" y="2616200"/>
          <p14:tracePt t="84989" x="2076450" y="2616200"/>
          <p14:tracePt t="84997" x="2089150" y="2627313"/>
          <p14:tracePt t="85005" x="2101850" y="2627313"/>
          <p14:tracePt t="85011" x="2114550" y="2652713"/>
          <p14:tracePt t="85018" x="2127250" y="2665413"/>
          <p14:tracePt t="85026" x="2127250" y="2690813"/>
          <p14:tracePt t="85034" x="2127250" y="2703513"/>
          <p14:tracePt t="85041" x="2138363" y="2728913"/>
          <p14:tracePt t="85050" x="2138363" y="2740025"/>
          <p14:tracePt t="85056" x="2138363" y="2765425"/>
          <p14:tracePt t="85063" x="2138363" y="2790825"/>
          <p14:tracePt t="85071" x="2138363" y="2816225"/>
          <p14:tracePt t="85079" x="2138363" y="2828925"/>
          <p14:tracePt t="85085" x="2138363" y="2852738"/>
          <p14:tracePt t="85092" x="2138363" y="2878138"/>
          <p14:tracePt t="85101" x="2114550" y="2890838"/>
          <p14:tracePt t="85108" x="2114550" y="2903538"/>
          <p14:tracePt t="85116" x="2114550" y="2916238"/>
          <p14:tracePt t="85123" x="2101850" y="2928938"/>
          <p14:tracePt t="85130" x="2089150" y="2941638"/>
          <p14:tracePt t="85137" x="2089150" y="2952750"/>
          <p14:tracePt t="85144" x="2076450" y="2965450"/>
          <p14:tracePt t="85159" x="2063750" y="2978150"/>
          <p14:tracePt t="85167" x="2051050" y="2990850"/>
          <p14:tracePt t="85174" x="2051050" y="3003550"/>
          <p14:tracePt t="85189" x="2038350" y="3016250"/>
          <p14:tracePt t="85195" x="2038350" y="3028950"/>
          <p14:tracePt t="85204" x="2025650" y="3041650"/>
          <p14:tracePt t="85218" x="2014538" y="3054350"/>
          <p14:tracePt t="85231" x="2001838" y="3078163"/>
          <p14:tracePt t="85238" x="2001838" y="3065463"/>
          <p14:tracePt t="85246" x="1976438" y="3090863"/>
          <p14:tracePt t="85252" x="1951038" y="3103563"/>
          <p14:tracePt t="85259" x="1938338" y="3103563"/>
          <p14:tracePt t="85267" x="1938338" y="3116263"/>
          <p14:tracePt t="85275" x="1925638" y="3128963"/>
          <p14:tracePt t="85284" x="1901825" y="3128963"/>
          <p14:tracePt t="85289" x="1889125" y="3154363"/>
          <p14:tracePt t="85297" x="1863725" y="3154363"/>
          <p14:tracePt t="85304" x="1863725" y="3165475"/>
          <p14:tracePt t="85312" x="1825625" y="3178175"/>
          <p14:tracePt t="85320" x="1814513" y="3190875"/>
          <p14:tracePt t="85326" x="1789113" y="3203575"/>
          <p14:tracePt t="85334" x="1763713" y="3216275"/>
          <p14:tracePt t="85342" x="1751013" y="3216275"/>
          <p14:tracePt t="85351" x="1714500" y="3241675"/>
          <p14:tracePt t="85355" x="1689100" y="3241675"/>
          <p14:tracePt t="85363" x="1663700" y="3241675"/>
          <p14:tracePt t="85371" x="1638300" y="3241675"/>
          <p14:tracePt t="85377" x="1612900" y="3241675"/>
          <p14:tracePt t="85385" x="1589088" y="3241675"/>
          <p14:tracePt t="85392" x="1550988" y="3241675"/>
          <p14:tracePt t="85400" x="1538288" y="3241675"/>
          <p14:tracePt t="85405" x="1525588" y="3241675"/>
          <p14:tracePt t="85413" x="1501775" y="3228975"/>
          <p14:tracePt t="85420" x="1489075" y="3228975"/>
          <p14:tracePt t="85427" x="1476375" y="3203575"/>
          <p14:tracePt t="85434" x="1450975" y="3203575"/>
          <p14:tracePt t="85441" x="1450975" y="3178175"/>
          <p14:tracePt t="85448" x="1425575" y="3178175"/>
          <p14:tracePt t="85455" x="1425575" y="3154363"/>
          <p14:tracePt t="85462" x="1412875" y="3154363"/>
          <p14:tracePt t="85470" x="1412875" y="3128963"/>
          <p14:tracePt t="85484" x="1412875" y="3116263"/>
          <p14:tracePt t="85492" x="1412875" y="3103563"/>
          <p14:tracePt t="85500" x="1412875" y="3090863"/>
          <p14:tracePt t="85506" x="1412875" y="3078163"/>
          <p14:tracePt t="85513" x="1412875" y="3054350"/>
          <p14:tracePt t="85527" x="1412875" y="3028950"/>
          <p14:tracePt t="85541" x="1425575" y="3016250"/>
          <p14:tracePt t="85548" x="1438275" y="3003550"/>
          <p14:tracePt t="85555" x="1438275" y="2990850"/>
          <p14:tracePt t="85562" x="1438275" y="2978150"/>
          <p14:tracePt t="85568" x="1450975" y="2965450"/>
          <p14:tracePt t="85576" x="1450975" y="2952750"/>
          <p14:tracePt t="85590" x="1463675" y="2941638"/>
          <p14:tracePt t="85597" x="1476375" y="2916238"/>
          <p14:tracePt t="85605" x="1489075" y="2903538"/>
          <p14:tracePt t="85611" x="1501775" y="2878138"/>
          <p14:tracePt t="85626" x="1525588" y="2865438"/>
          <p14:tracePt t="85634" x="1538288" y="2840038"/>
          <p14:tracePt t="85640" x="1550988" y="2828925"/>
          <p14:tracePt t="85647" x="1576388" y="2803525"/>
          <p14:tracePt t="85655" x="1589088" y="2790825"/>
          <p14:tracePt t="85661" x="1625600" y="2765425"/>
          <p14:tracePt t="85669" x="1651000" y="2752725"/>
          <p14:tracePt t="85676" x="1689100" y="2728913"/>
          <p14:tracePt t="85684" x="1725613" y="2703513"/>
          <p14:tracePt t="85690" x="1789113" y="2678113"/>
          <p14:tracePt t="85697" x="1825625" y="2665413"/>
          <p14:tracePt t="85705" x="1863725" y="2640013"/>
          <p14:tracePt t="85711" x="1901825" y="2640013"/>
          <p14:tracePt t="85718" x="1963738" y="2627313"/>
          <p14:tracePt t="85725" x="1989138" y="2616200"/>
          <p14:tracePt t="85734" x="2038350" y="2616200"/>
          <p14:tracePt t="85739" x="2076450" y="2616200"/>
          <p14:tracePt t="85747" x="2114550" y="2616200"/>
          <p14:tracePt t="85754" x="2138363" y="2616200"/>
          <p14:tracePt t="85761" x="2176463" y="2616200"/>
          <p14:tracePt t="85767" x="2214563" y="2627313"/>
          <p14:tracePt t="85775" x="2238375" y="2627313"/>
          <p14:tracePt t="85784" x="2276475" y="2627313"/>
          <p14:tracePt t="85789" x="2301875" y="2640013"/>
          <p14:tracePt t="85797" x="2314575" y="2652713"/>
          <p14:tracePt t="85805" x="2338388" y="2652713"/>
          <p14:tracePt t="85812" x="2351088" y="2665413"/>
          <p14:tracePt t="85819" x="2363788" y="2678113"/>
          <p14:tracePt t="85825" x="2376488" y="2690813"/>
          <p14:tracePt t="85834" x="2389188" y="2703513"/>
          <p14:tracePt t="85841" x="2389188" y="2716213"/>
          <p14:tracePt t="85849" x="2401888" y="2728913"/>
          <p14:tracePt t="85855" x="2401888" y="2740025"/>
          <p14:tracePt t="85862" x="2401888" y="2752725"/>
          <p14:tracePt t="85871" x="2401888" y="2765425"/>
          <p14:tracePt t="85876" x="2401888" y="2790825"/>
          <p14:tracePt t="85884" x="2401888" y="2803525"/>
          <p14:tracePt t="85902" x="2389188" y="2840038"/>
          <p14:tracePt t="85905" x="2376488" y="2852738"/>
          <p14:tracePt t="85911" x="2351088" y="2878138"/>
          <p14:tracePt t="85918" x="2338388" y="2916238"/>
          <p14:tracePt t="85926" x="2327275" y="2928938"/>
          <p14:tracePt t="85934" x="2301875" y="2941638"/>
          <p14:tracePt t="85940" x="2289175" y="2965450"/>
          <p14:tracePt t="85947" x="2276475" y="2965450"/>
          <p14:tracePt t="85956" x="2263775" y="2990850"/>
          <p14:tracePt t="85961" x="2227263" y="3003550"/>
          <p14:tracePt t="85969" x="2227263" y="3016250"/>
          <p14:tracePt t="85975" x="2201863" y="3028950"/>
          <p14:tracePt t="85984" x="2163763" y="3054350"/>
          <p14:tracePt t="85990" x="2114550" y="3078163"/>
          <p14:tracePt t="85997" x="2101850" y="3090863"/>
          <p14:tracePt t="86006" x="2051050" y="3116263"/>
          <p14:tracePt t="86013" x="1989138" y="3128963"/>
          <p14:tracePt t="86021" x="1951038" y="3128963"/>
          <p14:tracePt t="86027" x="1901825" y="3154363"/>
          <p14:tracePt t="86034" x="1838325" y="3165475"/>
          <p14:tracePt t="86041" x="1801813" y="3190875"/>
          <p14:tracePt t="86050" x="1763713" y="3190875"/>
          <p14:tracePt t="86056" x="1714500" y="3190875"/>
          <p14:tracePt t="86063" x="1676400" y="3190875"/>
          <p14:tracePt t="86071" x="1638300" y="3190875"/>
          <p14:tracePt t="86078" x="1601788" y="3190875"/>
          <p14:tracePt t="86084" x="1576388" y="3190875"/>
          <p14:tracePt t="86091" x="1538288" y="3190875"/>
          <p14:tracePt t="86100" x="1512888" y="3178175"/>
          <p14:tracePt t="86105" x="1476375" y="3165475"/>
          <p14:tracePt t="86112" x="1450975" y="3154363"/>
          <p14:tracePt t="86120" x="1438275" y="3154363"/>
          <p14:tracePt t="86126" x="1412875" y="3141663"/>
          <p14:tracePt t="86134" x="1401763" y="3141663"/>
          <p14:tracePt t="86140" x="1401763" y="3128963"/>
          <p14:tracePt t="86147" x="1376363" y="3116263"/>
          <p14:tracePt t="86162" x="1376363" y="3103563"/>
          <p14:tracePt t="86170" x="1363663" y="3090863"/>
          <p14:tracePt t="86177" x="1363663" y="3078163"/>
          <p14:tracePt t="86191" x="1363663" y="3065463"/>
          <p14:tracePt t="86206" x="1363663" y="3054350"/>
          <p14:tracePt t="86213" x="1363663" y="3041650"/>
          <p14:tracePt t="86221" x="1363663" y="3028950"/>
          <p14:tracePt t="86234" x="1376363" y="3016250"/>
          <p14:tracePt t="86248" x="1389063" y="3003550"/>
          <p14:tracePt t="86255" x="1401763" y="3003550"/>
          <p14:tracePt t="86262" x="1401763" y="2990850"/>
          <p14:tracePt t="86270" x="1412875" y="2990850"/>
          <p14:tracePt t="86276" x="1425575" y="2990850"/>
          <p14:tracePt t="86284" x="1425575" y="2965450"/>
          <p14:tracePt t="86290" x="1438275" y="2965450"/>
          <p14:tracePt t="86297" x="1463675" y="2965450"/>
          <p14:tracePt t="86305" x="1463675" y="2952750"/>
          <p14:tracePt t="86311" x="1476375" y="2952750"/>
          <p14:tracePt t="86320" x="1501775" y="2941638"/>
          <p14:tracePt t="86326" x="1525588" y="2928938"/>
          <p14:tracePt t="86334" x="1538288" y="2916238"/>
          <p14:tracePt t="86341" x="1576388" y="2916238"/>
          <p14:tracePt t="86348" x="1589088" y="2903538"/>
          <p14:tracePt t="86356" x="1625600" y="2903538"/>
          <p14:tracePt t="86362" x="1651000" y="2890838"/>
          <p14:tracePt t="86369" x="1676400" y="2878138"/>
          <p14:tracePt t="86376" x="1701800" y="2878138"/>
          <p14:tracePt t="86384" x="1738313" y="2865438"/>
          <p14:tracePt t="86391" x="1763713" y="2852738"/>
          <p14:tracePt t="86399" x="1776413" y="2852738"/>
          <p14:tracePt t="86405" x="1814513" y="2840038"/>
          <p14:tracePt t="86413" x="1851025" y="2840038"/>
          <p14:tracePt t="86421" x="1876425" y="2840038"/>
          <p14:tracePt t="86427" x="1914525" y="2840038"/>
          <p14:tracePt t="86434" x="1951038" y="2840038"/>
          <p14:tracePt t="86442" x="1976438" y="2840038"/>
          <p14:tracePt t="86451" x="2001838" y="2840038"/>
          <p14:tracePt t="86456" x="2025650" y="2840038"/>
          <p14:tracePt t="86463" x="2051050" y="2840038"/>
          <p14:tracePt t="86470" x="2076450" y="2840038"/>
          <p14:tracePt t="86477" x="2089150" y="2840038"/>
          <p14:tracePt t="86484" x="2101850" y="2852738"/>
          <p14:tracePt t="86491" x="2127250" y="2865438"/>
          <p14:tracePt t="86499" x="2138363" y="2865438"/>
          <p14:tracePt t="86505" x="2151063" y="2865438"/>
          <p14:tracePt t="86519" x="2176463" y="2878138"/>
          <p14:tracePt t="86526" x="2176463" y="2890838"/>
          <p14:tracePt t="86547" x="2189163" y="2903538"/>
          <p14:tracePt t="86568" x="2201863" y="2928938"/>
          <p14:tracePt t="86589" x="2201863" y="2941638"/>
          <p14:tracePt t="86604" x="2201863" y="2952750"/>
          <p14:tracePt t="86610" x="2201863" y="2965450"/>
          <p14:tracePt t="86618" x="2201863" y="2990850"/>
          <p14:tracePt t="86624" x="2201863" y="3003550"/>
          <p14:tracePt t="86639" x="2201863" y="3028950"/>
          <p14:tracePt t="86646" x="2189163" y="3054350"/>
          <p14:tracePt t="86654" x="2176463" y="3065463"/>
          <p14:tracePt t="86660" x="2163763" y="3090863"/>
          <p14:tracePt t="86668" x="2151063" y="3116263"/>
          <p14:tracePt t="86674" x="2138363" y="3128963"/>
          <p14:tracePt t="86682" x="2114550" y="3165475"/>
          <p14:tracePt t="86689" x="2101850" y="3190875"/>
          <p14:tracePt t="86696" x="2089150" y="3216275"/>
          <p14:tracePt t="86703" x="2063750" y="3241675"/>
          <p14:tracePt t="86710" x="2063750" y="3267075"/>
          <p14:tracePt t="86718" x="2025650" y="3290888"/>
          <p14:tracePt t="86724" x="2014538" y="3303588"/>
          <p14:tracePt t="86731" x="2001838" y="3328988"/>
          <p14:tracePt t="86741" x="1989138" y="3341688"/>
          <p14:tracePt t="86745" x="1963738" y="3354388"/>
          <p14:tracePt t="86752" x="1951038" y="3367088"/>
          <p14:tracePt t="86759" x="1925638" y="3367088"/>
          <p14:tracePt t="86768" x="1901825" y="3378200"/>
          <p14:tracePt t="86774" x="1889125" y="3378200"/>
          <p14:tracePt t="86781" x="1863725" y="3378200"/>
          <p14:tracePt t="86790" x="1851025" y="3378200"/>
          <p14:tracePt t="86796" x="1825625" y="3378200"/>
          <p14:tracePt t="86804" x="1801813" y="3378200"/>
          <p14:tracePt t="86810" x="1763713" y="3378200"/>
          <p14:tracePt t="86818" x="1751013" y="3378200"/>
          <p14:tracePt t="86825" x="1738313" y="3367088"/>
          <p14:tracePt t="86834" x="1701800" y="3354388"/>
          <p14:tracePt t="86841" x="1676400" y="3341688"/>
          <p14:tracePt t="86847" x="1663700" y="3341688"/>
          <p14:tracePt t="86855" x="1638300" y="3316288"/>
          <p14:tracePt t="86862" x="1625600" y="3316288"/>
          <p14:tracePt t="86870" x="1612900" y="3303588"/>
          <p14:tracePt t="86876" x="1601788" y="3290888"/>
          <p14:tracePt t="86885" x="1601788" y="3278188"/>
          <p14:tracePt t="86891" x="1589088" y="3267075"/>
          <p14:tracePt t="86905" x="1589088" y="3228975"/>
          <p14:tracePt t="86919" x="1589088" y="3203575"/>
          <p14:tracePt t="86935" x="1589088" y="3190875"/>
          <p14:tracePt t="86941" x="1589088" y="3178175"/>
          <p14:tracePt t="86947" x="1601788" y="3165475"/>
          <p14:tracePt t="86956" x="1612900" y="3165475"/>
          <p14:tracePt t="86962" x="1612900" y="3154363"/>
          <p14:tracePt t="86971" x="1638300" y="3154363"/>
          <p14:tracePt t="86977" x="1638300" y="3141663"/>
          <p14:tracePt t="86985" x="1663700" y="3128963"/>
          <p14:tracePt t="86992" x="1676400" y="3116263"/>
          <p14:tracePt t="86999" x="1689100" y="3116263"/>
          <p14:tracePt t="87006" x="1701800" y="3116263"/>
          <p14:tracePt t="87013" x="1725613" y="3103563"/>
          <p14:tracePt t="87020" x="1738313" y="3090863"/>
          <p14:tracePt t="87027" x="1763713" y="3090863"/>
          <p14:tracePt t="87036" x="1801813" y="3078163"/>
          <p14:tracePt t="87043" x="1825625" y="3065463"/>
          <p14:tracePt t="87052" x="1876425" y="3054350"/>
          <p14:tracePt t="87058" x="1925638" y="3041650"/>
          <p14:tracePt t="87064" x="1976438" y="3041650"/>
          <p14:tracePt t="87070" x="2014538" y="3028950"/>
          <p14:tracePt t="87078" x="2051050" y="3028950"/>
          <p14:tracePt t="87088" x="2101850" y="3016250"/>
          <p14:tracePt t="87093" x="2138363" y="3003550"/>
          <p14:tracePt t="87100" x="2176463" y="3003550"/>
          <p14:tracePt t="87106" x="2214563" y="3003550"/>
          <p14:tracePt t="87113" x="2251075" y="3003550"/>
          <p14:tracePt t="87120" x="2276475" y="3003550"/>
          <p14:tracePt t="87128" x="2301875" y="3003550"/>
          <p14:tracePt t="87136" x="2314575" y="3003550"/>
          <p14:tracePt t="87143" x="2338388" y="3003550"/>
          <p14:tracePt t="87150" x="2351088" y="3003550"/>
          <p14:tracePt t="87158" x="2363788" y="3016250"/>
          <p14:tracePt t="87165" x="2376488" y="3016250"/>
          <p14:tracePt t="87187" x="2389188" y="3028950"/>
          <p14:tracePt t="87201" x="2389188" y="3041650"/>
          <p14:tracePt t="87208" x="2389188" y="3054350"/>
          <p14:tracePt t="87215" x="2389188" y="3065463"/>
          <p14:tracePt t="87229" x="2376488" y="3090863"/>
          <p14:tracePt t="87237" x="2363788" y="3116263"/>
          <p14:tracePt t="87244" x="2351088" y="3116263"/>
          <p14:tracePt t="87250" x="2338388" y="3141663"/>
          <p14:tracePt t="87258" x="2327275" y="3141663"/>
          <p14:tracePt t="87267" x="2314575" y="3165475"/>
          <p14:tracePt t="87272" x="2301875" y="3178175"/>
          <p14:tracePt t="87280" x="2289175" y="3190875"/>
          <p14:tracePt t="87287" x="2276475" y="3216275"/>
          <p14:tracePt t="87294" x="2238375" y="3228975"/>
          <p14:tracePt t="87300" x="2227263" y="3254375"/>
          <p14:tracePt t="87307" x="2201863" y="3278188"/>
          <p14:tracePt t="87315" x="2163763" y="3303588"/>
          <p14:tracePt t="87322" x="2138363" y="3328988"/>
          <p14:tracePt t="87331" x="2114550" y="3341688"/>
          <p14:tracePt t="87338" x="2089150" y="3367088"/>
          <p14:tracePt t="87345" x="2051050" y="3378200"/>
          <p14:tracePt t="87352" x="2038350" y="3390900"/>
          <p14:tracePt t="87359" x="2025650" y="3403600"/>
          <p14:tracePt t="87367" x="2001838" y="3403600"/>
          <p14:tracePt t="87382" x="1989138" y="3403600"/>
          <p14:tracePt t="87388" x="1976438" y="3403600"/>
          <p14:tracePt t="87408" x="1963738" y="3403600"/>
          <p14:tracePt t="87437" x="1963738" y="3390900"/>
          <p14:tracePt t="87445" x="1976438" y="3378200"/>
          <p14:tracePt t="87452" x="1989138" y="3367088"/>
          <p14:tracePt t="87460" x="2001838" y="3354388"/>
          <p14:tracePt t="87467" x="2014538" y="3341688"/>
          <p14:tracePt t="87474" x="2025650" y="3341688"/>
          <p14:tracePt t="87484" x="2038350" y="3328988"/>
          <p14:tracePt t="87490" x="2063750" y="3316288"/>
          <p14:tracePt t="87497" x="2076450" y="3316288"/>
          <p14:tracePt t="87504" x="2089150" y="3290888"/>
          <p14:tracePt t="87511" x="2114550" y="3290888"/>
          <p14:tracePt t="87519" x="2138363" y="3267075"/>
          <p14:tracePt t="87526" x="2151063" y="3254375"/>
          <p14:tracePt t="87534" x="2189163" y="3254375"/>
          <p14:tracePt t="87541" x="2227263" y="3228975"/>
          <p14:tracePt t="87550" x="2251075" y="3216275"/>
          <p14:tracePt t="87556" x="2301875" y="3216275"/>
          <p14:tracePt t="87563" x="2338388" y="3190875"/>
          <p14:tracePt t="87571" x="2363788" y="3178175"/>
          <p14:tracePt t="87578" x="2401888" y="3178175"/>
          <p14:tracePt t="87585" x="2439988" y="3165475"/>
          <p14:tracePt t="87593" x="2463800" y="3165475"/>
          <p14:tracePt t="87601" x="2489200" y="3165475"/>
          <p14:tracePt t="87607" x="2501900" y="3165475"/>
          <p14:tracePt t="87615" x="2514600" y="3165475"/>
          <p14:tracePt t="87623" x="2540000" y="3165475"/>
          <p14:tracePt t="87629" x="2551113" y="3165475"/>
          <p14:tracePt t="87637" x="2563813" y="3165475"/>
          <p14:tracePt t="87659" x="2576513" y="3165475"/>
          <p14:tracePt t="87688" x="2589213" y="3178175"/>
          <p14:tracePt t="87696" x="2589213" y="3190875"/>
          <p14:tracePt t="87704" x="2589213" y="3203575"/>
          <p14:tracePt t="87711" x="2589213" y="3216275"/>
          <p14:tracePt t="87719" x="2589213" y="3228975"/>
          <p14:tracePt t="87725" x="2589213" y="3267075"/>
          <p14:tracePt t="87734" x="2576513" y="3290888"/>
          <p14:tracePt t="87741" x="2563813" y="3328988"/>
          <p14:tracePt t="87747" x="2551113" y="3354388"/>
          <p14:tracePt t="87755" x="2540000" y="3390900"/>
          <p14:tracePt t="87762" x="2527300" y="3429000"/>
          <p14:tracePt t="87771" x="2514600" y="3454400"/>
          <p14:tracePt t="87777" x="2501900" y="3479800"/>
          <p14:tracePt t="87784" x="2501900" y="3490913"/>
          <p14:tracePt t="87792" x="2476500" y="3516313"/>
          <p14:tracePt t="87800" x="2476500" y="3529013"/>
          <p14:tracePt t="87806" x="2463800" y="3541713"/>
          <p14:tracePt t="87822" x="2451100" y="3554413"/>
          <p14:tracePt t="87827" x="2439988" y="3554413"/>
          <p14:tracePt t="87843" x="2439988" y="3567113"/>
          <p14:tracePt t="87865" x="2427288" y="3567113"/>
          <p14:tracePt t="87923" x="2439988" y="3567113"/>
          <p14:tracePt t="87939" x="2451100" y="3567113"/>
          <p14:tracePt t="87946" x="2451100" y="3554413"/>
          <p14:tracePt t="87954" x="2463800" y="3554413"/>
          <p14:tracePt t="87960" x="2489200" y="3529013"/>
          <p14:tracePt t="87967" x="2514600" y="3516313"/>
          <p14:tracePt t="87974" x="2540000" y="3490913"/>
          <p14:tracePt t="87982" x="2601913" y="3467100"/>
          <p14:tracePt t="87989" x="2640013" y="3441700"/>
          <p14:tracePt t="87996" x="2676525" y="3416300"/>
          <p14:tracePt t="88003" x="2740025" y="3403600"/>
          <p14:tracePt t="88011" x="2776538" y="3378200"/>
          <p14:tracePt t="88019" x="2827338" y="3354388"/>
          <p14:tracePt t="88024" x="2876550" y="3341688"/>
          <p14:tracePt t="88034" x="2914650" y="3328988"/>
          <p14:tracePt t="88039" x="2952750" y="3316288"/>
          <p14:tracePt t="88046" x="2989263" y="3290888"/>
          <p14:tracePt t="88056" x="3014663" y="3290888"/>
          <p14:tracePt t="88061" x="3052763" y="3278188"/>
          <p14:tracePt t="88069" x="3076575" y="3267075"/>
          <p14:tracePt t="88075" x="3089275" y="3254375"/>
          <p14:tracePt t="88084" x="3114675" y="3254375"/>
          <p14:tracePt t="88089" x="3140075" y="3254375"/>
          <p14:tracePt t="88096" x="3140075" y="3241675"/>
          <p14:tracePt t="88104" x="3165475" y="3228975"/>
          <p14:tracePt t="88125" x="3176588" y="3228975"/>
          <p14:tracePt t="88139" x="3189288" y="3228975"/>
          <p14:tracePt t="88283" x="3176588" y="3228975"/>
          <p14:tracePt t="88298" x="3176588" y="3241675"/>
          <p14:tracePt t="88320" x="3165475" y="3241675"/>
          <p14:tracePt t="88326" x="3152775" y="3254375"/>
          <p14:tracePt t="88334" x="3127375" y="3254375"/>
          <p14:tracePt t="88342" x="3114675" y="3267075"/>
          <p14:tracePt t="88350" x="3089275" y="3267075"/>
          <p14:tracePt t="88356" x="3065463" y="3278188"/>
          <p14:tracePt t="88364" x="3040063" y="3278188"/>
          <p14:tracePt t="88372" x="3027363" y="3278188"/>
          <p14:tracePt t="88378" x="3001963" y="3278188"/>
          <p14:tracePt t="88387" x="2989263" y="3290888"/>
          <p14:tracePt t="88393" x="2963863" y="3290888"/>
          <p14:tracePt t="88401" x="2940050" y="3290888"/>
          <p14:tracePt t="88417" x="2914650" y="3290888"/>
          <p14:tracePt t="88422" x="2901950" y="3290888"/>
          <p14:tracePt t="88429" x="2876550" y="3290888"/>
          <p14:tracePt t="88438" x="2863850" y="3278188"/>
          <p14:tracePt t="88445" x="2852738" y="3278188"/>
          <p14:tracePt t="88453" x="2840038" y="3278188"/>
          <p14:tracePt t="88459" x="2814638" y="3267075"/>
          <p14:tracePt t="88467" x="2801938" y="3267075"/>
          <p14:tracePt t="88473" x="2789238" y="3254375"/>
          <p14:tracePt t="88480" x="2776538" y="3254375"/>
          <p14:tracePt t="88488" x="2763838" y="3254375"/>
          <p14:tracePt t="88496" x="2752725" y="3241675"/>
          <p14:tracePt t="88503" x="2740025" y="3241675"/>
          <p14:tracePt t="88511" x="2727325" y="3228975"/>
          <p14:tracePt t="88517" x="2714625" y="3228975"/>
          <p14:tracePt t="88525" x="2714625" y="3216275"/>
          <p14:tracePt t="88534" x="2701925" y="3216275"/>
          <p14:tracePt t="88540" x="2701925" y="3203575"/>
          <p14:tracePt t="88555" x="2689225" y="3203575"/>
          <p14:tracePt t="88561" x="2689225" y="3190875"/>
          <p14:tracePt t="88576" x="2676525" y="3178175"/>
          <p14:tracePt t="88592" x="2676525" y="3165475"/>
          <p14:tracePt t="88601" x="2663825" y="3165475"/>
          <p14:tracePt t="88613" x="2663825" y="3154363"/>
          <p14:tracePt t="88643" x="2663825" y="3141663"/>
          <p14:tracePt t="88666" x="2676525" y="3141663"/>
          <p14:tracePt t="88696" x="2676525" y="3128963"/>
          <p14:tracePt t="88725" x="2689225" y="3116263"/>
          <p14:tracePt t="88762" x="2701925" y="3116263"/>
          <p14:tracePt t="88770" x="2727325" y="3103563"/>
          <p14:tracePt t="88777" x="2763838" y="3103563"/>
          <p14:tracePt t="88787" x="2852738" y="3078163"/>
          <p14:tracePt t="88793" x="2876550" y="3078163"/>
          <p14:tracePt t="88800" x="2940050" y="3078163"/>
          <p14:tracePt t="88808" x="2963863" y="3078163"/>
          <p14:tracePt t="88814" x="3001963" y="3065463"/>
          <p14:tracePt t="88821" x="3027363" y="3065463"/>
          <p14:tracePt t="88828" x="3065463" y="3054350"/>
          <p14:tracePt t="88836" x="3089275" y="3054350"/>
          <p14:tracePt t="88843" x="3101975" y="3054350"/>
          <p14:tracePt t="88852" x="3127375" y="3054350"/>
          <p14:tracePt t="88858" x="3152775" y="3054350"/>
          <p14:tracePt t="88866" x="3176588" y="3054350"/>
          <p14:tracePt t="88873" x="3201988" y="3054350"/>
          <p14:tracePt t="88880" x="3214688" y="3054350"/>
          <p14:tracePt t="88887" x="3227388" y="3054350"/>
          <p14:tracePt t="88894" x="3252788" y="3054350"/>
          <p14:tracePt t="88909" x="3265488" y="3054350"/>
          <p14:tracePt t="88916" x="3276600" y="3054350"/>
          <p14:tracePt t="88922" x="3289300" y="3054350"/>
          <p14:tracePt t="88939" x="3302000" y="3054350"/>
          <p14:tracePt t="88951" x="3314700" y="3054350"/>
          <p14:tracePt t="88981" x="3327400" y="3054350"/>
          <p14:tracePt t="89003" x="3327400" y="3065463"/>
          <p14:tracePt t="89081" x="3327400" y="3078163"/>
          <p14:tracePt t="89087" x="3314700" y="3090863"/>
          <p14:tracePt t="89095" x="3302000" y="3090863"/>
          <p14:tracePt t="89103" x="3276600" y="3090863"/>
          <p14:tracePt t="89109" x="3227388" y="3116263"/>
          <p14:tracePt t="89118" x="3201988" y="3128963"/>
          <p14:tracePt t="89124" x="3165475" y="3128963"/>
          <p14:tracePt t="89131" x="3127375" y="3128963"/>
          <p14:tracePt t="89138" x="3089275" y="3128963"/>
          <p14:tracePt t="89145" x="3076575" y="3128963"/>
          <p14:tracePt t="89160" x="3052763" y="3128963"/>
          <p14:tracePt t="89224" x="3065463" y="3116263"/>
          <p14:tracePt t="89231" x="3089275" y="3103563"/>
          <p14:tracePt t="89246" x="3101975" y="3103563"/>
          <p14:tracePt t="89255" x="3114675" y="3090863"/>
          <p14:tracePt t="89261" x="3127375" y="3090863"/>
          <p14:tracePt t="89270" x="3140075" y="3090863"/>
          <p14:tracePt t="89276" x="3176588" y="3078163"/>
          <p14:tracePt t="89284" x="3201988" y="3078163"/>
          <p14:tracePt t="89291" x="3227388" y="3065463"/>
          <p14:tracePt t="89298" x="3240088" y="3054350"/>
          <p14:tracePt t="89305" x="3289300" y="3054350"/>
          <p14:tracePt t="89312" x="3327400" y="3054350"/>
          <p14:tracePt t="89321" x="3365500" y="3054350"/>
          <p14:tracePt t="89327" x="3427413" y="3041650"/>
          <p14:tracePt t="89334" x="3465513" y="3041650"/>
          <p14:tracePt t="89342" x="3502025" y="3028950"/>
          <p14:tracePt t="89350" x="3540125" y="3028950"/>
          <p14:tracePt t="89356" x="3565525" y="3028950"/>
          <p14:tracePt t="89363" x="3589338" y="3028950"/>
          <p14:tracePt t="89371" x="3602038" y="3016250"/>
          <p14:tracePt t="89378" x="3627438" y="3016250"/>
          <p14:tracePt t="89387" x="3640138" y="3016250"/>
          <p14:tracePt t="89421" x="3627438" y="3028950"/>
          <p14:tracePt t="89428" x="3602038" y="3028950"/>
          <p14:tracePt t="89435" x="3578225" y="3041650"/>
          <p14:tracePt t="89443" x="3527425" y="3065463"/>
          <p14:tracePt t="89451" x="3427413" y="3090863"/>
          <p14:tracePt t="89458" x="3340100" y="3116263"/>
          <p14:tracePt t="89465" x="3252788" y="3154363"/>
          <p14:tracePt t="89473" x="3201988" y="3178175"/>
          <p14:tracePt t="89479" x="3127375" y="3203575"/>
          <p14:tracePt t="89488" x="3076575" y="3216275"/>
          <p14:tracePt t="89494" x="3014663" y="3228975"/>
          <p14:tracePt t="89502" x="2989263" y="3254375"/>
          <p14:tracePt t="89509" x="2976563" y="3254375"/>
          <p14:tracePt t="89518" x="2940050" y="3267075"/>
          <p14:tracePt t="89531" x="2927350" y="3278188"/>
          <p14:tracePt t="89567" x="2940050" y="3267075"/>
          <p14:tracePt t="89574" x="2963863" y="3267075"/>
          <p14:tracePt t="89582" x="3001963" y="3254375"/>
          <p14:tracePt t="89589" x="3052763" y="3241675"/>
          <p14:tracePt t="89596" x="3127375" y="3228975"/>
          <p14:tracePt t="89604" x="3189288" y="3203575"/>
          <p14:tracePt t="89611" x="3252788" y="3203575"/>
          <p14:tracePt t="89617" x="3340100" y="3178175"/>
          <p14:tracePt t="89625" x="3427413" y="3178175"/>
          <p14:tracePt t="89634" x="3478213" y="3165475"/>
          <p14:tracePt t="89639" x="3540125" y="3165475"/>
          <p14:tracePt t="89646" x="3589338" y="3165475"/>
          <p14:tracePt t="89655" x="3640138" y="3154363"/>
          <p14:tracePt t="89662" x="3665538" y="3141663"/>
          <p14:tracePt t="89669" x="3689350" y="3128963"/>
          <p14:tracePt t="89676" x="3702050" y="3128963"/>
          <p14:tracePt t="89684" x="3714750" y="3128963"/>
          <p14:tracePt t="89698" x="3727450" y="3128963"/>
          <p14:tracePt t="89727" x="3702050" y="3128963"/>
          <p14:tracePt t="89735" x="3589338" y="3154363"/>
          <p14:tracePt t="89741" x="3502025" y="3178175"/>
          <p14:tracePt t="89751" x="3414713" y="3203575"/>
          <p14:tracePt t="89757" x="3327400" y="3228975"/>
          <p14:tracePt t="89764" x="3252788" y="3254375"/>
          <p14:tracePt t="89772" x="3214688" y="3278188"/>
          <p14:tracePt t="89779" x="3165475" y="3290888"/>
          <p14:tracePt t="89786" x="3140075" y="3290888"/>
          <p14:tracePt t="89793" x="3114675" y="3303588"/>
          <p14:tracePt t="89808" x="3101975" y="3316288"/>
          <p14:tracePt t="89822" x="3101975" y="3303588"/>
          <p14:tracePt t="89836" x="3127375" y="3290888"/>
          <p14:tracePt t="89843" x="3165475" y="3267075"/>
          <p14:tracePt t="89851" x="3201988" y="3267075"/>
          <p14:tracePt t="89858" x="3276600" y="3241675"/>
          <p14:tracePt t="89865" x="3340100" y="3216275"/>
          <p14:tracePt t="89872" x="3427413" y="3203575"/>
          <p14:tracePt t="89880" x="3489325" y="3178175"/>
          <p14:tracePt t="89888" x="3578225" y="3165475"/>
          <p14:tracePt t="89902" x="3702050" y="3128963"/>
          <p14:tracePt t="89909" x="3740150" y="3116263"/>
          <p14:tracePt t="89918" x="3790950" y="3103563"/>
          <p14:tracePt t="89925" x="3827463" y="3090863"/>
          <p14:tracePt t="89931" x="3865563" y="3090863"/>
          <p14:tracePt t="89939" x="3890963" y="3078163"/>
          <p14:tracePt t="89945" x="3914775" y="3078163"/>
          <p14:tracePt t="89955" x="3940175" y="3078163"/>
          <p14:tracePt t="89960" x="3965575" y="3065463"/>
          <p14:tracePt t="89967" x="3990975" y="3065463"/>
          <p14:tracePt t="89984" x="4002088" y="3065463"/>
          <p14:tracePt t="89990" x="4014788" y="3054350"/>
          <p14:tracePt t="90005" x="4027488" y="3054350"/>
          <p14:tracePt t="90027" x="4040188" y="3054350"/>
          <p14:tracePt t="90093" x="4027488" y="3054350"/>
          <p14:tracePt t="90100" x="4002088" y="3054350"/>
          <p14:tracePt t="90106" x="3927475" y="3054350"/>
          <p14:tracePt t="90114" x="3865563" y="3054350"/>
          <p14:tracePt t="90121" x="3802063" y="3054350"/>
          <p14:tracePt t="90128" x="3714750" y="3065463"/>
          <p14:tracePt t="90135" x="3627438" y="3065463"/>
          <p14:tracePt t="90143" x="3527425" y="3065463"/>
          <p14:tracePt t="90150" x="3478213" y="3065463"/>
          <p14:tracePt t="90157" x="3389313" y="3078163"/>
          <p14:tracePt t="90164" x="3302000" y="3078163"/>
          <p14:tracePt t="90171" x="3252788" y="3078163"/>
          <p14:tracePt t="90178" x="3189288" y="3090863"/>
          <p14:tracePt t="90185" x="3140075" y="3090863"/>
          <p14:tracePt t="90192" x="3101975" y="3090863"/>
          <p14:tracePt t="90201" x="3065463" y="3103563"/>
          <p14:tracePt t="90206" x="3027363" y="3103563"/>
          <p14:tracePt t="90213" x="2963863" y="3116263"/>
          <p14:tracePt t="90222" x="2927350" y="3116263"/>
          <p14:tracePt t="90227" x="2876550" y="3116263"/>
          <p14:tracePt t="90235" x="2827338" y="3116263"/>
          <p14:tracePt t="90243" x="2776538" y="3128963"/>
          <p14:tracePt t="90251" x="2701925" y="3128963"/>
          <p14:tracePt t="90257" x="2651125" y="3128963"/>
          <p14:tracePt t="90267" x="2601913" y="3141663"/>
          <p14:tracePt t="90272" x="2551113" y="3154363"/>
          <p14:tracePt t="90280" x="2514600" y="3154363"/>
          <p14:tracePt t="90287" x="2463800" y="3154363"/>
          <p14:tracePt t="90293" x="2427288" y="3165475"/>
          <p14:tracePt t="90301" x="2389188" y="3165475"/>
          <p14:tracePt t="90309" x="2327275" y="3178175"/>
          <p14:tracePt t="90317" x="2276475" y="3178175"/>
          <p14:tracePt t="90322" x="2238375" y="3178175"/>
          <p14:tracePt t="90330" x="2189163" y="3178175"/>
          <p14:tracePt t="90337" x="2151063" y="3178175"/>
          <p14:tracePt t="90344" x="2114550" y="3178175"/>
          <p14:tracePt t="90351" x="2076450" y="3178175"/>
          <p14:tracePt t="90358" x="2038350" y="3178175"/>
          <p14:tracePt t="90365" x="2001838" y="3178175"/>
          <p14:tracePt t="90372" x="1976438" y="3178175"/>
          <p14:tracePt t="90379" x="1951038" y="3190875"/>
          <p14:tracePt t="90386" x="1914525" y="3190875"/>
          <p14:tracePt t="90392" x="1889125" y="3190875"/>
          <p14:tracePt t="90401" x="1863725" y="3190875"/>
          <p14:tracePt t="90406" x="1838325" y="3190875"/>
          <p14:tracePt t="90413" x="1814513" y="3190875"/>
          <p14:tracePt t="90422" x="1789113" y="3190875"/>
          <p14:tracePt t="90427" x="1763713" y="3190875"/>
          <p14:tracePt t="90434" x="1738313" y="3190875"/>
          <p14:tracePt t="90442" x="1714500" y="3190875"/>
          <p14:tracePt t="90451" x="1689100" y="3190875"/>
          <p14:tracePt t="90456" x="1651000" y="3190875"/>
          <p14:tracePt t="90464" x="1638300" y="3190875"/>
          <p14:tracePt t="90472" x="1601788" y="3190875"/>
          <p14:tracePt t="90478" x="1589088" y="3190875"/>
          <p14:tracePt t="90486" x="1550988" y="3190875"/>
          <p14:tracePt t="90493" x="1512888" y="3190875"/>
          <p14:tracePt t="90500" x="1476375" y="3203575"/>
          <p14:tracePt t="90506" x="1438275" y="3203575"/>
          <p14:tracePt t="90514" x="1412875" y="3203575"/>
          <p14:tracePt t="90522" x="1376363" y="3203575"/>
          <p14:tracePt t="90528" x="1350963" y="3203575"/>
          <p14:tracePt t="90534" x="1312863" y="3203575"/>
          <p14:tracePt t="90541" x="1289050" y="3216275"/>
          <p14:tracePt t="90550" x="1263650" y="3216275"/>
          <p14:tracePt t="90555" x="1250950" y="3216275"/>
          <p14:tracePt t="90563" x="1238250" y="3216275"/>
          <p14:tracePt t="90570" x="1212850" y="3216275"/>
          <p14:tracePt t="90576" x="1189038" y="3216275"/>
          <p14:tracePt t="90584" x="1176338" y="3216275"/>
          <p14:tracePt t="90591" x="1150938" y="3216275"/>
          <p14:tracePt t="90598" x="1125538" y="3216275"/>
          <p14:tracePt t="90606" x="1100138" y="3228975"/>
          <p14:tracePt t="90614" x="1076325" y="3228975"/>
          <p14:tracePt t="90622" x="1050925" y="3241675"/>
          <p14:tracePt t="90628" x="1025525" y="3241675"/>
          <p14:tracePt t="90636" x="1000125" y="3241675"/>
          <p14:tracePt t="90643" x="976313" y="3254375"/>
          <p14:tracePt t="90651" x="950913" y="3254375"/>
          <p14:tracePt t="90657" x="925513" y="3267075"/>
          <p14:tracePt t="90665" x="900113" y="3278188"/>
          <p14:tracePt t="90671" x="863600" y="3278188"/>
          <p14:tracePt t="90679" x="850900" y="3278188"/>
          <p14:tracePt t="90687" x="825500" y="3278188"/>
          <p14:tracePt t="90694" x="812800" y="3290888"/>
          <p14:tracePt t="90701" x="787400" y="3303588"/>
          <p14:tracePt t="90708" x="776288" y="3303588"/>
          <p14:tracePt t="90717" x="763588" y="3303588"/>
          <p14:tracePt t="90722" x="750888" y="3303588"/>
          <p14:tracePt t="90744" x="738188" y="3303588"/>
          <p14:tracePt t="90811" x="750888" y="3303588"/>
          <p14:tracePt t="90817" x="763588" y="3303588"/>
          <p14:tracePt t="90834" x="776288" y="3303588"/>
          <p14:tracePt t="90841" x="787400" y="3303588"/>
          <p14:tracePt t="90856" x="800100" y="3290888"/>
          <p14:tracePt t="90862" x="838200" y="3278188"/>
          <p14:tracePt t="90877" x="850900" y="3254375"/>
          <p14:tracePt t="90901" x="912813" y="3241675"/>
          <p14:tracePt t="90910" x="938213" y="3228975"/>
          <p14:tracePt t="90919" x="963613" y="3228975"/>
          <p14:tracePt t="90922" x="987425" y="3228975"/>
          <p14:tracePt t="90929" x="1000125" y="3228975"/>
          <p14:tracePt t="90937" x="1025525" y="3228975"/>
          <p14:tracePt t="90943" x="1063625" y="3228975"/>
          <p14:tracePt t="90951" x="1089025" y="3228975"/>
          <p14:tracePt t="90958" x="1112838" y="3228975"/>
          <p14:tracePt t="90967" x="1125538" y="3228975"/>
          <p14:tracePt t="90974" x="1150938" y="3228975"/>
          <p14:tracePt t="90980" x="1176338" y="3228975"/>
          <p14:tracePt t="90988" x="1200150" y="3228975"/>
          <p14:tracePt t="90995" x="1225550" y="3241675"/>
          <p14:tracePt t="91002" x="1238250" y="3241675"/>
          <p14:tracePt t="91009" x="1263650" y="3241675"/>
          <p14:tracePt t="91017" x="1289050" y="3254375"/>
          <p14:tracePt t="91024" x="1312863" y="3254375"/>
          <p14:tracePt t="91031" x="1338263" y="3254375"/>
          <p14:tracePt t="91038" x="1350963" y="3254375"/>
          <p14:tracePt t="91046" x="1376363" y="3254375"/>
          <p14:tracePt t="91053" x="1412875" y="3254375"/>
          <p14:tracePt t="91060" x="1425575" y="3254375"/>
          <p14:tracePt t="91068" x="1438275" y="3254375"/>
          <p14:tracePt t="91075" x="1450975" y="3254375"/>
          <p14:tracePt t="91083" x="1476375" y="3254375"/>
          <p14:tracePt t="91098" x="1489075" y="3254375"/>
          <p14:tracePt t="91112" x="1489075" y="3267075"/>
          <p14:tracePt t="91120" x="1501775" y="3267075"/>
          <p14:tracePt t="91143" x="1501775" y="3278188"/>
          <p14:tracePt t="91153" x="1501775" y="3290888"/>
          <p14:tracePt t="91158" x="1489075" y="3290888"/>
          <p14:tracePt t="91166" x="1489075" y="3303588"/>
          <p14:tracePt t="91171" x="1489075" y="3316288"/>
          <p14:tracePt t="91179" x="1476375" y="3328988"/>
          <p14:tracePt t="91190" x="1463675" y="3328988"/>
          <p14:tracePt t="91203" x="1463675" y="3341688"/>
          <p14:tracePt t="91209" x="1450975" y="3341688"/>
          <p14:tracePt t="91224" x="1450975" y="3354388"/>
          <p14:tracePt t="91296" x="1463675" y="3354388"/>
          <p14:tracePt t="91303" x="1476375" y="3354388"/>
          <p14:tracePt t="91310" x="1525588" y="3341688"/>
          <p14:tracePt t="91319" x="1601788" y="3316288"/>
          <p14:tracePt t="91324" x="1689100" y="3303588"/>
          <p14:tracePt t="91332" x="1751013" y="3278188"/>
          <p14:tracePt t="91339" x="1825625" y="3267075"/>
          <p14:tracePt t="91345" x="1876425" y="3254375"/>
          <p14:tracePt t="91353" x="1951038" y="3241675"/>
          <p14:tracePt t="91360" x="2025650" y="3228975"/>
          <p14:tracePt t="91367" x="2063750" y="3228975"/>
          <p14:tracePt t="91375" x="2114550" y="3216275"/>
          <p14:tracePt t="91384" x="2163763" y="3216275"/>
          <p14:tracePt t="91390" x="2189163" y="3216275"/>
          <p14:tracePt t="91397" x="2214563" y="3216275"/>
          <p14:tracePt t="91405" x="2238375" y="3203575"/>
          <p14:tracePt t="91412" x="2263775" y="3203575"/>
          <p14:tracePt t="91420" x="2289175" y="3190875"/>
          <p14:tracePt t="91426" x="2301875" y="3190875"/>
          <p14:tracePt t="91434" x="2327275" y="3190875"/>
          <p14:tracePt t="91441" x="2338388" y="3190875"/>
          <p14:tracePt t="91456" x="2363788" y="3190875"/>
          <p14:tracePt t="91471" x="2376488" y="3190875"/>
          <p14:tracePt t="91478" x="2389188" y="3190875"/>
          <p14:tracePt t="91493" x="2401888" y="3190875"/>
          <p14:tracePt t="91508" x="2414588" y="3190875"/>
          <p14:tracePt t="91537" x="2427288" y="3203575"/>
          <p14:tracePt t="91544" x="2427288" y="3216275"/>
          <p14:tracePt t="91567" x="2414588" y="3241675"/>
          <p14:tracePt t="91588" x="2414588" y="3254375"/>
          <p14:tracePt t="91594" x="2401888" y="3267075"/>
          <p14:tracePt t="91603" x="2401888" y="3278188"/>
          <p14:tracePt t="91610" x="2401888" y="3290888"/>
          <p14:tracePt t="91617" x="2389188" y="3290888"/>
          <p14:tracePt t="91624" x="2389188" y="3303588"/>
          <p14:tracePt t="91633" x="2376488" y="3316288"/>
          <p14:tracePt t="91726" x="2389188" y="3316288"/>
          <p14:tracePt t="91733" x="2414588" y="3316288"/>
          <p14:tracePt t="91740" x="2476500" y="3303588"/>
          <p14:tracePt t="91748" x="2563813" y="3303588"/>
          <p14:tracePt t="91756" x="2614613" y="3303588"/>
          <p14:tracePt t="91762" x="2701925" y="3290888"/>
          <p14:tracePt t="91771" x="2740025" y="3278188"/>
          <p14:tracePt t="91778" x="2776538" y="3267075"/>
          <p14:tracePt t="91785" x="2801938" y="3267075"/>
          <p14:tracePt t="91792" x="2840038" y="3254375"/>
          <p14:tracePt t="91800" x="2863850" y="3254375"/>
          <p14:tracePt t="91807" x="2876550" y="3254375"/>
          <p14:tracePt t="91814" x="2889250" y="3254375"/>
          <p14:tracePt t="91822" x="2901950" y="3254375"/>
          <p14:tracePt t="91829" x="2914650" y="3254375"/>
          <p14:tracePt t="91837" x="2927350" y="3254375"/>
          <p14:tracePt t="91887" x="2914650" y="3278188"/>
          <p14:tracePt t="91897" x="2901950" y="3278188"/>
          <p14:tracePt t="91902" x="2889250" y="3290888"/>
          <p14:tracePt t="91909" x="2876550" y="3303588"/>
          <p14:tracePt t="91917" x="2863850" y="3303588"/>
          <p14:tracePt t="91925" x="2852738" y="3328988"/>
          <p14:tracePt t="91938" x="2840038" y="3328988"/>
          <p14:tracePt t="91945" x="2827338" y="3341688"/>
          <p14:tracePt t="91959" x="2814638" y="3341688"/>
          <p14:tracePt t="91967" x="2814638" y="3354388"/>
          <p14:tracePt t="91981" x="2814638" y="3367088"/>
          <p14:tracePt t="92068" x="2827338" y="3367088"/>
          <p14:tracePt t="92075" x="2852738" y="3354388"/>
          <p14:tracePt t="92083" x="2889250" y="3354388"/>
          <p14:tracePt t="92090" x="2927350" y="3341688"/>
          <p14:tracePt t="92097" x="2963863" y="3341688"/>
          <p14:tracePt t="92104" x="3014663" y="3328988"/>
          <p14:tracePt t="92111" x="3040063" y="3328988"/>
          <p14:tracePt t="92119" x="3052763" y="3316288"/>
          <p14:tracePt t="92126" x="3076575" y="3316288"/>
          <p14:tracePt t="92134" x="3089275" y="3316288"/>
          <p14:tracePt t="92141" x="3114675" y="3316288"/>
          <p14:tracePt t="92156" x="3127375" y="3316288"/>
          <p14:tracePt t="92163" x="3140075" y="3316288"/>
          <p14:tracePt t="92177" x="3152775" y="3303588"/>
          <p14:tracePt t="92200" x="3152775" y="3290888"/>
          <p14:tracePt t="95819" x="3152775" y="3278188"/>
          <p14:tracePt t="95826" x="3201988" y="3203575"/>
          <p14:tracePt t="95834" x="3240088" y="3116263"/>
          <p14:tracePt t="95842" x="3276600" y="3041650"/>
          <p14:tracePt t="95851" x="3327400" y="2965450"/>
          <p14:tracePt t="95856" x="3365500" y="2890838"/>
          <p14:tracePt t="95863" x="3402013" y="2816225"/>
          <p14:tracePt t="95871" x="3440113" y="2752725"/>
          <p14:tracePt t="95878" x="3452813" y="2716213"/>
          <p14:tracePt t="95885" x="3478213" y="2652713"/>
          <p14:tracePt t="95900" x="3502025" y="2603500"/>
          <p14:tracePt t="95907" x="3514725" y="2590800"/>
          <p14:tracePt t="95917" x="3527425" y="2565400"/>
          <p14:tracePt t="95923" x="3527425" y="2552700"/>
          <p14:tracePt t="95930" x="3540125" y="2540000"/>
          <p14:tracePt t="95944" x="3552825" y="2527300"/>
          <p14:tracePt t="95958" x="3552825" y="2516188"/>
          <p14:tracePt t="95967" x="3552825" y="2503488"/>
          <p14:tracePt t="95972" x="3565525" y="2503488"/>
          <p14:tracePt t="95995" x="3565525" y="2490788"/>
          <p14:tracePt t="96010" x="3578225" y="2490788"/>
          <p14:tracePt t="96032" x="3578225" y="2478088"/>
          <p14:tracePt t="96038" x="3589338" y="2478088"/>
          <p14:tracePt t="96046" x="3602038" y="2478088"/>
          <p14:tracePt t="96083" x="3614738" y="2478088"/>
          <p14:tracePt t="96090" x="3614738" y="2465388"/>
          <p14:tracePt t="96097" x="3627438" y="2465388"/>
          <p14:tracePt t="96104" x="3640138" y="2452688"/>
          <p14:tracePt t="96111" x="3652838" y="2452688"/>
          <p14:tracePt t="96118" x="3678238" y="2452688"/>
          <p14:tracePt t="96125" x="3714750" y="2439988"/>
          <p14:tracePt t="96134" x="3740150" y="2427288"/>
          <p14:tracePt t="96140" x="3778250" y="2427288"/>
          <p14:tracePt t="96148" x="3802063" y="2427288"/>
          <p14:tracePt t="96156" x="3840163" y="2427288"/>
          <p14:tracePt t="96162" x="3865563" y="2427288"/>
          <p14:tracePt t="96170" x="3890963" y="2414588"/>
          <p14:tracePt t="96178" x="3914775" y="2414588"/>
          <p14:tracePt t="96184" x="3940175" y="2403475"/>
          <p14:tracePt t="96192" x="3965575" y="2403475"/>
          <p14:tracePt t="96200" x="3978275" y="2403475"/>
          <p14:tracePt t="96207" x="4002088" y="2403475"/>
          <p14:tracePt t="96214" x="4014788" y="2390775"/>
          <p14:tracePt t="96221" x="4027488" y="2390775"/>
          <p14:tracePt t="96229" x="4040188" y="2390775"/>
          <p14:tracePt t="96237" x="4078288" y="2390775"/>
          <p14:tracePt t="96243" x="4090988" y="2390775"/>
          <p14:tracePt t="96250" x="4103688" y="2378075"/>
          <p14:tracePt t="96257" x="4127500" y="2378075"/>
          <p14:tracePt t="96266" x="4165600" y="2378075"/>
          <p14:tracePt t="96272" x="4191000" y="2365375"/>
          <p14:tracePt t="96281" x="4214813" y="2365375"/>
          <p14:tracePt t="96287" x="4240213" y="2365375"/>
          <p14:tracePt t="96295" x="4265613" y="2352675"/>
          <p14:tracePt t="96303" x="4291013" y="2352675"/>
          <p14:tracePt t="96309" x="4327525" y="2352675"/>
          <p14:tracePt t="96317" x="4352925" y="2339975"/>
          <p14:tracePt t="96324" x="4378325" y="2339975"/>
          <p14:tracePt t="96331" x="4391025" y="2327275"/>
          <p14:tracePt t="96337" x="4416425" y="2327275"/>
          <p14:tracePt t="96345" x="4440238" y="2327275"/>
          <p14:tracePt t="96354" x="4452938" y="2327275"/>
          <p14:tracePt t="96360" x="4465638" y="2327275"/>
          <p14:tracePt t="96368" x="4478338" y="2327275"/>
          <p14:tracePt t="96383" x="4491038" y="2327275"/>
          <p14:tracePt t="96389" x="4503738" y="2327275"/>
          <p14:tracePt t="96701" x="4516438" y="2314575"/>
          <p14:tracePt t="96708" x="4552950" y="2303463"/>
          <p14:tracePt t="96715" x="4578350" y="2303463"/>
          <p14:tracePt t="96722" x="4616450" y="2290763"/>
          <p14:tracePt t="96729" x="4640263" y="2290763"/>
          <p14:tracePt t="96736" x="4678363" y="2278063"/>
          <p14:tracePt t="96743" x="4716463" y="2278063"/>
          <p14:tracePt t="96752" x="4752975" y="2278063"/>
          <p14:tracePt t="96759" x="4765675" y="2278063"/>
          <p14:tracePt t="96768" x="4791075" y="2265363"/>
          <p14:tracePt t="96773" x="4816475" y="2265363"/>
          <p14:tracePt t="96779" x="4840288" y="2265363"/>
          <p14:tracePt t="96787" x="4865688" y="2265363"/>
          <p14:tracePt t="96793" x="4891088" y="2265363"/>
          <p14:tracePt t="96802" x="4916488" y="2265363"/>
          <p14:tracePt t="96809" x="4929188" y="2252663"/>
          <p14:tracePt t="96818" x="4953000" y="2252663"/>
          <p14:tracePt t="96823" x="4991100" y="2252663"/>
          <p14:tracePt t="96831" x="5003800" y="2252663"/>
          <p14:tracePt t="96838" x="5029200" y="2252663"/>
          <p14:tracePt t="96845" x="5040313" y="2252663"/>
          <p14:tracePt t="96852" x="5065713" y="2252663"/>
          <p14:tracePt t="96859" x="5091113" y="2252663"/>
          <p14:tracePt t="96874" x="5103813" y="2252663"/>
          <p14:tracePt t="96882" x="5129213" y="2252663"/>
          <p14:tracePt t="96904" x="5141913" y="2252663"/>
          <p14:tracePt t="96912" x="5153025" y="2252663"/>
          <p14:tracePt t="96919" x="5165725" y="2252663"/>
          <p14:tracePt t="96934" x="5178425" y="2252663"/>
          <p14:tracePt t="96940" x="5191125" y="2252663"/>
          <p14:tracePt t="96947" x="5203825" y="2252663"/>
          <p14:tracePt t="96962" x="5216525" y="2252663"/>
          <p14:tracePt t="96970" x="5229225" y="2252663"/>
          <p14:tracePt t="96977" x="5241925" y="2265363"/>
          <p14:tracePt t="96985" x="5253038" y="2265363"/>
          <p14:tracePt t="96991" x="5278438" y="2265363"/>
          <p14:tracePt t="97002" x="5291138" y="2265363"/>
          <p14:tracePt t="97006" x="5303838" y="2278063"/>
          <p14:tracePt t="97013" x="5341938" y="2278063"/>
          <p14:tracePt t="97020" x="5353050" y="2290763"/>
          <p14:tracePt t="97028" x="5365750" y="2290763"/>
          <p14:tracePt t="97036" x="5378450" y="2290763"/>
          <p14:tracePt t="97043" x="5416550" y="2303463"/>
          <p14:tracePt t="97052" x="5429250" y="2303463"/>
          <p14:tracePt t="97057" x="5441950" y="2303463"/>
          <p14:tracePt t="97065" x="5465763" y="2303463"/>
          <p14:tracePt t="97073" x="5478463" y="2303463"/>
          <p14:tracePt t="97078" x="5491163" y="2303463"/>
          <p14:tracePt t="97085" x="5503863" y="2303463"/>
          <p14:tracePt t="97092" x="5529263" y="2303463"/>
          <p14:tracePt t="97103" x="5554663" y="2303463"/>
          <p14:tracePt t="97114" x="5565775" y="2303463"/>
          <p14:tracePt t="97122" x="5578475" y="2303463"/>
          <p14:tracePt t="97129" x="5591175" y="2303463"/>
          <p14:tracePt t="97135" x="5616575" y="2314575"/>
          <p14:tracePt t="97151" x="5641975" y="2314575"/>
          <p14:tracePt t="97156" x="5654675" y="2327275"/>
          <p14:tracePt t="97165" x="5678488" y="2327275"/>
          <p14:tracePt t="97173" x="5691188" y="2327275"/>
          <p14:tracePt t="97179" x="5729288" y="2327275"/>
          <p14:tracePt t="97187" x="5754688" y="2327275"/>
          <p14:tracePt t="97194" x="5767388" y="2339975"/>
          <p14:tracePt t="97202" x="5778500" y="2339975"/>
          <p14:tracePt t="97208" x="5803900" y="2339975"/>
          <p14:tracePt t="97218" x="5816600" y="2339975"/>
          <p14:tracePt t="97223" x="5829300" y="2339975"/>
          <p14:tracePt t="97230" x="5854700" y="2339975"/>
          <p14:tracePt t="97238" x="5867400" y="2339975"/>
          <p14:tracePt t="97246" x="5878513" y="2339975"/>
          <p14:tracePt t="97252" x="5891213" y="2339975"/>
          <p14:tracePt t="97260" x="5916613" y="2339975"/>
          <p14:tracePt t="97269" x="5929313" y="2339975"/>
          <p14:tracePt t="97275" x="5942013" y="2339975"/>
          <p14:tracePt t="97282" x="5967413" y="2339975"/>
          <p14:tracePt t="97290" x="5978525" y="2339975"/>
          <p14:tracePt t="97304" x="6003925" y="2339975"/>
          <p14:tracePt t="97587" x="6016625" y="2339975"/>
          <p14:tracePt t="97596" x="6054725" y="2327275"/>
          <p14:tracePt t="97604" x="6091238" y="2314575"/>
          <p14:tracePt t="97611" x="6154738" y="2290763"/>
          <p14:tracePt t="97620" x="6203950" y="2278063"/>
          <p14:tracePt t="97627" x="6242050" y="2265363"/>
          <p14:tracePt t="97632" x="6280150" y="2252663"/>
          <p14:tracePt t="97639" x="6342063" y="2239963"/>
          <p14:tracePt t="97647" x="6391275" y="2227263"/>
          <p14:tracePt t="97654" x="6416675" y="2214563"/>
          <p14:tracePt t="97661" x="6454775" y="2214563"/>
          <p14:tracePt t="97668" x="6480175" y="2214563"/>
          <p14:tracePt t="97676" x="6516688" y="2201863"/>
          <p14:tracePt t="97685" x="6529388" y="2201863"/>
          <p14:tracePt t="97691" x="6554788" y="2190750"/>
          <p14:tracePt t="97698" x="6567488" y="2190750"/>
          <p14:tracePt t="97706" x="6592888" y="2190750"/>
          <p14:tracePt t="97712" x="6616700" y="2190750"/>
          <p14:tracePt t="97720" x="6642100" y="2190750"/>
          <p14:tracePt t="97725" x="6667500" y="2190750"/>
          <p14:tracePt t="97733" x="6692900" y="2190750"/>
          <p14:tracePt t="97739" x="6729413" y="2190750"/>
          <p14:tracePt t="97746" x="6754813" y="2190750"/>
          <p14:tracePt t="97754" x="6780213" y="2190750"/>
          <p14:tracePt t="97761" x="6816725" y="2190750"/>
          <p14:tracePt t="97770" x="6842125" y="2190750"/>
          <p14:tracePt t="97776" x="6854825" y="2190750"/>
          <p14:tracePt t="97785" x="6880225" y="2190750"/>
          <p14:tracePt t="97791" x="6905625" y="2190750"/>
          <p14:tracePt t="97797" x="6916738" y="2190750"/>
          <p14:tracePt t="97805" x="6929438" y="2190750"/>
          <p14:tracePt t="97811" x="6942138" y="2190750"/>
          <p14:tracePt t="97818" x="6967538" y="2190750"/>
          <p14:tracePt t="97825" x="6980238" y="2190750"/>
          <p14:tracePt t="97832" x="6992938" y="2190750"/>
          <p14:tracePt t="97840" x="7005638" y="2190750"/>
          <p14:tracePt t="97846" x="7016750" y="2190750"/>
          <p14:tracePt t="97853" x="7029450" y="2190750"/>
          <p14:tracePt t="97868" x="7054850" y="2190750"/>
          <p14:tracePt t="97874" x="7067550" y="2201863"/>
          <p14:tracePt t="97881" x="7080250" y="2201863"/>
          <p14:tracePt t="97889" x="7105650" y="2201863"/>
          <p14:tracePt t="97895" x="7118350" y="2201863"/>
          <p14:tracePt t="97902" x="7142163" y="2214563"/>
          <p14:tracePt t="97922" x="7167563" y="2214563"/>
          <p14:tracePt t="97925" x="7192963" y="2227263"/>
          <p14:tracePt t="97932" x="7218363" y="2227263"/>
          <p14:tracePt t="97939" x="7242175" y="2227263"/>
          <p14:tracePt t="97946" x="7267575" y="2227263"/>
          <p14:tracePt t="97955" x="7280275" y="2227263"/>
          <p14:tracePt t="97962" x="7305675" y="2227263"/>
          <p14:tracePt t="97968" x="7329488" y="2227263"/>
          <p14:tracePt t="97975" x="7367588" y="2227263"/>
          <p14:tracePt t="97986" x="7392988" y="2227263"/>
          <p14:tracePt t="97990" x="7418388" y="2227263"/>
          <p14:tracePt t="97997" x="7442200" y="2227263"/>
          <p14:tracePt t="98004" x="7480300" y="2227263"/>
          <p14:tracePt t="98011" x="7493000" y="2227263"/>
          <p14:tracePt t="98018" x="7518400" y="2214563"/>
          <p14:tracePt t="98025" x="7554913" y="2214563"/>
          <p14:tracePt t="98035" x="7567613" y="2214563"/>
          <p14:tracePt t="98040" x="7593013" y="2214563"/>
          <p14:tracePt t="98047" x="7605713" y="2214563"/>
          <p14:tracePt t="98056" x="7631113" y="2214563"/>
          <p14:tracePt t="98062" x="7642225" y="2201863"/>
          <p14:tracePt t="98068" x="7654925" y="2201863"/>
          <p14:tracePt t="98076" x="7680325" y="2201863"/>
          <p14:tracePt t="98091" x="7693025" y="2201863"/>
          <p14:tracePt t="98107" x="7705725" y="2201863"/>
          <p14:tracePt t="98128" x="7718425" y="2214563"/>
          <p14:tracePt t="98201" x="7718425" y="2227263"/>
          <p14:tracePt t="98229" x="7705725" y="2239963"/>
          <p14:tracePt t="98237" x="7693025" y="2252663"/>
          <p14:tracePt t="98243" x="7654925" y="2265363"/>
          <p14:tracePt t="98252" x="7593013" y="2303463"/>
          <p14:tracePt t="98258" x="7542213" y="2314575"/>
          <p14:tracePt t="98265" x="7493000" y="2327275"/>
          <p14:tracePt t="98273" x="7454900" y="2352675"/>
          <p14:tracePt t="98279" x="7418388" y="2365375"/>
          <p14:tracePt t="98286" x="7380288" y="2378075"/>
          <p14:tracePt t="98293" x="7318375" y="2390775"/>
          <p14:tracePt t="98302" x="7280275" y="2414588"/>
          <p14:tracePt t="98308" x="7229475" y="2427288"/>
          <p14:tracePt t="98316" x="7192963" y="2439988"/>
          <p14:tracePt t="98323" x="7142163" y="2439988"/>
          <p14:tracePt t="98329" x="7118350" y="2452688"/>
          <p14:tracePt t="98336" x="7092950" y="2465388"/>
          <p14:tracePt t="98344" x="7067550" y="2478088"/>
          <p14:tracePt t="98352" x="7029450" y="2478088"/>
          <p14:tracePt t="98359" x="7005638" y="2478088"/>
          <p14:tracePt t="98365" x="6980238" y="2478088"/>
          <p14:tracePt t="98373" x="6942138" y="2478088"/>
          <p14:tracePt t="98379" x="6905625" y="2478088"/>
          <p14:tracePt t="98386" x="6867525" y="2490788"/>
          <p14:tracePt t="98393" x="6829425" y="2490788"/>
          <p14:tracePt t="98402" x="6792913" y="2490788"/>
          <p14:tracePt t="98408" x="6754813" y="2503488"/>
          <p14:tracePt t="98416" x="6716713" y="2503488"/>
          <p14:tracePt t="98423" x="6692900" y="2503488"/>
          <p14:tracePt t="98429" x="6654800" y="2516188"/>
          <p14:tracePt t="98436" x="6629400" y="2516188"/>
          <p14:tracePt t="98444" x="6616700" y="2516188"/>
          <p14:tracePt t="98452" x="6580188" y="2516188"/>
          <p14:tracePt t="98459" x="6554788" y="2527300"/>
          <p14:tracePt t="98468" x="6529388" y="2527300"/>
          <p14:tracePt t="98473" x="6503988" y="2527300"/>
          <p14:tracePt t="98481" x="6492875" y="2527300"/>
          <p14:tracePt t="98489" x="6467475" y="2540000"/>
          <p14:tracePt t="98494" x="6442075" y="2540000"/>
          <p14:tracePt t="98503" x="6429375" y="2540000"/>
          <p14:tracePt t="98509" x="6403975" y="2552700"/>
          <p14:tracePt t="98518" x="6380163" y="2552700"/>
          <p14:tracePt t="98524" x="6354763" y="2565400"/>
          <p14:tracePt t="98531" x="6329363" y="2565400"/>
          <p14:tracePt t="98538" x="6303963" y="2578100"/>
          <p14:tracePt t="98545" x="6267450" y="2578100"/>
          <p14:tracePt t="98552" x="6242050" y="2578100"/>
          <p14:tracePt t="98560" x="6203950" y="2590800"/>
          <p14:tracePt t="98569" x="6167438" y="2590800"/>
          <p14:tracePt t="98574" x="6116638" y="2590800"/>
          <p14:tracePt t="98581" x="6078538" y="2603500"/>
          <p14:tracePt t="98589" x="6042025" y="2603500"/>
          <p14:tracePt t="98595" x="6003925" y="2603500"/>
          <p14:tracePt t="98603" x="5978525" y="2603500"/>
          <p14:tracePt t="98611" x="5954713" y="2603500"/>
          <p14:tracePt t="98618" x="5942013" y="2603500"/>
          <p14:tracePt t="98624" x="5929313" y="2603500"/>
          <p14:tracePt t="98632" x="5916613" y="2603500"/>
          <p14:tracePt t="98639" x="5903913" y="2616200"/>
          <p14:tracePt t="98646" x="5891213" y="2616200"/>
          <p14:tracePt t="98652" x="5867400" y="2616200"/>
          <p14:tracePt t="98660" x="5854700" y="2616200"/>
          <p14:tracePt t="98669" x="5829300" y="2616200"/>
          <p14:tracePt t="98674" x="5816600" y="2616200"/>
          <p14:tracePt t="98682" x="5803900" y="2627313"/>
          <p14:tracePt t="98688" x="5778500" y="2627313"/>
          <p14:tracePt t="98696" x="5754688" y="2640013"/>
          <p14:tracePt t="98702" x="5741988" y="2640013"/>
          <p14:tracePt t="98709" x="5729288" y="2652713"/>
          <p14:tracePt t="98718" x="5716588" y="2652713"/>
          <p14:tracePt t="98731" x="5703888" y="2652713"/>
          <p14:tracePt t="98745" x="5691188" y="2652713"/>
          <p14:tracePt t="98759" x="5678488" y="2652713"/>
          <p14:tracePt t="98922" x="5691188" y="2652713"/>
          <p14:tracePt t="98965" x="5703888" y="2652713"/>
          <p14:tracePt t="98972" x="5703888" y="2640013"/>
          <p14:tracePt t="99016" x="5716588" y="2640013"/>
          <p14:tracePt t="99045" x="5716588" y="2627313"/>
          <p14:tracePt t="99060" x="5729288" y="2627313"/>
          <p14:tracePt t="99083" x="5741988" y="2627313"/>
          <p14:tracePt t="99090" x="5741988" y="2616200"/>
          <p14:tracePt t="99120" x="5754688" y="2616200"/>
          <p14:tracePt t="99157" x="5767388" y="2616200"/>
          <p14:tracePt t="99186" x="5778500" y="2616200"/>
          <p14:tracePt t="99215" x="5791200" y="2616200"/>
          <p14:tracePt t="99238" x="5803900" y="2616200"/>
          <p14:tracePt t="99282" x="5816600" y="2616200"/>
          <p14:tracePt t="99311" x="5829300" y="2616200"/>
          <p14:tracePt t="99318" x="5842000" y="2616200"/>
          <p14:tracePt t="99334" x="5842000" y="2603500"/>
          <p14:tracePt t="99340" x="5854700" y="2603500"/>
          <p14:tracePt t="99347" x="5867400" y="2603500"/>
          <p14:tracePt t="99355" x="5878513" y="2603500"/>
          <p14:tracePt t="99369" x="5891213" y="2603500"/>
          <p14:tracePt t="99376" x="5916613" y="2603500"/>
          <p14:tracePt t="99385" x="5929313" y="2603500"/>
          <p14:tracePt t="99391" x="5942013" y="2603500"/>
          <p14:tracePt t="99406" x="5954713" y="2603500"/>
          <p14:tracePt t="99421" x="5967413" y="2603500"/>
          <p14:tracePt t="99435" x="5991225" y="2603500"/>
          <p14:tracePt t="99453" x="6003925" y="2603500"/>
          <p14:tracePt t="99466" x="6029325" y="2603500"/>
          <p14:tracePt t="99480" x="6042025" y="2603500"/>
          <p14:tracePt t="99509" x="6067425" y="2616200"/>
          <p14:tracePt t="99560" x="6078538" y="2616200"/>
          <p14:tracePt t="99575" x="6078538" y="2627313"/>
          <p14:tracePt t="99678" x="6091238" y="2627313"/>
          <p14:tracePt t="99723" x="6103938" y="2627313"/>
          <p14:tracePt t="99796" x="6103938" y="2640013"/>
          <p14:tracePt t="99803" x="6116638" y="2640013"/>
          <p14:tracePt t="99876" x="6129338" y="2640013"/>
          <p14:tracePt t="99928" x="6129338" y="2652713"/>
          <p14:tracePt t="99994" x="6142038" y="2652713"/>
          <p14:tracePt t="100068" x="6154738" y="2652713"/>
          <p14:tracePt t="100090" x="6154738" y="2665413"/>
          <p14:tracePt t="100347" x="6167438" y="2665413"/>
          <p14:tracePt t="100444" x="6167438" y="2678113"/>
          <p14:tracePt t="101255" x="6154738" y="2678113"/>
          <p14:tracePt t="101284" x="6142038" y="2678113"/>
          <p14:tracePt t="101325" x="6129338" y="2678113"/>
          <p14:tracePt t="101347" x="6116638" y="2678113"/>
          <p14:tracePt t="101354" x="6091238" y="2678113"/>
          <p14:tracePt t="101361" x="6067425" y="2678113"/>
          <p14:tracePt t="101370" x="6029325" y="2665413"/>
          <p14:tracePt t="101377" x="5991225" y="2665413"/>
          <p14:tracePt t="101383" x="5967413" y="2652713"/>
          <p14:tracePt t="101391" x="5929313" y="2652713"/>
          <p14:tracePt t="101400" x="5891213" y="2652713"/>
          <p14:tracePt t="101405" x="5867400" y="2652713"/>
          <p14:tracePt t="101412" x="5842000" y="2640013"/>
          <p14:tracePt t="101420" x="5829300" y="2640013"/>
          <p14:tracePt t="101426" x="5803900" y="2627313"/>
          <p14:tracePt t="101434" x="5778500" y="2616200"/>
          <p14:tracePt t="101441" x="5754688" y="2616200"/>
          <p14:tracePt t="101450" x="5741988" y="2616200"/>
          <p14:tracePt t="101456" x="5729288" y="2616200"/>
          <p14:tracePt t="101463" x="5703888" y="2603500"/>
          <p14:tracePt t="101471" x="5691188" y="2590800"/>
          <p14:tracePt t="101478" x="5678488" y="2590800"/>
          <p14:tracePt t="101486" x="5654675" y="2590800"/>
          <p14:tracePt t="101493" x="5654675" y="2578100"/>
          <p14:tracePt t="101500" x="5629275" y="2578100"/>
          <p14:tracePt t="101507" x="5616575" y="2565400"/>
          <p14:tracePt t="101514" x="5603875" y="2565400"/>
          <p14:tracePt t="101521" x="5591175" y="2565400"/>
          <p14:tracePt t="101527" x="5565775" y="2565400"/>
          <p14:tracePt t="101535" x="5565775" y="2552700"/>
          <p14:tracePt t="101542" x="5554663" y="2552700"/>
          <p14:tracePt t="101550" x="5529263" y="2552700"/>
          <p14:tracePt t="101556" x="5503863" y="2552700"/>
          <p14:tracePt t="101563" x="5491163" y="2552700"/>
          <p14:tracePt t="101570" x="5465763" y="2540000"/>
          <p14:tracePt t="101577" x="5454650" y="2540000"/>
          <p14:tracePt t="101584" x="5429250" y="2540000"/>
          <p14:tracePt t="101591" x="5416550" y="2540000"/>
          <p14:tracePt t="101598" x="5403850" y="2527300"/>
          <p14:tracePt t="101605" x="5391150" y="2527300"/>
          <p14:tracePt t="101619" x="5365750" y="2527300"/>
          <p14:tracePt t="101640" x="5353050" y="2527300"/>
          <p14:tracePt t="101662" x="5353050" y="2516188"/>
          <p14:tracePt t="101706" x="5353050" y="2503488"/>
          <p14:tracePt t="101728" x="5353050" y="2490788"/>
          <p14:tracePt t="101758" x="5365750" y="2490788"/>
          <p14:tracePt t="101765" x="5365750" y="2478088"/>
          <p14:tracePt t="101786" x="5378450" y="2478088"/>
          <p14:tracePt t="101794" x="5378450" y="2465388"/>
          <p14:tracePt t="101831" x="5391150" y="2465388"/>
          <p14:tracePt t="101905" x="5403850" y="2465388"/>
          <p14:tracePt t="102000" x="5416550" y="2465388"/>
          <p14:tracePt t="102006" x="5416550" y="2452688"/>
          <p14:tracePt t="102110" x="5416550" y="2439988"/>
          <p14:tracePt t="102125" x="5429250" y="2439988"/>
          <p14:tracePt t="102176" x="5441950" y="2439988"/>
          <p14:tracePt t="102254" x="5454650" y="2439988"/>
          <p14:tracePt t="102303" x="5465763" y="2439988"/>
          <p14:tracePt t="102347" x="5478463" y="2439988"/>
          <p14:tracePt t="102361" x="5491163" y="2439988"/>
          <p14:tracePt t="102376" x="5503863" y="2439988"/>
          <p14:tracePt t="102391" x="5516563" y="2439988"/>
          <p14:tracePt t="102398" x="5529263" y="2439988"/>
          <p14:tracePt t="102406" x="5529263" y="2452688"/>
          <p14:tracePt t="102412" x="5541963" y="2452688"/>
          <p14:tracePt t="102419" x="5554663" y="2452688"/>
          <p14:tracePt t="102426" x="5565775" y="2452688"/>
          <p14:tracePt t="102436" x="5591175" y="2452688"/>
          <p14:tracePt t="102441" x="5603875" y="2452688"/>
          <p14:tracePt t="102454" x="5629275" y="2452688"/>
          <p14:tracePt t="102469" x="5641975" y="2452688"/>
          <p14:tracePt t="102486" x="5654675" y="2452688"/>
          <p14:tracePt t="102497" x="5665788" y="2452688"/>
          <p14:tracePt t="102504" x="5678488" y="2452688"/>
          <p14:tracePt t="102519" x="5691188" y="2452688"/>
          <p14:tracePt t="102536" x="5703888" y="2452688"/>
          <p14:tracePt t="102547" x="5716588" y="2439988"/>
          <p14:tracePt t="102554" x="5729288" y="2439988"/>
          <p14:tracePt t="102561" x="5729288" y="2427288"/>
          <p14:tracePt t="102589" x="5729288" y="2414588"/>
          <p14:tracePt t="102624" x="5729288" y="2403475"/>
          <p14:tracePt t="102681" x="5729288" y="2390775"/>
          <p14:tracePt t="102717" x="5716588" y="2390775"/>
          <p14:tracePt t="102724" x="5703888" y="2390775"/>
          <p14:tracePt t="102731" x="5691188" y="2390775"/>
          <p14:tracePt t="102738" x="5678488" y="2390775"/>
          <p14:tracePt t="102745" x="5654675" y="2390775"/>
          <p14:tracePt t="102753" x="5629275" y="2378075"/>
          <p14:tracePt t="102759" x="5603875" y="2378075"/>
          <p14:tracePt t="102769" x="5591175" y="2378075"/>
          <p14:tracePt t="102774" x="5565775" y="2378075"/>
          <p14:tracePt t="102782" x="5541963" y="2378075"/>
          <p14:tracePt t="102788" x="5516563" y="2378075"/>
          <p14:tracePt t="102798" x="5491163" y="2378075"/>
          <p14:tracePt t="102803" x="5478463" y="2378075"/>
          <p14:tracePt t="102809" x="5465763" y="2378075"/>
          <p14:tracePt t="102817" x="5429250" y="2378075"/>
          <p14:tracePt t="102830" x="5416550" y="2378075"/>
          <p14:tracePt t="102837" x="5391150" y="2378075"/>
          <p14:tracePt t="102844" x="5378450" y="2378075"/>
          <p14:tracePt t="102859" x="5365750" y="2378075"/>
          <p14:tracePt t="102866" x="5353050" y="2378075"/>
          <p14:tracePt t="102873" x="5353050" y="2390775"/>
          <p14:tracePt t="102881" x="5341938" y="2390775"/>
          <p14:tracePt t="102895" x="5329238" y="2390775"/>
          <p14:tracePt t="102916" x="5303838" y="2390775"/>
          <p14:tracePt t="102939" x="5291138" y="2390775"/>
          <p14:tracePt t="103060" x="5303838" y="2390775"/>
          <p14:tracePt t="103082" x="5316538" y="2390775"/>
          <p14:tracePt t="103105" x="5329238" y="2390775"/>
          <p14:tracePt t="103112" x="5341938" y="2378075"/>
          <p14:tracePt t="103119" x="5353050" y="2378075"/>
          <p14:tracePt t="103126" x="5365750" y="2378075"/>
          <p14:tracePt t="103140" x="5378450" y="2365375"/>
          <p14:tracePt t="103148" x="5391150" y="2365375"/>
          <p14:tracePt t="103155" x="5403850" y="2365375"/>
          <p14:tracePt t="103161" x="5416550" y="2352675"/>
          <p14:tracePt t="103177" x="5429250" y="2352675"/>
          <p14:tracePt t="103184" x="5441950" y="2352675"/>
          <p14:tracePt t="103191" x="5454650" y="2352675"/>
          <p14:tracePt t="103220" x="5465763" y="2352675"/>
          <p14:tracePt t="103227" x="5478463" y="2352675"/>
          <p14:tracePt t="103241" x="5491163" y="2352675"/>
          <p14:tracePt t="103276" x="5503863" y="2352675"/>
          <p14:tracePt t="103349" x="5516563" y="2352675"/>
          <p14:tracePt t="103372" x="5529263" y="2352675"/>
          <p14:tracePt t="103423" x="5541963" y="2339975"/>
          <p14:tracePt t="103467" x="5554663" y="2339975"/>
          <p14:tracePt t="103489" x="5565775" y="2339975"/>
          <p14:tracePt t="103495" x="5578475" y="2339975"/>
          <p14:tracePt t="103502" x="5591175" y="2339975"/>
          <p14:tracePt t="103510" x="5616575" y="2339975"/>
          <p14:tracePt t="103519" x="5641975" y="2339975"/>
          <p14:tracePt t="103524" x="5654675" y="2339975"/>
          <p14:tracePt t="103530" x="5678488" y="2339975"/>
          <p14:tracePt t="103538" x="5691188" y="2339975"/>
          <p14:tracePt t="103544" x="5703888" y="2339975"/>
          <p14:tracePt t="103552" x="5716588" y="2339975"/>
          <p14:tracePt t="103565" x="5741988" y="2339975"/>
          <p14:tracePt t="103579" x="5754688" y="2339975"/>
          <p14:tracePt t="103594" x="5767388" y="2339975"/>
          <p14:tracePt t="103604" x="5778500" y="2339975"/>
          <p14:tracePt t="103618" x="5791200" y="2339975"/>
          <p14:tracePt t="103637" x="5803900" y="2339975"/>
          <p14:tracePt t="103644" x="5816600" y="2339975"/>
          <p14:tracePt t="103652" x="5829300" y="2339975"/>
          <p14:tracePt t="103674" x="5842000" y="2339975"/>
          <p14:tracePt t="103685" x="5867400" y="2339975"/>
          <p14:tracePt t="103689" x="5878513" y="2339975"/>
          <p14:tracePt t="103696" x="5891213" y="2339975"/>
          <p14:tracePt t="103704" x="5903913" y="2339975"/>
          <p14:tracePt t="103719" x="5929313" y="2339975"/>
          <p14:tracePt t="103725" x="5942013" y="2339975"/>
          <p14:tracePt t="103732" x="5954713" y="2339975"/>
          <p14:tracePt t="103739" x="5967413" y="2339975"/>
          <p14:tracePt t="103747" x="5991225" y="2339975"/>
          <p14:tracePt t="103755" x="6003925" y="2339975"/>
          <p14:tracePt t="103768" x="6029325" y="2339975"/>
          <p14:tracePt t="103776" x="6042025" y="2339975"/>
          <p14:tracePt t="103785" x="6054725" y="2339975"/>
          <p14:tracePt t="103790" x="6067425" y="2339975"/>
          <p14:tracePt t="103805" x="6091238" y="2339975"/>
          <p14:tracePt t="103820" x="6103938" y="2339975"/>
          <p14:tracePt t="103835" x="6116638" y="2339975"/>
          <p14:tracePt t="103841" x="6142038" y="2339975"/>
          <p14:tracePt t="103849" x="6154738" y="2339975"/>
          <p14:tracePt t="103857" x="6167438" y="2339975"/>
          <p14:tracePt t="103863" x="6180138" y="2339975"/>
          <p14:tracePt t="103871" x="6191250" y="2339975"/>
          <p14:tracePt t="103878" x="6203950" y="2339975"/>
          <p14:tracePt t="103885" x="6216650" y="2352675"/>
          <p14:tracePt t="103901" x="6242050" y="2352675"/>
          <p14:tracePt t="103916" x="6254750" y="2352675"/>
          <p14:tracePt t="103921" x="6267450" y="2352675"/>
          <p14:tracePt t="103927" x="6280150" y="2365375"/>
          <p14:tracePt t="103934" x="6291263" y="2365375"/>
          <p14:tracePt t="103941" x="6303963" y="2365375"/>
          <p14:tracePt t="103949" x="6316663" y="2365375"/>
          <p14:tracePt t="103955" x="6329363" y="2365375"/>
          <p14:tracePt t="103962" x="6342063" y="2365375"/>
          <p14:tracePt t="103970" x="6354763" y="2365375"/>
          <p14:tracePt t="103977" x="6367463" y="2365375"/>
          <p14:tracePt t="103985" x="6380163" y="2365375"/>
          <p14:tracePt t="103992" x="6391275" y="2365375"/>
          <p14:tracePt t="103999" x="6403975" y="2365375"/>
          <p14:tracePt t="104006" x="6416675" y="2365375"/>
          <p14:tracePt t="104014" x="6442075" y="2365375"/>
          <p14:tracePt t="104022" x="6454775" y="2365375"/>
          <p14:tracePt t="104029" x="6480175" y="2365375"/>
          <p14:tracePt t="104036" x="6492875" y="2352675"/>
          <p14:tracePt t="104044" x="6516688" y="2352675"/>
          <p14:tracePt t="104051" x="6529388" y="2352675"/>
          <p14:tracePt t="104058" x="6542088" y="2352675"/>
          <p14:tracePt t="104067" x="6554788" y="2352675"/>
          <p14:tracePt t="104073" x="6567488" y="2352675"/>
          <p14:tracePt t="104080" x="6580188" y="2352675"/>
          <p14:tracePt t="104088" x="6592888" y="2352675"/>
          <p14:tracePt t="104095" x="6604000" y="2352675"/>
          <p14:tracePt t="104103" x="6616700" y="2352675"/>
          <p14:tracePt t="104117" x="6629400" y="2352675"/>
          <p14:tracePt t="104131" x="6642100" y="2352675"/>
          <p14:tracePt t="104145" x="6654800" y="2352675"/>
          <p14:tracePt t="104161" x="6667500" y="2352675"/>
          <p14:tracePt t="104191" x="6680200" y="2352675"/>
          <p14:tracePt t="104242" x="6680200" y="2339975"/>
          <p14:tracePt t="104272" x="6692900" y="2339975"/>
          <p14:tracePt t="104308" x="6704013" y="2339975"/>
          <p14:tracePt t="104317" x="6716713" y="2339975"/>
          <p14:tracePt t="104323" x="6729413" y="2339975"/>
          <p14:tracePt t="104330" x="6754813" y="2339975"/>
          <p14:tracePt t="104338" x="6780213" y="2339975"/>
          <p14:tracePt t="104345" x="6829425" y="2339975"/>
          <p14:tracePt t="104352" x="6854825" y="2327275"/>
          <p14:tracePt t="104359" x="6892925" y="2327275"/>
          <p14:tracePt t="104368" x="6916738" y="2327275"/>
          <p14:tracePt t="104374" x="6954838" y="2327275"/>
          <p14:tracePt t="104384" x="6992938" y="2327275"/>
          <p14:tracePt t="104390" x="7029450" y="2314575"/>
          <p14:tracePt t="104396" x="7054850" y="2314575"/>
          <p14:tracePt t="104404" x="7080250" y="2314575"/>
          <p14:tracePt t="104411" x="7105650" y="2303463"/>
          <p14:tracePt t="104419" x="7118350" y="2303463"/>
          <p14:tracePt t="104425" x="7142163" y="2303463"/>
          <p14:tracePt t="104435" x="7154863" y="2290763"/>
          <p14:tracePt t="104440" x="7167563" y="2290763"/>
          <p14:tracePt t="104447" x="7167563" y="2278063"/>
          <p14:tracePt t="104455" x="7180263" y="2278063"/>
          <p14:tracePt t="104805" x="7205663" y="2278063"/>
          <p14:tracePt t="104812" x="7229475" y="2278063"/>
          <p14:tracePt t="104819" x="7254875" y="2278063"/>
          <p14:tracePt t="104826" x="7292975" y="2278063"/>
          <p14:tracePt t="104835" x="7318375" y="2265363"/>
          <p14:tracePt t="104841" x="7342188" y="2265363"/>
          <p14:tracePt t="104849" x="7367588" y="2265363"/>
          <p14:tracePt t="104857" x="7405688" y="2265363"/>
          <p14:tracePt t="104865" x="7429500" y="2252663"/>
          <p14:tracePt t="104871" x="7442200" y="2252663"/>
          <p14:tracePt t="104878" x="7454900" y="2239963"/>
          <p14:tracePt t="104885" x="7480300" y="2239963"/>
          <p14:tracePt t="104893" x="7493000" y="2239963"/>
          <p14:tracePt t="104907" x="7505700" y="2239963"/>
          <p14:tracePt t="104910" x="7518400" y="2239963"/>
          <p14:tracePt t="104914" x="7531100" y="2239963"/>
          <p14:tracePt t="104921" x="7542213" y="2239963"/>
          <p14:tracePt t="104928" x="7554913" y="2239963"/>
          <p14:tracePt t="104943" x="7567613" y="2239963"/>
          <p14:tracePt t="104949" x="7580313" y="2239963"/>
          <p14:tracePt t="104962" x="7593013" y="2239963"/>
          <p14:tracePt t="104970" x="7605713" y="2239963"/>
          <p14:tracePt t="104977" x="7618413" y="2239963"/>
          <p14:tracePt t="104985" x="7631113" y="2239963"/>
          <p14:tracePt t="105001" x="7642225" y="2239963"/>
          <p14:tracePt t="105007" x="7654925" y="2239963"/>
          <p14:tracePt t="105014" x="7667625" y="2239963"/>
          <p14:tracePt t="105021" x="7680325" y="2239963"/>
          <p14:tracePt t="105042" x="7693025" y="2239963"/>
          <p14:tracePt t="105052" x="7705725" y="2239963"/>
          <p14:tracePt t="105065" x="7718425" y="2239963"/>
          <p14:tracePt t="105079" x="7731125" y="2239963"/>
          <p14:tracePt t="105085" x="7742238" y="2239963"/>
          <p14:tracePt t="105093" x="7754938" y="2239963"/>
          <p14:tracePt t="105102" x="7767638" y="2239963"/>
          <p14:tracePt t="105108" x="7780338" y="2239963"/>
          <p14:tracePt t="105115" x="7805738" y="2239963"/>
          <p14:tracePt t="105123" x="7831138" y="2239963"/>
          <p14:tracePt t="105131" x="7843838" y="2239963"/>
          <p14:tracePt t="105137" x="7854950" y="2239963"/>
          <p14:tracePt t="105145" x="7867650" y="2239963"/>
          <p14:tracePt t="105153" x="7905750" y="2239963"/>
          <p14:tracePt t="105159" x="7918450" y="2239963"/>
          <p14:tracePt t="105167" x="7931150" y="2239963"/>
          <p14:tracePt t="105173" x="7954963" y="2239963"/>
          <p14:tracePt t="105180" x="7980363" y="2227263"/>
          <p14:tracePt t="105187" x="7993063" y="2227263"/>
          <p14:tracePt t="105193" x="8018463" y="2227263"/>
          <p14:tracePt t="105201" x="8031163" y="2214563"/>
          <p14:tracePt t="105208" x="8067675" y="2214563"/>
          <p14:tracePt t="105217" x="8080375" y="2201863"/>
          <p14:tracePt t="105224" x="8093075" y="2201863"/>
          <p14:tracePt t="105230" x="8118475" y="2201863"/>
          <p14:tracePt t="105238" x="8143875" y="2201863"/>
          <p14:tracePt t="105245" x="8156575" y="2201863"/>
          <p14:tracePt t="105253" x="8180388" y="2201863"/>
          <p14:tracePt t="105259" x="8205788" y="2201863"/>
          <p14:tracePt t="105267" x="8243888" y="2201863"/>
          <p14:tracePt t="105274" x="8256588" y="2201863"/>
          <p14:tracePt t="105282" x="8293100" y="2201863"/>
          <p14:tracePt t="105289" x="8305800" y="2201863"/>
          <p14:tracePt t="105297" x="8318500" y="2201863"/>
          <p14:tracePt t="105304" x="8331200" y="2201863"/>
          <p14:tracePt t="105311" x="8343900" y="2201863"/>
          <p14:tracePt t="105346" x="8356600" y="2201863"/>
          <p14:tracePt t="105354" x="8356600" y="2214563"/>
          <p14:tracePt t="105375" x="8356600" y="2227263"/>
          <p14:tracePt t="105390" x="8343900" y="2227263"/>
          <p14:tracePt t="105398" x="8318500" y="2227263"/>
          <p14:tracePt t="105406" x="8293100" y="2239963"/>
          <p14:tracePt t="105413" x="8243888" y="2252663"/>
          <p14:tracePt t="105420" x="8193088" y="2265363"/>
          <p14:tracePt t="105427" x="8118475" y="2265363"/>
          <p14:tracePt t="105436" x="8067675" y="2278063"/>
          <p14:tracePt t="105441" x="7993063" y="2290763"/>
          <p14:tracePt t="105448" x="7931150" y="2303463"/>
          <p14:tracePt t="105455" x="7854950" y="2314575"/>
          <p14:tracePt t="105461" x="7805738" y="2314575"/>
          <p14:tracePt t="105468" x="7731125" y="2314575"/>
          <p14:tracePt t="105475" x="7680325" y="2327275"/>
          <p14:tracePt t="105483" x="7605713" y="2352675"/>
          <p14:tracePt t="105490" x="7567613" y="2352675"/>
          <p14:tracePt t="105497" x="7518400" y="2365375"/>
          <p14:tracePt t="105506" x="7467600" y="2378075"/>
          <p14:tracePt t="105513" x="7429500" y="2390775"/>
          <p14:tracePt t="105521" x="7392988" y="2390775"/>
          <p14:tracePt t="105529" x="7342188" y="2390775"/>
          <p14:tracePt t="105535" x="7267575" y="2403475"/>
          <p14:tracePt t="105542" x="7218363" y="2414588"/>
          <p14:tracePt t="105549" x="7142163" y="2427288"/>
          <p14:tracePt t="105556" x="7054850" y="2452688"/>
          <p14:tracePt t="105562" x="6967538" y="2465388"/>
          <p14:tracePt t="105570" x="6867525" y="2478088"/>
          <p14:tracePt t="105577" x="6792913" y="2490788"/>
          <p14:tracePt t="105585" x="6742113" y="2503488"/>
          <p14:tracePt t="105593" x="6667500" y="2516188"/>
          <p14:tracePt t="105599" x="6616700" y="2527300"/>
          <p14:tracePt t="105606" x="6580188" y="2540000"/>
          <p14:tracePt t="105613" x="6542088" y="2540000"/>
          <p14:tracePt t="105620" x="6503988" y="2540000"/>
          <p14:tracePt t="105627" x="6467475" y="2540000"/>
          <p14:tracePt t="105635" x="6442075" y="2552700"/>
          <p14:tracePt t="105642" x="6416675" y="2552700"/>
          <p14:tracePt t="105648" x="6391275" y="2552700"/>
          <p14:tracePt t="105657" x="6367463" y="2565400"/>
          <p14:tracePt t="105662" x="6354763" y="2565400"/>
          <p14:tracePt t="105669" x="6342063" y="2565400"/>
          <p14:tracePt t="105676" x="6303963" y="2565400"/>
          <p14:tracePt t="105685" x="6291263" y="2565400"/>
          <p14:tracePt t="105691" x="6280150" y="2565400"/>
          <p14:tracePt t="105697" x="6254750" y="2565400"/>
          <p14:tracePt t="105704" x="6242050" y="2565400"/>
          <p14:tracePt t="105711" x="6229350" y="2565400"/>
          <p14:tracePt t="105719" x="6216650" y="2565400"/>
          <p14:tracePt t="105727" x="6203950" y="2565400"/>
          <p14:tracePt t="105735" x="6203950" y="2578100"/>
          <p14:tracePt t="105741" x="6180138" y="2590800"/>
          <p14:tracePt t="105756" x="6167438" y="2590800"/>
          <p14:tracePt t="105762" x="6154738" y="2590800"/>
          <p14:tracePt t="105771" x="6142038" y="2590800"/>
          <p14:tracePt t="105777" x="6129338" y="2590800"/>
          <p14:tracePt t="105785" x="6116638" y="2603500"/>
          <p14:tracePt t="105792" x="6103938" y="2603500"/>
          <p14:tracePt t="105807" x="6078538" y="2603500"/>
          <p14:tracePt t="105823" x="6067425" y="2603500"/>
          <p14:tracePt t="105836" x="6054725" y="2616200"/>
          <p14:tracePt t="105842" x="6042025" y="2616200"/>
          <p14:tracePt t="105849" x="6029325" y="2627313"/>
          <p14:tracePt t="105863" x="6016625" y="2627313"/>
          <p14:tracePt t="105877" x="6003925" y="2627313"/>
          <p14:tracePt t="105926" x="5991225" y="2627313"/>
          <p14:tracePt t="106233" x="6003925" y="2627313"/>
          <p14:tracePt t="106373" x="6003925" y="2616200"/>
          <p14:tracePt t="106395" x="6016625" y="2616200"/>
          <p14:tracePt t="106488" x="6029325" y="2616200"/>
          <p14:tracePt t="106501" x="6029325" y="2603500"/>
          <p14:tracePt t="106515" x="6042025" y="2603500"/>
          <p14:tracePt t="106544" x="6054725" y="2603500"/>
          <p14:tracePt t="106558" x="6054725" y="2590800"/>
          <p14:tracePt t="106565" x="6067425" y="2590800"/>
          <p14:tracePt t="106573" x="6078538" y="2590800"/>
          <p14:tracePt t="106579" x="6103938" y="2578100"/>
          <p14:tracePt t="106585" x="6167438" y="2540000"/>
          <p14:tracePt t="106593" x="6203950" y="2527300"/>
          <p14:tracePt t="106603" x="6242050" y="2527300"/>
          <p14:tracePt t="106609" x="6267450" y="2503488"/>
          <p14:tracePt t="106614" x="6303963" y="2490788"/>
          <p14:tracePt t="106622" x="6342063" y="2490788"/>
          <p14:tracePt t="106628" x="6380163" y="2490788"/>
          <p14:tracePt t="106634" x="6403975" y="2490788"/>
          <p14:tracePt t="106641" x="6429375" y="2478088"/>
          <p14:tracePt t="106650" x="6442075" y="2465388"/>
          <p14:tracePt t="106656" x="6454775" y="2465388"/>
          <p14:tracePt t="106663" x="6480175" y="2465388"/>
          <p14:tracePt t="106670" x="6492875" y="2465388"/>
          <p14:tracePt t="106677" x="6503988" y="2452688"/>
          <p14:tracePt t="106684" x="6516688" y="2452688"/>
          <p14:tracePt t="106691" x="6529388" y="2452688"/>
          <p14:tracePt t="106705" x="6542088" y="2452688"/>
          <p14:tracePt t="106790" x="6529388" y="2465388"/>
          <p14:tracePt t="106797" x="6516688" y="2465388"/>
          <p14:tracePt t="106804" x="6516688" y="2478088"/>
          <p14:tracePt t="106811" x="6492875" y="2478088"/>
          <p14:tracePt t="106819" x="6467475" y="2503488"/>
          <p14:tracePt t="106825" x="6442075" y="2516188"/>
          <p14:tracePt t="106833" x="6429375" y="2516188"/>
          <p14:tracePt t="106840" x="6403975" y="2516188"/>
          <p14:tracePt t="106846" x="6380163" y="2527300"/>
          <p14:tracePt t="106854" x="6342063" y="2540000"/>
          <p14:tracePt t="106861" x="6316663" y="2540000"/>
          <p14:tracePt t="106870" x="6291263" y="2540000"/>
          <p14:tracePt t="106876" x="6280150" y="2552700"/>
          <p14:tracePt t="106884" x="6242050" y="2552700"/>
          <p14:tracePt t="106890" x="6216650" y="2552700"/>
          <p14:tracePt t="106901" x="6203950" y="2565400"/>
          <p14:tracePt t="106905" x="6191250" y="2565400"/>
          <p14:tracePt t="106912" x="6167438" y="2565400"/>
          <p14:tracePt t="106919" x="6154738" y="2565400"/>
          <p14:tracePt t="106926" x="6129338" y="2565400"/>
          <p14:tracePt t="106933" x="6116638" y="2565400"/>
          <p14:tracePt t="106941" x="6091238" y="2565400"/>
          <p14:tracePt t="106947" x="6091238" y="2578100"/>
          <p14:tracePt t="106955" x="6067425" y="2578100"/>
          <p14:tracePt t="106962" x="6054725" y="2578100"/>
          <p14:tracePt t="106969" x="6042025" y="2578100"/>
          <p14:tracePt t="106976" x="6042025" y="2590800"/>
          <p14:tracePt t="106983" x="6029325" y="2590800"/>
          <p14:tracePt t="106990" x="6016625" y="2590800"/>
          <p14:tracePt t="106997" x="5991225" y="2590800"/>
          <p14:tracePt t="107018" x="5978525" y="2590800"/>
          <p14:tracePt t="107039" x="5967413" y="2590800"/>
          <p14:tracePt t="107160" x="5967413" y="2603500"/>
          <p14:tracePt t="107297" x="5967413" y="2616200"/>
          <p14:tracePt t="107340" x="5954713" y="2616200"/>
          <p14:tracePt t="107347" x="5929313" y="2627313"/>
          <p14:tracePt t="107361" x="5891213" y="2627313"/>
          <p14:tracePt t="107368" x="5842000" y="2640013"/>
          <p14:tracePt t="107377" x="5791200" y="2652713"/>
          <p14:tracePt t="107385" x="5767388" y="2665413"/>
          <p14:tracePt t="107391" x="5729288" y="2665413"/>
          <p14:tracePt t="107397" x="5716588" y="2665413"/>
          <p14:tracePt t="107404" x="5691188" y="2678113"/>
          <p14:tracePt t="107412" x="5665788" y="2678113"/>
          <p14:tracePt t="107419" x="5665788" y="2690813"/>
          <p14:tracePt t="107425" x="5654675" y="2690813"/>
          <p14:tracePt t="107432" x="5641975" y="2690813"/>
          <p14:tracePt t="107439" x="5629275" y="2690813"/>
          <p14:tracePt t="107445" x="5616575" y="2690813"/>
          <p14:tracePt t="107460" x="5603875" y="2690813"/>
          <p14:tracePt t="107488" x="5591175" y="2690813"/>
          <p14:tracePt t="107495" x="5578475" y="2690813"/>
          <p14:tracePt t="107538" x="5578475" y="2678113"/>
          <p14:tracePt t="107580" x="5565775" y="2678113"/>
          <p14:tracePt t="107661" x="5565775" y="2665413"/>
          <p14:tracePt t="107684" x="5578475" y="2665413"/>
          <p14:tracePt t="107698" x="5591175" y="2652713"/>
          <p14:tracePt t="107728" x="5603875" y="2640013"/>
          <p14:tracePt t="107735" x="5603875" y="2627313"/>
          <p14:tracePt t="107743" x="5629275" y="2627313"/>
          <p14:tracePt t="107753" x="5629275" y="2616200"/>
          <p14:tracePt t="107757" x="5641975" y="2616200"/>
          <p14:tracePt t="107764" x="5654675" y="2603500"/>
          <p14:tracePt t="107772" x="5665788" y="2590800"/>
          <p14:tracePt t="107778" x="5678488" y="2590800"/>
          <p14:tracePt t="107786" x="5691188" y="2590800"/>
          <p14:tracePt t="107793" x="5703888" y="2578100"/>
          <p14:tracePt t="107802" x="5716588" y="2578100"/>
          <p14:tracePt t="107808" x="5729288" y="2565400"/>
          <p14:tracePt t="107813" x="5741988" y="2565400"/>
          <p14:tracePt t="107820" x="5754688" y="2565400"/>
          <p14:tracePt t="107826" x="5767388" y="2565400"/>
          <p14:tracePt t="107833" x="5791200" y="2565400"/>
          <p14:tracePt t="107841" x="5816600" y="2552700"/>
          <p14:tracePt t="107849" x="5829300" y="2552700"/>
          <p14:tracePt t="107856" x="5854700" y="2552700"/>
          <p14:tracePt t="107863" x="5891213" y="2552700"/>
          <p14:tracePt t="107870" x="5903913" y="2552700"/>
          <p14:tracePt t="107877" x="5929313" y="2552700"/>
          <p14:tracePt t="107884" x="5942013" y="2552700"/>
          <p14:tracePt t="107901" x="5967413" y="2552700"/>
          <p14:tracePt t="107906" x="5978525" y="2552700"/>
          <p14:tracePt t="107914" x="6003925" y="2552700"/>
          <p14:tracePt t="107928" x="6016625" y="2552700"/>
          <p14:tracePt t="107944" x="6029325" y="2552700"/>
          <p14:tracePt t="107951" x="6029325" y="2565400"/>
          <p14:tracePt t="107974" x="6042025" y="2565400"/>
          <p14:tracePt t="108003" x="6042025" y="2578100"/>
          <p14:tracePt t="108025" x="6042025" y="2590800"/>
          <p14:tracePt t="108039" x="6042025" y="2603500"/>
          <p14:tracePt t="108046" x="6029325" y="2603500"/>
          <p14:tracePt t="108054" x="6029325" y="2627313"/>
          <p14:tracePt t="108060" x="6003925" y="2627313"/>
          <p14:tracePt t="108068" x="5991225" y="2640013"/>
          <p14:tracePt t="108074" x="5978525" y="2652713"/>
          <p14:tracePt t="108083" x="5954713" y="2665413"/>
          <p14:tracePt t="108089" x="5929313" y="2665413"/>
          <p14:tracePt t="108096" x="5916613" y="2678113"/>
          <p14:tracePt t="108102" x="5891213" y="2678113"/>
          <p14:tracePt t="108113" x="5878513" y="2678113"/>
          <p14:tracePt t="108119" x="5867400" y="2678113"/>
          <p14:tracePt t="108124" x="5854700" y="2678113"/>
          <p14:tracePt t="108131" x="5842000" y="2678113"/>
          <p14:tracePt t="108145" x="5842000" y="2665413"/>
          <p14:tracePt t="108159" x="5842000" y="2652713"/>
          <p14:tracePt t="108174" x="5854700" y="2640013"/>
          <p14:tracePt t="108188" x="5867400" y="2640013"/>
          <p14:tracePt t="108195" x="5867400" y="2627313"/>
          <p14:tracePt t="108202" x="5891213" y="2627313"/>
          <p14:tracePt t="108218" x="5903913" y="2627313"/>
          <p14:tracePt t="108225" x="5903913" y="2616200"/>
          <p14:tracePt t="108235" x="5916613" y="2616200"/>
          <p14:tracePt t="108239" x="5929313" y="2603500"/>
          <p14:tracePt t="108246" x="5942013" y="2603500"/>
          <p14:tracePt t="108261" x="5967413" y="2603500"/>
          <p14:tracePt t="108270" x="5978525" y="2603500"/>
          <p14:tracePt t="108276" x="5991225" y="2603500"/>
          <p14:tracePt t="108285" x="6003925" y="2603500"/>
          <p14:tracePt t="108291" x="6029325" y="2603500"/>
          <p14:tracePt t="108298" x="6042025" y="2603500"/>
          <p14:tracePt t="108307" x="6054725" y="2603500"/>
          <p14:tracePt t="108313" x="6078538" y="2616200"/>
          <p14:tracePt t="108320" x="6091238" y="2616200"/>
          <p14:tracePt t="108328" x="6103938" y="2616200"/>
          <p14:tracePt t="108335" x="6116638" y="2627313"/>
          <p14:tracePt t="108341" x="6129338" y="2640013"/>
          <p14:tracePt t="108356" x="6142038" y="2652713"/>
          <p14:tracePt t="108369" x="6154738" y="2665413"/>
          <p14:tracePt t="108385" x="6154738" y="2678113"/>
          <p14:tracePt t="108391" x="6154738" y="2690813"/>
          <p14:tracePt t="108418" x="6154738" y="2703513"/>
          <p14:tracePt t="108431" x="6154738" y="2716213"/>
          <p14:tracePt t="108589" x="6167438" y="2716213"/>
          <p14:tracePt t="108602" x="6180138" y="2716213"/>
          <p14:tracePt t="108611" x="6191250" y="2716213"/>
          <p14:tracePt t="108619" x="6203950" y="2716213"/>
          <p14:tracePt t="108626" x="6229350" y="2703513"/>
          <p14:tracePt t="108633" x="6242050" y="2703513"/>
          <p14:tracePt t="108641" x="6267450" y="2690813"/>
          <p14:tracePt t="108647" x="6303963" y="2690813"/>
          <p14:tracePt t="108655" x="6329363" y="2690813"/>
          <p14:tracePt t="108663" x="6342063" y="2678113"/>
          <p14:tracePt t="108671" x="6354763" y="2678113"/>
          <p14:tracePt t="108677" x="6380163" y="2678113"/>
          <p14:tracePt t="108687" x="6391275" y="2678113"/>
          <p14:tracePt t="108692" x="6403975" y="2665413"/>
          <p14:tracePt t="108698" x="6416675" y="2665413"/>
          <p14:tracePt t="108706" x="6429375" y="2665413"/>
          <p14:tracePt t="108713" x="6442075" y="2665413"/>
          <p14:tracePt t="108721" x="6454775" y="2665413"/>
          <p14:tracePt t="108736" x="6467475" y="2665413"/>
          <p14:tracePt t="108750" x="6480175" y="2652713"/>
          <p14:tracePt t="108758" x="6492875" y="2652713"/>
          <p14:tracePt t="108779" x="6503988" y="2652713"/>
          <p14:tracePt t="108815" x="6516688" y="2652713"/>
          <p14:tracePt t="108904" x="6529388" y="2652713"/>
          <p14:tracePt t="108933" x="6542088" y="2652713"/>
          <p14:tracePt t="108993" x="6554788" y="2652713"/>
          <p14:tracePt t="109030" x="6567488" y="2652713"/>
          <p14:tracePt t="109036" x="6580188" y="2652713"/>
          <p14:tracePt t="109044" x="6592888" y="2652713"/>
          <p14:tracePt t="109059" x="6604000" y="2652713"/>
          <p14:tracePt t="109066" x="6616700" y="2652713"/>
          <p14:tracePt t="109075" x="6629400" y="2652713"/>
          <p14:tracePt t="109081" x="6642100" y="2652713"/>
          <p14:tracePt t="109088" x="6654800" y="2652713"/>
          <p14:tracePt t="109096" x="6667500" y="2652713"/>
          <p14:tracePt t="109111" x="6680200" y="2652713"/>
          <p14:tracePt t="109155" x="6692900" y="2652713"/>
          <p14:tracePt t="109226" x="6692900" y="2640013"/>
          <p14:tracePt t="109271" x="6704013" y="2640013"/>
          <p14:tracePt t="109351" x="6716713" y="2640013"/>
          <p14:tracePt t="109501" x="6729413" y="2640013"/>
          <p14:tracePt t="109544" x="6742113" y="2640013"/>
          <p14:tracePt t="109566" x="6754813" y="2640013"/>
          <p14:tracePt t="109575" x="6767513" y="2640013"/>
          <p14:tracePt t="109581" x="6780213" y="2640013"/>
          <p14:tracePt t="109595" x="6792913" y="2640013"/>
          <p14:tracePt t="109602" x="6816725" y="2640013"/>
          <p14:tracePt t="109609" x="6842125" y="2640013"/>
          <p14:tracePt t="109619" x="6854825" y="2640013"/>
          <p14:tracePt t="109631" x="6867525" y="2640013"/>
          <p14:tracePt t="109639" x="6880225" y="2640013"/>
          <p14:tracePt t="109653" x="6892925" y="2652713"/>
          <p14:tracePt t="109661" x="6905625" y="2652713"/>
          <p14:tracePt t="109771" x="6905625" y="2665413"/>
          <p14:tracePt t="109807" x="6892925" y="2665413"/>
          <p14:tracePt t="109814" x="6892925" y="2690813"/>
          <p14:tracePt t="109822" x="6880225" y="2690813"/>
          <p14:tracePt t="109829" x="6867525" y="2690813"/>
          <p14:tracePt t="109838" x="6854825" y="2703513"/>
          <p14:tracePt t="109843" x="6829425" y="2716213"/>
          <p14:tracePt t="109851" x="6792913" y="2728913"/>
          <p14:tracePt t="109858" x="6780213" y="2740025"/>
          <p14:tracePt t="109866" x="6767513" y="2740025"/>
          <p14:tracePt t="109872" x="6754813" y="2740025"/>
          <p14:tracePt t="109880" x="6754813" y="2752725"/>
          <p14:tracePt t="109887" x="6742113" y="2752725"/>
          <p14:tracePt t="109894" x="6729413" y="2752725"/>
          <p14:tracePt t="109930" x="6729413" y="2740025"/>
          <p14:tracePt t="109952" x="6742113" y="2728913"/>
          <p14:tracePt t="109959" x="6767513" y="2716213"/>
          <p14:tracePt t="109965" x="6780213" y="2716213"/>
          <p14:tracePt t="109974" x="6780213" y="2703513"/>
          <p14:tracePt t="109983" x="6805613" y="2703513"/>
          <p14:tracePt t="109989" x="6829425" y="2690813"/>
          <p14:tracePt t="109997" x="6842125" y="2690813"/>
          <p14:tracePt t="110004" x="6867525" y="2678113"/>
          <p14:tracePt t="110011" x="6880225" y="2665413"/>
          <p14:tracePt t="110019" x="6892925" y="2665413"/>
          <p14:tracePt t="110026" x="6916738" y="2652713"/>
          <p14:tracePt t="110033" x="6942138" y="2652713"/>
          <p14:tracePt t="110041" x="6954838" y="2640013"/>
          <p14:tracePt t="110049" x="6967538" y="2640013"/>
          <p14:tracePt t="110056" x="7005638" y="2640013"/>
          <p14:tracePt t="110063" x="7016750" y="2627313"/>
          <p14:tracePt t="110071" x="7029450" y="2627313"/>
          <p14:tracePt t="110078" x="7054850" y="2616200"/>
          <p14:tracePt t="110084" x="7067550" y="2616200"/>
          <p14:tracePt t="110092" x="7080250" y="2603500"/>
          <p14:tracePt t="110101" x="7092950" y="2603500"/>
          <p14:tracePt t="110108" x="7105650" y="2603500"/>
          <p14:tracePt t="110117" x="7118350" y="2603500"/>
          <p14:tracePt t="110124" x="7129463" y="2603500"/>
          <p14:tracePt t="110138" x="7142163" y="2603500"/>
          <p14:tracePt t="110146" x="7154863" y="2603500"/>
          <p14:tracePt t="110154" x="7167563" y="2603500"/>
          <p14:tracePt t="110160" x="7180263" y="2603500"/>
          <p14:tracePt t="110169" x="7192963" y="2603500"/>
          <p14:tracePt t="110174" x="7205663" y="2603500"/>
          <p14:tracePt t="110189" x="7218363" y="2603500"/>
          <p14:tracePt t="110197" x="7229475" y="2603500"/>
          <p14:tracePt t="110205" x="7242175" y="2603500"/>
          <p14:tracePt t="110220" x="7254875" y="2603500"/>
          <p14:tracePt t="110241" x="7267575" y="2603500"/>
          <p14:tracePt t="110248" x="7280275" y="2603500"/>
          <p14:tracePt t="110300" x="7292975" y="2603500"/>
          <p14:tracePt t="110396" x="7292975" y="2616200"/>
          <p14:tracePt t="110425" x="7280275" y="2616200"/>
          <p14:tracePt t="110433" x="7267575" y="2627313"/>
          <p14:tracePt t="110447" x="7242175" y="2640013"/>
          <p14:tracePt t="110453" x="7229475" y="2665413"/>
          <p14:tracePt t="110463" x="7218363" y="2678113"/>
          <p14:tracePt t="110469" x="7180263" y="2690813"/>
          <p14:tracePt t="110477" x="7167563" y="2690813"/>
          <p14:tracePt t="110483" x="7154863" y="2716213"/>
          <p14:tracePt t="110498" x="7142163" y="2716213"/>
          <p14:tracePt t="110505" x="7142163" y="2728913"/>
          <p14:tracePt t="110521" x="7129463" y="2728913"/>
          <p14:tracePt t="110599" x="7142163" y="2728913"/>
          <p14:tracePt t="110614" x="7154863" y="2728913"/>
          <p14:tracePt t="110622" x="7180263" y="2716213"/>
          <p14:tracePt t="110629" x="7254875" y="2690813"/>
          <p14:tracePt t="110637" x="7318375" y="2690813"/>
          <p14:tracePt t="110645" x="7367588" y="2665413"/>
          <p14:tracePt t="110655" x="7405688" y="2665413"/>
          <p14:tracePt t="110661" x="7442200" y="2665413"/>
          <p14:tracePt t="110666" x="7467600" y="2652713"/>
          <p14:tracePt t="110674" x="7505700" y="2652713"/>
          <p14:tracePt t="110681" x="7531100" y="2640013"/>
          <p14:tracePt t="110688" x="7542213" y="2627313"/>
          <p14:tracePt t="110695" x="7554913" y="2627313"/>
          <p14:tracePt t="110702" x="7567613" y="2627313"/>
          <p14:tracePt t="110709" x="7580313" y="2627313"/>
          <p14:tracePt t="110717" x="7593013" y="2627313"/>
          <p14:tracePt t="110724" x="7593013" y="2616200"/>
          <p14:tracePt t="110731" x="7605713" y="2616200"/>
          <p14:tracePt t="110761" x="7618413" y="2616200"/>
          <p14:tracePt t="110768" x="7631113" y="2616200"/>
          <p14:tracePt t="110864" x="7618413" y="2616200"/>
          <p14:tracePt t="110885" x="7593013" y="2616200"/>
          <p14:tracePt t="110893" x="7567613" y="2616200"/>
          <p14:tracePt t="110902" x="7531100" y="2627313"/>
          <p14:tracePt t="110912" x="7454900" y="2640013"/>
          <p14:tracePt t="110915" x="7418388" y="2652713"/>
          <p14:tracePt t="110922" x="7367588" y="2665413"/>
          <p14:tracePt t="110930" x="7329488" y="2665413"/>
          <p14:tracePt t="110937" x="7292975" y="2678113"/>
          <p14:tracePt t="110944" x="7267575" y="2678113"/>
          <p14:tracePt t="110952" x="7242175" y="2678113"/>
          <p14:tracePt t="110959" x="7229475" y="2678113"/>
          <p14:tracePt t="110964" x="7218363" y="2678113"/>
          <p14:tracePt t="110972" x="7192963" y="2678113"/>
          <p14:tracePt t="110987" x="7180263" y="2678113"/>
          <p14:tracePt t="111000" x="7167563" y="2678113"/>
          <p14:tracePt t="111044" x="7180263" y="2678113"/>
          <p14:tracePt t="111052" x="7192963" y="2678113"/>
          <p14:tracePt t="111058" x="7205663" y="2665413"/>
          <p14:tracePt t="111065" x="7218363" y="2652713"/>
          <p14:tracePt t="111073" x="7229475" y="2652713"/>
          <p14:tracePt t="111079" x="7242175" y="2652713"/>
          <p14:tracePt t="111086" x="7267575" y="2640013"/>
          <p14:tracePt t="111093" x="7280275" y="2627313"/>
          <p14:tracePt t="111102" x="7305675" y="2627313"/>
          <p14:tracePt t="111107" x="7318375" y="2616200"/>
          <p14:tracePt t="111114" x="7342188" y="2616200"/>
          <p14:tracePt t="111123" x="7354888" y="2603500"/>
          <p14:tracePt t="111129" x="7380288" y="2603500"/>
          <p14:tracePt t="111136" x="7392988" y="2603500"/>
          <p14:tracePt t="111144" x="7405688" y="2590800"/>
          <p14:tracePt t="111152" x="7429500" y="2590800"/>
          <p14:tracePt t="111159" x="7442200" y="2578100"/>
          <p14:tracePt t="111168" x="7454900" y="2578100"/>
          <p14:tracePt t="111173" x="7467600" y="2578100"/>
          <p14:tracePt t="111180" x="7480300" y="2578100"/>
          <p14:tracePt t="111189" x="7493000" y="2578100"/>
          <p14:tracePt t="111195" x="7493000" y="2565400"/>
          <p14:tracePt t="111202" x="7505700" y="2565400"/>
          <p14:tracePt t="111254" x="7480300" y="2578100"/>
          <p14:tracePt t="111260" x="7454900" y="2590800"/>
          <p14:tracePt t="111268" x="7418388" y="2590800"/>
          <p14:tracePt t="111275" x="7392988" y="2616200"/>
          <p14:tracePt t="111282" x="7354888" y="2627313"/>
          <p14:tracePt t="111292" x="7329488" y="2627313"/>
          <p14:tracePt t="111298" x="7292975" y="2640013"/>
          <p14:tracePt t="111305" x="7280275" y="2652713"/>
          <p14:tracePt t="111312" x="7267575" y="2652713"/>
          <p14:tracePt t="111320" x="7242175" y="2652713"/>
          <p14:tracePt t="111327" x="7242175" y="2665413"/>
          <p14:tracePt t="111335" x="7229475" y="2665413"/>
          <p14:tracePt t="111347" x="7218363" y="2665413"/>
          <p14:tracePt t="111391" x="7229475" y="2665413"/>
          <p14:tracePt t="111405" x="7254875" y="2665413"/>
          <p14:tracePt t="111412" x="7267575" y="2665413"/>
          <p14:tracePt t="111420" x="7280275" y="2652713"/>
          <p14:tracePt t="111427" x="7305675" y="2652713"/>
          <p14:tracePt t="111435" x="7342188" y="2640013"/>
          <p14:tracePt t="111442" x="7367588" y="2640013"/>
          <p14:tracePt t="111449" x="7392988" y="2627313"/>
          <p14:tracePt t="111457" x="7418388" y="2627313"/>
          <p14:tracePt t="111463" x="7454900" y="2616200"/>
          <p14:tracePt t="111471" x="7480300" y="2603500"/>
          <p14:tracePt t="111477" x="7518400" y="2603500"/>
          <p14:tracePt t="111485" x="7554913" y="2603500"/>
          <p14:tracePt t="111493" x="7580313" y="2590800"/>
          <p14:tracePt t="111500" x="7631113" y="2578100"/>
          <p14:tracePt t="111506" x="7667625" y="2578100"/>
          <p14:tracePt t="111513" x="7705725" y="2565400"/>
          <p14:tracePt t="111520" x="7742238" y="2552700"/>
          <p14:tracePt t="111528" x="7767638" y="2552700"/>
          <p14:tracePt t="111535" x="7805738" y="2552700"/>
          <p14:tracePt t="111542" x="7831138" y="2552700"/>
          <p14:tracePt t="111550" x="7880350" y="2540000"/>
          <p14:tracePt t="111557" x="7905750" y="2540000"/>
          <p14:tracePt t="111565" x="7931150" y="2540000"/>
          <p14:tracePt t="111572" x="7954963" y="2540000"/>
          <p14:tracePt t="111579" x="7980363" y="2540000"/>
          <p14:tracePt t="111587" x="7993063" y="2527300"/>
          <p14:tracePt t="111594" x="8018463" y="2527300"/>
          <p14:tracePt t="111601" x="8031163" y="2527300"/>
          <p14:tracePt t="111608" x="8043863" y="2527300"/>
          <p14:tracePt t="111617" x="8054975" y="2527300"/>
          <p14:tracePt t="111639" x="8067675" y="2527300"/>
          <p14:tracePt t="111688" x="8054975" y="2527300"/>
          <p14:tracePt t="111703" x="8043863" y="2527300"/>
          <p14:tracePt t="111710" x="8005763" y="2540000"/>
          <p14:tracePt t="111717" x="7954963" y="2540000"/>
          <p14:tracePt t="111725" x="7893050" y="2540000"/>
          <p14:tracePt t="111734" x="7854950" y="2540000"/>
          <p14:tracePt t="111739" x="7818438" y="2552700"/>
          <p14:tracePt t="111747" x="7767638" y="2565400"/>
          <p14:tracePt t="111755" x="7718425" y="2565400"/>
          <p14:tracePt t="111761" x="7667625" y="2578100"/>
          <p14:tracePt t="111768" x="7593013" y="2590800"/>
          <p14:tracePt t="111776" x="7518400" y="2603500"/>
          <p14:tracePt t="111784" x="7454900" y="2616200"/>
          <p14:tracePt t="111790" x="7354888" y="2627313"/>
          <p14:tracePt t="111799" x="7242175" y="2640013"/>
          <p14:tracePt t="111808" x="7167563" y="2652713"/>
          <p14:tracePt t="111813" x="7054850" y="2665413"/>
          <p14:tracePt t="111821" x="6954838" y="2690813"/>
          <p14:tracePt t="111827" x="6880225" y="2703513"/>
          <p14:tracePt t="111834" x="6805613" y="2703513"/>
          <p14:tracePt t="111841" x="6729413" y="2716213"/>
          <p14:tracePt t="111848" x="6642100" y="2740025"/>
          <p14:tracePt t="111856" x="6554788" y="2740025"/>
          <p14:tracePt t="111862" x="6492875" y="2752725"/>
          <p14:tracePt t="111869" x="6403975" y="2752725"/>
          <p14:tracePt t="111876" x="6354763" y="2765425"/>
          <p14:tracePt t="111884" x="6291263" y="2765425"/>
          <p14:tracePt t="111891" x="6254750" y="2765425"/>
          <p14:tracePt t="111898" x="6229350" y="2765425"/>
          <p14:tracePt t="111918" x="6167438" y="2790825"/>
          <p14:tracePt t="111926" x="6142038" y="2790825"/>
          <p14:tracePt t="111934" x="6116638" y="2803525"/>
          <p14:tracePt t="111941" x="6103938" y="2803525"/>
          <p14:tracePt t="111946" x="6091238" y="2803525"/>
          <p14:tracePt t="111955" x="6067425" y="2803525"/>
          <p14:tracePt t="111961" x="6042025" y="2803525"/>
          <p14:tracePt t="111967" x="6029325" y="2803525"/>
          <p14:tracePt t="111975" x="6003925" y="2803525"/>
          <p14:tracePt t="111983" x="5978525" y="2803525"/>
          <p14:tracePt t="111989" x="5954713" y="2803525"/>
          <p14:tracePt t="111996" x="5942013" y="2803525"/>
          <p14:tracePt t="112003" x="5916613" y="2803525"/>
          <p14:tracePt t="112010" x="5891213" y="2803525"/>
          <p14:tracePt t="112017" x="5854700" y="2816225"/>
          <p14:tracePt t="112024" x="5842000" y="2816225"/>
          <p14:tracePt t="112031" x="5829300" y="2816225"/>
          <p14:tracePt t="112039" x="5816600" y="2816225"/>
          <p14:tracePt t="112053" x="5803900" y="2816225"/>
          <p14:tracePt t="112060" x="5791200" y="2816225"/>
          <p14:tracePt t="112073" x="5791200" y="2803525"/>
          <p14:tracePt t="112088" x="5803900" y="2803525"/>
          <p14:tracePt t="112094" x="5816600" y="2790825"/>
          <p14:tracePt t="112103" x="5816600" y="2778125"/>
          <p14:tracePt t="112108" x="5829300" y="2778125"/>
          <p14:tracePt t="112115" x="5842000" y="2765425"/>
          <p14:tracePt t="112122" x="5854700" y="2765425"/>
          <p14:tracePt t="112130" x="5867400" y="2765425"/>
          <p14:tracePt t="112138" x="5878513" y="2752725"/>
          <p14:tracePt t="112145" x="5903913" y="2740025"/>
          <p14:tracePt t="112153" x="5916613" y="2740025"/>
          <p14:tracePt t="112160" x="5929313" y="2740025"/>
          <p14:tracePt t="112167" x="5967413" y="2728913"/>
          <p14:tracePt t="112174" x="6003925" y="2716213"/>
          <p14:tracePt t="112181" x="6029325" y="2716213"/>
          <p14:tracePt t="112189" x="6054725" y="2716213"/>
          <p14:tracePt t="112196" x="6103938" y="2690813"/>
          <p14:tracePt t="112204" x="6142038" y="2690813"/>
          <p14:tracePt t="112211" x="6180138" y="2678113"/>
          <p14:tracePt t="112217" x="6229350" y="2678113"/>
          <p14:tracePt t="112225" x="6291263" y="2678113"/>
          <p14:tracePt t="112233" x="6329363" y="2678113"/>
          <p14:tracePt t="112240" x="6380163" y="2665413"/>
          <p14:tracePt t="112248" x="6416675" y="2665413"/>
          <p14:tracePt t="112255" x="6454775" y="2665413"/>
          <p14:tracePt t="112262" x="6492875" y="2665413"/>
          <p14:tracePt t="112270" x="6529388" y="2665413"/>
          <p14:tracePt t="112277" x="6554788" y="2665413"/>
          <p14:tracePt t="112284" x="6592888" y="2665413"/>
          <p14:tracePt t="112291" x="6616700" y="2665413"/>
          <p14:tracePt t="112301" x="6642100" y="2665413"/>
          <p14:tracePt t="112306" x="6680200" y="2665413"/>
          <p14:tracePt t="112313" x="6704013" y="2665413"/>
          <p14:tracePt t="112321" x="6729413" y="2665413"/>
          <p14:tracePt t="112328" x="6754813" y="2665413"/>
          <p14:tracePt t="112335" x="6780213" y="2665413"/>
          <p14:tracePt t="112342" x="6805613" y="2665413"/>
          <p14:tracePt t="112350" x="6829425" y="2665413"/>
          <p14:tracePt t="112357" x="6842125" y="2665413"/>
          <p14:tracePt t="112364" x="6867525" y="2665413"/>
          <p14:tracePt t="112379" x="6880225" y="2665413"/>
          <p14:tracePt t="112387" x="6905625" y="2665413"/>
          <p14:tracePt t="112393" x="6916738" y="2665413"/>
          <p14:tracePt t="112401" x="6929438" y="2665413"/>
          <p14:tracePt t="112408" x="6942138" y="2665413"/>
          <p14:tracePt t="112415" x="6954838" y="2665413"/>
          <p14:tracePt t="112422" x="6967538" y="2665413"/>
          <p14:tracePt t="112430" x="6980238" y="2678113"/>
          <p14:tracePt t="112445" x="6992938" y="2678113"/>
          <p14:tracePt t="112453" x="7005638" y="2678113"/>
          <p14:tracePt t="112467" x="7016750" y="2678113"/>
          <p14:tracePt t="112475" x="7029450" y="2678113"/>
          <p14:tracePt t="112488" x="7042150" y="2690813"/>
          <p14:tracePt t="112496" x="7054850" y="2690813"/>
          <p14:tracePt t="112504" x="7067550" y="2690813"/>
          <p14:tracePt t="112519" x="7092950" y="2690813"/>
          <p14:tracePt t="112526" x="7105650" y="2703513"/>
          <p14:tracePt t="112534" x="7118350" y="2703513"/>
          <p14:tracePt t="112548" x="7129463" y="2703513"/>
          <p14:tracePt t="112555" x="7142163" y="2703513"/>
          <p14:tracePt t="112571" x="7167563" y="2703513"/>
          <p14:tracePt t="112577" x="7167563" y="2716213"/>
          <p14:tracePt t="112584" x="7180263" y="2716213"/>
          <p14:tracePt t="112600" x="7192963" y="2716213"/>
          <p14:tracePt t="112623" x="7205663" y="2716213"/>
          <p14:tracePt t="112696" x="7218363" y="2716213"/>
          <p14:tracePt t="112881" x="7229475" y="2716213"/>
          <p14:tracePt t="112918" x="7242175" y="2716213"/>
          <p14:tracePt t="112940" x="7254875" y="2716213"/>
          <p14:tracePt t="112947" x="7267575" y="2703513"/>
          <p14:tracePt t="112962" x="7280275" y="2703513"/>
          <p14:tracePt t="112976" x="7292975" y="2703513"/>
          <p14:tracePt t="112991" x="7305675" y="2703513"/>
          <p14:tracePt t="112998" x="7305675" y="2690813"/>
          <p14:tracePt t="113020" x="7318375" y="2690813"/>
          <p14:tracePt t="113050" x="7329488" y="2690813"/>
          <p14:tracePt t="113123" x="7342188" y="2690813"/>
          <p14:tracePt t="113138" x="7354888" y="2690813"/>
          <p14:tracePt t="113145" x="7354888" y="2678113"/>
          <p14:tracePt t="113159" x="7380288" y="2678113"/>
          <p14:tracePt t="113167" x="7418388" y="2665413"/>
          <p14:tracePt t="113174" x="7467600" y="2652713"/>
          <p14:tracePt t="113183" x="7505700" y="2652713"/>
          <p14:tracePt t="113189" x="7542213" y="2640013"/>
          <p14:tracePt t="113196" x="7567613" y="2627313"/>
          <p14:tracePt t="113204" x="7593013" y="2616200"/>
          <p14:tracePt t="113211" x="7618413" y="2616200"/>
          <p14:tracePt t="113219" x="7631113" y="2616200"/>
          <p14:tracePt t="113226" x="7642225" y="2616200"/>
          <p14:tracePt t="113234" x="7667625" y="2603500"/>
          <p14:tracePt t="113241" x="7667625" y="2590800"/>
          <p14:tracePt t="113248" x="7693025" y="2590800"/>
          <p14:tracePt t="113262" x="7705725" y="2590800"/>
          <p14:tracePt t="113269" x="7718425" y="2590800"/>
          <p14:tracePt t="113277" x="7731125" y="2578100"/>
          <p14:tracePt t="113285" x="7742238" y="2578100"/>
          <p14:tracePt t="113292" x="7754938" y="2565400"/>
          <p14:tracePt t="113299" x="7767638" y="2565400"/>
          <p14:tracePt t="113307" x="7780338" y="2565400"/>
          <p14:tracePt t="113314" x="7780338" y="2552700"/>
          <p14:tracePt t="113322" x="7805738" y="2552700"/>
          <p14:tracePt t="113337" x="7818438" y="2540000"/>
          <p14:tracePt t="113352" x="7843838" y="2540000"/>
          <p14:tracePt t="113374" x="7854950" y="2540000"/>
          <p14:tracePt t="113389" x="7854950" y="2527300"/>
          <p14:tracePt t="113491" x="7793038" y="2540000"/>
          <p14:tracePt t="113498" x="7654925" y="2552700"/>
          <p14:tracePt t="113506" x="7480300" y="2578100"/>
          <p14:tracePt t="113512" x="7367588" y="2590800"/>
          <p14:tracePt t="113520" x="7205663" y="2627313"/>
          <p14:tracePt t="113527" x="7054850" y="2652713"/>
          <p14:tracePt t="113534" x="6929438" y="2665413"/>
          <p14:tracePt t="113541" x="6792913" y="2678113"/>
          <p14:tracePt t="113548" x="6692900" y="2690813"/>
          <p14:tracePt t="113556" x="6629400" y="2703513"/>
          <p14:tracePt t="113563" x="6554788" y="2716213"/>
          <p14:tracePt t="113570" x="6480175" y="2728913"/>
          <p14:tracePt t="113577" x="6416675" y="2728913"/>
          <p14:tracePt t="113584" x="6380163" y="2740025"/>
          <p14:tracePt t="113591" x="6316663" y="2740025"/>
          <p14:tracePt t="113599" x="6267450" y="2752725"/>
          <p14:tracePt t="113606" x="6229350" y="2752725"/>
          <p14:tracePt t="113613" x="6180138" y="2778125"/>
          <p14:tracePt t="113621" x="6129338" y="2790825"/>
          <p14:tracePt t="113628" x="6091238" y="2803525"/>
          <p14:tracePt t="113635" x="6029325" y="2816225"/>
          <p14:tracePt t="113642" x="5991225" y="2816225"/>
          <p14:tracePt t="113650" x="5942013" y="2828925"/>
          <p14:tracePt t="113657" x="5878513" y="2840038"/>
          <p14:tracePt t="113664" x="5829300" y="2852738"/>
          <p14:tracePt t="113670" x="5767388" y="2852738"/>
          <p14:tracePt t="113678" x="5703888" y="2865438"/>
          <p14:tracePt t="113684" x="5641975" y="2878138"/>
          <p14:tracePt t="113692" x="5603875" y="2878138"/>
          <p14:tracePt t="113701" x="5565775" y="2878138"/>
          <p14:tracePt t="113706" x="5529263" y="2878138"/>
          <p14:tracePt t="113713" x="5503863" y="2890838"/>
          <p14:tracePt t="113721" x="5478463" y="2903538"/>
          <p14:tracePt t="113727" x="5454650" y="2903538"/>
          <p14:tracePt t="113735" x="5429250" y="2916238"/>
          <p14:tracePt t="113742" x="5403850" y="2916238"/>
          <p14:tracePt t="113750" x="5391150" y="2916238"/>
          <p14:tracePt t="113762" x="5365750" y="2916238"/>
          <p14:tracePt t="113791" x="5353050" y="2928938"/>
          <p14:tracePt t="113967" x="5353050" y="2941638"/>
          <p14:tracePt t="114074" x="5365750" y="2941638"/>
          <p14:tracePt t="114096" x="5378450" y="2941638"/>
          <p14:tracePt t="114134" x="5391150" y="2941638"/>
          <p14:tracePt t="114176" x="5403850" y="2941638"/>
          <p14:tracePt t="114197" x="5403850" y="2928938"/>
          <p14:tracePt t="114203" x="5416550" y="2928938"/>
          <p14:tracePt t="114239" x="5429250" y="2928938"/>
          <p14:tracePt t="114267" x="5441950" y="2928938"/>
          <p14:tracePt t="114274" x="5441950" y="2916238"/>
          <p14:tracePt t="114310" x="5454650" y="2916238"/>
          <p14:tracePt t="114344" x="5465763" y="2916238"/>
          <p14:tracePt t="114365" x="5478463" y="2916238"/>
          <p14:tracePt t="114385" x="5478463" y="2903538"/>
          <p14:tracePt t="114414" x="5491163" y="2903538"/>
          <p14:tracePt t="114435" x="5491163" y="2890838"/>
          <p14:tracePt t="114481" x="5503863" y="2890838"/>
          <p14:tracePt t="114524" x="5516563" y="2890838"/>
          <p14:tracePt t="114531" x="5529263" y="2890838"/>
          <p14:tracePt t="114553" x="5541963" y="2890838"/>
          <p14:tracePt t="114560" x="5565775" y="2890838"/>
          <p14:tracePt t="114568" x="5578475" y="2890838"/>
          <p14:tracePt t="114575" x="5603875" y="2878138"/>
          <p14:tracePt t="114582" x="5629275" y="2878138"/>
          <p14:tracePt t="114590" x="5654675" y="2878138"/>
          <p14:tracePt t="114597" x="5678488" y="2878138"/>
          <p14:tracePt t="114605" x="5703888" y="2865438"/>
          <p14:tracePt t="114610" x="5729288" y="2865438"/>
          <p14:tracePt t="114619" x="5741988" y="2865438"/>
          <p14:tracePt t="114626" x="5767388" y="2865438"/>
          <p14:tracePt t="114636" x="5778500" y="2865438"/>
          <p14:tracePt t="114641" x="5791200" y="2865438"/>
          <p14:tracePt t="114648" x="5803900" y="2865438"/>
          <p14:tracePt t="114655" x="5816600" y="2865438"/>
          <p14:tracePt t="114663" x="5829300" y="2865438"/>
          <p14:tracePt t="114669" x="5842000" y="2865438"/>
          <p14:tracePt t="114677" x="5854700" y="2865438"/>
          <p14:tracePt t="114685" x="5867400" y="2865438"/>
          <p14:tracePt t="114692" x="5867400" y="2878138"/>
          <p14:tracePt t="114702" x="5878513" y="2878138"/>
          <p14:tracePt t="114706" x="5891213" y="2878138"/>
          <p14:tracePt t="114722" x="5916613" y="2878138"/>
          <p14:tracePt t="114736" x="5929313" y="2878138"/>
          <p14:tracePt t="114744" x="5942013" y="2878138"/>
          <p14:tracePt t="114752" x="5954713" y="2878138"/>
          <p14:tracePt t="114759" x="5978525" y="2878138"/>
          <p14:tracePt t="114769" x="5991225" y="2878138"/>
          <p14:tracePt t="114774" x="6003925" y="2878138"/>
          <p14:tracePt t="114782" x="6016625" y="2878138"/>
          <p14:tracePt t="114789" x="6042025" y="2878138"/>
          <p14:tracePt t="114796" x="6067425" y="2890838"/>
          <p14:tracePt t="114803" x="6078538" y="2890838"/>
          <p14:tracePt t="114809" x="6103938" y="2890838"/>
          <p14:tracePt t="114819" x="6129338" y="2890838"/>
          <p14:tracePt t="114825" x="6154738" y="2890838"/>
          <p14:tracePt t="114835" x="6180138" y="2890838"/>
          <p14:tracePt t="114840" x="6203950" y="2890838"/>
          <p14:tracePt t="114848" x="6216650" y="2890838"/>
          <p14:tracePt t="114854" x="6242050" y="2890838"/>
          <p14:tracePt t="114861" x="6267450" y="2890838"/>
          <p14:tracePt t="114870" x="6280150" y="2890838"/>
          <p14:tracePt t="114875" x="6291263" y="2890838"/>
          <p14:tracePt t="114886" x="6303963" y="2890838"/>
          <p14:tracePt t="114890" x="6316663" y="2890838"/>
          <p14:tracePt t="114905" x="6329363" y="2890838"/>
          <p14:tracePt t="114913" x="6342063" y="2890838"/>
          <p14:tracePt t="114928" x="6367463" y="2890838"/>
          <p14:tracePt t="114942" x="6380163" y="2890838"/>
          <p14:tracePt t="114957" x="6403975" y="2890838"/>
          <p14:tracePt t="114972" x="6416675" y="2890838"/>
          <p14:tracePt t="114978" x="6429375" y="2890838"/>
          <p14:tracePt t="114994" x="6442075" y="2890838"/>
          <p14:tracePt t="115002" x="6454775" y="2890838"/>
          <p14:tracePt t="115007" x="6467475" y="2890838"/>
          <p14:tracePt t="115023" x="6480175" y="2890838"/>
          <p14:tracePt t="115029" x="6492875" y="2890838"/>
          <p14:tracePt t="115044" x="6503988" y="2878138"/>
          <p14:tracePt t="115074" x="6516688" y="2878138"/>
          <p14:tracePt t="115497" x="6542088" y="2878138"/>
          <p14:tracePt t="115504" x="6554788" y="2878138"/>
          <p14:tracePt t="115512" x="6580188" y="2878138"/>
          <p14:tracePt t="115521" x="6604000" y="2878138"/>
          <p14:tracePt t="115526" x="6629400" y="2878138"/>
          <p14:tracePt t="115536" x="6654800" y="2878138"/>
          <p14:tracePt t="115542" x="6692900" y="2878138"/>
          <p14:tracePt t="115548" x="6716713" y="2878138"/>
          <p14:tracePt t="115556" x="6742113" y="2878138"/>
          <p14:tracePt t="115562" x="6767513" y="2878138"/>
          <p14:tracePt t="115570" x="6792913" y="2878138"/>
          <p14:tracePt t="115577" x="6816725" y="2878138"/>
          <p14:tracePt t="115587" x="6842125" y="2878138"/>
          <p14:tracePt t="115594" x="6880225" y="2878138"/>
          <p14:tracePt t="115603" x="6916738" y="2878138"/>
          <p14:tracePt t="115607" x="6942138" y="2878138"/>
          <p14:tracePt t="115615" x="6967538" y="2890838"/>
          <p14:tracePt t="115620" x="6980238" y="2890838"/>
          <p14:tracePt t="115628" x="7005638" y="2890838"/>
          <p14:tracePt t="115637" x="7029450" y="2890838"/>
          <p14:tracePt t="115645" x="7054850" y="2890838"/>
          <p14:tracePt t="115654" x="7080250" y="2903538"/>
          <p14:tracePt t="115661" x="7092950" y="2903538"/>
          <p14:tracePt t="115667" x="7105650" y="2903538"/>
          <p14:tracePt t="115673" x="7129463" y="2903538"/>
          <p14:tracePt t="115682" x="7154863" y="2903538"/>
          <p14:tracePt t="115693" x="7180263" y="2903538"/>
          <p14:tracePt t="115700" x="7192963" y="2903538"/>
          <p14:tracePt t="115707" x="7205663" y="2903538"/>
          <p14:tracePt t="115716" x="7218363" y="2903538"/>
          <p14:tracePt t="115721" x="7229475" y="2903538"/>
          <p14:tracePt t="115729" x="7242175" y="2903538"/>
          <p14:tracePt t="115737" x="7267575" y="2903538"/>
          <p14:tracePt t="115744" x="7280275" y="2903538"/>
          <p14:tracePt t="115751" x="7292975" y="2903538"/>
          <p14:tracePt t="115759" x="7318375" y="2903538"/>
          <p14:tracePt t="115767" x="7342188" y="2903538"/>
          <p14:tracePt t="115773" x="7367588" y="2903538"/>
          <p14:tracePt t="115781" x="7392988" y="2903538"/>
          <p14:tracePt t="115789" x="7418388" y="2903538"/>
          <p14:tracePt t="115797" x="7442200" y="2890838"/>
          <p14:tracePt t="115805" x="7493000" y="2890838"/>
          <p14:tracePt t="115813" x="7531100" y="2890838"/>
          <p14:tracePt t="115819" x="7567613" y="2890838"/>
          <p14:tracePt t="115826" x="7605713" y="2890838"/>
          <p14:tracePt t="115836" x="7631113" y="2890838"/>
          <p14:tracePt t="115841" x="7654925" y="2890838"/>
          <p14:tracePt t="115848" x="7693025" y="2890838"/>
          <p14:tracePt t="115856" x="7731125" y="2890838"/>
          <p14:tracePt t="115863" x="7742238" y="2890838"/>
          <p14:tracePt t="115869" x="7767638" y="2878138"/>
          <p14:tracePt t="115877" x="7793038" y="2878138"/>
          <p14:tracePt t="115886" x="7818438" y="2865438"/>
          <p14:tracePt t="115892" x="7831138" y="2865438"/>
          <p14:tracePt t="115903" x="7854950" y="2865438"/>
          <p14:tracePt t="115908" x="7867650" y="2865438"/>
          <p14:tracePt t="115923" x="7880350" y="2865438"/>
          <p14:tracePt t="115938" x="7893050" y="2865438"/>
          <p14:tracePt t="115959" x="7905750" y="2865438"/>
          <p14:tracePt t="116062" x="7893050" y="2865438"/>
          <p14:tracePt t="116084" x="7854950" y="2878138"/>
          <p14:tracePt t="116091" x="7805738" y="2878138"/>
          <p14:tracePt t="116099" x="7705725" y="2903538"/>
          <p14:tracePt t="116107" x="7618413" y="2928938"/>
          <p14:tracePt t="116113" x="7531100" y="2941638"/>
          <p14:tracePt t="116121" x="7454900" y="2952750"/>
          <p14:tracePt t="116129" x="7367588" y="2978150"/>
          <p14:tracePt t="116137" x="7292975" y="2990850"/>
          <p14:tracePt t="116142" x="7218363" y="3003550"/>
          <p14:tracePt t="116149" x="7129463" y="3016250"/>
          <p14:tracePt t="116155" x="7054850" y="3028950"/>
          <p14:tracePt t="116163" x="6954838" y="3041650"/>
          <p14:tracePt t="116169" x="6854825" y="3054350"/>
          <p14:tracePt t="116178" x="6754813" y="3065463"/>
          <p14:tracePt t="116186" x="6642100" y="3078163"/>
          <p14:tracePt t="116193" x="6567488" y="3090863"/>
          <p14:tracePt t="116203" x="6492875" y="3090863"/>
          <p14:tracePt t="116207" x="6442075" y="3090863"/>
          <p14:tracePt t="116215" x="6380163" y="3103563"/>
          <p14:tracePt t="116224" x="6354763" y="3103563"/>
          <p14:tracePt t="116231" x="6329363" y="3116263"/>
          <p14:tracePt t="116237" x="6316663" y="3116263"/>
          <p14:tracePt t="116245" x="6291263" y="3128963"/>
          <p14:tracePt t="116252" x="6280150" y="3128963"/>
          <p14:tracePt t="116260" x="6267450" y="3128963"/>
          <p14:tracePt t="116269" x="6254750" y="3128963"/>
          <p14:tracePt t="116274" x="6216650" y="3141663"/>
          <p14:tracePt t="116281" x="6216650" y="3154363"/>
          <p14:tracePt t="116289" x="6191250" y="3154363"/>
          <p14:tracePt t="116295" x="6167438" y="3154363"/>
          <p14:tracePt t="116303" x="6142038" y="3154363"/>
          <p14:tracePt t="116309" x="6129338" y="3165475"/>
          <p14:tracePt t="116319" x="6116638" y="3178175"/>
          <p14:tracePt t="116324" x="6078538" y="3190875"/>
          <p14:tracePt t="116330" x="6054725" y="3190875"/>
          <p14:tracePt t="116337" x="6029325" y="3190875"/>
          <p14:tracePt t="116344" x="6003925" y="3203575"/>
          <p14:tracePt t="116352" x="5978525" y="3203575"/>
          <p14:tracePt t="116359" x="5954713" y="3216275"/>
          <p14:tracePt t="116366" x="5916613" y="3216275"/>
          <p14:tracePt t="116372" x="5903913" y="3216275"/>
          <p14:tracePt t="116379" x="5878513" y="3216275"/>
          <p14:tracePt t="116388" x="5867400" y="3216275"/>
          <p14:tracePt t="116394" x="5829300" y="3228975"/>
          <p14:tracePt t="116402" x="5816600" y="3228975"/>
          <p14:tracePt t="116415" x="5791200" y="3228975"/>
          <p14:tracePt t="116429" x="5778500" y="3228975"/>
          <p14:tracePt t="116436" x="5767388" y="3228975"/>
          <p14:tracePt t="116452" x="5754688" y="3228975"/>
          <p14:tracePt t="116605" x="5767388" y="3228975"/>
          <p14:tracePt t="116626" x="5778500" y="3228975"/>
          <p14:tracePt t="116633" x="5791200" y="3216275"/>
          <p14:tracePt t="116640" x="5803900" y="3216275"/>
          <p14:tracePt t="116648" x="5829300" y="3216275"/>
          <p14:tracePt t="116656" x="5878513" y="3203575"/>
          <p14:tracePt t="116662" x="5916613" y="3190875"/>
          <p14:tracePt t="116670" x="5942013" y="3178175"/>
          <p14:tracePt t="116678" x="5967413" y="3178175"/>
          <p14:tracePt t="116685" x="5991225" y="3165475"/>
          <p14:tracePt t="116692" x="6016625" y="3154363"/>
          <p14:tracePt t="116700" x="6054725" y="3154363"/>
          <p14:tracePt t="116707" x="6078538" y="3154363"/>
          <p14:tracePt t="116715" x="6091238" y="3141663"/>
          <p14:tracePt t="116722" x="6103938" y="3141663"/>
          <p14:tracePt t="116730" x="6129338" y="3141663"/>
          <p14:tracePt t="116737" x="6142038" y="3141663"/>
          <p14:tracePt t="116744" x="6154738" y="3141663"/>
          <p14:tracePt t="116752" x="6167438" y="3141663"/>
          <p14:tracePt t="116758" x="6180138" y="3141663"/>
          <p14:tracePt t="116766" x="6191250" y="3141663"/>
          <p14:tracePt t="116774" x="6203950" y="3141663"/>
          <p14:tracePt t="116788" x="6216650" y="3141663"/>
          <p14:tracePt t="116796" x="6229350" y="3141663"/>
          <p14:tracePt t="116810" x="6242050" y="3141663"/>
          <p14:tracePt t="116825" x="6242050" y="3128963"/>
          <p14:tracePt t="116833" x="6254750" y="3128963"/>
          <p14:tracePt t="116877" x="6267450" y="3128963"/>
          <p14:tracePt t="116958" x="6280150" y="3128963"/>
          <p14:tracePt t="117017" x="6291263" y="3128963"/>
          <p14:tracePt t="117054" x="6303963" y="3128963"/>
          <p14:tracePt t="117098" x="6316663" y="3128963"/>
          <p14:tracePt t="117105" x="6329363" y="3128963"/>
          <p14:tracePt t="117127" x="6342063" y="3128963"/>
          <p14:tracePt t="117142" x="6367463" y="3128963"/>
          <p14:tracePt t="117156" x="6391275" y="3128963"/>
          <p14:tracePt t="117163" x="6416675" y="3128963"/>
          <p14:tracePt t="117171" x="6429375" y="3128963"/>
          <p14:tracePt t="117178" x="6467475" y="3128963"/>
          <p14:tracePt t="117186" x="6480175" y="3128963"/>
          <p14:tracePt t="117200" x="6503988" y="3128963"/>
          <p14:tracePt t="117207" x="6516688" y="3128963"/>
          <p14:tracePt t="117222" x="6542088" y="3128963"/>
          <p14:tracePt t="117229" x="6554788" y="3128963"/>
          <p14:tracePt t="117236" x="6567488" y="3128963"/>
          <p14:tracePt t="117244" x="6592888" y="3128963"/>
          <p14:tracePt t="117252" x="6604000" y="3128963"/>
          <p14:tracePt t="117259" x="6616700" y="3128963"/>
          <p14:tracePt t="117266" x="6629400" y="3128963"/>
          <p14:tracePt t="117273" x="6654800" y="3128963"/>
          <p14:tracePt t="117288" x="6667500" y="3128963"/>
          <p14:tracePt t="117294" x="6692900" y="3128963"/>
          <p14:tracePt t="117310" x="6704013" y="3128963"/>
          <p14:tracePt t="117318" x="6729413" y="3128963"/>
          <p14:tracePt t="117324" x="6742113" y="3128963"/>
          <p14:tracePt t="117332" x="6754813" y="3128963"/>
          <p14:tracePt t="117339" x="6767513" y="3128963"/>
          <p14:tracePt t="117346" x="6780213" y="3128963"/>
          <p14:tracePt t="117353" x="6792913" y="3128963"/>
          <p14:tracePt t="117361" x="6805613" y="3128963"/>
          <p14:tracePt t="117369" x="6816725" y="3128963"/>
          <p14:tracePt t="117375" x="6842125" y="3128963"/>
          <p14:tracePt t="117383" x="6867525" y="3128963"/>
          <p14:tracePt t="117390" x="6880225" y="3128963"/>
          <p14:tracePt t="117397" x="6905625" y="3128963"/>
          <p14:tracePt t="117405" x="6929438" y="3128963"/>
          <p14:tracePt t="117412" x="6954838" y="3128963"/>
          <p14:tracePt t="117419" x="6992938" y="3128963"/>
          <p14:tracePt t="117426" x="7005638" y="3128963"/>
          <p14:tracePt t="117434" x="7016750" y="3128963"/>
          <p14:tracePt t="117441" x="7042150" y="3128963"/>
          <p14:tracePt t="117448" x="7067550" y="3116263"/>
          <p14:tracePt t="117455" x="7080250" y="3116263"/>
          <p14:tracePt t="117463" x="7092950" y="3116263"/>
          <p14:tracePt t="117470" x="7105650" y="3116263"/>
          <p14:tracePt t="117478" x="7129463" y="3116263"/>
          <p14:tracePt t="117492" x="7154863" y="3116263"/>
          <p14:tracePt t="117500" x="7167563" y="3116263"/>
          <p14:tracePt t="117514" x="7192963" y="3116263"/>
          <p14:tracePt t="117530" x="7205663" y="3116263"/>
          <p14:tracePt t="117538" x="7218363" y="3116263"/>
          <p14:tracePt t="117545" x="7229475" y="3116263"/>
          <p14:tracePt t="117567" x="7242175" y="3116263"/>
          <p14:tracePt t="117582" x="7254875" y="3116263"/>
          <p14:tracePt t="117611" x="7267575" y="3116263"/>
          <p14:tracePt t="117640" x="7280275" y="3116263"/>
          <p14:tracePt t="117685" x="7292975" y="3116263"/>
          <p14:tracePt t="117729" x="7305675" y="3116263"/>
          <p14:tracePt t="117752" x="7318375" y="3116263"/>
          <p14:tracePt t="117765" x="7329488" y="3116263"/>
          <p14:tracePt t="117803" x="7342188" y="3116263"/>
          <p14:tracePt t="117832" x="7354888" y="3116263"/>
          <p14:tracePt t="117839" x="7367588" y="3116263"/>
          <p14:tracePt t="117846" x="7380288" y="3116263"/>
          <p14:tracePt t="117860" x="7392988" y="3116263"/>
          <p14:tracePt t="117875" x="7418388" y="3116263"/>
          <p14:tracePt t="117882" x="7442200" y="3116263"/>
          <p14:tracePt t="117890" x="7454900" y="3116263"/>
          <p14:tracePt t="117897" x="7480300" y="3116263"/>
          <p14:tracePt t="117917" x="7531100" y="3116263"/>
          <p14:tracePt t="117920" x="7567613" y="3116263"/>
          <p14:tracePt t="117927" x="7580313" y="3116263"/>
          <p14:tracePt t="117934" x="7593013" y="3128963"/>
          <p14:tracePt t="117941" x="7618413" y="3141663"/>
          <p14:tracePt t="118256" x="7642225" y="3141663"/>
          <p14:tracePt t="118263" x="7667625" y="3141663"/>
          <p14:tracePt t="118271" x="7693025" y="3141663"/>
          <p14:tracePt t="118279" x="7718425" y="3141663"/>
          <p14:tracePt t="118286" x="7754938" y="3141663"/>
          <p14:tracePt t="118293" x="7767638" y="3141663"/>
          <p14:tracePt t="118300" x="7805738" y="3141663"/>
          <p14:tracePt t="118307" x="7818438" y="3141663"/>
          <p14:tracePt t="118314" x="7843838" y="3141663"/>
          <p14:tracePt t="118321" x="7854950" y="3141663"/>
          <p14:tracePt t="118328" x="7880350" y="3141663"/>
          <p14:tracePt t="118336" x="7905750" y="3141663"/>
          <p14:tracePt t="118342" x="7931150" y="3141663"/>
          <p14:tracePt t="118349" x="7943850" y="3141663"/>
          <p14:tracePt t="118356" x="7967663" y="3141663"/>
          <p14:tracePt t="118363" x="7993063" y="3141663"/>
          <p14:tracePt t="118370" x="8031163" y="3154363"/>
          <p14:tracePt t="118377" x="8043863" y="3154363"/>
          <p14:tracePt t="118384" x="8067675" y="3165475"/>
          <p14:tracePt t="118391" x="8093075" y="3165475"/>
          <p14:tracePt t="118398" x="8118475" y="3165475"/>
          <p14:tracePt t="118405" x="8143875" y="3165475"/>
          <p14:tracePt t="118412" x="8193088" y="3178175"/>
          <p14:tracePt t="118419" x="8231188" y="3178175"/>
          <p14:tracePt t="118425" x="8256588" y="3178175"/>
          <p14:tracePt t="118432" x="8280400" y="3178175"/>
          <p14:tracePt t="118441" x="8293100" y="3178175"/>
          <p14:tracePt t="118448" x="8318500" y="3178175"/>
          <p14:tracePt t="118454" x="8343900" y="3178175"/>
          <p14:tracePt t="118462" x="8367713" y="3178175"/>
          <p14:tracePt t="118469" x="8393113" y="3178175"/>
          <p14:tracePt t="118476" x="8418513" y="3178175"/>
          <p14:tracePt t="118484" x="8431213" y="3178175"/>
          <p14:tracePt t="118491" x="8456613" y="3178175"/>
          <p14:tracePt t="118499" x="8469313" y="3178175"/>
          <p14:tracePt t="118514" x="8480425" y="3178175"/>
          <p14:tracePt t="118520" x="8493125" y="3178175"/>
          <p14:tracePt t="118528" x="8505825" y="3178175"/>
          <p14:tracePt t="118609" x="8505825" y="3190875"/>
          <p14:tracePt t="118616" x="8480425" y="3190875"/>
          <p14:tracePt t="118623" x="8443913" y="3203575"/>
          <p14:tracePt t="118632" x="8367713" y="3241675"/>
          <p14:tracePt t="118639" x="8280400" y="3267075"/>
          <p14:tracePt t="118646" x="8167688" y="3303588"/>
          <p14:tracePt t="118653" x="8080375" y="3328988"/>
          <p14:tracePt t="118660" x="7993063" y="3354388"/>
          <p14:tracePt t="118667" x="7918450" y="3367088"/>
          <p14:tracePt t="118674" x="7793038" y="3390900"/>
          <p14:tracePt t="118683" x="7680325" y="3429000"/>
          <p14:tracePt t="118689" x="7542213" y="3454400"/>
          <p14:tracePt t="118696" x="7392988" y="3479800"/>
          <p14:tracePt t="118703" x="7254875" y="3503613"/>
          <p14:tracePt t="118711" x="7167563" y="3529013"/>
          <p14:tracePt t="118718" x="7080250" y="3541713"/>
          <p14:tracePt t="118725" x="7029450" y="3554413"/>
          <p14:tracePt t="118733" x="6954838" y="3567113"/>
          <p14:tracePt t="118740" x="6916738" y="3579813"/>
          <p14:tracePt t="118747" x="6880225" y="3579813"/>
          <p14:tracePt t="118754" x="6829425" y="3590925"/>
          <p14:tracePt t="118761" x="6805613" y="3590925"/>
          <p14:tracePt t="118767" x="6754813" y="3603625"/>
          <p14:tracePt t="118776" x="6716713" y="3603625"/>
          <p14:tracePt t="118783" x="6680200" y="3616325"/>
          <p14:tracePt t="118791" x="6629400" y="3616325"/>
          <p14:tracePt t="118798" x="6592888" y="3629025"/>
          <p14:tracePt t="118805" x="6554788" y="3629025"/>
          <p14:tracePt t="118812" x="6529388" y="3629025"/>
          <p14:tracePt t="118820" x="6480175" y="3629025"/>
          <p14:tracePt t="118827" x="6429375" y="3641725"/>
          <p14:tracePt t="118833" x="6391275" y="3641725"/>
          <p14:tracePt t="118841" x="6342063" y="3641725"/>
          <p14:tracePt t="118848" x="6303963" y="3654425"/>
          <p14:tracePt t="118854" x="6254750" y="3667125"/>
          <p14:tracePt t="118861" x="6216650" y="3667125"/>
          <p14:tracePt t="118869" x="6167438" y="3679825"/>
          <p14:tracePt t="118876" x="6129338" y="3679825"/>
          <p14:tracePt t="118883" x="6078538" y="3692525"/>
          <p14:tracePt t="118890" x="6029325" y="3692525"/>
          <p14:tracePt t="118901" x="5978525" y="3692525"/>
          <p14:tracePt t="118906" x="5929313" y="3692525"/>
          <p14:tracePt t="118914" x="5891213" y="3692525"/>
          <p14:tracePt t="118922" x="5867400" y="3692525"/>
          <p14:tracePt t="118927" x="5829300" y="3692525"/>
          <p14:tracePt t="118934" x="5803900" y="3692525"/>
          <p14:tracePt t="118942" x="5778500" y="3692525"/>
          <p14:tracePt t="118950" x="5754688" y="3692525"/>
          <p14:tracePt t="118956" x="5741988" y="3692525"/>
          <p14:tracePt t="118963" x="5716588" y="3692525"/>
          <p14:tracePt t="118970" x="5703888" y="3692525"/>
          <p14:tracePt t="118977" x="5691188" y="3692525"/>
          <p14:tracePt t="118991" x="5678488" y="3692525"/>
          <p14:tracePt t="118998" x="5665788" y="3692525"/>
          <p14:tracePt t="119005" x="5654675" y="3692525"/>
          <p14:tracePt t="119012" x="5641975" y="3679825"/>
          <p14:tracePt t="119026" x="5629275" y="3679825"/>
          <p14:tracePt t="119033" x="5616575" y="3667125"/>
          <p14:tracePt t="119048" x="5603875" y="3667125"/>
          <p14:tracePt t="119061" x="5591175" y="3654425"/>
          <p14:tracePt t="119069" x="5578475" y="3654425"/>
          <p14:tracePt t="119076" x="5578475" y="3641725"/>
          <p14:tracePt t="119090" x="5565775" y="3629025"/>
          <p14:tracePt t="119111" x="5554663" y="3616325"/>
          <p14:tracePt t="119132" x="5554663" y="3603625"/>
          <p14:tracePt t="119153" x="5554663" y="3590925"/>
          <p14:tracePt t="119197" x="5565775" y="3579813"/>
          <p14:tracePt t="119211" x="5578475" y="3579813"/>
          <p14:tracePt t="119217" x="5591175" y="3567113"/>
          <p14:tracePt t="119246" x="5603875" y="3567113"/>
          <p14:tracePt t="119253" x="5616575" y="3554413"/>
          <p14:tracePt t="119267" x="5629275" y="3541713"/>
          <p14:tracePt t="119274" x="5641975" y="3541713"/>
          <p14:tracePt t="119281" x="5665788" y="3529013"/>
          <p14:tracePt t="119288" x="5678488" y="3529013"/>
          <p14:tracePt t="119303" x="5691188" y="3516313"/>
          <p14:tracePt t="119310" x="5703888" y="3516313"/>
          <p14:tracePt t="119317" x="5716588" y="3503613"/>
          <p14:tracePt t="119334" x="5729288" y="3503613"/>
          <p14:tracePt t="119340" x="5741988" y="3503613"/>
          <p14:tracePt t="119348" x="5754688" y="3503613"/>
          <p14:tracePt t="119361" x="5767388" y="3503613"/>
          <p14:tracePt t="119368" x="5778500" y="3503613"/>
          <p14:tracePt t="119375" x="5791200" y="3490913"/>
          <p14:tracePt t="119384" x="5816600" y="3490913"/>
          <p14:tracePt t="119390" x="5829300" y="3490913"/>
          <p14:tracePt t="119399" x="5842000" y="3479800"/>
          <p14:tracePt t="119404" x="5867400" y="3479800"/>
          <p14:tracePt t="119411" x="5891213" y="3479800"/>
          <p14:tracePt t="119424" x="5916613" y="3479800"/>
          <p14:tracePt t="119434" x="5929313" y="3479800"/>
          <p14:tracePt t="119440" x="5942013" y="3467100"/>
          <p14:tracePt t="119447" x="5954713" y="3467100"/>
          <p14:tracePt t="119454" x="5967413" y="3467100"/>
          <p14:tracePt t="119461" x="5978525" y="3467100"/>
          <p14:tracePt t="119475" x="5991225" y="3467100"/>
          <p14:tracePt t="119489" x="6003925" y="3467100"/>
          <p14:tracePt t="119502" x="6016625" y="3467100"/>
          <p14:tracePt t="119516" x="6029325" y="3467100"/>
          <p14:tracePt t="119552" x="6042025" y="3467100"/>
          <p14:tracePt t="119582" x="6054725" y="3467100"/>
          <p14:tracePt t="119610" x="6067425" y="3467100"/>
          <p14:tracePt t="119631" x="6078538" y="3467100"/>
          <p14:tracePt t="119660" x="6091238" y="3467100"/>
          <p14:tracePt t="119705" x="6103938" y="3467100"/>
          <p14:tracePt t="119734" x="6116638" y="3467100"/>
          <p14:tracePt t="119756" x="6129338" y="3467100"/>
          <p14:tracePt t="119801" x="6142038" y="3467100"/>
          <p14:tracePt t="119823" x="6154738" y="3467100"/>
          <p14:tracePt t="119836" x="6167438" y="3467100"/>
          <p14:tracePt t="119844" x="6180138" y="3467100"/>
          <p14:tracePt t="119859" x="6191250" y="3467100"/>
          <p14:tracePt t="119868" x="6216650" y="3467100"/>
          <p14:tracePt t="119875" x="6229350" y="3467100"/>
          <p14:tracePt t="119889" x="6254750" y="3467100"/>
          <p14:tracePt t="119905" x="6280150" y="3467100"/>
          <p14:tracePt t="119920" x="6291263" y="3467100"/>
          <p14:tracePt t="119932" x="6303963" y="3467100"/>
          <p14:tracePt t="119940" x="6316663" y="3467100"/>
          <p14:tracePt t="119948" x="6329363" y="3467100"/>
          <p14:tracePt t="119955" x="6342063" y="3467100"/>
          <p14:tracePt t="119970" x="6354763" y="3467100"/>
          <p14:tracePt t="119997" x="6367463" y="3467100"/>
          <p14:tracePt t="120004" x="6380163" y="3467100"/>
          <p14:tracePt t="120140" x="6391275" y="3467100"/>
          <p14:tracePt t="120243" x="6403975" y="3467100"/>
          <p14:tracePt t="120310" x="6416675" y="3467100"/>
          <p14:tracePt t="120333" x="6429375" y="3467100"/>
          <p14:tracePt t="120369" x="6442075" y="3467100"/>
          <p14:tracePt t="120413" x="6454775" y="3467100"/>
          <p14:tracePt t="120458" x="6467475" y="3467100"/>
          <p14:tracePt t="120464" x="6480175" y="3467100"/>
          <p14:tracePt t="120500" x="6492875" y="3467100"/>
          <p14:tracePt t="120515" x="6503988" y="3467100"/>
          <p14:tracePt t="120522" x="6516688" y="3467100"/>
          <p14:tracePt t="120530" x="6529388" y="3467100"/>
          <p14:tracePt t="120544" x="6542088" y="3467100"/>
          <p14:tracePt t="120553" x="6554788" y="3467100"/>
          <p14:tracePt t="120559" x="6567488" y="3467100"/>
          <p14:tracePt t="120566" x="6580188" y="3467100"/>
          <p14:tracePt t="120573" x="6592888" y="3467100"/>
          <p14:tracePt t="120581" x="6604000" y="3467100"/>
          <p14:tracePt t="120595" x="6616700" y="3467100"/>
          <p14:tracePt t="120619" x="6629400" y="3467100"/>
          <p14:tracePt t="120663" x="6642100" y="3467100"/>
          <p14:tracePt t="120738" x="6654800" y="3467100"/>
          <p14:tracePt t="120760" x="6654800" y="3454400"/>
          <p14:tracePt t="120878" x="6667500" y="3454400"/>
          <p14:tracePt t="121765" x="6680200" y="3454400"/>
          <p14:tracePt t="121869" x="6692900" y="3454400"/>
          <p14:tracePt t="121897" x="6704013" y="3454400"/>
          <p14:tracePt t="121942" x="6716713" y="3454400"/>
          <p14:tracePt t="121964" x="6729413" y="3454400"/>
          <p14:tracePt t="121971" x="6742113" y="3454400"/>
          <p14:tracePt t="121978" x="6754813" y="3454400"/>
          <p14:tracePt t="121986" x="6767513" y="3454400"/>
          <p14:tracePt t="121993" x="6780213" y="3454400"/>
          <p14:tracePt t="122002" x="6805613" y="3454400"/>
          <p14:tracePt t="122007" x="6829425" y="3454400"/>
          <p14:tracePt t="122022" x="6854825" y="3454400"/>
          <p14:tracePt t="122029" x="6880225" y="3454400"/>
          <p14:tracePt t="122039" x="6892925" y="3454400"/>
          <p14:tracePt t="122044" x="6905625" y="3454400"/>
          <p14:tracePt t="122052" x="6916738" y="3454400"/>
          <p14:tracePt t="122068" x="6942138" y="3454400"/>
          <p14:tracePt t="122081" x="6954838" y="3454400"/>
          <p14:tracePt t="122095" x="6967538" y="3454400"/>
          <p14:tracePt t="122111" x="6980238" y="3454400"/>
          <p14:tracePt t="122124" x="6992938" y="3454400"/>
          <p14:tracePt t="122154" x="7005638" y="3454400"/>
          <p14:tracePt t="122206" x="7016750" y="3454400"/>
          <p14:tracePt t="122243" x="7029450" y="3454400"/>
          <p14:tracePt t="122259" x="7042150" y="3454400"/>
          <p14:tracePt t="122302" x="7054850" y="3454400"/>
          <p14:tracePt t="122338" x="7067550" y="3454400"/>
          <p14:tracePt t="122388" x="7080250" y="3454400"/>
          <p14:tracePt t="122404" x="7092950" y="3454400"/>
          <p14:tracePt t="122447" x="7105650" y="3454400"/>
          <p14:tracePt t="122498" x="7118350" y="3454400"/>
          <p14:tracePt t="122572" x="7129463" y="3454400"/>
          <p14:tracePt t="122608" x="7142163" y="3454400"/>
          <p14:tracePt t="122623" x="7142163" y="3467100"/>
          <p14:tracePt t="122674" x="7154863" y="3467100"/>
          <p14:tracePt t="122748" x="7167563" y="3467100"/>
          <p14:tracePt t="122816" x="7180263" y="3467100"/>
          <p14:tracePt t="122830" x="7192963" y="3467100"/>
          <p14:tracePt t="122899" x="7205663" y="3467100"/>
          <p14:tracePt t="122942" x="7218363" y="3467100"/>
          <p14:tracePt t="122993" x="7229475" y="3467100"/>
          <p14:tracePt t="123045" x="7242175" y="3467100"/>
          <p14:tracePt t="123067" x="7254875" y="3467100"/>
          <p14:tracePt t="123119" x="7267575" y="3467100"/>
          <p14:tracePt t="123177" x="7280275" y="3467100"/>
          <p14:tracePt t="123223" x="7292975" y="3467100"/>
          <p14:tracePt t="123265" x="7305675" y="3467100"/>
          <p14:tracePt t="123324" x="7318375" y="3479800"/>
          <p14:tracePt t="123404" x="7329488" y="3479800"/>
          <p14:tracePt t="123509" x="7342188" y="3479800"/>
          <p14:tracePt t="123559" x="7354888" y="3479800"/>
          <p14:tracePt t="123727" x="7367588" y="3479800"/>
          <p14:tracePt t="123801" x="7380288" y="3479800"/>
          <p14:tracePt t="123822" x="7392988" y="3479800"/>
          <p14:tracePt t="123829" x="7418388" y="3479800"/>
          <p14:tracePt t="123835" x="7429500" y="3479800"/>
          <p14:tracePt t="123844" x="7454900" y="3479800"/>
          <p14:tracePt t="123852" x="7493000" y="3479800"/>
          <p14:tracePt t="123858" x="7542213" y="3467100"/>
          <p14:tracePt t="123869" x="7567613" y="3454400"/>
          <p14:tracePt t="123873" x="7605713" y="3454400"/>
          <p14:tracePt t="123881" x="7642225" y="3454400"/>
          <p14:tracePt t="123887" x="7654925" y="3441700"/>
          <p14:tracePt t="123895" x="7680325" y="3441700"/>
          <p14:tracePt t="123906" x="7693025" y="3441700"/>
          <p14:tracePt t="123909" x="7718425" y="3429000"/>
          <p14:tracePt t="123920" x="7731125" y="3429000"/>
          <p14:tracePt t="123925" x="7742238" y="3429000"/>
          <p14:tracePt t="123931" x="7754938" y="3429000"/>
          <p14:tracePt t="123946" x="7780338" y="3429000"/>
          <p14:tracePt t="123968" x="7793038" y="3416300"/>
          <p14:tracePt t="124144" x="7780338" y="3416300"/>
          <p14:tracePt t="124151" x="7767638" y="3416300"/>
          <p14:tracePt t="124159" x="7754938" y="3429000"/>
          <p14:tracePt t="124168" x="7742238" y="3429000"/>
          <p14:tracePt t="124173" x="7680325" y="3454400"/>
          <p14:tracePt t="124180" x="7605713" y="3479800"/>
          <p14:tracePt t="124188" x="7554913" y="3479800"/>
          <p14:tracePt t="124194" x="7467600" y="3490913"/>
          <p14:tracePt t="124202" x="7392988" y="3490913"/>
          <p14:tracePt t="124209" x="7292975" y="3529013"/>
          <p14:tracePt t="124218" x="7242175" y="3529013"/>
          <p14:tracePt t="124223" x="7154863" y="3541713"/>
          <p14:tracePt t="124231" x="7067550" y="3567113"/>
          <p14:tracePt t="124239" x="6980238" y="3567113"/>
          <p14:tracePt t="124245" x="6905625" y="3590925"/>
          <p14:tracePt t="124253" x="6842125" y="3590925"/>
          <p14:tracePt t="124259" x="6767513" y="3603625"/>
          <p14:tracePt t="124268" x="6716713" y="3616325"/>
          <p14:tracePt t="124274" x="6680200" y="3616325"/>
          <p14:tracePt t="124281" x="6629400" y="3629025"/>
          <p14:tracePt t="124289" x="6604000" y="3629025"/>
          <p14:tracePt t="124296" x="6580188" y="3629025"/>
          <p14:tracePt t="124305" x="6542088" y="3629025"/>
          <p14:tracePt t="124311" x="6503988" y="3641725"/>
          <p14:tracePt t="124318" x="6480175" y="3641725"/>
          <p14:tracePt t="124325" x="6454775" y="3641725"/>
          <p14:tracePt t="124335" x="6442075" y="3654425"/>
          <p14:tracePt t="124340" x="6403975" y="3654425"/>
          <p14:tracePt t="124347" x="6367463" y="3667125"/>
          <p14:tracePt t="124356" x="6342063" y="3667125"/>
          <p14:tracePt t="124362" x="6329363" y="3679825"/>
          <p14:tracePt t="124368" x="6291263" y="3679825"/>
          <p14:tracePt t="124377" x="6254750" y="3679825"/>
          <p14:tracePt t="124384" x="6229350" y="3692525"/>
          <p14:tracePt t="124390" x="6191250" y="3703638"/>
          <p14:tracePt t="124398" x="6167438" y="3703638"/>
          <p14:tracePt t="124405" x="6142038" y="3703638"/>
          <p14:tracePt t="124412" x="6116638" y="3703638"/>
          <p14:tracePt t="124418" x="6091238" y="3716338"/>
          <p14:tracePt t="124426" x="6054725" y="3729038"/>
          <p14:tracePt t="124437" x="6029325" y="3741738"/>
          <p14:tracePt t="124441" x="5991225" y="3741738"/>
          <p14:tracePt t="124448" x="5954713" y="3741738"/>
          <p14:tracePt t="124456" x="5929313" y="3741738"/>
          <p14:tracePt t="124461" x="5903913" y="3741738"/>
          <p14:tracePt t="124468" x="5878513" y="3754438"/>
          <p14:tracePt t="124476" x="5854700" y="3754438"/>
          <p14:tracePt t="124483" x="5829300" y="3767138"/>
          <p14:tracePt t="124490" x="5816600" y="3767138"/>
          <p14:tracePt t="124497" x="5791200" y="3779838"/>
          <p14:tracePt t="124505" x="5778500" y="3779838"/>
          <p14:tracePt t="124512" x="5754688" y="3779838"/>
          <p14:tracePt t="124519" x="5729288" y="3779838"/>
          <p14:tracePt t="124535" x="5716588" y="3779838"/>
          <p14:tracePt t="124540" x="5703888" y="3779838"/>
          <p14:tracePt t="124549" x="5678488" y="3792538"/>
          <p14:tracePt t="124562" x="5665788" y="3792538"/>
          <p14:tracePt t="124570" x="5641975" y="3792538"/>
          <p14:tracePt t="124584" x="5629275" y="3803650"/>
          <p14:tracePt t="124590" x="5603875" y="3803650"/>
          <p14:tracePt t="124598" x="5578475" y="3803650"/>
          <p14:tracePt t="124605" x="5565775" y="3803650"/>
          <p14:tracePt t="124612" x="5554663" y="3803650"/>
          <p14:tracePt t="124619" x="5529263" y="3803650"/>
          <p14:tracePt t="124626" x="5516563" y="3803650"/>
          <p14:tracePt t="124635" x="5503863" y="3803650"/>
          <p14:tracePt t="124640" x="5491163" y="3803650"/>
          <p14:tracePt t="124662" x="5478463" y="3803650"/>
          <p14:tracePt t="124675" x="5465763" y="3803650"/>
          <p14:tracePt t="124839" x="5478463" y="3803650"/>
          <p14:tracePt t="124960" x="5491163" y="3803650"/>
          <p14:tracePt t="125096" x="5503863" y="3803650"/>
          <p14:tracePt t="125224" x="5516563" y="3803650"/>
          <p14:tracePt t="125311" x="5529263" y="3803650"/>
          <p14:tracePt t="125637" x="5541963" y="3803650"/>
          <p14:tracePt t="125709" x="5554663" y="3803650"/>
          <p14:tracePt t="125761" x="5554663" y="3792538"/>
          <p14:tracePt t="125783" x="5565775" y="3792538"/>
          <p14:tracePt t="125797" x="5565775" y="3779838"/>
          <p14:tracePt t="125813" x="5578475" y="3779838"/>
          <p14:tracePt t="125863" x="5591175" y="3779838"/>
          <p14:tracePt t="125921" x="5603875" y="3779838"/>
          <p14:tracePt t="125943" x="5603875" y="3767138"/>
          <p14:tracePt t="125988" x="5616575" y="3767138"/>
          <p14:tracePt t="125995" x="5629275" y="3767138"/>
          <p14:tracePt t="126039" x="5641975" y="3767138"/>
          <p14:tracePt t="126074" x="5654675" y="3754438"/>
          <p14:tracePt t="126103" x="5665788" y="3754438"/>
          <p14:tracePt t="126110" x="5678488" y="3754438"/>
          <p14:tracePt t="126126" x="5691188" y="3754438"/>
          <p14:tracePt t="126134" x="5703888" y="3754438"/>
          <p14:tracePt t="126141" x="5716588" y="3754438"/>
          <p14:tracePt t="126148" x="5729288" y="3754438"/>
          <p14:tracePt t="126156" x="5754688" y="3754438"/>
          <p14:tracePt t="126162" x="5778500" y="3754438"/>
          <p14:tracePt t="126170" x="5803900" y="3754438"/>
          <p14:tracePt t="126178" x="5816600" y="3754438"/>
          <p14:tracePt t="126185" x="5829300" y="3754438"/>
          <p14:tracePt t="126192" x="5842000" y="3754438"/>
          <p14:tracePt t="126202" x="5854700" y="3754438"/>
          <p14:tracePt t="126206" x="5867400" y="3754438"/>
          <p14:tracePt t="126221" x="5891213" y="3754438"/>
          <p14:tracePt t="126235" x="5903913" y="3754438"/>
          <p14:tracePt t="126258" x="5916613" y="3754438"/>
          <p14:tracePt t="126273" x="5929313" y="3754438"/>
          <p14:tracePt t="126332" x="5942013" y="3754438"/>
          <p14:tracePt t="126421" x="5954713" y="3754438"/>
          <p14:tracePt t="126480" x="5967413" y="3754438"/>
          <p14:tracePt t="126546" x="5978525" y="3754438"/>
          <p14:tracePt t="126568" x="5991225" y="3754438"/>
          <p14:tracePt t="126605" x="6003925" y="3754438"/>
          <p14:tracePt t="126649" x="6016625" y="3754438"/>
          <p14:tracePt t="126672" x="6042025" y="3754438"/>
          <p14:tracePt t="126686" x="6054725" y="3754438"/>
          <p14:tracePt t="126693" x="6078538" y="3754438"/>
          <p14:tracePt t="126702" x="6103938" y="3754438"/>
          <p14:tracePt t="126708" x="6116638" y="3754438"/>
          <p14:tracePt t="126716" x="6142038" y="3754438"/>
          <p14:tracePt t="126729" x="6154738" y="3754438"/>
          <p14:tracePt t="126736" x="6167438" y="3754438"/>
          <p14:tracePt t="126752" x="6180138" y="3754438"/>
          <p14:tracePt t="126758" x="6191250" y="3754438"/>
          <p14:tracePt t="126774" x="6203950" y="3754438"/>
          <p14:tracePt t="126796" x="6216650" y="3754438"/>
          <p14:tracePt t="126870" x="6229350" y="3754438"/>
          <p14:tracePt t="126893" x="6242050" y="3754438"/>
          <p14:tracePt t="126922" x="6254750" y="3754438"/>
          <p14:tracePt t="126959" x="6280150" y="3754438"/>
          <p14:tracePt t="126968" x="6291263" y="3754438"/>
          <p14:tracePt t="126981" x="6316663" y="3754438"/>
          <p14:tracePt t="126989" x="6342063" y="3754438"/>
          <p14:tracePt t="126995" x="6354763" y="3754438"/>
          <p14:tracePt t="127002" x="6367463" y="3754438"/>
          <p14:tracePt t="127010" x="6380163" y="3767138"/>
          <p14:tracePt t="127025" x="6403975" y="3767138"/>
          <p14:tracePt t="127033" x="6416675" y="3767138"/>
          <p14:tracePt t="127047" x="6429375" y="3767138"/>
          <p14:tracePt t="127055" x="6442075" y="3767138"/>
          <p14:tracePt t="127063" x="6454775" y="3767138"/>
          <p14:tracePt t="127069" x="6467475" y="3767138"/>
          <p14:tracePt t="127077" x="6480175" y="3767138"/>
          <p14:tracePt t="127091" x="6492875" y="3767138"/>
          <p14:tracePt t="127098" x="6503988" y="3767138"/>
          <p14:tracePt t="127106" x="6516688" y="3767138"/>
          <p14:tracePt t="127120" x="6529388" y="3767138"/>
          <p14:tracePt t="127128" x="6529388" y="3754438"/>
          <p14:tracePt t="127136" x="6542088" y="3754438"/>
          <p14:tracePt t="127153" x="6567488" y="3754438"/>
          <p14:tracePt t="127165" x="6580188" y="3754438"/>
          <p14:tracePt t="127180" x="6604000" y="3754438"/>
          <p14:tracePt t="127195" x="6616700" y="3754438"/>
          <p14:tracePt t="127203" x="6629400" y="3754438"/>
          <p14:tracePt t="127219" x="6642100" y="3754438"/>
          <p14:tracePt t="127224" x="6654800" y="3754438"/>
          <p14:tracePt t="127239" x="6667500" y="3754438"/>
          <p14:tracePt t="127253" x="6680200" y="3754438"/>
          <p14:tracePt t="127262" x="6692900" y="3754438"/>
          <p14:tracePt t="127269" x="6704013" y="3754438"/>
          <p14:tracePt t="127276" x="6716713" y="3754438"/>
          <p14:tracePt t="127285" x="6729413" y="3754438"/>
          <p14:tracePt t="127289" x="6742113" y="3754438"/>
          <p14:tracePt t="127297" x="6767513" y="3754438"/>
          <p14:tracePt t="127305" x="6780213" y="3754438"/>
          <p14:tracePt t="127311" x="6792913" y="3754438"/>
          <p14:tracePt t="127319" x="6805613" y="3754438"/>
          <p14:tracePt t="127326" x="6829425" y="3754438"/>
          <p14:tracePt t="127336" x="6842125" y="3754438"/>
          <p14:tracePt t="127341" x="6854825" y="3754438"/>
          <p14:tracePt t="127349" x="6880225" y="3754438"/>
          <p14:tracePt t="127357" x="6916738" y="3754438"/>
          <p14:tracePt t="127363" x="6929438" y="3741738"/>
          <p14:tracePt t="127369" x="6942138" y="3741738"/>
          <p14:tracePt t="127377" x="6967538" y="3741738"/>
          <p14:tracePt t="127386" x="6980238" y="3741738"/>
          <p14:tracePt t="127391" x="7005638" y="3741738"/>
          <p14:tracePt t="127402" x="7016750" y="3729038"/>
          <p14:tracePt t="127407" x="7029450" y="3729038"/>
          <p14:tracePt t="127413" x="7042150" y="3729038"/>
          <p14:tracePt t="127423" x="7054850" y="3729038"/>
          <p14:tracePt t="127430" x="7067550" y="3729038"/>
          <p14:tracePt t="127436" x="7080250" y="3729038"/>
          <p14:tracePt t="127443" x="7092950" y="3729038"/>
          <p14:tracePt t="127458" x="7105650" y="3729038"/>
          <p14:tracePt t="127474" x="7129463" y="3729038"/>
          <p14:tracePt t="127487" x="7142163" y="3729038"/>
          <p14:tracePt t="127495" x="7154863" y="3729038"/>
          <p14:tracePt t="127503" x="7167563" y="3729038"/>
          <p14:tracePt t="127519" x="7192963" y="3729038"/>
          <p14:tracePt t="127538" x="7205663" y="3729038"/>
          <p14:tracePt t="127554" x="7218363" y="3729038"/>
          <p14:tracePt t="127583" x="7229475" y="3729038"/>
          <p14:tracePt t="127605" x="7242175" y="3729038"/>
          <p14:tracePt t="127633" x="7254875" y="3729038"/>
          <p14:tracePt t="127671" x="7267575" y="3729038"/>
          <p14:tracePt t="127678" x="7280275" y="3729038"/>
          <p14:tracePt t="127685" x="7292975" y="3729038"/>
          <p14:tracePt t="127701" x="7305675" y="3729038"/>
          <p14:tracePt t="127707" x="7329488" y="3729038"/>
          <p14:tracePt t="127715" x="7342188" y="3729038"/>
          <p14:tracePt t="127723" x="7354888" y="3729038"/>
          <p14:tracePt t="127730" x="7380288" y="3729038"/>
          <p14:tracePt t="127737" x="7418388" y="3716338"/>
          <p14:tracePt t="127744" x="7429500" y="3716338"/>
          <p14:tracePt t="127752" x="7442200" y="3716338"/>
          <p14:tracePt t="127759" x="7467600" y="3716338"/>
          <p14:tracePt t="127768" x="7493000" y="3716338"/>
          <p14:tracePt t="127774" x="7493000" y="3703638"/>
          <p14:tracePt t="127782" x="7518400" y="3703638"/>
          <p14:tracePt t="127789" x="7531100" y="3703638"/>
          <p14:tracePt t="127795" x="7554913" y="3703638"/>
          <p14:tracePt t="127803" x="7567613" y="3703638"/>
          <p14:tracePt t="127809" x="7580313" y="3703638"/>
          <p14:tracePt t="127817" x="7593013" y="3703638"/>
          <p14:tracePt t="127825" x="7605713" y="3703638"/>
          <p14:tracePt t="127833" x="7618413" y="3692525"/>
          <p14:tracePt t="127847" x="7631113" y="3692525"/>
          <p14:tracePt t="127853" x="7642225" y="3692525"/>
          <p14:tracePt t="127869" x="7654925" y="3692525"/>
          <p14:tracePt t="127876" x="7667625" y="3692525"/>
          <p14:tracePt t="127892" x="7680325" y="3692525"/>
          <p14:tracePt t="127918" x="7693025" y="3679825"/>
          <p14:tracePt t="127929" x="7705725" y="3679825"/>
          <p14:tracePt t="128077" x="7693025" y="3679825"/>
          <p14:tracePt t="128092" x="7693025" y="3692525"/>
          <p14:tracePt t="128099" x="7654925" y="3692525"/>
          <p14:tracePt t="128107" x="7618413" y="3703638"/>
          <p14:tracePt t="128113" x="7542213" y="3729038"/>
          <p14:tracePt t="128119" x="7505700" y="3754438"/>
          <p14:tracePt t="128127" x="7467600" y="3754438"/>
          <p14:tracePt t="128136" x="7442200" y="3767138"/>
          <p14:tracePt t="128142" x="7405688" y="3779838"/>
          <p14:tracePt t="128148" x="7380288" y="3792538"/>
          <p14:tracePt t="128155" x="7367588" y="3792538"/>
          <p14:tracePt t="128162" x="7354888" y="3792538"/>
          <p14:tracePt t="128175" x="7342188" y="3803650"/>
          <p14:tracePt t="128185" x="7329488" y="3803650"/>
          <p14:tracePt t="128241" x="7342188" y="3803650"/>
          <p14:tracePt t="128256" x="7354888" y="3792538"/>
          <p14:tracePt t="128263" x="7380288" y="3792538"/>
          <p14:tracePt t="128269" x="7429500" y="3792538"/>
          <p14:tracePt t="128277" x="7480300" y="3767138"/>
          <p14:tracePt t="128286" x="7505700" y="3767138"/>
          <p14:tracePt t="128292" x="7542213" y="3741738"/>
          <p14:tracePt t="128302" x="7580313" y="3741738"/>
          <p14:tracePt t="128308" x="7605713" y="3741738"/>
          <p14:tracePt t="128314" x="7631113" y="3729038"/>
          <p14:tracePt t="128321" x="7654925" y="3716338"/>
          <p14:tracePt t="128329" x="7693025" y="3716338"/>
          <p14:tracePt t="128336" x="7705725" y="3716338"/>
          <p14:tracePt t="128343" x="7731125" y="3716338"/>
          <p14:tracePt t="128353" x="7754938" y="3703638"/>
          <p14:tracePt t="128358" x="7780338" y="3692525"/>
          <p14:tracePt t="128365" x="7805738" y="3692525"/>
          <p14:tracePt t="128374" x="7831138" y="3679825"/>
          <p14:tracePt t="128380" x="7843838" y="3679825"/>
          <p14:tracePt t="128386" x="7867650" y="3679825"/>
          <p14:tracePt t="128394" x="7905750" y="3667125"/>
          <p14:tracePt t="128402" x="7931150" y="3667125"/>
          <p14:tracePt t="128408" x="7954963" y="3667125"/>
          <p14:tracePt t="128418" x="7980363" y="3667125"/>
          <p14:tracePt t="128424" x="8005763" y="3667125"/>
          <p14:tracePt t="128431" x="8018463" y="3667125"/>
          <p14:tracePt t="128439" x="8031163" y="3654425"/>
          <p14:tracePt t="128446" x="8043863" y="3654425"/>
          <p14:tracePt t="128453" x="8054975" y="3654425"/>
          <p14:tracePt t="128476" x="8067675" y="3654425"/>
          <p14:tracePt t="128483" x="8080375" y="3654425"/>
          <p14:tracePt t="128549" x="8067675" y="3654425"/>
          <p14:tracePt t="128556" x="8043863" y="3654425"/>
          <p14:tracePt t="128563" x="7993063" y="3654425"/>
          <p14:tracePt t="128572" x="7931150" y="3667125"/>
          <p14:tracePt t="128579" x="7880350" y="3679825"/>
          <p14:tracePt t="128586" x="7805738" y="3692525"/>
          <p14:tracePt t="128593" x="7767638" y="3692525"/>
          <p14:tracePt t="128603" x="7718425" y="3703638"/>
          <p14:tracePt t="128609" x="7667625" y="3716338"/>
          <p14:tracePt t="128616" x="7605713" y="3716338"/>
          <p14:tracePt t="128624" x="7554913" y="3741738"/>
          <p14:tracePt t="128629" x="7505700" y="3754438"/>
          <p14:tracePt t="128636" x="7429500" y="3767138"/>
          <p14:tracePt t="128644" x="7380288" y="3767138"/>
          <p14:tracePt t="128653" x="7305675" y="3779838"/>
          <p14:tracePt t="128658" x="7242175" y="3779838"/>
          <p14:tracePt t="128668" x="7180263" y="3792538"/>
          <p14:tracePt t="128674" x="7129463" y="3792538"/>
          <p14:tracePt t="128681" x="7080250" y="3792538"/>
          <p14:tracePt t="128688" x="7029450" y="3792538"/>
          <p14:tracePt t="128696" x="7005638" y="3792538"/>
          <p14:tracePt t="128703" x="6980238" y="3803650"/>
          <p14:tracePt t="128710" x="6942138" y="3803650"/>
          <p14:tracePt t="128719" x="6905625" y="3803650"/>
          <p14:tracePt t="128725" x="6854825" y="3816350"/>
          <p14:tracePt t="128733" x="6816725" y="3816350"/>
          <p14:tracePt t="128739" x="6780213" y="3829050"/>
          <p14:tracePt t="128746" x="6742113" y="3829050"/>
          <p14:tracePt t="128753" x="6704013" y="3829050"/>
          <p14:tracePt t="128760" x="6667500" y="3829050"/>
          <p14:tracePt t="128769" x="6616700" y="3841750"/>
          <p14:tracePt t="128774" x="6580188" y="3854450"/>
          <p14:tracePt t="128781" x="6542088" y="3854450"/>
          <p14:tracePt t="128788" x="6503988" y="3854450"/>
          <p14:tracePt t="128795" x="6467475" y="3854450"/>
          <p14:tracePt t="128809" x="6403975" y="3867150"/>
          <p14:tracePt t="128819" x="6367463" y="3867150"/>
          <p14:tracePt t="128824" x="6342063" y="3879850"/>
          <p14:tracePt t="128831" x="6329363" y="3879850"/>
          <p14:tracePt t="128837" x="6291263" y="3879850"/>
          <p14:tracePt t="128844" x="6254750" y="3879850"/>
          <p14:tracePt t="128852" x="6229350" y="3892550"/>
          <p14:tracePt t="128858" x="6203950" y="3892550"/>
          <p14:tracePt t="128866" x="6167438" y="3905250"/>
          <p14:tracePt t="128873" x="6116638" y="3905250"/>
          <p14:tracePt t="128880" x="6078538" y="3916363"/>
          <p14:tracePt t="128889" x="6016625" y="3916363"/>
          <p14:tracePt t="128906" x="5916613" y="3941763"/>
          <p14:tracePt t="128910" x="5867400" y="3941763"/>
          <p14:tracePt t="128916" x="5829300" y="3954463"/>
          <p14:tracePt t="128924" x="5791200" y="3967163"/>
          <p14:tracePt t="128931" x="5754688" y="3979863"/>
          <p14:tracePt t="128937" x="5729288" y="3979863"/>
          <p14:tracePt t="128944" x="5703888" y="3979863"/>
          <p14:tracePt t="128951" x="5678488" y="3979863"/>
          <p14:tracePt t="128957" x="5654675" y="3992563"/>
          <p14:tracePt t="128964" x="5641975" y="3992563"/>
          <p14:tracePt t="128972" x="5629275" y="4005263"/>
          <p14:tracePt t="128978" x="5616575" y="4005263"/>
          <p14:tracePt t="128985" x="5603875" y="4005263"/>
          <p14:tracePt t="129001" x="5591175" y="4017963"/>
          <p14:tracePt t="129014" x="5578475" y="4017963"/>
          <p14:tracePt t="129035" x="5565775" y="4017963"/>
          <p14:tracePt t="129057" x="5541963" y="4017963"/>
          <p14:tracePt t="129073" x="5529263" y="4029075"/>
          <p14:tracePt t="129086" x="5516563" y="4029075"/>
          <p14:tracePt t="129094" x="5503863" y="4029075"/>
          <p14:tracePt t="129109" x="5491163" y="4029075"/>
          <p14:tracePt t="129234" x="5491163" y="4017963"/>
          <p14:tracePt t="129271" x="5503863" y="4017963"/>
          <p14:tracePt t="129292" x="5516563" y="4005263"/>
          <p14:tracePt t="129323" x="5529263" y="4005263"/>
          <p14:tracePt t="129350" x="5541963" y="4005263"/>
          <p14:tracePt t="129358" x="5541963" y="3992563"/>
          <p14:tracePt t="129368" x="5565775" y="3992563"/>
          <p14:tracePt t="129380" x="5616575" y="3979863"/>
          <p14:tracePt t="129389" x="5641975" y="3979863"/>
          <p14:tracePt t="129395" x="5665788" y="3979863"/>
          <p14:tracePt t="129403" x="5678488" y="3967163"/>
          <p14:tracePt t="129409" x="5716588" y="3967163"/>
          <p14:tracePt t="129419" x="5741988" y="3967163"/>
          <p14:tracePt t="129423" x="5754688" y="3967163"/>
          <p14:tracePt t="129430" x="5767388" y="3967163"/>
          <p14:tracePt t="129438" x="5791200" y="3967163"/>
          <p14:tracePt t="129445" x="5803900" y="3954463"/>
          <p14:tracePt t="129453" x="5816600" y="3954463"/>
          <p14:tracePt t="129459" x="5829300" y="3954463"/>
          <p14:tracePt t="129469" x="5842000" y="3954463"/>
          <p14:tracePt t="129474" x="5854700" y="3954463"/>
          <p14:tracePt t="129481" x="5867400" y="3954463"/>
          <p14:tracePt t="129489" x="5878513" y="3954463"/>
          <p14:tracePt t="129496" x="5891213" y="3954463"/>
          <p14:tracePt t="129502" x="5903913" y="3954463"/>
          <p14:tracePt t="129519" x="5916613" y="3954463"/>
          <p14:tracePt t="129525" x="5929313" y="3954463"/>
          <p14:tracePt t="129536" x="5942013" y="3954463"/>
          <p14:tracePt t="129547" x="5954713" y="3954463"/>
          <p14:tracePt t="129555" x="5967413" y="3954463"/>
          <p14:tracePt t="129562" x="5978525" y="3954463"/>
          <p14:tracePt t="129576" x="5991225" y="3954463"/>
          <p14:tracePt t="129586" x="6003925" y="3954463"/>
          <p14:tracePt t="129596" x="6016625" y="3954463"/>
          <p14:tracePt t="129604" x="6029325" y="3954463"/>
          <p14:tracePt t="129611" x="6042025" y="3954463"/>
          <p14:tracePt t="129619" x="6054725" y="3954463"/>
          <p14:tracePt t="129633" x="6067425" y="3954463"/>
          <p14:tracePt t="129646" x="6078538" y="3954463"/>
          <p14:tracePt t="129654" x="6091238" y="3954463"/>
          <p14:tracePt t="129670" x="6103938" y="3954463"/>
          <p14:tracePt t="129686" x="6116638" y="3954463"/>
          <p14:tracePt t="129692" x="6116638" y="3967163"/>
          <p14:tracePt t="129698" x="6129338" y="3967163"/>
          <p14:tracePt t="129713" x="6142038" y="3967163"/>
          <p14:tracePt t="129728" x="6154738" y="3967163"/>
          <p14:tracePt t="129758" x="6167438" y="3967163"/>
          <p14:tracePt t="129801" x="6180138" y="3967163"/>
          <p14:tracePt t="129837" x="6203950" y="3967163"/>
          <p14:tracePt t="129851" x="6203950" y="3979863"/>
          <p14:tracePt t="129859" x="6229350" y="3979863"/>
          <p14:tracePt t="129868" x="6242050" y="3979863"/>
          <p14:tracePt t="129875" x="6267450" y="3979863"/>
          <p14:tracePt t="129885" x="6303963" y="3992563"/>
          <p14:tracePt t="129905" x="6354763" y="3992563"/>
          <p14:tracePt t="129911" x="6391275" y="3992563"/>
          <p14:tracePt t="129920" x="6403975" y="3992563"/>
          <p14:tracePt t="129926" x="6416675" y="3992563"/>
          <p14:tracePt t="129935" x="6429375" y="3992563"/>
          <p14:tracePt t="129941" x="6454775" y="3992563"/>
          <p14:tracePt t="129948" x="6467475" y="3992563"/>
          <p14:tracePt t="129956" x="6480175" y="3992563"/>
          <p14:tracePt t="129963" x="6503988" y="3992563"/>
          <p14:tracePt t="129970" x="6516688" y="3992563"/>
          <p14:tracePt t="129978" x="6529388" y="3992563"/>
          <p14:tracePt t="129985" x="6554788" y="3992563"/>
          <p14:tracePt t="129992" x="6567488" y="3992563"/>
          <p14:tracePt t="130000" x="6580188" y="3992563"/>
          <p14:tracePt t="130007" x="6592888" y="3992563"/>
          <p14:tracePt t="130013" x="6616700" y="3992563"/>
          <p14:tracePt t="130021" x="6642100" y="3992563"/>
          <p14:tracePt t="130029" x="6642100" y="4005263"/>
          <p14:tracePt t="130036" x="6667500" y="4005263"/>
          <p14:tracePt t="130053" x="6680200" y="4005263"/>
          <p14:tracePt t="130073" x="6692900" y="4005263"/>
          <p14:tracePt t="130080" x="6704013" y="4005263"/>
          <p14:tracePt t="130147" x="6716713" y="4005263"/>
          <p14:tracePt t="130564" x="6742113" y="4005263"/>
          <p14:tracePt t="130571" x="6780213" y="4005263"/>
          <p14:tracePt t="130577" x="6816725" y="4005263"/>
          <p14:tracePt t="130586" x="6842125" y="4005263"/>
          <p14:tracePt t="130593" x="6867525" y="4005263"/>
          <p14:tracePt t="130600" x="6905625" y="4005263"/>
          <p14:tracePt t="130608" x="6942138" y="4005263"/>
          <p14:tracePt t="130615" x="6967538" y="4005263"/>
          <p14:tracePt t="130621" x="6980238" y="4005263"/>
          <p14:tracePt t="130629" x="6992938" y="4005263"/>
          <p14:tracePt t="130637" x="7005638" y="4005263"/>
          <p14:tracePt t="130644" x="7029450" y="4005263"/>
          <p14:tracePt t="130654" x="7042150" y="4005263"/>
          <p14:tracePt t="130659" x="7054850" y="4005263"/>
          <p14:tracePt t="130666" x="7080250" y="4005263"/>
          <p14:tracePt t="130681" x="7092950" y="4005263"/>
          <p14:tracePt t="130687" x="7118350" y="4005263"/>
          <p14:tracePt t="130703" x="7129463" y="4005263"/>
          <p14:tracePt t="130710" x="7142163" y="4005263"/>
          <p14:tracePt t="130716" x="7154863" y="4005263"/>
          <p14:tracePt t="130724" x="7167563" y="4005263"/>
          <p14:tracePt t="130731" x="7180263" y="4005263"/>
          <p14:tracePt t="130745" x="7192963" y="4005263"/>
          <p14:tracePt t="130753" x="7205663" y="4005263"/>
          <p14:tracePt t="130761" x="7218363" y="4005263"/>
          <p14:tracePt t="130769" x="7229475" y="4005263"/>
          <p14:tracePt t="130782" x="7242175" y="4005263"/>
          <p14:tracePt t="130790" x="7254875" y="4005263"/>
          <p14:tracePt t="130796" x="7267575" y="4005263"/>
          <p14:tracePt t="130803" x="7280275" y="4005263"/>
          <p14:tracePt t="130812" x="7292975" y="4005263"/>
          <p14:tracePt t="130819" x="7305675" y="4005263"/>
          <p14:tracePt t="130826" x="7329488" y="4005263"/>
          <p14:tracePt t="130840" x="7342188" y="4005263"/>
          <p14:tracePt t="130848" x="7367588" y="4005263"/>
          <p14:tracePt t="130856" x="7367588" y="4017963"/>
          <p14:tracePt t="130862" x="7380288" y="4017963"/>
          <p14:tracePt t="130870" x="7392988" y="4017963"/>
          <p14:tracePt t="130877" x="7405688" y="4017963"/>
          <p14:tracePt t="130886" x="7418388" y="4017963"/>
          <p14:tracePt t="130892" x="7429500" y="4017963"/>
          <p14:tracePt t="130908" x="7467600" y="4017963"/>
          <p14:tracePt t="130914" x="7480300" y="4017963"/>
          <p14:tracePt t="130921" x="7493000" y="4017963"/>
          <p14:tracePt t="130929" x="7505700" y="4017963"/>
          <p14:tracePt t="130936" x="7518400" y="4017963"/>
          <p14:tracePt t="130943" x="7531100" y="4017963"/>
          <p14:tracePt t="130952" x="7542213" y="4017963"/>
          <p14:tracePt t="130959" x="7554913" y="4017963"/>
          <p14:tracePt t="130968" x="7580313" y="4017963"/>
          <p14:tracePt t="130973" x="7593013" y="4017963"/>
          <p14:tracePt t="130981" x="7605713" y="4017963"/>
          <p14:tracePt t="130988" x="7631113" y="4017963"/>
          <p14:tracePt t="131002" x="7654925" y="4017963"/>
          <p14:tracePt t="131010" x="7667625" y="4017963"/>
          <p14:tracePt t="131019" x="7680325" y="4017963"/>
          <p14:tracePt t="131025" x="7693025" y="4017963"/>
          <p14:tracePt t="131040" x="7718425" y="4017963"/>
          <p14:tracePt t="131046" x="7742238" y="4017963"/>
          <p14:tracePt t="131055" x="7754938" y="4017963"/>
          <p14:tracePt t="131061" x="7767638" y="4017963"/>
          <p14:tracePt t="131070" x="7793038" y="4005263"/>
          <p14:tracePt t="131076" x="7831138" y="4005263"/>
          <p14:tracePt t="131085" x="7843838" y="4005263"/>
          <p14:tracePt t="131099" x="7867650" y="4005263"/>
          <p14:tracePt t="131107" x="7880350" y="4005263"/>
          <p14:tracePt t="131120" x="7905750" y="4005263"/>
          <p14:tracePt t="131136" x="7918450" y="4005263"/>
          <p14:tracePt t="131142" x="7931150" y="4005263"/>
          <p14:tracePt t="131149" x="7943850" y="4005263"/>
          <p14:tracePt t="131157" x="7954963" y="4005263"/>
          <p14:tracePt t="131163" x="7967663" y="4005263"/>
          <p14:tracePt t="131171" x="7980363" y="4005263"/>
          <p14:tracePt t="131179" x="7993063" y="4005263"/>
          <p14:tracePt t="131186" x="8005763" y="4005263"/>
          <p14:tracePt t="131193" x="8018463" y="4005263"/>
          <p14:tracePt t="131202" x="8043863" y="4005263"/>
          <p14:tracePt t="131208" x="8054975" y="4005263"/>
          <p14:tracePt t="131215" x="8067675" y="3992563"/>
          <p14:tracePt t="131223" x="8080375" y="3992563"/>
          <p14:tracePt t="131229" x="8105775" y="3992563"/>
          <p14:tracePt t="131236" x="8118475" y="3992563"/>
          <p14:tracePt t="131244" x="8131175" y="3979863"/>
          <p14:tracePt t="131253" x="8156575" y="3979863"/>
          <p14:tracePt t="131259" x="8167688" y="3967163"/>
          <p14:tracePt t="131268" x="8180388" y="3967163"/>
          <p14:tracePt t="131275" x="8205788" y="3967163"/>
          <p14:tracePt t="131281" x="8218488" y="3967163"/>
          <p14:tracePt t="131289" x="8231188" y="3967163"/>
          <p14:tracePt t="131296" x="8243888" y="3954463"/>
          <p14:tracePt t="131310" x="8256588" y="3954463"/>
          <p14:tracePt t="131319" x="8267700" y="3954463"/>
          <p14:tracePt t="131340" x="8280400" y="3954463"/>
          <p14:tracePt t="131465" x="8256588" y="3954463"/>
          <p14:tracePt t="131472" x="8231188" y="3954463"/>
          <p14:tracePt t="131479" x="8118475" y="3979863"/>
          <p14:tracePt t="131487" x="7993063" y="4005263"/>
          <p14:tracePt t="131494" x="7893050" y="4029075"/>
          <p14:tracePt t="131501" x="7793038" y="4054475"/>
          <p14:tracePt t="131508" x="7667625" y="4079875"/>
          <p14:tracePt t="131517" x="7567613" y="4117975"/>
          <p14:tracePt t="131523" x="7493000" y="4129088"/>
          <p14:tracePt t="131530" x="7367588" y="4167188"/>
          <p14:tracePt t="131537" x="7280275" y="4192588"/>
          <p14:tracePt t="131545" x="7229475" y="4192588"/>
          <p14:tracePt t="131552" x="7142163" y="4205288"/>
          <p14:tracePt t="131559" x="7067550" y="4217988"/>
          <p14:tracePt t="131567" x="7016750" y="4230688"/>
          <p14:tracePt t="131572" x="6967538" y="4241800"/>
          <p14:tracePt t="131580" x="6892925" y="4241800"/>
          <p14:tracePt t="131587" x="6829425" y="4254500"/>
          <p14:tracePt t="131594" x="6792913" y="4254500"/>
          <p14:tracePt t="131601" x="6742113" y="4267200"/>
          <p14:tracePt t="131609" x="6692900" y="4267200"/>
          <p14:tracePt t="131618" x="6654800" y="4279900"/>
          <p14:tracePt t="131624" x="6616700" y="4279900"/>
          <p14:tracePt t="131631" x="6592888" y="4279900"/>
          <p14:tracePt t="131639" x="6567488" y="4279900"/>
          <p14:tracePt t="131645" x="6542088" y="4292600"/>
          <p14:tracePt t="131653" x="6516688" y="4305300"/>
          <p14:tracePt t="131660" x="6503988" y="4305300"/>
          <p14:tracePt t="131668" x="6480175" y="4305300"/>
          <p14:tracePt t="131674" x="6467475" y="4305300"/>
          <p14:tracePt t="131681" x="6442075" y="4305300"/>
          <p14:tracePt t="131688" x="6403975" y="4318000"/>
          <p14:tracePt t="131695" x="6380163" y="4330700"/>
          <p14:tracePt t="131701" x="6342063" y="4330700"/>
          <p14:tracePt t="131709" x="6316663" y="4341813"/>
          <p14:tracePt t="131718" x="6291263" y="4341813"/>
          <p14:tracePt t="131723" x="6242050" y="4341813"/>
          <p14:tracePt t="131732" x="6216650" y="4354513"/>
          <p14:tracePt t="131739" x="6180138" y="4354513"/>
          <p14:tracePt t="131745" x="6142038" y="4354513"/>
          <p14:tracePt t="131753" x="6103938" y="4367213"/>
          <p14:tracePt t="131761" x="6067425" y="4367213"/>
          <p14:tracePt t="131768" x="6029325" y="4367213"/>
          <p14:tracePt t="131775" x="6003925" y="4379913"/>
          <p14:tracePt t="131785" x="5978525" y="4379913"/>
          <p14:tracePt t="131789" x="5967413" y="4379913"/>
          <p14:tracePt t="131797" x="5942013" y="4379913"/>
          <p14:tracePt t="131805" x="5929313" y="4379913"/>
          <p14:tracePt t="131812" x="5916613" y="4379913"/>
          <p14:tracePt t="131818" x="5903913" y="4379913"/>
          <p14:tracePt t="131835" x="5891213" y="4379913"/>
          <p14:tracePt t="131840" x="5878513" y="4379913"/>
          <p14:tracePt t="131855" x="5867400" y="4379913"/>
          <p14:tracePt t="131876" x="5854700" y="4379913"/>
          <p14:tracePt t="131908" x="5842000" y="4379913"/>
          <p14:tracePt t="131928" x="5829300" y="4379913"/>
          <p14:tracePt t="131935" x="5816600" y="4379913"/>
          <p14:tracePt t="131951" x="5803900" y="4379913"/>
          <p14:tracePt t="131957" x="5791200" y="4379913"/>
          <p14:tracePt t="131963" x="5778500" y="4379913"/>
          <p14:tracePt t="131969" x="5754688" y="4379913"/>
          <p14:tracePt t="131978" x="5729288" y="4379913"/>
          <p14:tracePt t="131986" x="5716588" y="4392613"/>
          <p14:tracePt t="131992" x="5703888" y="4392613"/>
          <p14:tracePt t="131999" x="5678488" y="4392613"/>
          <p14:tracePt t="132007" x="5665788" y="4392613"/>
          <p14:tracePt t="132020" x="5654675" y="4392613"/>
          <p14:tracePt t="132026" x="5641975" y="4392613"/>
          <p14:tracePt t="132036" x="5629275" y="4392613"/>
          <p14:tracePt t="132055" x="5616575" y="4392613"/>
          <p14:tracePt t="132070" x="5603875" y="4392613"/>
          <p14:tracePt t="132097" x="5591175" y="4392613"/>
          <p14:tracePt t="132201" x="5578475" y="4392613"/>
          <p14:tracePt t="132346" x="5578475" y="4379913"/>
          <p14:tracePt t="132493" x="5565775" y="4379913"/>
          <p14:tracePt t="132726" x="5565775" y="4367213"/>
          <p14:tracePt t="132747" x="5578475" y="4367213"/>
          <p14:tracePt t="132768" x="5603875" y="4367213"/>
          <p14:tracePt t="132776" x="5603875" y="4354513"/>
          <p14:tracePt t="132785" x="5616575" y="4354513"/>
          <p14:tracePt t="132792" x="5629275" y="4341813"/>
          <p14:tracePt t="132799" x="5641975" y="4341813"/>
          <p14:tracePt t="132805" x="5665788" y="4341813"/>
          <p14:tracePt t="132813" x="5665788" y="4330700"/>
          <p14:tracePt t="132820" x="5678488" y="4330700"/>
          <p14:tracePt t="132828" x="5691188" y="4318000"/>
          <p14:tracePt t="132836" x="5703888" y="4318000"/>
          <p14:tracePt t="132853" x="5716588" y="4318000"/>
          <p14:tracePt t="132872" x="5729288" y="4318000"/>
          <p14:tracePt t="132918" x="5741988" y="4318000"/>
          <p14:tracePt t="132925" x="5754688" y="4318000"/>
          <p14:tracePt t="132961" x="5767388" y="4318000"/>
          <p14:tracePt t="132968" x="5767388" y="4305300"/>
          <p14:tracePt t="132975" x="5778500" y="4305300"/>
          <p14:tracePt t="132991" x="5791200" y="4305300"/>
          <p14:tracePt t="133013" x="5803900" y="4305300"/>
          <p14:tracePt t="133020" x="5816600" y="4305300"/>
          <p14:tracePt t="133050" x="5842000" y="4305300"/>
          <p14:tracePt t="133072" x="5854700" y="4305300"/>
          <p14:tracePt t="133079" x="5878513" y="4305300"/>
          <p14:tracePt t="133086" x="5891213" y="4305300"/>
          <p14:tracePt t="133094" x="5916613" y="4305300"/>
          <p14:tracePt t="133102" x="5929313" y="4305300"/>
          <p14:tracePt t="133107" x="5954713" y="4305300"/>
          <p14:tracePt t="133115" x="5978525" y="4305300"/>
          <p14:tracePt t="133122" x="6003925" y="4318000"/>
          <p14:tracePt t="133130" x="6029325" y="4318000"/>
          <p14:tracePt t="133138" x="6054725" y="4318000"/>
          <p14:tracePt t="133144" x="6078538" y="4318000"/>
          <p14:tracePt t="133153" x="6103938" y="4318000"/>
          <p14:tracePt t="133159" x="6129338" y="4318000"/>
          <p14:tracePt t="133169" x="6154738" y="4318000"/>
          <p14:tracePt t="133175" x="6167438" y="4318000"/>
          <p14:tracePt t="133182" x="6180138" y="4318000"/>
          <p14:tracePt t="133189" x="6216650" y="4318000"/>
          <p14:tracePt t="133196" x="6229350" y="4318000"/>
          <p14:tracePt t="133211" x="6254750" y="4318000"/>
          <p14:tracePt t="133225" x="6267450" y="4318000"/>
          <p14:tracePt t="133240" x="6291263" y="4318000"/>
          <p14:tracePt t="133255" x="6303963" y="4318000"/>
          <p14:tracePt t="133271" x="6316663" y="4318000"/>
          <p14:tracePt t="133278" x="6329363" y="4318000"/>
          <p14:tracePt t="133286" x="6342063" y="4318000"/>
          <p14:tracePt t="133291" x="6354763" y="4318000"/>
          <p14:tracePt t="133299" x="6367463" y="4318000"/>
          <p14:tracePt t="133306" x="6380163" y="4318000"/>
          <p14:tracePt t="133313" x="6391275" y="4318000"/>
          <p14:tracePt t="133328" x="6416675" y="4318000"/>
          <p14:tracePt t="133342" x="6442075" y="4318000"/>
          <p14:tracePt t="133357" x="6454775" y="4318000"/>
          <p14:tracePt t="133372" x="6467475" y="4318000"/>
          <p14:tracePt t="133380" x="6480175" y="4318000"/>
          <p14:tracePt t="133393" x="6492875" y="4318000"/>
          <p14:tracePt t="133408" x="6516688" y="4318000"/>
          <p14:tracePt t="133423" x="6529388" y="4318000"/>
          <p14:tracePt t="133438" x="6542088" y="4318000"/>
          <p14:tracePt t="133527" x="6554788" y="4318000"/>
          <p14:tracePt t="133983" x="6567488" y="4305300"/>
          <p14:tracePt t="133990" x="6592888" y="4305300"/>
          <p14:tracePt t="133997" x="6616700" y="4305300"/>
          <p14:tracePt t="134005" x="6642100" y="4305300"/>
          <p14:tracePt t="134012" x="6667500" y="4292600"/>
          <p14:tracePt t="134019" x="6692900" y="4279900"/>
          <p14:tracePt t="134027" x="6716713" y="4279900"/>
          <p14:tracePt t="134035" x="6742113" y="4279900"/>
          <p14:tracePt t="134041" x="6754813" y="4279900"/>
          <p14:tracePt t="134052" x="6780213" y="4267200"/>
          <p14:tracePt t="134057" x="6805613" y="4267200"/>
          <p14:tracePt t="134064" x="6816725" y="4267200"/>
          <p14:tracePt t="134072" x="6829425" y="4254500"/>
          <p14:tracePt t="134079" x="6842125" y="4254500"/>
          <p14:tracePt t="134087" x="6854825" y="4254500"/>
          <p14:tracePt t="134093" x="6867525" y="4254500"/>
          <p14:tracePt t="134102" x="6892925" y="4254500"/>
          <p14:tracePt t="134109" x="6905625" y="4254500"/>
          <p14:tracePt t="134118" x="6916738" y="4254500"/>
          <p14:tracePt t="134123" x="6929438" y="4254500"/>
          <p14:tracePt t="134131" x="6954838" y="4241800"/>
          <p14:tracePt t="134139" x="6967538" y="4241800"/>
          <p14:tracePt t="134146" x="6980238" y="4241800"/>
          <p14:tracePt t="134154" x="7005638" y="4230688"/>
          <p14:tracePt t="134161" x="7016750" y="4230688"/>
          <p14:tracePt t="134169" x="7029450" y="4230688"/>
          <p14:tracePt t="134175" x="7054850" y="4230688"/>
          <p14:tracePt t="134185" x="7080250" y="4230688"/>
          <p14:tracePt t="134197" x="7105650" y="4217988"/>
          <p14:tracePt t="134205" x="7129463" y="4217988"/>
          <p14:tracePt t="134212" x="7154863" y="4217988"/>
          <p14:tracePt t="134219" x="7167563" y="4217988"/>
          <p14:tracePt t="134228" x="7192963" y="4217988"/>
          <p14:tracePt t="134235" x="7218363" y="4217988"/>
          <p14:tracePt t="134242" x="7242175" y="4217988"/>
          <p14:tracePt t="134249" x="7267575" y="4217988"/>
          <p14:tracePt t="134256" x="7292975" y="4217988"/>
          <p14:tracePt t="134263" x="7305675" y="4217988"/>
          <p14:tracePt t="134271" x="7329488" y="4230688"/>
          <p14:tracePt t="134278" x="7354888" y="4230688"/>
          <p14:tracePt t="134285" x="7380288" y="4230688"/>
          <p14:tracePt t="134293" x="7392988" y="4230688"/>
          <p14:tracePt t="134302" x="7418388" y="4241800"/>
          <p14:tracePt t="134307" x="7429500" y="4241800"/>
          <p14:tracePt t="134314" x="7454900" y="4241800"/>
          <p14:tracePt t="134323" x="7480300" y="4241800"/>
          <p14:tracePt t="134330" x="7493000" y="4241800"/>
          <p14:tracePt t="134337" x="7518400" y="4241800"/>
          <p14:tracePt t="134343" x="7542213" y="4241800"/>
          <p14:tracePt t="134352" x="7554913" y="4241800"/>
          <p14:tracePt t="134359" x="7567613" y="4241800"/>
          <p14:tracePt t="134368" x="7605713" y="4241800"/>
          <p14:tracePt t="134373" x="7631113" y="4241800"/>
          <p14:tracePt t="134381" x="7654925" y="4241800"/>
          <p14:tracePt t="134389" x="7693025" y="4241800"/>
          <p14:tracePt t="134395" x="7731125" y="4241800"/>
          <p14:tracePt t="134403" x="7754938" y="4241800"/>
          <p14:tracePt t="134409" x="7793038" y="4241800"/>
          <p14:tracePt t="134419" x="7818438" y="4241800"/>
          <p14:tracePt t="134424" x="7843838" y="4241800"/>
          <p14:tracePt t="134432" x="7867650" y="4241800"/>
          <p14:tracePt t="134439" x="7893050" y="4241800"/>
          <p14:tracePt t="134446" x="7918450" y="4241800"/>
          <p14:tracePt t="134454" x="7931150" y="4241800"/>
          <p14:tracePt t="134461" x="7943850" y="4241800"/>
          <p14:tracePt t="134469" x="7954963" y="4241800"/>
          <p14:tracePt t="134475" x="7967663" y="4241800"/>
          <p14:tracePt t="134483" x="7980363" y="4241800"/>
          <p14:tracePt t="134497" x="7993063" y="4241800"/>
          <p14:tracePt t="134600" x="7967663" y="4241800"/>
          <p14:tracePt t="134607" x="7943850" y="4254500"/>
          <p14:tracePt t="134614" x="7880350" y="4267200"/>
          <p14:tracePt t="134620" x="7780338" y="4279900"/>
          <p14:tracePt t="134627" x="7693025" y="4305300"/>
          <p14:tracePt t="134636" x="7605713" y="4318000"/>
          <p14:tracePt t="134642" x="7518400" y="4330700"/>
          <p14:tracePt t="134649" x="7418388" y="4341813"/>
          <p14:tracePt t="134656" x="7292975" y="4354513"/>
          <p14:tracePt t="134663" x="7180263" y="4379913"/>
          <p14:tracePt t="134671" x="7042150" y="4405313"/>
          <p14:tracePt t="134677" x="6905625" y="4418013"/>
          <p14:tracePt t="134685" x="6792913" y="4443413"/>
          <p14:tracePt t="134692" x="6704013" y="4454525"/>
          <p14:tracePt t="134701" x="6629400" y="4467225"/>
          <p14:tracePt t="134708" x="6580188" y="4467225"/>
          <p14:tracePt t="134714" x="6516688" y="4492625"/>
          <p14:tracePt t="134721" x="6492875" y="4505325"/>
          <p14:tracePt t="134728" x="6442075" y="4505325"/>
          <p14:tracePt t="134735" x="6416675" y="4505325"/>
          <p14:tracePt t="134743" x="6380163" y="4505325"/>
          <p14:tracePt t="134749" x="6342063" y="4518025"/>
          <p14:tracePt t="134757" x="6303963" y="4518025"/>
          <p14:tracePt t="134763" x="6267450" y="4530725"/>
          <p14:tracePt t="134771" x="6216650" y="4530725"/>
          <p14:tracePt t="134778" x="6180138" y="4543425"/>
          <p14:tracePt t="134785" x="6129338" y="4543425"/>
          <p14:tracePt t="134791" x="6091238" y="4554538"/>
          <p14:tracePt t="134799" x="6054725" y="4554538"/>
          <p14:tracePt t="134807" x="6016625" y="4554538"/>
          <p14:tracePt t="134812" x="5978525" y="4554538"/>
          <p14:tracePt t="134819" x="5954713" y="4567238"/>
          <p14:tracePt t="134826" x="5916613" y="4567238"/>
          <p14:tracePt t="134836" x="5903913" y="4579938"/>
          <p14:tracePt t="134841" x="5867400" y="4579938"/>
          <p14:tracePt t="134849" x="5842000" y="4579938"/>
          <p14:tracePt t="134857" x="5816600" y="4579938"/>
          <p14:tracePt t="134862" x="5791200" y="4592638"/>
          <p14:tracePt t="134869" x="5778500" y="4605338"/>
          <p14:tracePt t="134876" x="5754688" y="4618038"/>
          <p14:tracePt t="134885" x="5716588" y="4618038"/>
          <p14:tracePt t="134891" x="5703888" y="4630738"/>
          <p14:tracePt t="134902" x="5691188" y="4643438"/>
          <p14:tracePt t="134906" x="5665788" y="4643438"/>
          <p14:tracePt t="134911" x="5654675" y="4643438"/>
          <p14:tracePt t="134919" x="5641975" y="4656138"/>
          <p14:tracePt t="134928" x="5616575" y="4656138"/>
          <p14:tracePt t="134935" x="5603875" y="4667250"/>
          <p14:tracePt t="134941" x="5591175" y="4667250"/>
          <p14:tracePt t="134956" x="5578475" y="4667250"/>
          <p14:tracePt t="134961" x="5578475" y="4679950"/>
          <p14:tracePt t="135072" x="5578475" y="4667250"/>
          <p14:tracePt t="135128" x="5591175" y="4656138"/>
          <p14:tracePt t="135150" x="5603875" y="4656138"/>
          <p14:tracePt t="135157" x="5603875" y="4643438"/>
          <p14:tracePt t="135192" x="5616575" y="4643438"/>
          <p14:tracePt t="135220" x="5616575" y="4630738"/>
          <p14:tracePt t="135241" x="5629275" y="4630738"/>
          <p14:tracePt t="135284" x="5641975" y="4630738"/>
          <p14:tracePt t="135292" x="5641975" y="4618038"/>
          <p14:tracePt t="135298" x="5654675" y="4618038"/>
          <p14:tracePt t="135362" x="5665788" y="4618038"/>
          <p14:tracePt t="135383" x="5665788" y="4605338"/>
          <p14:tracePt t="135403" x="5678488" y="4605338"/>
          <p14:tracePt t="135440" x="5691188" y="4605338"/>
          <p14:tracePt t="135477" x="5703888" y="4605338"/>
          <p14:tracePt t="135484" x="5716588" y="4592638"/>
          <p14:tracePt t="135491" x="5729288" y="4592638"/>
          <p14:tracePt t="135499" x="5741988" y="4592638"/>
          <p14:tracePt t="135507" x="5754688" y="4592638"/>
          <p14:tracePt t="135512" x="5778500" y="4579938"/>
          <p14:tracePt t="135521" x="5816600" y="4579938"/>
          <p14:tracePt t="135529" x="5842000" y="4579938"/>
          <p14:tracePt t="135536" x="5867400" y="4579938"/>
          <p14:tracePt t="135542" x="5878513" y="4579938"/>
          <p14:tracePt t="135552" x="5903913" y="4579938"/>
          <p14:tracePt t="135556" x="5916613" y="4579938"/>
          <p14:tracePt t="135563" x="5942013" y="4579938"/>
          <p14:tracePt t="135571" x="5967413" y="4579938"/>
          <p14:tracePt t="135579" x="5978525" y="4579938"/>
          <p14:tracePt t="135586" x="6003925" y="4579938"/>
          <p14:tracePt t="135593" x="6029325" y="4579938"/>
          <p14:tracePt t="135603" x="6042025" y="4579938"/>
          <p14:tracePt t="135608" x="6067425" y="4579938"/>
          <p14:tracePt t="135615" x="6078538" y="4579938"/>
          <p14:tracePt t="135623" x="6103938" y="4579938"/>
          <p14:tracePt t="135629" x="6129338" y="4579938"/>
          <p14:tracePt t="135636" x="6142038" y="4567238"/>
          <p14:tracePt t="135644" x="6154738" y="4567238"/>
          <p14:tracePt t="135652" x="6180138" y="4567238"/>
          <p14:tracePt t="135659" x="6191250" y="4567238"/>
          <p14:tracePt t="135669" x="6203950" y="4567238"/>
          <p14:tracePt t="135674" x="6216650" y="4567238"/>
          <p14:tracePt t="135681" x="6229350" y="4567238"/>
          <p14:tracePt t="135689" x="6242050" y="4567238"/>
          <p14:tracePt t="135696" x="6254750" y="4567238"/>
          <p14:tracePt t="135703" x="6280150" y="4567238"/>
          <p14:tracePt t="135710" x="6280150" y="4554538"/>
          <p14:tracePt t="135719" x="6303963" y="4554538"/>
          <p14:tracePt t="135725" x="6329363" y="4554538"/>
          <p14:tracePt t="135733" x="6342063" y="4554538"/>
          <p14:tracePt t="135741" x="6367463" y="4554538"/>
          <p14:tracePt t="135748" x="6380163" y="4554538"/>
          <p14:tracePt t="135755" x="6403975" y="4554538"/>
          <p14:tracePt t="135762" x="6429375" y="4554538"/>
          <p14:tracePt t="135769" x="6442075" y="4554538"/>
          <p14:tracePt t="135776" x="6454775" y="4554538"/>
          <p14:tracePt t="135786" x="6492875" y="4554538"/>
          <p14:tracePt t="135792" x="6503988" y="4554538"/>
          <p14:tracePt t="135806" x="6529388" y="4554538"/>
          <p14:tracePt t="135813" x="6554788" y="4554538"/>
          <p14:tracePt t="135821" x="6580188" y="4554538"/>
          <p14:tracePt t="135828" x="6592888" y="4554538"/>
          <p14:tracePt t="135835" x="6604000" y="4554538"/>
          <p14:tracePt t="135842" x="6629400" y="4554538"/>
          <p14:tracePt t="135854" x="6654800" y="4554538"/>
          <p14:tracePt t="135859" x="6667500" y="4554538"/>
          <p14:tracePt t="135864" x="6692900" y="4554538"/>
          <p14:tracePt t="135873" x="6716713" y="4554538"/>
          <p14:tracePt t="135879" x="6729413" y="4554538"/>
          <p14:tracePt t="135887" x="6754813" y="4543425"/>
          <p14:tracePt t="135906" x="6780213" y="4543425"/>
          <p14:tracePt t="135910" x="6805613" y="4543425"/>
          <p14:tracePt t="135920" x="6816725" y="4543425"/>
          <p14:tracePt t="135923" x="6829425" y="4543425"/>
          <p14:tracePt t="135932" x="6854825" y="4543425"/>
          <p14:tracePt t="135939" x="6880225" y="4543425"/>
          <p14:tracePt t="135954" x="6905625" y="4543425"/>
          <p14:tracePt t="135962" x="6916738" y="4543425"/>
          <p14:tracePt t="135970" x="6929438" y="4543425"/>
          <p14:tracePt t="135976" x="6942138" y="4543425"/>
          <p14:tracePt t="135985" x="6954838" y="4543425"/>
          <p14:tracePt t="135998" x="6967538" y="4543425"/>
          <p14:tracePt t="136005" x="6980238" y="4543425"/>
          <p14:tracePt t="136020" x="6992938" y="4543425"/>
          <p14:tracePt t="136042" x="7005638" y="4543425"/>
          <p14:tracePt t="136071" x="7016750" y="4543425"/>
          <p14:tracePt t="136085" x="7016750" y="4554538"/>
          <p14:tracePt t="136093" x="7029450" y="4554538"/>
          <p14:tracePt t="136116" x="7042150" y="4554538"/>
          <p14:tracePt t="136123" x="7054850" y="4554538"/>
          <p14:tracePt t="136129" x="7067550" y="4554538"/>
          <p14:tracePt t="136136" x="7080250" y="4554538"/>
          <p14:tracePt t="136144" x="7118350" y="4554538"/>
          <p14:tracePt t="136153" x="7129463" y="4554538"/>
          <p14:tracePt t="136159" x="7154863" y="4554538"/>
          <p14:tracePt t="136169" x="7167563" y="4554538"/>
          <p14:tracePt t="136174" x="7192963" y="4554538"/>
          <p14:tracePt t="136181" x="7205663" y="4554538"/>
          <p14:tracePt t="136189" x="7218363" y="4554538"/>
          <p14:tracePt t="136196" x="7229475" y="4554538"/>
          <p14:tracePt t="136203" x="7254875" y="4554538"/>
          <p14:tracePt t="136211" x="7280275" y="4554538"/>
          <p14:tracePt t="136219" x="7292975" y="4554538"/>
          <p14:tracePt t="136225" x="7305675" y="4554538"/>
          <p14:tracePt t="136236" x="7342188" y="4554538"/>
          <p14:tracePt t="136241" x="7354888" y="4554538"/>
          <p14:tracePt t="136248" x="7367588" y="4554538"/>
          <p14:tracePt t="136255" x="7380288" y="4554538"/>
          <p14:tracePt t="136262" x="7405688" y="4554538"/>
          <p14:tracePt t="136269" x="7418388" y="4554538"/>
          <p14:tracePt t="136277" x="7429500" y="4554538"/>
          <p14:tracePt t="136286" x="7442200" y="4554538"/>
          <p14:tracePt t="136292" x="7442200" y="4543425"/>
          <p14:tracePt t="136299" x="7454900" y="4543425"/>
          <p14:tracePt t="136307" x="7467600" y="4543425"/>
          <p14:tracePt t="136321" x="7480300" y="4543425"/>
          <p14:tracePt t="136336" x="7505700" y="4543425"/>
          <p14:tracePt t="136353" x="7518400" y="4554538"/>
          <p14:tracePt t="136627" x="7531100" y="4554538"/>
          <p14:tracePt t="136634" x="7567613" y="4554538"/>
          <p14:tracePt t="136641" x="7605713" y="4554538"/>
          <p14:tracePt t="136653" x="7642225" y="4554538"/>
          <p14:tracePt t="136657" x="7680325" y="4554538"/>
          <p14:tracePt t="136664" x="7718425" y="4554538"/>
          <p14:tracePt t="136670" x="7767638" y="4554538"/>
          <p14:tracePt t="136677" x="7793038" y="4554538"/>
          <p14:tracePt t="136686" x="7843838" y="4554538"/>
          <p14:tracePt t="136692" x="7893050" y="4543425"/>
          <p14:tracePt t="136702" x="7943850" y="4543425"/>
          <p14:tracePt t="136707" x="7993063" y="4543425"/>
          <p14:tracePt t="136715" x="8043863" y="4543425"/>
          <p14:tracePt t="136723" x="8080375" y="4543425"/>
          <p14:tracePt t="136729" x="8131175" y="4543425"/>
          <p14:tracePt t="136736" x="8167688" y="4543425"/>
          <p14:tracePt t="136744" x="8205788" y="4543425"/>
          <p14:tracePt t="136752" x="8231188" y="4543425"/>
          <p14:tracePt t="136759" x="8256588" y="4543425"/>
          <p14:tracePt t="136768" x="8280400" y="4543425"/>
          <p14:tracePt t="136775" x="8305800" y="4543425"/>
          <p14:tracePt t="136781" x="8318500" y="4543425"/>
          <p14:tracePt t="136789" x="8331200" y="4543425"/>
          <p14:tracePt t="136796" x="8356600" y="4543425"/>
          <p14:tracePt t="136811" x="8367713" y="4543425"/>
          <p14:tracePt t="136825" x="8380413" y="4543425"/>
          <p14:tracePt t="136836" x="8393113" y="4543425"/>
          <p14:tracePt t="136893" x="8393113" y="4554538"/>
          <p14:tracePt t="136902" x="8380413" y="4554538"/>
          <p14:tracePt t="136914" x="8356600" y="4554538"/>
          <p14:tracePt t="136922" x="8318500" y="4554538"/>
          <p14:tracePt t="136929" x="8256588" y="4567238"/>
          <p14:tracePt t="136936" x="8167688" y="4579938"/>
          <p14:tracePt t="136944" x="8093075" y="4592638"/>
          <p14:tracePt t="136954" x="8018463" y="4605338"/>
          <p14:tracePt t="136958" x="7967663" y="4605338"/>
          <p14:tracePt t="136966" x="7893050" y="4618038"/>
          <p14:tracePt t="136973" x="7843838" y="4630738"/>
          <p14:tracePt t="136980" x="7780338" y="4643438"/>
          <p14:tracePt t="136986" x="7718425" y="4643438"/>
          <p14:tracePt t="136994" x="7680325" y="4656138"/>
          <p14:tracePt t="137003" x="7618413" y="4667250"/>
          <p14:tracePt t="137009" x="7554913" y="4667250"/>
          <p14:tracePt t="137015" x="7480300" y="4679950"/>
          <p14:tracePt t="137024" x="7418388" y="4692650"/>
          <p14:tracePt t="137029" x="7342188" y="4705350"/>
          <p14:tracePt t="137036" x="7280275" y="4705350"/>
          <p14:tracePt t="137044" x="7218363" y="4705350"/>
          <p14:tracePt t="137052" x="7154863" y="4718050"/>
          <p14:tracePt t="137059" x="7105650" y="4730750"/>
          <p14:tracePt t="137070" x="7067550" y="4730750"/>
          <p14:tracePt t="137075" x="7016750" y="4743450"/>
          <p14:tracePt t="137081" x="6992938" y="4743450"/>
          <p14:tracePt t="137090" x="6967538" y="4756150"/>
          <p14:tracePt t="137095" x="6954838" y="4756150"/>
          <p14:tracePt t="137103" x="6929438" y="4768850"/>
          <p14:tracePt t="137109" x="6905625" y="4768850"/>
          <p14:tracePt t="137119" x="6880225" y="4768850"/>
          <p14:tracePt t="137124" x="6854825" y="4768850"/>
          <p14:tracePt t="137131" x="6829425" y="4768850"/>
          <p14:tracePt t="137137" x="6816725" y="4768850"/>
          <p14:tracePt t="137144" x="6780213" y="4768850"/>
          <p14:tracePt t="137152" x="6767513" y="4779963"/>
          <p14:tracePt t="137158" x="6742113" y="4779963"/>
          <p14:tracePt t="137166" x="6716713" y="4792663"/>
          <p14:tracePt t="137173" x="6692900" y="4792663"/>
          <p14:tracePt t="137180" x="6654800" y="4792663"/>
          <p14:tracePt t="137187" x="6629400" y="4792663"/>
          <p14:tracePt t="137194" x="6592888" y="4792663"/>
          <p14:tracePt t="137203" x="6554788" y="4792663"/>
          <p14:tracePt t="137209" x="6516688" y="4805363"/>
          <p14:tracePt t="137216" x="6467475" y="4805363"/>
          <p14:tracePt t="137224" x="6429375" y="4818063"/>
          <p14:tracePt t="137230" x="6403975" y="4830763"/>
          <p14:tracePt t="137236" x="6367463" y="4830763"/>
          <p14:tracePt t="137243" x="6342063" y="4830763"/>
          <p14:tracePt t="137252" x="6303963" y="4830763"/>
          <p14:tracePt t="137258" x="6267450" y="4843463"/>
          <p14:tracePt t="137265" x="6229350" y="4843463"/>
          <p14:tracePt t="137273" x="6203950" y="4843463"/>
          <p14:tracePt t="137279" x="6180138" y="4843463"/>
          <p14:tracePt t="137286" x="6167438" y="4856163"/>
          <p14:tracePt t="137295" x="6142038" y="4856163"/>
          <p14:tracePt t="137303" x="6129338" y="4856163"/>
          <p14:tracePt t="137308" x="6116638" y="4856163"/>
          <p14:tracePt t="137315" x="6103938" y="4856163"/>
          <p14:tracePt t="137322" x="6091238" y="4856163"/>
          <p14:tracePt t="137415" x="6103938" y="4856163"/>
          <p14:tracePt t="137421" x="6103938" y="4843463"/>
          <p14:tracePt t="137450" x="6116638" y="4843463"/>
          <p14:tracePt t="137464" x="6116638" y="4830763"/>
          <p14:tracePt t="137485" x="6142038" y="4830763"/>
          <p14:tracePt t="137495" x="6142038" y="4818063"/>
          <p14:tracePt t="137502" x="6154738" y="4818063"/>
          <p14:tracePt t="137516" x="6167438" y="4818063"/>
          <p14:tracePt t="137522" x="6180138" y="4805363"/>
          <p14:tracePt t="137537" x="6191250" y="4805363"/>
          <p14:tracePt t="137554" x="6203950" y="4805363"/>
          <p14:tracePt t="137561" x="6203950" y="4792663"/>
          <p14:tracePt t="137569" x="6216650" y="4792663"/>
          <p14:tracePt t="137580" x="6229350" y="4792663"/>
          <p14:tracePt t="137588" x="6242050" y="4792663"/>
          <p14:tracePt t="137603" x="6267450" y="4792663"/>
          <p14:tracePt t="137619" x="6280150" y="4792663"/>
          <p14:tracePt t="137631" x="6303963" y="4792663"/>
          <p14:tracePt t="137645" x="6316663" y="4792663"/>
          <p14:tracePt t="137653" x="6329363" y="4792663"/>
          <p14:tracePt t="137669" x="6354763" y="4792663"/>
          <p14:tracePt t="137682" x="6367463" y="4792663"/>
          <p14:tracePt t="137695" x="6380163" y="4805363"/>
          <p14:tracePt t="137703" x="6391275" y="4805363"/>
          <p14:tracePt t="137720" x="6403975" y="4805363"/>
          <p14:tracePt t="137731" x="6416675" y="4805363"/>
          <p14:tracePt t="137744" x="6429375" y="4805363"/>
          <p14:tracePt t="137754" x="6442075" y="4805363"/>
          <p14:tracePt t="137759" x="6454775" y="4805363"/>
          <p14:tracePt t="137767" x="6467475" y="4805363"/>
          <p14:tracePt t="137782" x="6480175" y="4805363"/>
          <p14:tracePt t="137788" x="6492875" y="4805363"/>
          <p14:tracePt t="137796" x="6503988" y="4805363"/>
          <p14:tracePt t="137805" x="6516688" y="4805363"/>
          <p14:tracePt t="137811" x="6529388" y="4805363"/>
          <p14:tracePt t="137820" x="6542088" y="4805363"/>
          <p14:tracePt t="137825" x="6554788" y="4805363"/>
          <p14:tracePt t="137832" x="6567488" y="4805363"/>
          <p14:tracePt t="137847" x="6580188" y="4805363"/>
          <p14:tracePt t="137869" x="6604000" y="4805363"/>
          <p14:tracePt t="137898" x="6616700" y="4805363"/>
          <p14:tracePt t="137933" x="6629400" y="4805363"/>
          <p14:tracePt t="137993" x="6629400" y="4818063"/>
          <p14:tracePt t="138002" x="6642100" y="4818063"/>
          <p14:tracePt t="138029" x="6654800" y="4818063"/>
          <p14:tracePt t="138051" x="6667500" y="4818063"/>
          <p14:tracePt t="138067" x="6680200" y="4818063"/>
          <p14:tracePt t="138081" x="6704013" y="4818063"/>
          <p14:tracePt t="138089" x="6729413" y="4830763"/>
          <p14:tracePt t="138096" x="6754813" y="4830763"/>
          <p14:tracePt t="138103" x="6780213" y="4830763"/>
          <p14:tracePt t="138110" x="6805613" y="4843463"/>
          <p14:tracePt t="138121" x="6829425" y="4843463"/>
          <p14:tracePt t="138125" x="6854825" y="4843463"/>
          <p14:tracePt t="138132" x="6867525" y="4843463"/>
          <p14:tracePt t="138139" x="6880225" y="4843463"/>
          <p14:tracePt t="138147" x="6905625" y="4856163"/>
          <p14:tracePt t="138153" x="6916738" y="4856163"/>
          <p14:tracePt t="138160" x="6929438" y="4856163"/>
          <p14:tracePt t="138169" x="6942138" y="4856163"/>
          <p14:tracePt t="138175" x="6967538" y="4856163"/>
          <p14:tracePt t="138183" x="6992938" y="4856163"/>
          <p14:tracePt t="138190" x="7005638" y="4856163"/>
          <p14:tracePt t="138197" x="7016750" y="4856163"/>
          <p14:tracePt t="138205" x="7042150" y="4856163"/>
          <p14:tracePt t="138212" x="7054850" y="4856163"/>
          <p14:tracePt t="138219" x="7067550" y="4843463"/>
          <p14:tracePt t="138227" x="7092950" y="4843463"/>
          <p14:tracePt t="138236" x="7105650" y="4843463"/>
          <p14:tracePt t="138243" x="7118350" y="4843463"/>
          <p14:tracePt t="138249" x="7129463" y="4843463"/>
          <p14:tracePt t="138257" x="7142163" y="4843463"/>
          <p14:tracePt t="138264" x="7154863" y="4830763"/>
          <p14:tracePt t="138271" x="7180263" y="4830763"/>
          <p14:tracePt t="138278" x="7192963" y="4830763"/>
          <p14:tracePt t="138286" x="7205663" y="4818063"/>
          <p14:tracePt t="138292" x="7229475" y="4818063"/>
          <p14:tracePt t="138298" x="7254875" y="4818063"/>
          <p14:tracePt t="138306" x="7267575" y="4818063"/>
          <p14:tracePt t="138313" x="7280275" y="4818063"/>
          <p14:tracePt t="138321" x="7305675" y="4805363"/>
          <p14:tracePt t="138327" x="7318375" y="4805363"/>
          <p14:tracePt t="138336" x="7342188" y="4792663"/>
          <p14:tracePt t="138342" x="7367588" y="4792663"/>
          <p14:tracePt t="138350" x="7380288" y="4792663"/>
          <p14:tracePt t="138357" x="7405688" y="4792663"/>
          <p14:tracePt t="138365" x="7418388" y="4792663"/>
          <p14:tracePt t="138371" x="7442200" y="4792663"/>
          <p14:tracePt t="138379" x="7467600" y="4792663"/>
          <p14:tracePt t="138387" x="7480300" y="4792663"/>
          <p14:tracePt t="138393" x="7493000" y="4792663"/>
          <p14:tracePt t="138401" x="7518400" y="4792663"/>
          <p14:tracePt t="138409" x="7531100" y="4792663"/>
          <p14:tracePt t="138419" x="7542213" y="4779963"/>
          <p14:tracePt t="138424" x="7554913" y="4779963"/>
          <p14:tracePt t="138432" x="7580313" y="4779963"/>
          <p14:tracePt t="138440" x="7593013" y="4779963"/>
          <p14:tracePt t="138446" x="7605713" y="4768850"/>
          <p14:tracePt t="138453" x="7642225" y="4768850"/>
          <p14:tracePt t="138461" x="7654925" y="4768850"/>
          <p14:tracePt t="138469" x="7667625" y="4768850"/>
          <p14:tracePt t="138475" x="7680325" y="4768850"/>
          <p14:tracePt t="138486" x="7705725" y="4768850"/>
          <p14:tracePt t="138490" x="7718425" y="4768850"/>
          <p14:tracePt t="138498" x="7731125" y="4768850"/>
          <p14:tracePt t="138505" x="7742238" y="4768850"/>
          <p14:tracePt t="138513" x="7754938" y="4756150"/>
          <p14:tracePt t="138519" x="7767638" y="4756150"/>
          <p14:tracePt t="138527" x="7793038" y="4756150"/>
          <p14:tracePt t="138542" x="7818438" y="4756150"/>
          <p14:tracePt t="138552" x="7831138" y="4756150"/>
          <p14:tracePt t="138558" x="7854950" y="4756150"/>
          <p14:tracePt t="138564" x="7867650" y="4756150"/>
          <p14:tracePt t="138571" x="7880350" y="4756150"/>
          <p14:tracePt t="138579" x="7905750" y="4756150"/>
          <p14:tracePt t="138586" x="7918450" y="4756150"/>
          <p14:tracePt t="138593" x="7931150" y="4756150"/>
          <p14:tracePt t="138602" x="7954963" y="4756150"/>
          <p14:tracePt t="138608" x="7980363" y="4756150"/>
          <p14:tracePt t="138616" x="8005763" y="4756150"/>
          <p14:tracePt t="138623" x="8031163" y="4756150"/>
          <p14:tracePt t="138630" x="8043863" y="4743450"/>
          <p14:tracePt t="138638" x="8054975" y="4743450"/>
          <p14:tracePt t="138644" x="8093075" y="4743450"/>
          <p14:tracePt t="138653" x="8105775" y="4743450"/>
          <p14:tracePt t="138660" x="8118475" y="4743450"/>
          <p14:tracePt t="138670" x="8143875" y="4743450"/>
          <p14:tracePt t="138675" x="8167688" y="4743450"/>
          <p14:tracePt t="138684" x="8180388" y="4743450"/>
          <p14:tracePt t="138690" x="8193088" y="4743450"/>
          <p14:tracePt t="138696" x="8205788" y="4730750"/>
          <p14:tracePt t="138711" x="8218488" y="4718050"/>
          <p14:tracePt t="138725" x="8231188" y="4718050"/>
          <p14:tracePt t="138740" x="8243888" y="4718050"/>
          <p14:tracePt t="138762" x="8256588" y="4718050"/>
          <p14:tracePt t="138872" x="8205788" y="4718050"/>
          <p14:tracePt t="138879" x="8105775" y="4743450"/>
          <p14:tracePt t="138886" x="8005763" y="4768850"/>
          <p14:tracePt t="138894" x="7918450" y="4792663"/>
          <p14:tracePt t="138903" x="7831138" y="4805363"/>
          <p14:tracePt t="138908" x="7754938" y="4830763"/>
          <p14:tracePt t="138915" x="7680325" y="4856163"/>
          <p14:tracePt t="138922" x="7631113" y="4868863"/>
          <p14:tracePt t="138930" x="7554913" y="4892675"/>
          <p14:tracePt t="138935" x="7493000" y="4918075"/>
          <p14:tracePt t="138943" x="7418388" y="4943475"/>
          <p14:tracePt t="138952" x="7354888" y="4968875"/>
          <p14:tracePt t="138959" x="7305675" y="4981575"/>
          <p14:tracePt t="138965" x="7242175" y="5005388"/>
          <p14:tracePt t="138972" x="7192963" y="5030788"/>
          <p14:tracePt t="138978" x="7129463" y="5056188"/>
          <p14:tracePt t="138986" x="7092950" y="5068888"/>
          <p14:tracePt t="138994" x="7054850" y="5092700"/>
          <p14:tracePt t="139002" x="6992938" y="5118100"/>
          <p14:tracePt t="139008" x="6942138" y="5130800"/>
          <p14:tracePt t="139015" x="6892925" y="5143500"/>
          <p14:tracePt t="139022" x="6854825" y="5156200"/>
          <p14:tracePt t="139028" x="6816725" y="5168900"/>
          <p14:tracePt t="139036" x="6780213" y="5181600"/>
          <p14:tracePt t="139045" x="6729413" y="5194300"/>
          <p14:tracePt t="139053" x="6692900" y="5194300"/>
          <p14:tracePt t="139057" x="6629400" y="5205413"/>
          <p14:tracePt t="139066" x="6567488" y="5230813"/>
          <p14:tracePt t="139073" x="6529388" y="5243513"/>
          <p14:tracePt t="139079" x="6467475" y="5243513"/>
          <p14:tracePt t="139086" x="6429375" y="5268913"/>
          <p14:tracePt t="139094" x="6391275" y="5268913"/>
          <p14:tracePt t="139102" x="6367463" y="5268913"/>
          <p14:tracePt t="139108" x="6342063" y="5268913"/>
          <p14:tracePt t="139119" x="6316663" y="5281613"/>
          <p14:tracePt t="139124" x="6291263" y="5281613"/>
          <p14:tracePt t="139131" x="6280150" y="5294313"/>
          <p14:tracePt t="139138" x="6267450" y="5294313"/>
          <p14:tracePt t="139145" x="6254750" y="5294313"/>
          <p14:tracePt t="139153" x="6229350" y="5294313"/>
          <p14:tracePt t="139160" x="6216650" y="5305425"/>
          <p14:tracePt t="139169" x="6191250" y="5305425"/>
          <p14:tracePt t="139174" x="6154738" y="5318125"/>
          <p14:tracePt t="139182" x="6129338" y="5318125"/>
          <p14:tracePt t="139189" x="6091238" y="5318125"/>
          <p14:tracePt t="139196" x="6016625" y="5330825"/>
          <p14:tracePt t="139203" x="5967413" y="5330825"/>
          <p14:tracePt t="139211" x="5929313" y="5330825"/>
          <p14:tracePt t="139219" x="5878513" y="5330825"/>
          <p14:tracePt t="139224" x="5842000" y="5343525"/>
          <p14:tracePt t="139233" x="5803900" y="5343525"/>
          <p14:tracePt t="139240" x="5778500" y="5343525"/>
          <p14:tracePt t="139246" x="5754688" y="5343525"/>
          <p14:tracePt t="139255" x="5729288" y="5343525"/>
          <p14:tracePt t="139262" x="5703888" y="5343525"/>
          <p14:tracePt t="139270" x="5691188" y="5343525"/>
          <p14:tracePt t="139276" x="5678488" y="5343525"/>
          <p14:tracePt t="139285" x="5665788" y="5343525"/>
          <p14:tracePt t="139294" x="5654675" y="5343525"/>
          <p14:tracePt t="139306" x="5641975" y="5343525"/>
          <p14:tracePt t="139320" x="5629275" y="5343525"/>
          <p14:tracePt t="139336" x="5616575" y="5343525"/>
          <p14:tracePt t="139340" x="5603875" y="5330825"/>
          <p14:tracePt t="139348" x="5591175" y="5330825"/>
          <p14:tracePt t="139361" x="5565775" y="5330825"/>
          <p14:tracePt t="139369" x="5554663" y="5330825"/>
          <p14:tracePt t="139375" x="5554663" y="5318125"/>
          <p14:tracePt t="139387" x="5529263" y="5318125"/>
          <p14:tracePt t="139391" x="5516563" y="5305425"/>
          <p14:tracePt t="139398" x="5503863" y="5305425"/>
          <p14:tracePt t="139405" x="5478463" y="5305425"/>
          <p14:tracePt t="139412" x="5478463" y="5294313"/>
          <p14:tracePt t="139419" x="5465763" y="5294313"/>
          <p14:tracePt t="139427" x="5454650" y="5281613"/>
          <p14:tracePt t="139435" x="5454650" y="5268913"/>
          <p14:tracePt t="139441" x="5441950" y="5268913"/>
          <p14:tracePt t="139449" x="5429250" y="5268913"/>
          <p14:tracePt t="139456" x="5429250" y="5256213"/>
          <p14:tracePt t="139462" x="5416550" y="5256213"/>
          <p14:tracePt t="139477" x="5416550" y="5243513"/>
          <p14:tracePt t="139499" x="5416550" y="5230813"/>
          <p14:tracePt t="139506" x="5416550" y="5218113"/>
          <p14:tracePt t="139520" x="5416550" y="5205413"/>
          <p14:tracePt t="139535" x="5429250" y="5194300"/>
          <p14:tracePt t="139554" x="5429250" y="5181600"/>
          <p14:tracePt t="139569" x="5429250" y="5168900"/>
          <p14:tracePt t="139576" x="5441950" y="5168900"/>
          <p14:tracePt t="139607" x="5441950" y="5156200"/>
          <p14:tracePt t="139621" x="5454650" y="5156200"/>
          <p14:tracePt t="139663" x="5454650" y="5143500"/>
          <p14:tracePt t="139691" x="5465763" y="5143500"/>
          <p14:tracePt t="139742" x="5478463" y="5143500"/>
          <p14:tracePt t="139747" x="5478463" y="5130800"/>
          <p14:tracePt t="139768" x="5491163" y="5130800"/>
          <p14:tracePt t="139818" x="5503863" y="5130800"/>
          <p14:tracePt t="139852" x="5503863" y="5118100"/>
          <p14:tracePt t="139859" x="5516563" y="5118100"/>
          <p14:tracePt t="139901" x="5529263" y="5118100"/>
          <p14:tracePt t="139930" x="5541963" y="5118100"/>
          <p14:tracePt t="139975" x="5554663" y="5118100"/>
          <p14:tracePt t="140026" x="5565775" y="5118100"/>
          <p14:tracePt t="140034" x="5565775" y="5105400"/>
          <p14:tracePt t="140078" x="5578475" y="5105400"/>
          <p14:tracePt t="140101" x="5591175" y="5105400"/>
          <p14:tracePt t="140143" x="5603875" y="5105400"/>
          <p14:tracePt t="140165" x="5616575" y="5105400"/>
          <p14:tracePt t="140172" x="5629275" y="5105400"/>
          <p14:tracePt t="140179" x="5641975" y="5105400"/>
          <p14:tracePt t="140187" x="5654675" y="5105400"/>
          <p14:tracePt t="140195" x="5665788" y="5105400"/>
          <p14:tracePt t="140202" x="5678488" y="5105400"/>
          <p14:tracePt t="140209" x="5703888" y="5105400"/>
          <p14:tracePt t="140223" x="5716588" y="5105400"/>
          <p14:tracePt t="140230" x="5729288" y="5105400"/>
          <p14:tracePt t="140236" x="5741988" y="5105400"/>
          <p14:tracePt t="140258" x="5754688" y="5105400"/>
          <p14:tracePt t="140285" x="5767388" y="5105400"/>
          <p14:tracePt t="140344" x="5778500" y="5105400"/>
          <p14:tracePt t="140387" x="5791200" y="5105400"/>
          <p14:tracePt t="140416" x="5803900" y="5105400"/>
          <p14:tracePt t="140439" x="5816600" y="5105400"/>
          <p14:tracePt t="140445" x="5829300" y="5105400"/>
          <p14:tracePt t="140453" x="5842000" y="5105400"/>
          <p14:tracePt t="140460" x="5854700" y="5105400"/>
          <p14:tracePt t="140469" x="5878513" y="5105400"/>
          <p14:tracePt t="140475" x="5903913" y="5105400"/>
          <p14:tracePt t="140485" x="5916613" y="5105400"/>
          <p14:tracePt t="140491" x="5929313" y="5105400"/>
          <p14:tracePt t="140496" x="5942013" y="5105400"/>
          <p14:tracePt t="140504" x="5954713" y="5105400"/>
          <p14:tracePt t="140519" x="5967413" y="5105400"/>
          <p14:tracePt t="140536" x="5978525" y="5105400"/>
          <p14:tracePt t="140541" x="5991225" y="5105400"/>
          <p14:tracePt t="140556" x="6003925" y="5105400"/>
          <p14:tracePt t="140585" x="6016625" y="5105400"/>
          <p14:tracePt t="140615" x="6029325" y="5105400"/>
          <p14:tracePt t="140637" x="6042025" y="5105400"/>
          <p14:tracePt t="140659" x="6054725" y="5105400"/>
          <p14:tracePt t="140668" x="6067425" y="5105400"/>
          <p14:tracePt t="140684" x="6078538" y="5105400"/>
          <p14:tracePt t="140691" x="6091238" y="5105400"/>
          <p14:tracePt t="140705" x="6103938" y="5105400"/>
          <p14:tracePt t="140711" x="6129338" y="5092700"/>
          <p14:tracePt t="140727" x="6142038" y="5092700"/>
          <p14:tracePt t="140736" x="6167438" y="5092700"/>
          <p14:tracePt t="140742" x="6180138" y="5081588"/>
          <p14:tracePt t="140750" x="6191250" y="5081588"/>
          <p14:tracePt t="140758" x="6203950" y="5081588"/>
          <p14:tracePt t="140763" x="6216650" y="5081588"/>
          <p14:tracePt t="140771" x="6229350" y="5081588"/>
          <p14:tracePt t="140786" x="6254750" y="5081588"/>
          <p14:tracePt t="140793" x="6254750" y="5068888"/>
          <p14:tracePt t="140802" x="6267450" y="5068888"/>
          <p14:tracePt t="140814" x="6280150" y="5068888"/>
          <p14:tracePt t="140823" x="6291263" y="5068888"/>
          <p14:tracePt t="140836" x="6303963" y="5068888"/>
          <p14:tracePt t="140844" x="6316663" y="5068888"/>
          <p14:tracePt t="140853" x="6329363" y="5068888"/>
          <p14:tracePt t="140868" x="6342063" y="5056188"/>
          <p14:tracePt t="140880" x="6354763" y="5056188"/>
          <p14:tracePt t="140902" x="6367463" y="5056188"/>
          <p14:tracePt t="140926" x="6380163" y="5056188"/>
          <p14:tracePt t="140947" x="6391275" y="5056188"/>
          <p14:tracePt t="141021" x="6403975" y="5056188"/>
          <p14:tracePt t="141057" x="6416675" y="5056188"/>
          <p14:tracePt t="141101" x="6429375" y="5056188"/>
          <p14:tracePt t="141124" x="6442075" y="5056188"/>
          <p14:tracePt t="141168" x="6454775" y="5056188"/>
          <p14:tracePt t="141218" x="6467475" y="5056188"/>
          <p14:tracePt t="141248" x="6480175" y="5056188"/>
          <p14:tracePt t="141255" x="6492875" y="5056188"/>
          <p14:tracePt t="141262" x="6503988" y="5056188"/>
          <p14:tracePt t="141277" x="6529388" y="5056188"/>
          <p14:tracePt t="141287" x="6554788" y="5068888"/>
          <p14:tracePt t="141292" x="6580188" y="5081588"/>
          <p14:tracePt t="141301" x="6604000" y="5081588"/>
          <p14:tracePt t="141308" x="6616700" y="5081588"/>
          <p14:tracePt t="141313" x="6654800" y="5081588"/>
          <p14:tracePt t="141327" x="6680200" y="5092700"/>
          <p14:tracePt t="141337" x="6692900" y="5092700"/>
          <p14:tracePt t="141343" x="6704013" y="5092700"/>
          <p14:tracePt t="141351" x="6716713" y="5092700"/>
          <p14:tracePt t="141357" x="6729413" y="5092700"/>
          <p14:tracePt t="141365" x="6742113" y="5092700"/>
          <p14:tracePt t="141379" x="6767513" y="5092700"/>
          <p14:tracePt t="141393" x="6780213" y="5092700"/>
          <p14:tracePt t="141402" x="6792913" y="5092700"/>
          <p14:tracePt t="141408" x="6805613" y="5092700"/>
          <p14:tracePt t="141423" x="6816725" y="5092700"/>
          <p14:tracePt t="141430" x="6829425" y="5092700"/>
          <p14:tracePt t="141445" x="6854825" y="5092700"/>
          <p14:tracePt t="141459" x="6867525" y="5092700"/>
          <p14:tracePt t="141469" x="6892925" y="5092700"/>
          <p14:tracePt t="141474" x="6905625" y="5092700"/>
          <p14:tracePt t="141482" x="6916738" y="5092700"/>
          <p14:tracePt t="141490" x="6942138" y="5092700"/>
          <p14:tracePt t="141496" x="6954838" y="5081588"/>
          <p14:tracePt t="141504" x="6967538" y="5081588"/>
          <p14:tracePt t="141511" x="6980238" y="5081588"/>
          <p14:tracePt t="141520" x="6992938" y="5081588"/>
          <p14:tracePt t="141526" x="7005638" y="5081588"/>
          <p14:tracePt t="141536" x="7016750" y="5068888"/>
          <p14:tracePt t="141541" x="7029450" y="5068888"/>
          <p14:tracePt t="141556" x="7042150" y="5068888"/>
          <p14:tracePt t="141563" x="7054850" y="5068888"/>
          <p14:tracePt t="141570" x="7067550" y="5068888"/>
          <p14:tracePt t="141578" x="7080250" y="5056188"/>
          <p14:tracePt t="141592" x="7092950" y="5056188"/>
          <p14:tracePt t="141614" x="7105650" y="5056188"/>
          <p14:tracePt t="141622" x="7118350" y="5043488"/>
          <p14:tracePt t="141681" x="7129463" y="5043488"/>
          <p14:tracePt t="142138" x="7142163" y="5043488"/>
          <p14:tracePt t="142147" x="7180263" y="5043488"/>
          <p14:tracePt t="142162" x="7192963" y="5030788"/>
          <p14:tracePt t="142170" x="7218363" y="5030788"/>
          <p14:tracePt t="142185" x="7242175" y="5030788"/>
          <p14:tracePt t="142198" x="7254875" y="5030788"/>
          <p14:tracePt t="142220" x="7267575" y="5030788"/>
          <p14:tracePt t="142227" x="7280275" y="5030788"/>
          <p14:tracePt t="142236" x="7280275" y="5018088"/>
          <p14:tracePt t="142242" x="7292975" y="5018088"/>
          <p14:tracePt t="142257" x="7305675" y="5018088"/>
          <p14:tracePt t="142272" x="7318375" y="5018088"/>
          <p14:tracePt t="142286" x="7329488" y="5018088"/>
          <p14:tracePt t="142293" x="7342188" y="5018088"/>
          <p14:tracePt t="142323" x="7354888" y="5018088"/>
          <p14:tracePt t="142345" x="7367588" y="5018088"/>
          <p14:tracePt t="142359" x="7380288" y="5018088"/>
          <p14:tracePt t="142368" x="7392988" y="5018088"/>
          <p14:tracePt t="142382" x="7405688" y="5018088"/>
          <p14:tracePt t="142389" x="7429500" y="5018088"/>
          <p14:tracePt t="142397" x="7454900" y="5018088"/>
          <p14:tracePt t="142403" x="7480300" y="5018088"/>
          <p14:tracePt t="142410" x="7518400" y="5018088"/>
          <p14:tracePt t="142420" x="7542213" y="5018088"/>
          <p14:tracePt t="142425" x="7567613" y="5018088"/>
          <p14:tracePt t="142435" x="7618413" y="5018088"/>
          <p14:tracePt t="142440" x="7654925" y="5018088"/>
          <p14:tracePt t="142449" x="7680325" y="5018088"/>
          <p14:tracePt t="142455" x="7718425" y="5018088"/>
          <p14:tracePt t="142462" x="7754938" y="5018088"/>
          <p14:tracePt t="142469" x="7780338" y="5018088"/>
          <p14:tracePt t="142476" x="7818438" y="5018088"/>
          <p14:tracePt t="142485" x="7843838" y="5018088"/>
          <p14:tracePt t="142491" x="7854950" y="5018088"/>
          <p14:tracePt t="142498" x="7867650" y="5018088"/>
          <p14:tracePt t="142505" x="7905750" y="5005388"/>
          <p14:tracePt t="142513" x="7931150" y="5005388"/>
          <p14:tracePt t="142527" x="7943850" y="5005388"/>
          <p14:tracePt t="142536" x="7967663" y="5005388"/>
          <p14:tracePt t="142543" x="7980363" y="5005388"/>
          <p14:tracePt t="142552" x="7993063" y="5005388"/>
          <p14:tracePt t="142557" x="8005763" y="5005388"/>
          <p14:tracePt t="142564" x="8018463" y="5005388"/>
          <p14:tracePt t="142578" x="8031163" y="5005388"/>
          <p14:tracePt t="142689" x="8031163" y="5018088"/>
          <p14:tracePt t="142697" x="8005763" y="5030788"/>
          <p14:tracePt t="142702" x="7967663" y="5030788"/>
          <p14:tracePt t="142711" x="7867650" y="5056188"/>
          <p14:tracePt t="142720" x="7780338" y="5081588"/>
          <p14:tracePt t="142725" x="7718425" y="5092700"/>
          <p14:tracePt t="142732" x="7642225" y="5118100"/>
          <p14:tracePt t="142739" x="7567613" y="5130800"/>
          <p14:tracePt t="142746" x="7505700" y="5156200"/>
          <p14:tracePt t="142753" x="7429500" y="5168900"/>
          <p14:tracePt t="142762" x="7380288" y="5194300"/>
          <p14:tracePt t="142770" x="7318375" y="5205413"/>
          <p14:tracePt t="142775" x="7280275" y="5218113"/>
          <p14:tracePt t="142782" x="7229475" y="5230813"/>
          <p14:tracePt t="142788" x="7180263" y="5256213"/>
          <p14:tracePt t="142798" x="7154863" y="5268913"/>
          <p14:tracePt t="142805" x="7105650" y="5281613"/>
          <p14:tracePt t="142811" x="7067550" y="5281613"/>
          <p14:tracePt t="142819" x="7029450" y="5294313"/>
          <p14:tracePt t="142826" x="6992938" y="5305425"/>
          <p14:tracePt t="142832" x="6929438" y="5318125"/>
          <p14:tracePt t="142838" x="6892925" y="5330825"/>
          <p14:tracePt t="142846" x="6854825" y="5330825"/>
          <p14:tracePt t="142860" x="6767513" y="5368925"/>
          <p14:tracePt t="142867" x="6704013" y="5381625"/>
          <p14:tracePt t="142874" x="6642100" y="5407025"/>
          <p14:tracePt t="142883" x="6604000" y="5407025"/>
          <p14:tracePt t="142889" x="6567488" y="5407025"/>
          <p14:tracePt t="142896" x="6529388" y="5418138"/>
          <p14:tracePt t="142904" x="6492875" y="5430838"/>
          <p14:tracePt t="142910" x="6467475" y="5430838"/>
          <p14:tracePt t="142918" x="6429375" y="5430838"/>
          <p14:tracePt t="142925" x="6403975" y="5430838"/>
          <p14:tracePt t="142934" x="6367463" y="5430838"/>
          <p14:tracePt t="142940" x="6342063" y="5430838"/>
          <p14:tracePt t="142947" x="6303963" y="5430838"/>
          <p14:tracePt t="142954" x="6280150" y="5430838"/>
          <p14:tracePt t="142962" x="6242050" y="5430838"/>
          <p14:tracePt t="142968" x="6216650" y="5430838"/>
          <p14:tracePt t="142976" x="6180138" y="5430838"/>
          <p14:tracePt t="142984" x="6142038" y="5430838"/>
          <p14:tracePt t="142991" x="6103938" y="5443538"/>
          <p14:tracePt t="142998" x="6067425" y="5443538"/>
          <p14:tracePt t="143005" x="6029325" y="5443538"/>
          <p14:tracePt t="143012" x="5991225" y="5456238"/>
          <p14:tracePt t="143020" x="5954713" y="5468938"/>
          <p14:tracePt t="143026" x="5916613" y="5468938"/>
          <p14:tracePt t="143036" x="5891213" y="5481638"/>
          <p14:tracePt t="143041" x="5867400" y="5481638"/>
          <p14:tracePt t="143047" x="5842000" y="5481638"/>
          <p14:tracePt t="143054" x="5816600" y="5481638"/>
          <p14:tracePt t="143062" x="5791200" y="5481638"/>
          <p14:tracePt t="143070" x="5767388" y="5481638"/>
          <p14:tracePt t="143076" x="5754688" y="5481638"/>
          <p14:tracePt t="143086" x="5729288" y="5481638"/>
          <p14:tracePt t="143092" x="5703888" y="5481638"/>
          <p14:tracePt t="143099" x="5678488" y="5481638"/>
          <p14:tracePt t="143108" x="5665788" y="5481638"/>
          <p14:tracePt t="143121" x="5641975" y="5481638"/>
          <p14:tracePt t="143128" x="5641975" y="5468938"/>
          <p14:tracePt t="143135" x="5629275" y="5468938"/>
          <p14:tracePt t="143193" x="5616575" y="5468938"/>
          <p14:tracePt t="143274" x="5616575" y="5481638"/>
          <p14:tracePt t="143296" x="5603875" y="5481638"/>
          <p14:tracePt t="143413" x="5591175" y="5481638"/>
          <p14:tracePt t="143494" x="5591175" y="5468938"/>
          <p14:tracePt t="143658" x="5603875" y="5468938"/>
          <p14:tracePt t="143686" x="5616575" y="5468938"/>
          <p14:tracePt t="143729" x="5629275" y="5468938"/>
          <p14:tracePt t="143736" x="5629275" y="5456238"/>
          <p14:tracePt t="143765" x="5641975" y="5456238"/>
          <p14:tracePt t="143808" x="5654675" y="5456238"/>
          <p14:tracePt t="143822" x="5665788" y="5456238"/>
          <p14:tracePt t="143836" x="5665788" y="5443538"/>
          <p14:tracePt t="143851" x="5678488" y="5443538"/>
          <p14:tracePt t="143864" x="5691188" y="5443538"/>
          <p14:tracePt t="143872" x="5703888" y="5430838"/>
          <p14:tracePt t="143878" x="5716588" y="5430838"/>
          <p14:tracePt t="143886" x="5741988" y="5430838"/>
          <p14:tracePt t="143893" x="5778500" y="5418138"/>
          <p14:tracePt t="143906" x="5791200" y="5407025"/>
          <p14:tracePt t="143908" x="5803900" y="5407025"/>
          <p14:tracePt t="143913" x="5829300" y="5407025"/>
          <p14:tracePt t="143920" x="5842000" y="5407025"/>
          <p14:tracePt t="143929" x="5854700" y="5407025"/>
          <p14:tracePt t="143937" x="5867400" y="5407025"/>
          <p14:tracePt t="143948" x="5891213" y="5407025"/>
          <p14:tracePt t="143956" x="5891213" y="5394325"/>
          <p14:tracePt t="143962" x="5903913" y="5394325"/>
          <p14:tracePt t="143976" x="5916613" y="5394325"/>
          <p14:tracePt t="143991" x="5929313" y="5394325"/>
          <p14:tracePt t="143997" x="5942013" y="5394325"/>
          <p14:tracePt t="144012" x="5954713" y="5394325"/>
          <p14:tracePt t="144033" x="5967413" y="5394325"/>
          <p14:tracePt t="144061" x="5978525" y="5394325"/>
          <p14:tracePt t="144068" x="5991225" y="5394325"/>
          <p14:tracePt t="144089" x="6003925" y="5394325"/>
          <p14:tracePt t="144097" x="6016625" y="5394325"/>
          <p14:tracePt t="144104" x="6029325" y="5394325"/>
          <p14:tracePt t="144119" x="6042025" y="5394325"/>
          <p14:tracePt t="144125" x="6054725" y="5394325"/>
          <p14:tracePt t="144133" x="6067425" y="5394325"/>
          <p14:tracePt t="144140" x="6078538" y="5394325"/>
          <p14:tracePt t="144155" x="6091238" y="5394325"/>
          <p14:tracePt t="144169" x="6103938" y="5407025"/>
          <p14:tracePt t="144176" x="6116638" y="5407025"/>
          <p14:tracePt t="144264" x="6129338" y="5407025"/>
          <p14:tracePt t="144337" x="6142038" y="5407025"/>
          <p14:tracePt t="144395" x="6154738" y="5407025"/>
          <p14:tracePt t="144403" x="6154738" y="5394325"/>
          <p14:tracePt t="144433" x="6167438" y="5394325"/>
          <p14:tracePt t="144468" x="6180138" y="5394325"/>
          <p14:tracePt t="144520" x="6180138" y="5381625"/>
          <p14:tracePt t="144549" x="6191250" y="5381625"/>
          <p14:tracePt t="144681" x="6203950" y="5381625"/>
          <p14:tracePt t="144798" x="6216650" y="5381625"/>
          <p14:tracePt t="144813" x="6216650" y="5368925"/>
          <p14:tracePt t="144834" x="6229350" y="5368925"/>
          <p14:tracePt t="144892" x="6229350" y="5356225"/>
          <p14:tracePt t="144906" x="6242050" y="5356225"/>
          <p14:tracePt t="144987" x="6254750" y="5356225"/>
          <p14:tracePt t="145083" x="6267450" y="5356225"/>
          <p14:tracePt t="145162" x="6267450" y="5343525"/>
          <p14:tracePt t="145502" x="6280150" y="5343525"/>
          <p14:tracePt t="145545" x="6291263" y="5343525"/>
          <p14:tracePt t="145583" x="6303963" y="5343525"/>
          <p14:tracePt t="145598" x="6303963" y="5330825"/>
          <p14:tracePt t="145626" x="6316663" y="5330825"/>
          <p14:tracePt t="145656" x="6329363" y="5330825"/>
          <p14:tracePt t="145708" x="6342063" y="5330825"/>
          <p14:tracePt t="145773" x="6354763" y="5330825"/>
          <p14:tracePt t="145840" x="6367463" y="5330825"/>
          <p14:tracePt t="145893" x="6380163" y="5330825"/>
          <p14:tracePt t="145952" x="6380163" y="5318125"/>
          <p14:tracePt t="145967" x="6391275" y="5318125"/>
          <p14:tracePt t="146062" x="6391275" y="5305425"/>
          <p14:tracePt t="146166" x="6391275" y="5294313"/>
          <p14:tracePt t="146240" x="6391275" y="5281613"/>
          <p14:tracePt t="146465" x="6391275" y="5294313"/>
          <p14:tracePt t="146532" x="6391275" y="5305425"/>
          <p14:tracePt t="146684" x="6391275" y="5294313"/>
          <p14:tracePt t="146736" x="6391275" y="5281613"/>
          <p14:tracePt t="146757" x="6380163" y="5281613"/>
          <p14:tracePt t="146809" x="6380163" y="5268913"/>
          <p14:tracePt t="146853" x="6380163" y="5256213"/>
          <p14:tracePt t="146867" x="6367463" y="5256213"/>
          <p14:tracePt t="146993" x="6367463" y="5243513"/>
          <p14:tracePt t="147390" x="6367463" y="5256213"/>
          <p14:tracePt t="147508" x="6367463" y="5268913"/>
          <p14:tracePt t="147559" x="6367463" y="5281613"/>
          <p14:tracePt t="147603" x="6367463" y="5294313"/>
          <p14:tracePt t="147610" x="6380163" y="5318125"/>
          <p14:tracePt t="147617" x="6403975" y="5330825"/>
          <p14:tracePt t="147624" x="6429375" y="5368925"/>
          <p14:tracePt t="147634" x="6467475" y="5394325"/>
          <p14:tracePt t="147640" x="6503988" y="5430838"/>
          <p14:tracePt t="147647" x="6516688" y="5456238"/>
          <p14:tracePt t="147656" x="6542088" y="5456238"/>
          <p14:tracePt t="147662" x="6554788" y="5481638"/>
          <p14:tracePt t="147668" x="6567488" y="5481638"/>
          <p14:tracePt t="147676" x="6567488" y="5494338"/>
          <p14:tracePt t="147685" x="6580188" y="5507038"/>
          <p14:tracePt t="147690" x="6592888" y="5507038"/>
          <p14:tracePt t="147698" x="6592888" y="5518150"/>
          <p14:tracePt t="147705" x="6604000" y="5518150"/>
          <p14:tracePt t="147734" x="6616700" y="5518150"/>
          <p14:tracePt t="147751" x="6616700" y="5530850"/>
          <p14:tracePt t="147780" x="6629400" y="5530850"/>
          <p14:tracePt t="147809" x="6629400" y="5543550"/>
          <p14:tracePt t="147876" x="6629400" y="5556250"/>
          <p14:tracePt t="148007" x="6604000" y="5518150"/>
          <p14:tracePt t="148014" x="6567488" y="5481638"/>
          <p14:tracePt t="148023" x="6503988" y="5381625"/>
          <p14:tracePt t="148028" x="6454775" y="5305425"/>
          <p14:tracePt t="148035" x="6416675" y="5256213"/>
          <p14:tracePt t="148043" x="6380163" y="5205413"/>
          <p14:tracePt t="148052" x="6354763" y="5168900"/>
          <p14:tracePt t="148059" x="6329363" y="5130800"/>
          <p14:tracePt t="148068" x="6316663" y="5092700"/>
          <p14:tracePt t="148074" x="6291263" y="5056188"/>
          <p14:tracePt t="148080" x="6267450" y="5030788"/>
          <p14:tracePt t="148089" x="6242050" y="4968875"/>
          <p14:tracePt t="148096" x="6216650" y="4918075"/>
          <p14:tracePt t="148102" x="6180138" y="4843463"/>
          <p14:tracePt t="148109" x="6154738" y="4768850"/>
          <p14:tracePt t="148118" x="6116638" y="4692650"/>
          <p14:tracePt t="148126" x="6091238" y="4618038"/>
          <p14:tracePt t="148131" x="6054725" y="4530725"/>
          <p14:tracePt t="148139" x="6029325" y="4454525"/>
          <p14:tracePt t="148145" x="6016625" y="4418013"/>
          <p14:tracePt t="148153" x="5991225" y="4341813"/>
          <p14:tracePt t="148159" x="5967413" y="4305300"/>
          <p14:tracePt t="148168" x="5954713" y="4267200"/>
          <p14:tracePt t="148173" x="5942013" y="4205288"/>
          <p14:tracePt t="148180" x="5916613" y="4167188"/>
          <p14:tracePt t="148188" x="5903913" y="4141788"/>
          <p14:tracePt t="148194" x="5903913" y="4117975"/>
          <p14:tracePt t="148202" x="5891213" y="4092575"/>
          <p14:tracePt t="148208" x="5891213" y="4054475"/>
          <p14:tracePt t="148216" x="5891213" y="4029075"/>
          <p14:tracePt t="148223" x="5891213" y="4005263"/>
          <p14:tracePt t="148229" x="5891213" y="3979863"/>
          <p14:tracePt t="148238" x="5891213" y="3967163"/>
          <p14:tracePt t="148243" x="5891213" y="3941763"/>
          <p14:tracePt t="148252" x="5891213" y="3916363"/>
          <p14:tracePt t="148258" x="5891213" y="3892550"/>
          <p14:tracePt t="148265" x="5891213" y="3879850"/>
          <p14:tracePt t="148273" x="5891213" y="3867150"/>
          <p14:tracePt t="148279" x="5891213" y="3854450"/>
          <p14:tracePt t="148286" x="5891213" y="3841750"/>
          <p14:tracePt t="148293" x="5903913" y="3841750"/>
          <p14:tracePt t="148307" x="5903913" y="3829050"/>
          <p14:tracePt t="148313" x="5916613" y="3829050"/>
          <p14:tracePt t="148335" x="5916613" y="3816350"/>
          <p14:tracePt t="148351" x="5929313" y="3816350"/>
          <p14:tracePt t="148367" x="5954713" y="3816350"/>
          <p14:tracePt t="148634" x="5929313" y="3779838"/>
          <p14:tracePt t="148641" x="5878513" y="3703638"/>
          <p14:tracePt t="148648" x="5842000" y="3641725"/>
          <p14:tracePt t="148656" x="5803900" y="3567113"/>
          <p14:tracePt t="148663" x="5778500" y="3529013"/>
          <p14:tracePt t="148670" x="5741988" y="3454400"/>
          <p14:tracePt t="148678" x="5716588" y="3390900"/>
          <p14:tracePt t="148685" x="5691188" y="3341688"/>
          <p14:tracePt t="148692" x="5691188" y="3316288"/>
          <p14:tracePt t="148702" x="5665788" y="3267075"/>
          <p14:tracePt t="148707" x="5654675" y="3254375"/>
          <p14:tracePt t="148715" x="5654675" y="3228975"/>
          <p14:tracePt t="148724" x="5654675" y="3216275"/>
          <p14:tracePt t="148730" x="5654675" y="3178175"/>
          <p14:tracePt t="148738" x="5641975" y="3165475"/>
          <p14:tracePt t="148744" x="5641975" y="3141663"/>
          <p14:tracePt t="148752" x="5629275" y="3116263"/>
          <p14:tracePt t="148760" x="5629275" y="3090863"/>
          <p14:tracePt t="148768" x="5629275" y="3054350"/>
          <p14:tracePt t="148773" x="5629275" y="3016250"/>
          <p14:tracePt t="148781" x="5629275" y="2990850"/>
          <p14:tracePt t="148788" x="5616575" y="2952750"/>
          <p14:tracePt t="148794" x="5616575" y="2928938"/>
          <p14:tracePt t="148802" x="5616575" y="2890838"/>
          <p14:tracePt t="148810" x="5616575" y="2865438"/>
          <p14:tracePt t="148819" x="5616575" y="2840038"/>
          <p14:tracePt t="148824" x="5616575" y="2816225"/>
          <p14:tracePt t="148832" x="5616575" y="2790825"/>
          <p14:tracePt t="148840" x="5616575" y="2765425"/>
          <p14:tracePt t="148846" x="5616575" y="2740025"/>
          <p14:tracePt t="148854" x="5616575" y="2728913"/>
          <p14:tracePt t="148860" x="5616575" y="2716213"/>
          <p14:tracePt t="148868" x="5616575" y="2678113"/>
          <p14:tracePt t="148875" x="5616575" y="2652713"/>
          <p14:tracePt t="148885" x="5616575" y="2640013"/>
          <p14:tracePt t="148889" x="5616575" y="2616200"/>
          <p14:tracePt t="148905" x="5616575" y="2578100"/>
          <p14:tracePt t="148912" x="5616575" y="2552700"/>
          <p14:tracePt t="148919" x="5616575" y="2540000"/>
          <p14:tracePt t="148928" x="5616575" y="2516188"/>
          <p14:tracePt t="148935" x="5616575" y="2503488"/>
          <p14:tracePt t="148940" x="5616575" y="2478088"/>
          <p14:tracePt t="148948" x="5616575" y="2465388"/>
          <p14:tracePt t="148954" x="5616575" y="2452688"/>
          <p14:tracePt t="148962" x="5616575" y="2427288"/>
          <p14:tracePt t="148969" x="5616575" y="2414588"/>
          <p14:tracePt t="148976" x="5603875" y="2390775"/>
          <p14:tracePt t="148983" x="5603875" y="2365375"/>
          <p14:tracePt t="148990" x="5591175" y="2339975"/>
          <p14:tracePt t="148997" x="5591175" y="2303463"/>
          <p14:tracePt t="149004" x="5591175" y="2290763"/>
          <p14:tracePt t="149011" x="5578475" y="2265363"/>
          <p14:tracePt t="149019" x="5578475" y="2252663"/>
          <p14:tracePt t="149025" x="5565775" y="2239963"/>
          <p14:tracePt t="149032" x="5565775" y="2227263"/>
          <p14:tracePt t="149040" x="5565775" y="2201863"/>
          <p14:tracePt t="149046" x="5554663" y="2190750"/>
          <p14:tracePt t="149052" x="5541963" y="2190750"/>
          <p14:tracePt t="149060" x="5541963" y="2178050"/>
          <p14:tracePt t="149068" x="5529263" y="2165350"/>
          <p14:tracePt t="149074" x="5516563" y="2152650"/>
          <p14:tracePt t="149082" x="5503863" y="2152650"/>
          <p14:tracePt t="149090" x="5491163" y="2152650"/>
          <p14:tracePt t="149097" x="5465763" y="2152650"/>
          <p14:tracePt t="149104" x="5441950" y="2152650"/>
          <p14:tracePt t="149111" x="5416550" y="2152650"/>
          <p14:tracePt t="149119" x="5391150" y="2152650"/>
          <p14:tracePt t="149124" x="5365750" y="2165350"/>
          <p14:tracePt t="149133" x="5341938" y="2165350"/>
          <p14:tracePt t="149140" x="5329238" y="2165350"/>
          <p14:tracePt t="149146" x="5303838" y="2165350"/>
          <p14:tracePt t="149153" x="5278438" y="2178050"/>
          <p14:tracePt t="149161" x="5265738" y="2178050"/>
          <p14:tracePt t="149168" x="5253038" y="2178050"/>
          <p14:tracePt t="149175" x="5241925" y="2178050"/>
          <p14:tracePt t="149182" x="5241925" y="2190750"/>
          <p14:tracePt t="149190" x="5229225" y="2190750"/>
          <p14:tracePt t="149196" x="5216525" y="2201863"/>
          <p14:tracePt t="149217" x="5203825" y="2201863"/>
          <p14:tracePt t="149232" x="5203825" y="2214563"/>
          <p14:tracePt t="149246" x="5191125" y="2214563"/>
          <p14:tracePt t="149355" x="5203825" y="2214563"/>
          <p14:tracePt t="149369" x="5229225" y="2201863"/>
          <p14:tracePt t="149378" x="5253038" y="2190750"/>
          <p14:tracePt t="149385" x="5303838" y="2178050"/>
          <p14:tracePt t="149392" x="5378450" y="2178050"/>
          <p14:tracePt t="149402" x="5416550" y="2165350"/>
          <p14:tracePt t="149407" x="5454650" y="2152650"/>
          <p14:tracePt t="149415" x="5503863" y="2139950"/>
          <p14:tracePt t="149422" x="5554663" y="2127250"/>
          <p14:tracePt t="149429" x="5603875" y="2114550"/>
          <p14:tracePt t="149436" x="5641975" y="2114550"/>
          <p14:tracePt t="149445" x="5678488" y="2114550"/>
          <p14:tracePt t="149452" x="5729288" y="2114550"/>
          <p14:tracePt t="149459" x="5754688" y="2114550"/>
          <p14:tracePt t="149466" x="5791200" y="2114550"/>
          <p14:tracePt t="149473" x="5829300" y="2114550"/>
          <p14:tracePt t="149482" x="5867400" y="2127250"/>
          <p14:tracePt t="149489" x="5891213" y="2139950"/>
          <p14:tracePt t="149495" x="5916613" y="2139950"/>
          <p14:tracePt t="149503" x="5942013" y="2152650"/>
          <p14:tracePt t="149509" x="5967413" y="2152650"/>
          <p14:tracePt t="149519" x="5978525" y="2165350"/>
          <p14:tracePt t="149524" x="5991225" y="2165350"/>
          <p14:tracePt t="149530" x="6003925" y="2165350"/>
          <p14:tracePt t="149536" x="6016625" y="2165350"/>
          <p14:tracePt t="149544" x="6029325" y="2178050"/>
          <p14:tracePt t="149552" x="6042025" y="2190750"/>
          <p14:tracePt t="149559" x="6054725" y="2190750"/>
          <p14:tracePt t="149566" x="6067425" y="2201863"/>
          <p14:tracePt t="149587" x="6067425" y="2214563"/>
          <p14:tracePt t="149593" x="6067425" y="2227263"/>
          <p14:tracePt t="149603" x="6067425" y="2239963"/>
          <p14:tracePt t="149607" x="6067425" y="2252663"/>
          <p14:tracePt t="149615" x="6067425" y="2265363"/>
          <p14:tracePt t="149623" x="6054725" y="2278063"/>
          <p14:tracePt t="149630" x="6029325" y="2290763"/>
          <p14:tracePt t="149638" x="6029325" y="2314575"/>
          <p14:tracePt t="149645" x="6003925" y="2314575"/>
          <p14:tracePt t="149653" x="5978525" y="2339975"/>
          <p14:tracePt t="149660" x="5967413" y="2352675"/>
          <p14:tracePt t="149669" x="5929313" y="2378075"/>
          <p14:tracePt t="149676" x="5903913" y="2390775"/>
          <p14:tracePt t="149683" x="5891213" y="2403475"/>
          <p14:tracePt t="149690" x="5867400" y="2414588"/>
          <p14:tracePt t="149698" x="5854700" y="2414588"/>
          <p14:tracePt t="149704" x="5842000" y="2414588"/>
          <p14:tracePt t="149711" x="5829300" y="2427288"/>
          <p14:tracePt t="149726" x="5816600" y="2427288"/>
          <p14:tracePt t="149776" x="5829300" y="2414588"/>
          <p14:tracePt t="149791" x="5842000" y="2403475"/>
          <p14:tracePt t="149797" x="5854700" y="2403475"/>
          <p14:tracePt t="149806" x="5867400" y="2390775"/>
          <p14:tracePt t="149812" x="5878513" y="2390775"/>
          <p14:tracePt t="149820" x="5891213" y="2378075"/>
          <p14:tracePt t="149826" x="5903913" y="2365375"/>
          <p14:tracePt t="149836" x="5916613" y="2365375"/>
          <p14:tracePt t="149841" x="5942013" y="2352675"/>
          <p14:tracePt t="149848" x="5954713" y="2339975"/>
          <p14:tracePt t="149854" x="5978525" y="2339975"/>
          <p14:tracePt t="149862" x="6003925" y="2327275"/>
          <p14:tracePt t="149869" x="6029325" y="2314575"/>
          <p14:tracePt t="149875" x="6054725" y="2314575"/>
          <p14:tracePt t="149883" x="6078538" y="2303463"/>
          <p14:tracePt t="149890" x="6116638" y="2303463"/>
          <p14:tracePt t="149904" x="6154738" y="2290763"/>
          <p14:tracePt t="149911" x="6167438" y="2290763"/>
          <p14:tracePt t="149921" x="6191250" y="2278063"/>
          <p14:tracePt t="149954" x="6191250" y="2290763"/>
          <p14:tracePt t="149960" x="6191250" y="2314575"/>
          <p14:tracePt t="149970" x="6180138" y="2314575"/>
          <p14:tracePt t="149975" x="6167438" y="2327275"/>
          <p14:tracePt t="149985" x="6154738" y="2339975"/>
          <p14:tracePt t="149990" x="6129338" y="2365375"/>
          <p14:tracePt t="149997" x="6116638" y="2365375"/>
          <p14:tracePt t="150003" x="6091238" y="2378075"/>
          <p14:tracePt t="150019" x="6078538" y="2390775"/>
          <p14:tracePt t="150031" x="6067425" y="2403475"/>
          <p14:tracePt t="150038" x="6054725" y="2403475"/>
          <p14:tracePt t="150097" x="6067425" y="2403475"/>
          <p14:tracePt t="150111" x="6078538" y="2403475"/>
          <p14:tracePt t="150126" x="6103938" y="2403475"/>
          <p14:tracePt t="150132" x="6142038" y="2390775"/>
          <p14:tracePt t="150141" x="6167438" y="2378075"/>
          <p14:tracePt t="150147" x="6191250" y="2365375"/>
          <p14:tracePt t="150154" x="6229350" y="2365375"/>
          <p14:tracePt t="150161" x="6254750" y="2365375"/>
          <p14:tracePt t="150169" x="6280150" y="2365375"/>
          <p14:tracePt t="150176" x="6316663" y="2365375"/>
          <p14:tracePt t="150186" x="6342063" y="2365375"/>
          <p14:tracePt t="150191" x="6367463" y="2352675"/>
          <p14:tracePt t="150199" x="6380163" y="2339975"/>
          <p14:tracePt t="150207" x="6403975" y="2339975"/>
          <p14:tracePt t="150212" x="6429375" y="2339975"/>
          <p14:tracePt t="150227" x="6442075" y="2339975"/>
          <p14:tracePt t="150237" x="6467475" y="2339975"/>
          <p14:tracePt t="150252" x="6480175" y="2339975"/>
          <p14:tracePt t="150264" x="6492875" y="2339975"/>
          <p14:tracePt t="150279" x="6503988" y="2339975"/>
          <p14:tracePt t="150315" x="6516688" y="2339975"/>
          <p14:tracePt t="150367" x="6529388" y="2339975"/>
          <p14:tracePt t="150425" x="6542088" y="2339975"/>
          <p14:tracePt t="150446" x="6554788" y="2339975"/>
          <p14:tracePt t="150452" x="6567488" y="2339975"/>
          <p14:tracePt t="150475" x="6592888" y="2327275"/>
          <p14:tracePt t="150481" x="6616700" y="2327275"/>
          <p14:tracePt t="150489" x="6654800" y="2314575"/>
          <p14:tracePt t="150495" x="6680200" y="2303463"/>
          <p14:tracePt t="150503" x="6692900" y="2303463"/>
          <p14:tracePt t="150510" x="6729413" y="2290763"/>
          <p14:tracePt t="150519" x="6742113" y="2278063"/>
          <p14:tracePt t="150524" x="6754813" y="2265363"/>
          <p14:tracePt t="150532" x="6780213" y="2265363"/>
          <p14:tracePt t="150540" x="6792913" y="2265363"/>
          <p14:tracePt t="150546" x="6805613" y="2252663"/>
          <p14:tracePt t="150553" x="6816725" y="2252663"/>
          <p14:tracePt t="150561" x="6829425" y="2252663"/>
          <p14:tracePt t="150569" x="6829425" y="2239963"/>
          <p14:tracePt t="150576" x="6842125" y="2227263"/>
          <p14:tracePt t="150605" x="6854825" y="2227263"/>
          <p14:tracePt t="150618" x="6880225" y="2227263"/>
          <p14:tracePt t="150635" x="6892925" y="2227263"/>
          <p14:tracePt t="150641" x="6905625" y="2227263"/>
          <p14:tracePt t="150648" x="6916738" y="2227263"/>
          <p14:tracePt t="150655" x="6942138" y="2227263"/>
          <p14:tracePt t="150661" x="6954838" y="2227263"/>
          <p14:tracePt t="150669" x="6980238" y="2227263"/>
          <p14:tracePt t="150676" x="7005638" y="2227263"/>
          <p14:tracePt t="150686" x="7016750" y="2227263"/>
          <p14:tracePt t="150691" x="7054850" y="2227263"/>
          <p14:tracePt t="150700" x="7080250" y="2227263"/>
          <p14:tracePt t="150707" x="7118350" y="2227263"/>
          <p14:tracePt t="150713" x="7154863" y="2214563"/>
          <p14:tracePt t="150719" x="7180263" y="2214563"/>
          <p14:tracePt t="150728" x="7218363" y="2201863"/>
          <p14:tracePt t="150736" x="7242175" y="2201863"/>
          <p14:tracePt t="150742" x="7280275" y="2201863"/>
          <p14:tracePt t="150750" x="7305675" y="2201863"/>
          <p14:tracePt t="150758" x="7318375" y="2201863"/>
          <p14:tracePt t="150764" x="7354888" y="2201863"/>
          <p14:tracePt t="150772" x="7380288" y="2201863"/>
          <p14:tracePt t="150779" x="7405688" y="2201863"/>
          <p14:tracePt t="150786" x="7418388" y="2201863"/>
          <p14:tracePt t="150793" x="7442200" y="2201863"/>
          <p14:tracePt t="150802" x="7467600" y="2201863"/>
          <p14:tracePt t="150808" x="7480300" y="2201863"/>
          <p14:tracePt t="150818" x="7493000" y="2201863"/>
          <p14:tracePt t="150824" x="7518400" y="2201863"/>
          <p14:tracePt t="150831" x="7531100" y="2201863"/>
          <p14:tracePt t="150845" x="7554913" y="2201863"/>
          <p14:tracePt t="150868" x="7567613" y="2201863"/>
          <p14:tracePt t="150875" x="7580313" y="2201863"/>
          <p14:tracePt t="150902" x="7593013" y="2201863"/>
          <p14:tracePt t="150955" x="7593013" y="2214563"/>
          <p14:tracePt t="151007" x="7593013" y="2227263"/>
          <p14:tracePt t="151043" x="7580313" y="2227263"/>
          <p14:tracePt t="151051" x="7554913" y="2239963"/>
          <p14:tracePt t="151057" x="7505700" y="2252663"/>
          <p14:tracePt t="151065" x="7454900" y="2278063"/>
          <p14:tracePt t="151074" x="7380288" y="2290763"/>
          <p14:tracePt t="151079" x="7329488" y="2314575"/>
          <p14:tracePt t="151086" x="7254875" y="2327275"/>
          <p14:tracePt t="151094" x="7180263" y="2352675"/>
          <p14:tracePt t="151103" x="7129463" y="2352675"/>
          <p14:tracePt t="151109" x="7054850" y="2365375"/>
          <p14:tracePt t="151119" x="6992938" y="2378075"/>
          <p14:tracePt t="151124" x="6929438" y="2390775"/>
          <p14:tracePt t="151130" x="6867525" y="2403475"/>
          <p14:tracePt t="151136" x="6792913" y="2414588"/>
          <p14:tracePt t="151144" x="6729413" y="2427288"/>
          <p14:tracePt t="151153" x="6654800" y="2427288"/>
          <p14:tracePt t="151159" x="6604000" y="2439988"/>
          <p14:tracePt t="151165" x="6529388" y="2439988"/>
          <p14:tracePt t="151172" x="6492875" y="2439988"/>
          <p14:tracePt t="151179" x="6442075" y="2452688"/>
          <p14:tracePt t="151186" x="6416675" y="2452688"/>
          <p14:tracePt t="151194" x="6380163" y="2452688"/>
          <p14:tracePt t="151202" x="6354763" y="2465388"/>
          <p14:tracePt t="151209" x="6329363" y="2465388"/>
          <p14:tracePt t="151219" x="6291263" y="2465388"/>
          <p14:tracePt t="151224" x="6267450" y="2478088"/>
          <p14:tracePt t="151231" x="6229350" y="2490788"/>
          <p14:tracePt t="151238" x="6203950" y="2490788"/>
          <p14:tracePt t="151245" x="6180138" y="2490788"/>
          <p14:tracePt t="151253" x="6154738" y="2503488"/>
          <p14:tracePt t="151260" x="6129338" y="2516188"/>
          <p14:tracePt t="151269" x="6103938" y="2516188"/>
          <p14:tracePt t="151274" x="6067425" y="2527300"/>
          <p14:tracePt t="151281" x="6054725" y="2527300"/>
          <p14:tracePt t="151287" x="6042025" y="2540000"/>
          <p14:tracePt t="151294" x="6016625" y="2540000"/>
          <p14:tracePt t="151303" x="6003925" y="2552700"/>
          <p14:tracePt t="151309" x="5991225" y="2552700"/>
          <p14:tracePt t="151316" x="5967413" y="2552700"/>
          <p14:tracePt t="151331" x="5954713" y="2565400"/>
          <p14:tracePt t="151337" x="5942013" y="2565400"/>
          <p14:tracePt t="151353" x="5929313" y="2578100"/>
          <p14:tracePt t="151476" x="5942013" y="2578100"/>
          <p14:tracePt t="151527" x="5954713" y="2578100"/>
          <p14:tracePt t="151556" x="5967413" y="2578100"/>
          <p14:tracePt t="151563" x="5967413" y="2590800"/>
          <p14:tracePt t="151571" x="5978525" y="2590800"/>
          <p14:tracePt t="151578" x="5991225" y="2616200"/>
          <p14:tracePt t="151586" x="6029325" y="2665413"/>
          <p14:tracePt t="151592" x="6042025" y="2690813"/>
          <p14:tracePt t="151602" x="6054725" y="2728913"/>
          <p14:tracePt t="151608" x="6067425" y="2752725"/>
          <p14:tracePt t="151615" x="6078538" y="2778125"/>
          <p14:tracePt t="151623" x="6078538" y="2803525"/>
          <p14:tracePt t="151631" x="6078538" y="2816225"/>
          <p14:tracePt t="151638" x="6054725" y="2865438"/>
          <p14:tracePt t="151644" x="6016625" y="2903538"/>
          <p14:tracePt t="151653" x="5967413" y="2941638"/>
          <p14:tracePt t="151658" x="5929313" y="2965450"/>
          <p14:tracePt t="151665" x="5891213" y="2990850"/>
          <p14:tracePt t="151673" x="5867400" y="3003550"/>
          <p14:tracePt t="151679" x="5842000" y="3016250"/>
          <p14:tracePt t="151686" x="5829300" y="3041650"/>
          <p14:tracePt t="151694" x="5803900" y="3041650"/>
          <p14:tracePt t="151702" x="5791200" y="3054350"/>
          <p14:tracePt t="151709" x="5778500" y="3065463"/>
          <p14:tracePt t="151715" x="5767388" y="3065463"/>
          <p14:tracePt t="151729" x="5754688" y="3065463"/>
          <p14:tracePt t="151743" x="5741988" y="3065463"/>
          <p14:tracePt t="151892" x="5741988" y="3054350"/>
          <p14:tracePt t="151942" x="5754688" y="3054350"/>
          <p14:tracePt t="151984" x="5754688" y="3041650"/>
          <p14:tracePt t="151991" x="5767388" y="3041650"/>
          <p14:tracePt t="152028" x="5778500" y="3041650"/>
          <p14:tracePt t="152050" x="5791200" y="3041650"/>
          <p14:tracePt t="152058" x="5816600" y="3041650"/>
          <p14:tracePt t="152063" x="5854700" y="3041650"/>
          <p14:tracePt t="152071" x="5929313" y="3028950"/>
          <p14:tracePt t="152079" x="5991225" y="3016250"/>
          <p14:tracePt t="152086" x="6042025" y="3003550"/>
          <p14:tracePt t="152092" x="6103938" y="3003550"/>
          <p14:tracePt t="152103" x="6142038" y="3003550"/>
          <p14:tracePt t="152109" x="6167438" y="3003550"/>
          <p14:tracePt t="152114" x="6191250" y="3003550"/>
          <p14:tracePt t="152122" x="6203950" y="3003550"/>
          <p14:tracePt t="152129" x="6216650" y="3016250"/>
          <p14:tracePt t="152136" x="6229350" y="3016250"/>
          <p14:tracePt t="152144" x="6242050" y="3016250"/>
          <p14:tracePt t="152153" x="6242050" y="3028950"/>
          <p14:tracePt t="152158" x="6254750" y="3041650"/>
          <p14:tracePt t="152180" x="6254750" y="3054350"/>
          <p14:tracePt t="152578" x="6242050" y="3054350"/>
          <p14:tracePt t="152616" x="6242050" y="3041650"/>
          <p14:tracePt t="152623" x="6229350" y="3041650"/>
          <p14:tracePt t="152637" x="6229350" y="3028950"/>
          <p14:tracePt t="152674" x="6229350" y="3016250"/>
          <p14:tracePt t="152726" x="6229350" y="3003550"/>
          <p14:tracePt t="152771" x="6229350" y="2990850"/>
          <p14:tracePt t="152793" x="6229350" y="2978150"/>
          <p14:tracePt t="152816" x="6229350" y="2965450"/>
          <p14:tracePt t="152823" x="6229350" y="2941638"/>
          <p14:tracePt t="152830" x="6229350" y="2916238"/>
          <p14:tracePt t="152837" x="6229350" y="2878138"/>
          <p14:tracePt t="152845" x="6229350" y="2865438"/>
          <p14:tracePt t="152853" x="6229350" y="2852738"/>
          <p14:tracePt t="152860" x="6229350" y="2828925"/>
          <p14:tracePt t="152867" x="6229350" y="2816225"/>
          <p14:tracePt t="152874" x="6229350" y="2803525"/>
          <p14:tracePt t="152881" x="6229350" y="2790825"/>
          <p14:tracePt t="152903" x="6229350" y="2778125"/>
          <p14:tracePt t="152911" x="6242050" y="2778125"/>
          <p14:tracePt t="152920" x="6242050" y="2765425"/>
          <p14:tracePt t="152940" x="6242050" y="2752725"/>
          <p14:tracePt t="153005" x="6242050" y="2740025"/>
          <p14:tracePt t="153020" x="6254750" y="2740025"/>
          <p14:tracePt t="153056" x="6267450" y="2740025"/>
          <p14:tracePt t="153078" x="6280150" y="2728913"/>
          <p14:tracePt t="153086" x="6303963" y="2716213"/>
          <p14:tracePt t="153093" x="6380163" y="2703513"/>
          <p14:tracePt t="153103" x="6442075" y="2678113"/>
          <p14:tracePt t="153108" x="6480175" y="2665413"/>
          <p14:tracePt t="153113" x="6516688" y="2652713"/>
          <p14:tracePt t="153121" x="6542088" y="2640013"/>
          <p14:tracePt t="153128" x="6567488" y="2640013"/>
          <p14:tracePt t="153136" x="6592888" y="2627313"/>
          <p14:tracePt t="153144" x="6604000" y="2616200"/>
          <p14:tracePt t="153152" x="6616700" y="2616200"/>
          <p14:tracePt t="153159" x="6629400" y="2616200"/>
          <p14:tracePt t="153174" x="6642100" y="2616200"/>
          <p14:tracePt t="153180" x="6654800" y="2616200"/>
          <p14:tracePt t="153186" x="6654800" y="2603500"/>
          <p14:tracePt t="153203" x="6667500" y="2603500"/>
          <p14:tracePt t="153209" x="6680200" y="2603500"/>
          <p14:tracePt t="153233" x="6692900" y="2603500"/>
          <p14:tracePt t="153240" x="6704013" y="2603500"/>
          <p14:tracePt t="153255" x="6716713" y="2603500"/>
          <p14:tracePt t="153262" x="6729413" y="2603500"/>
          <p14:tracePt t="153269" x="6742113" y="2603500"/>
          <p14:tracePt t="153285" x="6754813" y="2603500"/>
          <p14:tracePt t="153291" x="6767513" y="2603500"/>
          <p14:tracePt t="153299" x="6780213" y="2603500"/>
          <p14:tracePt t="153307" x="6792913" y="2603500"/>
          <p14:tracePt t="153313" x="6805613" y="2603500"/>
          <p14:tracePt t="153321" x="6816725" y="2603500"/>
          <p14:tracePt t="153329" x="6829425" y="2590800"/>
          <p14:tracePt t="153336" x="6842125" y="2590800"/>
          <p14:tracePt t="153342" x="6854825" y="2590800"/>
          <p14:tracePt t="153352" x="6867525" y="2590800"/>
          <p14:tracePt t="153363" x="6892925" y="2590800"/>
          <p14:tracePt t="153379" x="6905625" y="2590800"/>
          <p14:tracePt t="153393" x="6916738" y="2590800"/>
          <p14:tracePt t="153403" x="6929438" y="2590800"/>
          <p14:tracePt t="153416" x="6942138" y="2590800"/>
          <p14:tracePt t="153430" x="6954838" y="2590800"/>
          <p14:tracePt t="153436" x="6967538" y="2590800"/>
          <p14:tracePt t="153444" x="6980238" y="2590800"/>
          <p14:tracePt t="153453" x="6992938" y="2590800"/>
          <p14:tracePt t="153459" x="7005638" y="2590800"/>
          <p14:tracePt t="153469" x="7042150" y="2590800"/>
          <p14:tracePt t="153482" x="7054850" y="2590800"/>
          <p14:tracePt t="153488" x="7080250" y="2590800"/>
          <p14:tracePt t="153503" x="7092950" y="2590800"/>
          <p14:tracePt t="153519" x="7118350" y="2590800"/>
          <p14:tracePt t="153540" x="7129463" y="2603500"/>
          <p14:tracePt t="153554" x="7142163" y="2603500"/>
          <p14:tracePt t="153576" x="7142163" y="2616200"/>
          <p14:tracePt t="153591" x="7154863" y="2616200"/>
          <p14:tracePt t="153620" x="7167563" y="2616200"/>
          <p14:tracePt t="153678" x="7180263" y="2616200"/>
          <p14:tracePt t="153730" x="7192963" y="2627313"/>
          <p14:tracePt t="153810" x="7205663" y="2627313"/>
          <p14:tracePt t="153847" x="7205663" y="2640013"/>
          <p14:tracePt t="153893" x="7218363" y="2640013"/>
          <p14:tracePt t="153972" x="7229475" y="2640013"/>
          <p14:tracePt t="154061" x="7242175" y="2640013"/>
          <p14:tracePt t="154089" x="7254875" y="2640013"/>
          <p14:tracePt t="154112" x="7280275" y="2640013"/>
          <p14:tracePt t="154126" x="7292975" y="2640013"/>
          <p14:tracePt t="154135" x="7305675" y="2640013"/>
          <p14:tracePt t="154141" x="7329488" y="2640013"/>
          <p14:tracePt t="154148" x="7342188" y="2640013"/>
          <p14:tracePt t="154156" x="7354888" y="2640013"/>
          <p14:tracePt t="154170" x="7380288" y="2640013"/>
          <p14:tracePt t="154185" x="7392988" y="2640013"/>
          <p14:tracePt t="154200" x="7405688" y="2640013"/>
          <p14:tracePt t="154207" x="7418388" y="2640013"/>
          <p14:tracePt t="154222" x="7429500" y="2627313"/>
          <p14:tracePt t="154236" x="7442200" y="2627313"/>
          <p14:tracePt t="154258" x="7454900" y="2627313"/>
          <p14:tracePt t="154287" x="7467600" y="2627313"/>
          <p14:tracePt t="154309" x="7480300" y="2627313"/>
          <p14:tracePt t="154338" x="7493000" y="2627313"/>
          <p14:tracePt t="154375" x="7505700" y="2627313"/>
          <p14:tracePt t="154381" x="7518400" y="2627313"/>
          <p14:tracePt t="154390" x="7531100" y="2627313"/>
          <p14:tracePt t="154405" x="7542213" y="2640013"/>
          <p14:tracePt t="154418" x="7567613" y="2640013"/>
          <p14:tracePt t="154427" x="7580313" y="2640013"/>
          <p14:tracePt t="154442" x="7593013" y="2640013"/>
          <p14:tracePt t="154456" x="7605713" y="2640013"/>
          <p14:tracePt t="154464" x="7618413" y="2640013"/>
          <p14:tracePt t="154472" x="7631113" y="2640013"/>
          <p14:tracePt t="154487" x="7642225" y="2640013"/>
          <p14:tracePt t="154493" x="7654925" y="2640013"/>
          <p14:tracePt t="154508" x="7667625" y="2640013"/>
          <p14:tracePt t="154515" x="7680325" y="2640013"/>
          <p14:tracePt t="154529" x="7693025" y="2640013"/>
          <p14:tracePt t="154536" x="7705725" y="2640013"/>
          <p14:tracePt t="154553" x="7718425" y="2640013"/>
          <p14:tracePt t="154574" x="7731125" y="2640013"/>
          <p14:tracePt t="154624" x="7742238" y="2640013"/>
          <p14:tracePt t="154743" x="7754938" y="2640013"/>
          <p14:tracePt t="154875" x="7742238" y="2640013"/>
          <p14:tracePt t="154919" x="7731125" y="2640013"/>
          <p14:tracePt t="154963" x="7718425" y="2640013"/>
          <p14:tracePt t="154977" x="7705725" y="2640013"/>
          <p14:tracePt t="154985" x="7693025" y="2640013"/>
          <p14:tracePt t="154992" x="7667625" y="2640013"/>
          <p14:tracePt t="154998" x="7631113" y="2640013"/>
          <p14:tracePt t="155006" x="7593013" y="2627313"/>
          <p14:tracePt t="155014" x="7542213" y="2627313"/>
          <p14:tracePt t="155021" x="7518400" y="2616200"/>
          <p14:tracePt t="155028" x="7493000" y="2616200"/>
          <p14:tracePt t="155036" x="7467600" y="2616200"/>
          <p14:tracePt t="155043" x="7454900" y="2603500"/>
          <p14:tracePt t="155053" x="7429500" y="2603500"/>
          <p14:tracePt t="155058" x="7405688" y="2603500"/>
          <p14:tracePt t="155066" x="7392988" y="2603500"/>
          <p14:tracePt t="155073" x="7380288" y="2603500"/>
          <p14:tracePt t="155080" x="7367588" y="2603500"/>
          <p14:tracePt t="155089" x="7367588" y="2590800"/>
          <p14:tracePt t="155095" x="7354888" y="2590800"/>
          <p14:tracePt t="155103" x="7342188" y="2590800"/>
          <p14:tracePt t="155119" x="7329488" y="2590800"/>
          <p14:tracePt t="155133" x="7305675" y="2578100"/>
          <p14:tracePt t="155146" x="7292975" y="2578100"/>
          <p14:tracePt t="155162" x="7267575" y="2578100"/>
          <p14:tracePt t="155175" x="7254875" y="2565400"/>
          <p14:tracePt t="155190" x="7242175" y="2565400"/>
          <p14:tracePt t="155205" x="7229475" y="2565400"/>
          <p14:tracePt t="155219" x="7218363" y="2565400"/>
          <p14:tracePt t="155256" x="7205663" y="2565400"/>
          <p14:tracePt t="155308" x="7192963" y="2565400"/>
          <p14:tracePt t="155329" x="7180263" y="2565400"/>
          <p14:tracePt t="155335" x="7167563" y="2565400"/>
          <p14:tracePt t="155343" x="7154863" y="2565400"/>
          <p14:tracePt t="155352" x="7118350" y="2565400"/>
          <p14:tracePt t="155357" x="7080250" y="2565400"/>
          <p14:tracePt t="155364" x="7042150" y="2565400"/>
          <p14:tracePt t="155371" x="7029450" y="2565400"/>
          <p14:tracePt t="155378" x="7016750" y="2565400"/>
          <p14:tracePt t="155385" x="7005638" y="2565400"/>
          <p14:tracePt t="155392" x="6992938" y="2565400"/>
          <p14:tracePt t="155399" x="6980238" y="2565400"/>
          <p14:tracePt t="155427" x="6967538" y="2565400"/>
          <p14:tracePt t="155507" x="6980238" y="2565400"/>
          <p14:tracePt t="155528" x="6992938" y="2565400"/>
          <p14:tracePt t="155572" x="7005638" y="2565400"/>
          <p14:tracePt t="155594" x="7016750" y="2552700"/>
          <p14:tracePt t="155607" x="7029450" y="2552700"/>
          <p14:tracePt t="155616" x="7042150" y="2552700"/>
          <p14:tracePt t="155622" x="7054850" y="2552700"/>
          <p14:tracePt t="155629" x="7067550" y="2552700"/>
          <p14:tracePt t="155637" x="7080250" y="2552700"/>
          <p14:tracePt t="155645" x="7092950" y="2552700"/>
          <p14:tracePt t="155652" x="7118350" y="2552700"/>
          <p14:tracePt t="155668" x="7129463" y="2552700"/>
          <p14:tracePt t="155673" x="7142163" y="2552700"/>
          <p14:tracePt t="155680" x="7154863" y="2552700"/>
          <p14:tracePt t="155695" x="7167563" y="2552700"/>
          <p14:tracePt t="155703" x="7180263" y="2552700"/>
          <p14:tracePt t="155719" x="7192963" y="2552700"/>
          <p14:tracePt t="155735" x="7205663" y="2552700"/>
          <p14:tracePt t="155762" x="7218363" y="2552700"/>
          <p14:tracePt t="155836" x="7229475" y="2552700"/>
          <p14:tracePt t="156079" x="7229475" y="2565400"/>
          <p14:tracePt t="156110" x="7218363" y="2565400"/>
          <p14:tracePt t="156132" x="7218363" y="2578100"/>
          <p14:tracePt t="156168" x="7218363" y="2590800"/>
          <p14:tracePt t="156185" x="7205663" y="2590800"/>
          <p14:tracePt t="156278" x="7192963" y="2590800"/>
          <p14:tracePt t="156285" x="7192963" y="2603500"/>
          <p14:tracePt t="156330" x="7180263" y="2603500"/>
          <p14:tracePt t="156358" x="7167563" y="2603500"/>
          <p14:tracePt t="156381" x="7154863" y="2603500"/>
          <p14:tracePt t="156402" x="7154863" y="2616200"/>
          <p14:tracePt t="156424" x="7142163" y="2616200"/>
          <p14:tracePt t="156430" x="7129463" y="2616200"/>
          <p14:tracePt t="156438" x="7118350" y="2616200"/>
          <p14:tracePt t="156445" x="7105650" y="2616200"/>
          <p14:tracePt t="156453" x="7092950" y="2627313"/>
          <p14:tracePt t="156459" x="7054850" y="2627313"/>
          <p14:tracePt t="156468" x="7042150" y="2627313"/>
          <p14:tracePt t="156473" x="7016750" y="2627313"/>
          <p14:tracePt t="156480" x="6992938" y="2627313"/>
          <p14:tracePt t="156486" x="6980238" y="2627313"/>
          <p14:tracePt t="156494" x="6967538" y="2627313"/>
          <p14:tracePt t="156502" x="6954838" y="2627313"/>
          <p14:tracePt t="156516" x="6929438" y="2627313"/>
          <p14:tracePt t="156538" x="6916738" y="2627313"/>
          <p14:tracePt t="156553" x="6892925" y="2627313"/>
          <p14:tracePt t="156570" x="6880225" y="2627313"/>
          <p14:tracePt t="156581" x="6867525" y="2627313"/>
          <p14:tracePt t="156589" x="6854825" y="2627313"/>
          <p14:tracePt t="156604" x="6842125" y="2627313"/>
          <p14:tracePt t="156612" x="6829425" y="2627313"/>
          <p14:tracePt t="156620" x="6816725" y="2627313"/>
          <p14:tracePt t="156635" x="6805613" y="2627313"/>
          <p14:tracePt t="156648" x="6792913" y="2627313"/>
          <p14:tracePt t="156663" x="6780213" y="2627313"/>
          <p14:tracePt t="156672" x="6767513" y="2627313"/>
          <p14:tracePt t="156715" x="6754813" y="2627313"/>
          <p14:tracePt t="156722" x="6754813" y="2640013"/>
          <p14:tracePt t="156788" x="6742113" y="2640013"/>
          <p14:tracePt t="157016" x="6742113" y="2627313"/>
          <p14:tracePt t="157099" x="6742113" y="2616200"/>
          <p14:tracePt t="157163" x="6754813" y="2616200"/>
          <p14:tracePt t="157251" x="6754813" y="2603500"/>
          <p14:tracePt t="157278" x="6767513" y="2603500"/>
          <p14:tracePt t="157300" x="6780213" y="2603500"/>
          <p14:tracePt t="157364" x="6792913" y="2590800"/>
          <p14:tracePt t="157400" x="6805613" y="2590800"/>
          <p14:tracePt t="157443" x="6816725" y="2590800"/>
          <p14:tracePt t="157457" x="6829425" y="2578100"/>
          <p14:tracePt t="157485" x="6842125" y="2578100"/>
          <p14:tracePt t="157492" x="6842125" y="2565400"/>
          <p14:tracePt t="157513" x="6867525" y="2565400"/>
          <p14:tracePt t="157529" x="6880225" y="2565400"/>
          <p14:tracePt t="157536" x="6892925" y="2565400"/>
          <p14:tracePt t="157552" x="6916738" y="2552700"/>
          <p14:tracePt t="157559" x="6929438" y="2552700"/>
          <p14:tracePt t="157565" x="6942138" y="2552700"/>
          <p14:tracePt t="157574" x="6954838" y="2552700"/>
          <p14:tracePt t="157586" x="6967538" y="2552700"/>
          <p14:tracePt t="157603" x="6992938" y="2552700"/>
          <p14:tracePt t="157620" x="7005638" y="2552700"/>
          <p14:tracePt t="157624" x="7016750" y="2552700"/>
          <p14:tracePt t="157634" x="7029450" y="2552700"/>
          <p14:tracePt t="157646" x="7042150" y="2552700"/>
          <p14:tracePt t="157660" x="7054850" y="2552700"/>
          <p14:tracePt t="157689" x="7067550" y="2552700"/>
          <p14:tracePt t="157806" x="7054850" y="2552700"/>
          <p14:tracePt t="157827" x="7042150" y="2552700"/>
          <p14:tracePt t="157836" x="7042150" y="2565400"/>
          <p14:tracePt t="157842" x="7029450" y="2565400"/>
          <p14:tracePt t="157848" x="7016750" y="2578100"/>
          <p14:tracePt t="157862" x="7005638" y="2578100"/>
          <p14:tracePt t="157870" x="7005638" y="2590800"/>
          <p14:tracePt t="157875" x="6992938" y="2590800"/>
          <p14:tracePt t="158001" x="7005638" y="2590800"/>
          <p14:tracePt t="158037" x="7016750" y="2590800"/>
          <p14:tracePt t="158045" x="7016750" y="2578100"/>
          <p14:tracePt t="158052" x="7029450" y="2578100"/>
          <p14:tracePt t="158167" x="7016750" y="2578100"/>
          <p14:tracePt t="158196" x="7005638" y="2578100"/>
          <p14:tracePt t="158355" x="7016750" y="2578100"/>
          <p14:tracePt t="158384" x="7029450" y="2578100"/>
          <p14:tracePt t="158435" x="7029450" y="2565400"/>
          <p14:tracePt t="158451" x="7042150" y="2565400"/>
          <p14:tracePt t="158650" x="7054850" y="2565400"/>
          <p14:tracePt t="158701" x="7067550" y="2565400"/>
          <p14:tracePt t="158730" x="7080250" y="2565400"/>
          <p14:tracePt t="158746" x="7092950" y="2565400"/>
          <p14:tracePt t="158768" x="7105650" y="2565400"/>
          <p14:tracePt t="158776" x="7118350" y="2565400"/>
          <p14:tracePt t="158783" x="7129463" y="2552700"/>
          <p14:tracePt t="158791" x="7154863" y="2552700"/>
          <p14:tracePt t="158797" x="7192963" y="2540000"/>
          <p14:tracePt t="158804" x="7205663" y="2540000"/>
          <p14:tracePt t="158813" x="7218363" y="2540000"/>
          <p14:tracePt t="158819" x="7242175" y="2540000"/>
          <p14:tracePt t="158835" x="7254875" y="2540000"/>
          <p14:tracePt t="158852" x="7267575" y="2540000"/>
          <p14:tracePt t="158864" x="7280275" y="2540000"/>
          <p14:tracePt t="158878" x="7292975" y="2540000"/>
          <p14:tracePt t="158886" x="7305675" y="2540000"/>
          <p14:tracePt t="158918" x="7318375" y="2540000"/>
          <p14:tracePt t="158946" x="7329488" y="2527300"/>
          <p14:tracePt t="159027" x="7342188" y="2527300"/>
          <p14:tracePt t="159049" x="7354888" y="2527300"/>
          <p14:tracePt t="159072" x="7367588" y="2527300"/>
          <p14:tracePt t="159079" x="7380288" y="2527300"/>
          <p14:tracePt t="159086" x="7392988" y="2527300"/>
          <p14:tracePt t="159094" x="7405688" y="2527300"/>
          <p14:tracePt t="159103" x="7442200" y="2527300"/>
          <p14:tracePt t="159108" x="7467600" y="2527300"/>
          <p14:tracePt t="159116" x="7480300" y="2527300"/>
          <p14:tracePt t="159123" x="7493000" y="2527300"/>
          <p14:tracePt t="159130" x="7518400" y="2527300"/>
          <p14:tracePt t="159145" x="7542213" y="2527300"/>
          <p14:tracePt t="159153" x="7554913" y="2527300"/>
          <p14:tracePt t="159169" x="7567613" y="2527300"/>
          <p14:tracePt t="159174" x="7580313" y="2540000"/>
          <p14:tracePt t="159190" x="7593013" y="2540000"/>
          <p14:tracePt t="159196" x="7593013" y="2552700"/>
          <p14:tracePt t="159203" x="7605713" y="2552700"/>
          <p14:tracePt t="159220" x="7618413" y="2552700"/>
          <p14:tracePt t="159241" x="7631113" y="2552700"/>
          <p14:tracePt t="159263" x="7642225" y="2552700"/>
          <p14:tracePt t="159321" x="7654925" y="2552700"/>
          <p14:tracePt t="159411" x="7667625" y="2552700"/>
          <p14:tracePt t="159560" x="7667625" y="2565400"/>
          <p14:tracePt t="159588" x="7654925" y="2565400"/>
          <p14:tracePt t="159617" x="7642225" y="2565400"/>
          <p14:tracePt t="159638" x="7642225" y="2578100"/>
          <p14:tracePt t="159652" x="7605713" y="2578100"/>
          <p14:tracePt t="159660" x="7542213" y="2578100"/>
          <p14:tracePt t="159668" x="7493000" y="2590800"/>
          <p14:tracePt t="159675" x="7454900" y="2590800"/>
          <p14:tracePt t="159686" x="7418388" y="2590800"/>
          <p14:tracePt t="159690" x="7392988" y="2590800"/>
          <p14:tracePt t="159697" x="7367588" y="2590800"/>
          <p14:tracePt t="159705" x="7354888" y="2603500"/>
          <p14:tracePt t="159711" x="7329488" y="2603500"/>
          <p14:tracePt t="159719" x="7318375" y="2603500"/>
          <p14:tracePt t="159736" x="7292975" y="2603500"/>
          <p14:tracePt t="159756" x="7280275" y="2603500"/>
          <p14:tracePt t="159769" x="7267575" y="2603500"/>
          <p14:tracePt t="159837" x="7254875" y="2603500"/>
          <p14:tracePt t="159887" x="7242175" y="2603500"/>
          <p14:tracePt t="159925" x="7229475" y="2603500"/>
          <p14:tracePt t="159961" x="7218363" y="2603500"/>
          <p14:tracePt t="160005" x="7205663" y="2603500"/>
          <p14:tracePt t="160027" x="7192963" y="2603500"/>
          <p14:tracePt t="160035" x="7192963" y="2590800"/>
          <p14:tracePt t="160123" x="7192963" y="2578100"/>
          <p14:tracePt t="160167" x="7205663" y="2565400"/>
          <p14:tracePt t="160174" x="7254875" y="2540000"/>
          <p14:tracePt t="160181" x="7367588" y="2516188"/>
          <p14:tracePt t="160189" x="7429500" y="2490788"/>
          <p14:tracePt t="160196" x="7493000" y="2490788"/>
          <p14:tracePt t="160203" x="7542213" y="2478088"/>
          <p14:tracePt t="160210" x="7605713" y="2465388"/>
          <p14:tracePt t="160219" x="7642225" y="2465388"/>
          <p14:tracePt t="160226" x="7667625" y="2452688"/>
          <p14:tracePt t="160232" x="7705725" y="2452688"/>
          <p14:tracePt t="160240" x="7742238" y="2439988"/>
          <p14:tracePt t="160247" x="7754938" y="2439988"/>
          <p14:tracePt t="160254" x="7767638" y="2439988"/>
          <p14:tracePt t="160261" x="7793038" y="2439988"/>
          <p14:tracePt t="160269" x="7805738" y="2439988"/>
          <p14:tracePt t="160286" x="7818438" y="2439988"/>
          <p14:tracePt t="160291" x="7831138" y="2439988"/>
          <p14:tracePt t="160305" x="7843838" y="2439988"/>
          <p14:tracePt t="160326" x="7854950" y="2439988"/>
          <p14:tracePt t="160466" x="7831138" y="2452688"/>
          <p14:tracePt t="160473" x="7793038" y="2465388"/>
          <p14:tracePt t="160480" x="7705725" y="2490788"/>
          <p14:tracePt t="160489" x="7618413" y="2516188"/>
          <p14:tracePt t="160495" x="7542213" y="2540000"/>
          <p14:tracePt t="160503" x="7480300" y="2552700"/>
          <p14:tracePt t="160511" x="7429500" y="2565400"/>
          <p14:tracePt t="160520" x="7367588" y="2578100"/>
          <p14:tracePt t="160524" x="7318375" y="2590800"/>
          <p14:tracePt t="160536" x="7254875" y="2603500"/>
          <p14:tracePt t="160541" x="7218363" y="2616200"/>
          <p14:tracePt t="160546" x="7180263" y="2640013"/>
          <p14:tracePt t="160554" x="7142163" y="2652713"/>
          <p14:tracePt t="160561" x="7105650" y="2665413"/>
          <p14:tracePt t="160569" x="7067550" y="2678113"/>
          <p14:tracePt t="160576" x="7029450" y="2690813"/>
          <p14:tracePt t="160586" x="6992938" y="2690813"/>
          <p14:tracePt t="160590" x="6942138" y="2703513"/>
          <p14:tracePt t="160596" x="6905625" y="2716213"/>
          <p14:tracePt t="160604" x="6867525" y="2728913"/>
          <p14:tracePt t="160611" x="6829425" y="2728913"/>
          <p14:tracePt t="160619" x="6767513" y="2728913"/>
          <p14:tracePt t="160626" x="6729413" y="2740025"/>
          <p14:tracePt t="160636" x="6704013" y="2740025"/>
          <p14:tracePt t="160641" x="6654800" y="2740025"/>
          <p14:tracePt t="160648" x="6629400" y="2752725"/>
          <p14:tracePt t="160656" x="6604000" y="2752725"/>
          <p14:tracePt t="160662" x="6580188" y="2752725"/>
          <p14:tracePt t="160670" x="6554788" y="2752725"/>
          <p14:tracePt t="160677" x="6529388" y="2752725"/>
          <p14:tracePt t="160685" x="6503988" y="2765425"/>
          <p14:tracePt t="160690" x="6480175" y="2765425"/>
          <p14:tracePt t="160698" x="6454775" y="2765425"/>
          <p14:tracePt t="160707" x="6429375" y="2765425"/>
          <p14:tracePt t="160713" x="6416675" y="2765425"/>
          <p14:tracePt t="160719" x="6403975" y="2765425"/>
          <p14:tracePt t="160727" x="6391275" y="2765425"/>
          <p14:tracePt t="160735" x="6367463" y="2765425"/>
          <p14:tracePt t="160741" x="6354763" y="2778125"/>
          <p14:tracePt t="160749" x="6342063" y="2778125"/>
          <p14:tracePt t="160756" x="6316663" y="2778125"/>
          <p14:tracePt t="160763" x="6291263" y="2778125"/>
          <p14:tracePt t="160769" x="6267450" y="2790825"/>
          <p14:tracePt t="160776" x="6254750" y="2790825"/>
          <p14:tracePt t="160786" x="6229350" y="2790825"/>
          <p14:tracePt t="160791" x="6203950" y="2790825"/>
          <p14:tracePt t="160798" x="6167438" y="2803525"/>
          <p14:tracePt t="160804" x="6129338" y="2803525"/>
          <p14:tracePt t="160811" x="6103938" y="2803525"/>
          <p14:tracePt t="160819" x="6091238" y="2803525"/>
          <p14:tracePt t="160826" x="6067425" y="2803525"/>
          <p14:tracePt t="160835" x="6042025" y="2803525"/>
          <p14:tracePt t="160840" x="6029325" y="2803525"/>
          <p14:tracePt t="160848" x="6016625" y="2803525"/>
          <p14:tracePt t="160856" x="6003925" y="2803525"/>
          <p14:tracePt t="160869" x="5991225" y="2803525"/>
          <p14:tracePt t="160892" x="5978525" y="2803525"/>
          <p14:tracePt t="161257" x="5991225" y="2803525"/>
          <p14:tracePt t="161321" x="6003925" y="2803525"/>
          <p14:tracePt t="161356" x="6016625" y="2803525"/>
          <p14:tracePt t="161377" x="6029325" y="2803525"/>
          <p14:tracePt t="161407" x="6042025" y="2803525"/>
          <p14:tracePt t="161430" x="6067425" y="2803525"/>
          <p14:tracePt t="161437" x="6078538" y="2803525"/>
          <p14:tracePt t="161445" x="6103938" y="2803525"/>
          <p14:tracePt t="161453" x="6154738" y="2803525"/>
          <p14:tracePt t="161459" x="6191250" y="2803525"/>
          <p14:tracePt t="161469" x="6216650" y="2803525"/>
          <p14:tracePt t="161475" x="6242050" y="2803525"/>
          <p14:tracePt t="161481" x="6267450" y="2803525"/>
          <p14:tracePt t="161489" x="6280150" y="2803525"/>
          <p14:tracePt t="161496" x="6291263" y="2803525"/>
          <p14:tracePt t="161503" x="6303963" y="2803525"/>
          <p14:tracePt t="161510" x="6329363" y="2803525"/>
          <p14:tracePt t="161525" x="6342063" y="2803525"/>
          <p14:tracePt t="161532" x="6354763" y="2803525"/>
          <p14:tracePt t="161539" x="6367463" y="2803525"/>
          <p14:tracePt t="161553" x="6380163" y="2803525"/>
          <p14:tracePt t="161569" x="6403975" y="2803525"/>
          <p14:tracePt t="161598" x="6416675" y="2803525"/>
          <p14:tracePt t="161621" x="6429375" y="2803525"/>
          <p14:tracePt t="161746" x="6429375" y="2816225"/>
          <p14:tracePt t="161768" x="6429375" y="2828925"/>
          <p14:tracePt t="161776" x="6429375" y="2840038"/>
          <p14:tracePt t="161791" x="6416675" y="2878138"/>
          <p14:tracePt t="161797" x="6380163" y="2941638"/>
          <p14:tracePt t="161804" x="6354763" y="2978150"/>
          <p14:tracePt t="161812" x="6342063" y="3016250"/>
          <p14:tracePt t="161820" x="6316663" y="3041650"/>
          <p14:tracePt t="161826" x="6316663" y="3078163"/>
          <p14:tracePt t="161836" x="6291263" y="3090863"/>
          <p14:tracePt t="161842" x="6291263" y="3103563"/>
          <p14:tracePt t="161847" x="6291263" y="3116263"/>
          <p14:tracePt t="161854" x="6280150" y="3116263"/>
          <p14:tracePt t="161869" x="6280150" y="3128963"/>
          <p14:tracePt t="161876" x="6267450" y="3128963"/>
          <p14:tracePt t="161938" x="6280150" y="3128963"/>
          <p14:tracePt t="162005" x="6291263" y="3128963"/>
          <p14:tracePt t="162026" x="6303963" y="3116263"/>
          <p14:tracePt t="162033" x="6316663" y="3103563"/>
          <p14:tracePt t="162041" x="6367463" y="3078163"/>
          <p14:tracePt t="162048" x="6416675" y="3041650"/>
          <p14:tracePt t="162056" x="6467475" y="3028950"/>
          <p14:tracePt t="162062" x="6503988" y="3003550"/>
          <p14:tracePt t="162070" x="6542088" y="2990850"/>
          <p14:tracePt t="162077" x="6580188" y="2978150"/>
          <p14:tracePt t="162086" x="6604000" y="2978150"/>
          <p14:tracePt t="162093" x="6629400" y="2978150"/>
          <p14:tracePt t="162099" x="6667500" y="2965450"/>
          <p14:tracePt t="162106" x="6680200" y="2965450"/>
          <p14:tracePt t="162113" x="6692900" y="2952750"/>
          <p14:tracePt t="162120" x="6704013" y="2952750"/>
          <p14:tracePt t="162128" x="6729413" y="2952750"/>
          <p14:tracePt t="162143" x="6754813" y="2952750"/>
          <p14:tracePt t="162153" x="6754813" y="2941638"/>
          <p14:tracePt t="162157" x="6767513" y="2941638"/>
          <p14:tracePt t="162164" x="6792913" y="2941638"/>
          <p14:tracePt t="162179" x="6805613" y="2941638"/>
          <p14:tracePt t="162186" x="6816725" y="2941638"/>
          <p14:tracePt t="162194" x="6829425" y="2941638"/>
          <p14:tracePt t="162203" x="6842125" y="2941638"/>
          <p14:tracePt t="162209" x="6854825" y="2941638"/>
          <p14:tracePt t="162219" x="6867525" y="2941638"/>
          <p14:tracePt t="162224" x="6880225" y="2952750"/>
          <p14:tracePt t="162231" x="6892925" y="2952750"/>
          <p14:tracePt t="162239" x="6905625" y="2952750"/>
          <p14:tracePt t="162246" x="6905625" y="2965450"/>
          <p14:tracePt t="162253" x="6929438" y="2965450"/>
          <p14:tracePt t="162270" x="6942138" y="2965450"/>
          <p14:tracePt t="162275" x="6954838" y="2978150"/>
          <p14:tracePt t="162282" x="6967538" y="2978150"/>
          <p14:tracePt t="162291" x="6980238" y="2978150"/>
          <p14:tracePt t="162298" x="6992938" y="2978150"/>
          <p14:tracePt t="162305" x="7005638" y="2978150"/>
          <p14:tracePt t="162311" x="7016750" y="2978150"/>
          <p14:tracePt t="162320" x="7029450" y="2978150"/>
          <p14:tracePt t="162326" x="7042150" y="2978150"/>
          <p14:tracePt t="162342" x="7054850" y="2978150"/>
          <p14:tracePt t="162348" x="7067550" y="2978150"/>
          <p14:tracePt t="162356" x="7080250" y="2978150"/>
          <p14:tracePt t="162363" x="7080250" y="2965450"/>
          <p14:tracePt t="162371" x="7092950" y="2965450"/>
          <p14:tracePt t="162378" x="7105650" y="2965450"/>
          <p14:tracePt t="162386" x="7118350" y="2952750"/>
          <p14:tracePt t="162392" x="7129463" y="2952750"/>
          <p14:tracePt t="162400" x="7142163" y="2952750"/>
          <p14:tracePt t="162407" x="7154863" y="2952750"/>
          <p14:tracePt t="162422" x="7167563" y="2952750"/>
          <p14:tracePt t="162436" x="7180263" y="2952750"/>
          <p14:tracePt t="162444" x="7180263" y="2941638"/>
          <p14:tracePt t="162538" x="7167563" y="2941638"/>
          <p14:tracePt t="162546" x="7129463" y="2941638"/>
          <p14:tracePt t="162552" x="7080250" y="2941638"/>
          <p14:tracePt t="162560" x="7016750" y="2952750"/>
          <p14:tracePt t="162569" x="6980238" y="2952750"/>
          <p14:tracePt t="162575" x="6929438" y="2952750"/>
          <p14:tracePt t="162583" x="6880225" y="2952750"/>
          <p14:tracePt t="162590" x="6842125" y="2952750"/>
          <p14:tracePt t="162596" x="6805613" y="2965450"/>
          <p14:tracePt t="162603" x="6767513" y="2965450"/>
          <p14:tracePt t="162611" x="6729413" y="2965450"/>
          <p14:tracePt t="162619" x="6692900" y="2965450"/>
          <p14:tracePt t="162625" x="6654800" y="2978150"/>
          <p14:tracePt t="162632" x="6629400" y="2978150"/>
          <p14:tracePt t="162640" x="6592888" y="2978150"/>
          <p14:tracePt t="162646" x="6554788" y="2990850"/>
          <p14:tracePt t="162653" x="6542088" y="2990850"/>
          <p14:tracePt t="162660" x="6503988" y="3003550"/>
          <p14:tracePt t="162669" x="6492875" y="3003550"/>
          <p14:tracePt t="162674" x="6454775" y="3003550"/>
          <p14:tracePt t="162681" x="6429375" y="3003550"/>
          <p14:tracePt t="162687" x="6416675" y="3016250"/>
          <p14:tracePt t="162694" x="6403975" y="3016250"/>
          <p14:tracePt t="162703" x="6391275" y="3016250"/>
          <p14:tracePt t="162708" x="6380163" y="3016250"/>
          <p14:tracePt t="162715" x="6367463" y="3016250"/>
          <p14:tracePt t="162729" x="6354763" y="3016250"/>
          <p14:tracePt t="162843" x="6354763" y="3003550"/>
          <p14:tracePt t="162858" x="6380163" y="2978150"/>
          <p14:tracePt t="162865" x="6403975" y="2978150"/>
          <p14:tracePt t="162873" x="6492875" y="2952750"/>
          <p14:tracePt t="162881" x="6567488" y="2916238"/>
          <p14:tracePt t="162887" x="6629400" y="2890838"/>
          <p14:tracePt t="162895" x="6692900" y="2865438"/>
          <p14:tracePt t="162906" x="6767513" y="2852738"/>
          <p14:tracePt t="162911" x="6829425" y="2828925"/>
          <p14:tracePt t="162920" x="6892925" y="2828925"/>
          <p14:tracePt t="162925" x="6954838" y="2816225"/>
          <p14:tracePt t="162933" x="7005638" y="2816225"/>
          <p14:tracePt t="162940" x="7067550" y="2803525"/>
          <p14:tracePt t="162947" x="7105650" y="2803525"/>
          <p14:tracePt t="162954" x="7129463" y="2803525"/>
          <p14:tracePt t="162961" x="7154863" y="2803525"/>
          <p14:tracePt t="162969" x="7180263" y="2803525"/>
          <p14:tracePt t="162975" x="7205663" y="2803525"/>
          <p14:tracePt t="162983" x="7229475" y="2803525"/>
          <p14:tracePt t="162990" x="7254875" y="2803525"/>
          <p14:tracePt t="162998" x="7267575" y="2803525"/>
          <p14:tracePt t="163005" x="7292975" y="2803525"/>
          <p14:tracePt t="163011" x="7305675" y="2803525"/>
          <p14:tracePt t="163020" x="7329488" y="2803525"/>
          <p14:tracePt t="163026" x="7354888" y="2803525"/>
          <p14:tracePt t="163036" x="7367588" y="2803525"/>
          <p14:tracePt t="163041" x="7380288" y="2803525"/>
          <p14:tracePt t="163048" x="7405688" y="2803525"/>
          <p14:tracePt t="163056" x="7418388" y="2803525"/>
          <p14:tracePt t="163063" x="7442200" y="2803525"/>
          <p14:tracePt t="163072" x="7454900" y="2803525"/>
          <p14:tracePt t="163077" x="7467600" y="2803525"/>
          <p14:tracePt t="163086" x="7493000" y="2803525"/>
          <p14:tracePt t="163092" x="7505700" y="2803525"/>
          <p14:tracePt t="163102" x="7518400" y="2803525"/>
          <p14:tracePt t="163107" x="7542213" y="2803525"/>
          <p14:tracePt t="163115" x="7554913" y="2803525"/>
          <p14:tracePt t="163129" x="7580313" y="2803525"/>
          <p14:tracePt t="163144" x="7593013" y="2803525"/>
          <p14:tracePt t="163153" x="7605713" y="2803525"/>
          <p14:tracePt t="163158" x="7618413" y="2803525"/>
          <p14:tracePt t="163187" x="7631113" y="2803525"/>
          <p14:tracePt t="163274" x="7593013" y="2828925"/>
          <p14:tracePt t="163282" x="7580313" y="2840038"/>
          <p14:tracePt t="163291" x="7467600" y="2878138"/>
          <p14:tracePt t="163297" x="7367588" y="2941638"/>
          <p14:tracePt t="163304" x="7280275" y="2978150"/>
          <p14:tracePt t="163312" x="7205663" y="3003550"/>
          <p14:tracePt t="163320" x="7129463" y="3041650"/>
          <p14:tracePt t="163326" x="7054850" y="3065463"/>
          <p14:tracePt t="163337" x="7005638" y="3090863"/>
          <p14:tracePt t="163343" x="6942138" y="3103563"/>
          <p14:tracePt t="163349" x="6892925" y="3128963"/>
          <p14:tracePt t="163356" x="6829425" y="3154363"/>
          <p14:tracePt t="163363" x="6792913" y="3165475"/>
          <p14:tracePt t="163374" x="6742113" y="3178175"/>
          <p14:tracePt t="163378" x="6680200" y="3178175"/>
          <p14:tracePt t="163385" x="6642100" y="3190875"/>
          <p14:tracePt t="163393" x="6592888" y="3203575"/>
          <p14:tracePt t="163399" x="6542088" y="3216275"/>
          <p14:tracePt t="163408" x="6480175" y="3228975"/>
          <p14:tracePt t="163412" x="6442075" y="3241675"/>
          <p14:tracePt t="163418" x="6403975" y="3241675"/>
          <p14:tracePt t="163426" x="6354763" y="3254375"/>
          <p14:tracePt t="163433" x="6342063" y="3254375"/>
          <p14:tracePt t="163441" x="6303963" y="3254375"/>
          <p14:tracePt t="163450" x="6280150" y="3267075"/>
          <p14:tracePt t="163456" x="6267450" y="3267075"/>
          <p14:tracePt t="163463" x="6254750" y="3267075"/>
          <p14:tracePt t="163470" x="6229350" y="3267075"/>
          <p14:tracePt t="163478" x="6216650" y="3267075"/>
          <p14:tracePt t="163485" x="6203950" y="3267075"/>
          <p14:tracePt t="163500" x="6191250" y="3267075"/>
          <p14:tracePt t="163507" x="6180138" y="3267075"/>
          <p14:tracePt t="163531" x="6167438" y="3267075"/>
          <p14:tracePt t="163538" x="6154738" y="3254375"/>
          <p14:tracePt t="163553" x="6142038" y="3254375"/>
          <p14:tracePt t="163570" x="6129338" y="3254375"/>
          <p14:tracePt t="163575" x="6116638" y="3254375"/>
          <p14:tracePt t="163588" x="6103938" y="3241675"/>
          <p14:tracePt t="163596" x="6091238" y="3241675"/>
          <p14:tracePt t="163603" x="6078538" y="3228975"/>
          <p14:tracePt t="163610" x="6054725" y="3228975"/>
          <p14:tracePt t="163620" x="6042025" y="3216275"/>
          <p14:tracePt t="163625" x="6016625" y="3203575"/>
          <p14:tracePt t="163632" x="6003925" y="3190875"/>
          <p14:tracePt t="163639" x="5967413" y="3190875"/>
          <p14:tracePt t="163646" x="5954713" y="3165475"/>
          <p14:tracePt t="163653" x="5929313" y="3165475"/>
          <p14:tracePt t="163661" x="5903913" y="3154363"/>
          <p14:tracePt t="163669" x="5867400" y="3141663"/>
          <p14:tracePt t="163675" x="5842000" y="3128963"/>
          <p14:tracePt t="163685" x="5829300" y="3116263"/>
          <p14:tracePt t="163690" x="5803900" y="3103563"/>
          <p14:tracePt t="163697" x="5778500" y="3103563"/>
          <p14:tracePt t="163704" x="5767388" y="3103563"/>
          <p14:tracePt t="163711" x="5754688" y="3103563"/>
          <p14:tracePt t="163726" x="5741988" y="3103563"/>
          <p14:tracePt t="163739" x="5729288" y="3103563"/>
          <p14:tracePt t="163746" x="5716588" y="3103563"/>
          <p14:tracePt t="163760" x="5703888" y="3090863"/>
          <p14:tracePt t="163770" x="5691188" y="3090863"/>
          <p14:tracePt t="163782" x="5678488" y="3090863"/>
          <p14:tracePt t="163795" x="5665788" y="3090863"/>
          <p14:tracePt t="163809" x="5654675" y="3090863"/>
          <p14:tracePt t="163823" x="5641975" y="3090863"/>
          <p14:tracePt t="164085" x="5641975" y="3078163"/>
          <p14:tracePt t="164108" x="5654675" y="3078163"/>
          <p14:tracePt t="164129" x="5665788" y="3078163"/>
          <p14:tracePt t="164136" x="5691188" y="3065463"/>
          <p14:tracePt t="164146" x="5729288" y="3065463"/>
          <p14:tracePt t="164154" x="5791200" y="3054350"/>
          <p14:tracePt t="164159" x="5854700" y="3041650"/>
          <p14:tracePt t="164166" x="5903913" y="3041650"/>
          <p14:tracePt t="164172" x="5967413" y="3041650"/>
          <p14:tracePt t="164180" x="6003925" y="3041650"/>
          <p14:tracePt t="164186" x="6054725" y="3028950"/>
          <p14:tracePt t="164194" x="6103938" y="3028950"/>
          <p14:tracePt t="164203" x="6129338" y="3028950"/>
          <p14:tracePt t="164210" x="6180138" y="3028950"/>
          <p14:tracePt t="164220" x="6216650" y="3028950"/>
          <p14:tracePt t="164227" x="6267450" y="3028950"/>
          <p14:tracePt t="164232" x="6303963" y="3028950"/>
          <p14:tracePt t="164239" x="6342063" y="3028950"/>
          <p14:tracePt t="164248" x="6380163" y="3028950"/>
          <p14:tracePt t="164253" x="6403975" y="3041650"/>
          <p14:tracePt t="164261" x="6429375" y="3041650"/>
          <p14:tracePt t="164270" x="6442075" y="3054350"/>
          <p14:tracePt t="164275" x="6467475" y="3054350"/>
          <p14:tracePt t="164290" x="6480175" y="3054350"/>
          <p14:tracePt t="164299" x="6492875" y="3054350"/>
          <p14:tracePt t="164313" x="6503988" y="3054350"/>
          <p14:tracePt t="164319" x="6516688" y="3054350"/>
          <p14:tracePt t="164341" x="6529388" y="3054350"/>
          <p14:tracePt t="164356" x="6542088" y="3054350"/>
          <p14:tracePt t="164363" x="6554788" y="3054350"/>
          <p14:tracePt t="164378" x="6567488" y="3054350"/>
          <p14:tracePt t="164394" x="6580188" y="3054350"/>
          <p14:tracePt t="164402" x="6592888" y="3054350"/>
          <p14:tracePt t="164408" x="6604000" y="3054350"/>
          <p14:tracePt t="164416" x="6604000" y="3065463"/>
          <p14:tracePt t="164423" x="6616700" y="3065463"/>
          <p14:tracePt t="164436" x="6629400" y="3065463"/>
          <p14:tracePt t="164452" x="6629400" y="3078163"/>
          <p14:tracePt t="164474" x="6642100" y="3078163"/>
          <p14:tracePt t="164496" x="6654800" y="3078163"/>
          <p14:tracePt t="164547" x="6667500" y="3078163"/>
          <p14:tracePt t="164569" x="6667500" y="3090863"/>
          <p14:tracePt t="164584" x="6680200" y="3090863"/>
          <p14:tracePt t="164592" x="6692900" y="3090863"/>
          <p14:tracePt t="164599" x="6704013" y="3090863"/>
          <p14:tracePt t="164606" x="6716713" y="3103563"/>
          <p14:tracePt t="164614" x="6729413" y="3103563"/>
          <p14:tracePt t="164621" x="6742113" y="3116263"/>
          <p14:tracePt t="164629" x="6754813" y="3128963"/>
          <p14:tracePt t="164636" x="6780213" y="3128963"/>
          <p14:tracePt t="164644" x="6780213" y="3141663"/>
          <p14:tracePt t="164653" x="6792913" y="3141663"/>
          <p14:tracePt t="164659" x="6792913" y="3154363"/>
          <p14:tracePt t="164666" x="6805613" y="3154363"/>
          <p14:tracePt t="164688" x="6816725" y="3165475"/>
          <p14:tracePt t="164709" x="6829425" y="3165475"/>
          <p14:tracePt t="164820" x="6842125" y="3165475"/>
          <p14:tracePt t="164931" x="6854825" y="3165475"/>
          <p14:tracePt t="164959" x="6880225" y="3165475"/>
          <p14:tracePt t="164966" x="6905625" y="3154363"/>
          <p14:tracePt t="164975" x="6929438" y="3154363"/>
          <p14:tracePt t="164982" x="6967538" y="3141663"/>
          <p14:tracePt t="164988" x="6992938" y="3128963"/>
          <p14:tracePt t="164995" x="7016750" y="3116263"/>
          <p14:tracePt t="165003" x="7042150" y="3116263"/>
          <p14:tracePt t="165010" x="7054850" y="3116263"/>
          <p14:tracePt t="165019" x="7067550" y="3103563"/>
          <p14:tracePt t="165025" x="7080250" y="3103563"/>
          <p14:tracePt t="165032" x="7092950" y="3090863"/>
          <p14:tracePt t="165038" x="7105650" y="3090863"/>
          <p14:tracePt t="165046" x="7118350" y="3090863"/>
          <p14:tracePt t="165052" x="7129463" y="3090863"/>
          <p14:tracePt t="165069" x="7142163" y="3078163"/>
          <p14:tracePt t="165075" x="7154863" y="3078163"/>
          <p14:tracePt t="165089" x="7167563" y="3065463"/>
          <p14:tracePt t="165097" x="7180263" y="3065463"/>
          <p14:tracePt t="165111" x="7180263" y="3054350"/>
          <p14:tracePt t="165125" x="7192963" y="3054350"/>
          <p14:tracePt t="165199" x="7180263" y="3054350"/>
          <p14:tracePt t="165206" x="7129463" y="3078163"/>
          <p14:tracePt t="165213" x="7016750" y="3103563"/>
          <p14:tracePt t="165220" x="6880225" y="3154363"/>
          <p14:tracePt t="165227" x="6780213" y="3190875"/>
          <p14:tracePt t="165236" x="6654800" y="3203575"/>
          <p14:tracePt t="165243" x="6529388" y="3228975"/>
          <p14:tracePt t="165252" x="6391275" y="3241675"/>
          <p14:tracePt t="165256" x="6242050" y="3267075"/>
          <p14:tracePt t="165264" x="6116638" y="3278188"/>
          <p14:tracePt t="165272" x="6042025" y="3278188"/>
          <p14:tracePt t="165279" x="5978525" y="3278188"/>
          <p14:tracePt t="165286" x="5942013" y="3278188"/>
          <p14:tracePt t="165294" x="5929313" y="3278188"/>
          <p14:tracePt t="165303" x="5916613" y="3278188"/>
          <p14:tracePt t="165308" x="5903913" y="3278188"/>
          <p14:tracePt t="165323" x="5903913" y="3290888"/>
          <p14:tracePt t="165330" x="5891213" y="3290888"/>
          <p14:tracePt t="165367" x="5867400" y="3290888"/>
          <p14:tracePt t="165381" x="5854700" y="3290888"/>
          <p14:tracePt t="165404" x="5842000" y="3290888"/>
          <p14:tracePt t="165418" x="5829300" y="3290888"/>
          <p14:tracePt t="165441" x="5816600" y="3290888"/>
          <p14:tracePt t="165462" x="5816600" y="3303588"/>
          <p14:tracePt t="165572" x="5829300" y="3303588"/>
          <p14:tracePt t="165586" x="5842000" y="3303588"/>
          <p14:tracePt t="165593" x="5867400" y="3303588"/>
          <p14:tracePt t="165601" x="5967413" y="3267075"/>
          <p14:tracePt t="165608" x="6091238" y="3241675"/>
          <p14:tracePt t="165619" x="6191250" y="3216275"/>
          <p14:tracePt t="165625" x="6280150" y="3203575"/>
          <p14:tracePt t="165632" x="6380163" y="3190875"/>
          <p14:tracePt t="165639" x="6480175" y="3190875"/>
          <p14:tracePt t="165645" x="6567488" y="3178175"/>
          <p14:tracePt t="165654" x="6667500" y="3165475"/>
          <p14:tracePt t="165662" x="6742113" y="3165475"/>
          <p14:tracePt t="165670" x="6792913" y="3165475"/>
          <p14:tracePt t="165675" x="6867525" y="3141663"/>
          <p14:tracePt t="165683" x="6916738" y="3141663"/>
          <p14:tracePt t="165690" x="6929438" y="3128963"/>
          <p14:tracePt t="165696" x="6954838" y="3128963"/>
          <p14:tracePt t="165704" x="6992938" y="3128963"/>
          <p14:tracePt t="165711" x="7005638" y="3128963"/>
          <p14:tracePt t="165719" x="7016750" y="3128963"/>
          <p14:tracePt t="165725" x="7029450" y="3128963"/>
          <p14:tracePt t="165736" x="7054850" y="3141663"/>
          <p14:tracePt t="165740" x="7080250" y="3141663"/>
          <p14:tracePt t="165747" x="7092950" y="3141663"/>
          <p14:tracePt t="165753" x="7118350" y="3141663"/>
          <p14:tracePt t="165761" x="7129463" y="3141663"/>
          <p14:tracePt t="165769" x="7142163" y="3141663"/>
          <p14:tracePt t="165775" x="7167563" y="3154363"/>
          <p14:tracePt t="165785" x="7180263" y="3165475"/>
          <p14:tracePt t="165797" x="7205663" y="3165475"/>
          <p14:tracePt t="165811" x="7218363" y="3165475"/>
          <p14:tracePt t="165825" x="7229475" y="3165475"/>
          <p14:tracePt t="165840" x="7242175" y="3165475"/>
          <p14:tracePt t="165855" x="7242175" y="3178175"/>
          <p14:tracePt t="165876" x="7254875" y="3178175"/>
          <p14:tracePt t="166169" x="7292975" y="3178175"/>
          <p14:tracePt t="166176" x="7354888" y="3165475"/>
          <p14:tracePt t="166186" x="7418388" y="3154363"/>
          <p14:tracePt t="166193" x="7480300" y="3128963"/>
          <p14:tracePt t="166198" x="7505700" y="3128963"/>
          <p14:tracePt t="166205" x="7542213" y="3128963"/>
          <p14:tracePt t="166213" x="7567613" y="3103563"/>
          <p14:tracePt t="166221" x="7593013" y="3103563"/>
          <p14:tracePt t="166227" x="7618413" y="3090863"/>
          <p14:tracePt t="166237" x="7631113" y="3090863"/>
          <p14:tracePt t="166243" x="7654925" y="3090863"/>
          <p14:tracePt t="166253" x="7667625" y="3090863"/>
          <p14:tracePt t="166257" x="7680325" y="3078163"/>
          <p14:tracePt t="166265" x="7693025" y="3078163"/>
          <p14:tracePt t="166274" x="7718425" y="3078163"/>
          <p14:tracePt t="166279" x="7742238" y="3065463"/>
          <p14:tracePt t="166286" x="7767638" y="3065463"/>
          <p14:tracePt t="166294" x="7780338" y="3065463"/>
          <p14:tracePt t="166303" x="7805738" y="3065463"/>
          <p14:tracePt t="166308" x="7831138" y="3065463"/>
          <p14:tracePt t="166320" x="7867650" y="3078163"/>
          <p14:tracePt t="166324" x="7893050" y="3078163"/>
          <p14:tracePt t="166330" x="7931150" y="3078163"/>
          <p14:tracePt t="166337" x="7954963" y="3090863"/>
          <p14:tracePt t="166345" x="7980363" y="3090863"/>
          <p14:tracePt t="166353" x="8005763" y="3090863"/>
          <p14:tracePt t="166359" x="8043863" y="3103563"/>
          <p14:tracePt t="166370" x="8067675" y="3116263"/>
          <p14:tracePt t="166375" x="8093075" y="3116263"/>
          <p14:tracePt t="166383" x="8105775" y="3128963"/>
          <p14:tracePt t="166390" x="8131175" y="3128963"/>
          <p14:tracePt t="166396" x="8143875" y="3128963"/>
          <p14:tracePt t="166403" x="8156575" y="3141663"/>
          <p14:tracePt t="166411" x="8167688" y="3141663"/>
          <p14:tracePt t="166419" x="8180388" y="3154363"/>
          <p14:tracePt t="166426" x="8193088" y="3154363"/>
          <p14:tracePt t="166440" x="8205788" y="3154363"/>
          <p14:tracePt t="166469" x="8218488" y="3154363"/>
          <p14:tracePt t="166484" x="8218488" y="3165475"/>
          <p14:tracePt t="166609" x="8205788" y="3178175"/>
          <p14:tracePt t="166617" x="8193088" y="3178175"/>
          <p14:tracePt t="166625" x="8167688" y="3190875"/>
          <p14:tracePt t="166632" x="8131175" y="3216275"/>
          <p14:tracePt t="166638" x="8054975" y="3241675"/>
          <p14:tracePt t="166644" x="7943850" y="3278188"/>
          <p14:tracePt t="166654" x="7880350" y="3316288"/>
          <p14:tracePt t="166662" x="7818438" y="3341688"/>
          <p14:tracePt t="166669" x="7754938" y="3354388"/>
          <p14:tracePt t="166674" x="7693025" y="3378200"/>
          <p14:tracePt t="166681" x="7618413" y="3390900"/>
          <p14:tracePt t="166687" x="7580313" y="3403600"/>
          <p14:tracePt t="166696" x="7542213" y="3403600"/>
          <p14:tracePt t="166703" x="7518400" y="3416300"/>
          <p14:tracePt t="166709" x="7480300" y="3429000"/>
          <p14:tracePt t="166716" x="7454900" y="3429000"/>
          <p14:tracePt t="166722" x="7418388" y="3429000"/>
          <p14:tracePt t="166729" x="7405688" y="3429000"/>
          <p14:tracePt t="166737" x="7392988" y="3429000"/>
          <p14:tracePt t="166744" x="7367588" y="3429000"/>
          <p14:tracePt t="166753" x="7342188" y="3429000"/>
          <p14:tracePt t="166758" x="7329488" y="3429000"/>
          <p14:tracePt t="166765" x="7305675" y="3429000"/>
          <p14:tracePt t="166774" x="7280275" y="3429000"/>
          <p14:tracePt t="166780" x="7267575" y="3441700"/>
          <p14:tracePt t="166788" x="7229475" y="3441700"/>
          <p14:tracePt t="166794" x="7218363" y="3441700"/>
          <p14:tracePt t="166803" x="7192963" y="3441700"/>
          <p14:tracePt t="166809" x="7180263" y="3441700"/>
          <p14:tracePt t="166819" x="7154863" y="3441700"/>
          <p14:tracePt t="166824" x="7129463" y="3454400"/>
          <p14:tracePt t="166830" x="7105650" y="3454400"/>
          <p14:tracePt t="166836" x="7092950" y="3454400"/>
          <p14:tracePt t="166844" x="7067550" y="3454400"/>
          <p14:tracePt t="166853" x="7029450" y="3454400"/>
          <p14:tracePt t="166859" x="7016750" y="3454400"/>
          <p14:tracePt t="166869" x="6992938" y="3454400"/>
          <p14:tracePt t="166874" x="6954838" y="3454400"/>
          <p14:tracePt t="166880" x="6929438" y="3454400"/>
          <p14:tracePt t="166888" x="6905625" y="3454400"/>
          <p14:tracePt t="166895" x="6880225" y="3454400"/>
          <p14:tracePt t="166905" x="6842125" y="3454400"/>
          <p14:tracePt t="166910" x="6816725" y="3454400"/>
          <p14:tracePt t="167017" x="6654800" y="3454400"/>
          <p14:tracePt t="167024" x="6554788" y="3454400"/>
          <p14:tracePt t="167030" x="6354763" y="3454400"/>
          <p14:tracePt t="167035" x="6242050" y="3454400"/>
          <p14:tracePt t="167038" x="6129338" y="3454400"/>
          <p14:tracePt t="167044" x="6054725" y="3454400"/>
          <p14:tracePt t="167049" x="6016625" y="3454400"/>
          <p14:tracePt t="167056" x="5967413" y="3454400"/>
          <p14:tracePt t="167062" x="5916613" y="3454400"/>
          <p14:tracePt t="167070" x="5878513" y="3454400"/>
          <p14:tracePt t="167077" x="5829300" y="3454400"/>
          <p14:tracePt t="167086" x="5791200" y="3454400"/>
          <p14:tracePt t="167093" x="5754688" y="3454400"/>
          <p14:tracePt t="167102" x="5729288" y="3454400"/>
          <p14:tracePt t="167107" x="5691188" y="3454400"/>
          <p14:tracePt t="167114" x="5665788" y="3454400"/>
          <p14:tracePt t="167121" x="5654675" y="3454400"/>
          <p14:tracePt t="167129" x="5629275" y="3454400"/>
          <p14:tracePt t="167137" x="5603875" y="3454400"/>
          <p14:tracePt t="167143" x="5578475" y="3454400"/>
          <p14:tracePt t="167152" x="5565775" y="3454400"/>
          <p14:tracePt t="167157" x="5541963" y="3454400"/>
          <p14:tracePt t="167165" x="5516563" y="3454400"/>
          <p14:tracePt t="167172" x="5491163" y="3454400"/>
          <p14:tracePt t="167180" x="5478463" y="3454400"/>
          <p14:tracePt t="167186" x="5454650" y="3454400"/>
          <p14:tracePt t="167193" x="5441950" y="3454400"/>
          <p14:tracePt t="167203" x="5416550" y="3454400"/>
          <p14:tracePt t="167208" x="5403850" y="3454400"/>
          <p14:tracePt t="167214" x="5378450" y="3454400"/>
          <p14:tracePt t="167222" x="5365750" y="3454400"/>
          <p14:tracePt t="167229" x="5329238" y="3454400"/>
          <p14:tracePt t="167237" x="5316538" y="3454400"/>
          <p14:tracePt t="167242" x="5303838" y="3454400"/>
          <p14:tracePt t="167252" x="5291138" y="3454400"/>
          <p14:tracePt t="167256" x="5265738" y="3454400"/>
          <p14:tracePt t="167263" x="5241925" y="3454400"/>
          <p14:tracePt t="167278" x="5216525" y="3454400"/>
          <p14:tracePt t="167286" x="5203825" y="3454400"/>
          <p14:tracePt t="167299" x="5191125" y="3441700"/>
          <p14:tracePt t="167307" x="5178425" y="3441700"/>
          <p14:tracePt t="167313" x="5178425" y="3429000"/>
          <p14:tracePt t="167334" x="5165725" y="3429000"/>
          <p14:tracePt t="167376" x="5153025" y="3429000"/>
          <p14:tracePt t="167418" x="5153025" y="3416300"/>
          <p14:tracePt t="167591" x="5165725" y="3416300"/>
          <p14:tracePt t="167641" x="5178425" y="3416300"/>
          <p14:tracePt t="167649" x="5178425" y="3403600"/>
          <p14:tracePt t="167663" x="5191125" y="3403600"/>
          <p14:tracePt t="167706" x="5203825" y="3403600"/>
          <p14:tracePt t="167741" x="5203825" y="3390900"/>
          <p14:tracePt t="167756" x="5216525" y="3390900"/>
          <p14:tracePt t="167784" x="5229225" y="3390900"/>
          <p14:tracePt t="167805" x="5241925" y="3390900"/>
          <p14:tracePt t="167826" x="5253038" y="3390900"/>
          <p14:tracePt t="167834" x="5278438" y="3390900"/>
          <p14:tracePt t="167848" x="5303838" y="3378200"/>
          <p14:tracePt t="167856" x="5329238" y="3378200"/>
          <p14:tracePt t="167863" x="5353050" y="3378200"/>
          <p14:tracePt t="167871" x="5391150" y="3378200"/>
          <p14:tracePt t="167879" x="5403850" y="3378200"/>
          <p14:tracePt t="167886" x="5416550" y="3378200"/>
          <p14:tracePt t="167892" x="5429250" y="3367088"/>
          <p14:tracePt t="167902" x="5454650" y="3367088"/>
          <p14:tracePt t="167908" x="5465763" y="3367088"/>
          <p14:tracePt t="167922" x="5491163" y="3367088"/>
          <p14:tracePt t="167937" x="5516563" y="3367088"/>
          <p14:tracePt t="167944" x="5529263" y="3367088"/>
          <p14:tracePt t="167953" x="5541963" y="3367088"/>
          <p14:tracePt t="167959" x="5554663" y="3367088"/>
          <p14:tracePt t="167966" x="5565775" y="3367088"/>
          <p14:tracePt t="167974" x="5578475" y="3367088"/>
          <p14:tracePt t="167980" x="5591175" y="3367088"/>
          <p14:tracePt t="167986" x="5603875" y="3367088"/>
          <p14:tracePt t="167994" x="5616575" y="3367088"/>
          <p14:tracePt t="168003" x="5629275" y="3367088"/>
          <p14:tracePt t="168009" x="5641975" y="3367088"/>
          <p14:tracePt t="168020" x="5654675" y="3367088"/>
          <p14:tracePt t="168025" x="5678488" y="3367088"/>
          <p14:tracePt t="168032" x="5691188" y="3367088"/>
          <p14:tracePt t="168039" x="5703888" y="3367088"/>
          <p14:tracePt t="168046" x="5716588" y="3367088"/>
          <p14:tracePt t="168053" x="5729288" y="3367088"/>
          <p14:tracePt t="168060" x="5741988" y="3367088"/>
          <p14:tracePt t="168069" x="5767388" y="3367088"/>
          <p14:tracePt t="168086" x="5778500" y="3367088"/>
          <p14:tracePt t="168092" x="5803900" y="3367088"/>
          <p14:tracePt t="168105" x="5816600" y="3367088"/>
          <p14:tracePt t="168112" x="5829300" y="3378200"/>
          <p14:tracePt t="168120" x="5842000" y="3378200"/>
          <p14:tracePt t="168125" x="5854700" y="3378200"/>
          <p14:tracePt t="168141" x="5867400" y="3378200"/>
          <p14:tracePt t="168153" x="5878513" y="3378200"/>
          <p14:tracePt t="168162" x="5891213" y="3378200"/>
          <p14:tracePt t="168170" x="5903913" y="3378200"/>
          <p14:tracePt t="168186" x="5916613" y="3378200"/>
          <p14:tracePt t="168192" x="5929313" y="3378200"/>
          <p14:tracePt t="168205" x="5942013" y="3378200"/>
          <p14:tracePt t="168211" x="5954713" y="3378200"/>
          <p14:tracePt t="168226" x="5978525" y="3378200"/>
          <p14:tracePt t="168235" x="5991225" y="3378200"/>
          <p14:tracePt t="168241" x="6003925" y="3378200"/>
          <p14:tracePt t="168249" x="6029325" y="3378200"/>
          <p14:tracePt t="168255" x="6042025" y="3378200"/>
          <p14:tracePt t="168263" x="6067425" y="3378200"/>
          <p14:tracePt t="168269" x="6078538" y="3378200"/>
          <p14:tracePt t="168277" x="6103938" y="3378200"/>
          <p14:tracePt t="168287" x="6103938" y="3390900"/>
          <p14:tracePt t="168295" x="6116638" y="3390900"/>
          <p14:tracePt t="168300" x="6142038" y="3390900"/>
          <p14:tracePt t="168315" x="6154738" y="3390900"/>
          <p14:tracePt t="168329" x="6167438" y="3403600"/>
          <p14:tracePt t="168394" x="6180138" y="3403600"/>
          <p14:tracePt t="168462" x="6191250" y="3403600"/>
          <p14:tracePt t="168636" x="6180138" y="3403600"/>
          <p14:tracePt t="168703" x="6167438" y="3403600"/>
          <p14:tracePt t="168737" x="6167438" y="3390900"/>
          <p14:tracePt t="168790" x="6167438" y="3378200"/>
          <p14:tracePt t="168813" x="6167438" y="3367088"/>
          <p14:tracePt t="168828" x="6180138" y="3354388"/>
          <p14:tracePt t="168835" x="6203950" y="3328988"/>
          <p14:tracePt t="168842" x="6229350" y="3290888"/>
          <p14:tracePt t="168849" x="6280150" y="3267075"/>
          <p14:tracePt t="168856" x="6316663" y="3228975"/>
          <p14:tracePt t="168863" x="6354763" y="3216275"/>
          <p14:tracePt t="168870" x="6403975" y="3190875"/>
          <p14:tracePt t="168878" x="6429375" y="3178175"/>
          <p14:tracePt t="168886" x="6454775" y="3154363"/>
          <p14:tracePt t="168894" x="6480175" y="3154363"/>
          <p14:tracePt t="168903" x="6516688" y="3128963"/>
          <p14:tracePt t="168909" x="6542088" y="3128963"/>
          <p14:tracePt t="168921" x="6567488" y="3116263"/>
          <p14:tracePt t="168924" x="6592888" y="3103563"/>
          <p14:tracePt t="168930" x="6604000" y="3090863"/>
          <p14:tracePt t="168937" x="6629400" y="3090863"/>
          <p14:tracePt t="168946" x="6654800" y="3078163"/>
          <p14:tracePt t="168953" x="6667500" y="3078163"/>
          <p14:tracePt t="168960" x="6692900" y="3078163"/>
          <p14:tracePt t="168970" x="6692900" y="3065463"/>
          <p14:tracePt t="168975" x="6704013" y="3065463"/>
          <p14:tracePt t="168983" x="6716713" y="3065463"/>
          <p14:tracePt t="168997" x="6729413" y="3065463"/>
          <p14:tracePt t="169026" x="6742113" y="3065463"/>
          <p14:tracePt t="169084" x="6754813" y="3065463"/>
          <p14:tracePt t="169106" x="6767513" y="3065463"/>
          <p14:tracePt t="169122" x="6780213" y="3065463"/>
          <p14:tracePt t="169128" x="6816725" y="3065463"/>
          <p14:tracePt t="169135" x="6854825" y="3065463"/>
          <p14:tracePt t="169143" x="6905625" y="3065463"/>
          <p14:tracePt t="169152" x="6942138" y="3065463"/>
          <p14:tracePt t="169158" x="6980238" y="3078163"/>
          <p14:tracePt t="169166" x="7016750" y="3078163"/>
          <p14:tracePt t="169175" x="7054850" y="3090863"/>
          <p14:tracePt t="169179" x="7080250" y="3090863"/>
          <p14:tracePt t="169187" x="7105650" y="3090863"/>
          <p14:tracePt t="169195" x="7118350" y="3090863"/>
          <p14:tracePt t="169203" x="7129463" y="3090863"/>
          <p14:tracePt t="169209" x="7142163" y="3090863"/>
          <p14:tracePt t="169220" x="7154863" y="3090863"/>
          <p14:tracePt t="169232" x="7167563" y="3103563"/>
          <p14:tracePt t="169254" x="7180263" y="3116263"/>
          <p14:tracePt t="169343" x="7180263" y="3128963"/>
          <p14:tracePt t="169417" x="7180263" y="3141663"/>
          <p14:tracePt t="169454" x="7180263" y="3154363"/>
          <p14:tracePt t="169499" x="7180263" y="3165475"/>
          <p14:tracePt t="169520" x="7180263" y="3178175"/>
          <p14:tracePt t="169543" x="7167563" y="3190875"/>
          <p14:tracePt t="169551" x="7154863" y="3203575"/>
          <p14:tracePt t="169558" x="7142163" y="3216275"/>
          <p14:tracePt t="169566" x="7118350" y="3241675"/>
          <p14:tracePt t="169573" x="7092950" y="3267075"/>
          <p14:tracePt t="169579" x="7092950" y="3290888"/>
          <p14:tracePt t="169586" x="7054850" y="3316288"/>
          <p14:tracePt t="169594" x="7054850" y="3328988"/>
          <p14:tracePt t="169602" x="7029450" y="3341688"/>
          <p14:tracePt t="169609" x="7016750" y="3367088"/>
          <p14:tracePt t="169619" x="6992938" y="3378200"/>
          <p14:tracePt t="169626" x="6980238" y="3390900"/>
          <p14:tracePt t="169641" x="6967538" y="3403600"/>
          <p14:tracePt t="169646" x="6954838" y="3403600"/>
          <p14:tracePt t="169653" x="6954838" y="3416300"/>
          <p14:tracePt t="169661" x="6942138" y="3429000"/>
          <p14:tracePt t="169669" x="6929438" y="3429000"/>
          <p14:tracePt t="169675" x="6916738" y="3441700"/>
          <p14:tracePt t="169685" x="6905625" y="3441700"/>
          <p14:tracePt t="169691" x="6892925" y="3454400"/>
          <p14:tracePt t="169698" x="6880225" y="3467100"/>
          <p14:tracePt t="169720" x="6867525" y="3467100"/>
          <p14:tracePt t="169736" x="6867525" y="3479800"/>
          <p14:tracePt t="169752" x="6854825" y="3479800"/>
          <p14:tracePt t="169773" x="6842125" y="3479800"/>
          <p14:tracePt t="169846" x="6829425" y="3479800"/>
          <p14:tracePt t="169883" x="6816725" y="3479800"/>
          <p14:tracePt t="169912" x="6805613" y="3479800"/>
          <p14:tracePt t="169920" x="6792913" y="3479800"/>
          <p14:tracePt t="169927" x="6780213" y="3479800"/>
          <p14:tracePt t="169935" x="6767513" y="3479800"/>
          <p14:tracePt t="169941" x="6754813" y="3479800"/>
          <p14:tracePt t="169949" x="6729413" y="3479800"/>
          <p14:tracePt t="169957" x="6704013" y="3479800"/>
          <p14:tracePt t="169970" x="6680200" y="3479800"/>
          <p14:tracePt t="169987" x="6667500" y="3479800"/>
          <p14:tracePt t="170007" x="6654800" y="3479800"/>
          <p14:tracePt t="170051" x="6654800" y="3467100"/>
          <p14:tracePt t="170066" x="6654800" y="3454400"/>
          <p14:tracePt t="170125" x="6654800" y="3441700"/>
          <p14:tracePt t="170139" x="6667500" y="3441700"/>
          <p14:tracePt t="170154" x="6667500" y="3429000"/>
          <p14:tracePt t="170182" x="6667500" y="3416300"/>
          <p14:tracePt t="170198" x="6667500" y="3403600"/>
          <p14:tracePt t="170206" x="6680200" y="3403600"/>
          <p14:tracePt t="170213" x="6692900" y="3390900"/>
          <p14:tracePt t="170228" x="6692900" y="3378200"/>
          <p14:tracePt t="170236" x="6704013" y="3378200"/>
          <p14:tracePt t="170242" x="6704013" y="3367088"/>
          <p14:tracePt t="170256" x="6704013" y="3354388"/>
          <p14:tracePt t="170271" x="6716713" y="3354388"/>
          <p14:tracePt t="170279" x="6716713" y="3341688"/>
          <p14:tracePt t="170345" x="6729413" y="3341688"/>
          <p14:tracePt t="170579" x="6716713" y="3354388"/>
          <p14:tracePt t="170593" x="6704013" y="3367088"/>
          <p14:tracePt t="170601" x="6692900" y="3367088"/>
          <p14:tracePt t="170607" x="6667500" y="3390900"/>
          <p14:tracePt t="170621" x="6667500" y="3403600"/>
          <p14:tracePt t="170628" x="6654800" y="3403600"/>
          <p14:tracePt t="170642" x="6654800" y="3416300"/>
          <p14:tracePt t="170650" x="6642100" y="3416300"/>
          <p14:tracePt t="170765" x="6654800" y="3403600"/>
          <p14:tracePt t="170810" x="6667500" y="3403600"/>
          <p14:tracePt t="170832" x="6680200" y="3403600"/>
          <p14:tracePt t="170838" x="6680200" y="3390900"/>
          <p14:tracePt t="170868" x="6692900" y="3390900"/>
          <p14:tracePt t="170912" x="6692900" y="3378200"/>
          <p14:tracePt t="170920" x="6704013" y="3378200"/>
          <p14:tracePt t="170957" x="6716713" y="3378200"/>
          <p14:tracePt t="170963" x="6729413" y="3378200"/>
          <p14:tracePt t="170978" x="6742113" y="3378200"/>
          <p14:tracePt t="170985" x="6767513" y="3378200"/>
          <p14:tracePt t="170993" x="6816725" y="3378200"/>
          <p14:tracePt t="171002" x="6867525" y="3378200"/>
          <p14:tracePt t="171006" x="6892925" y="3378200"/>
          <p14:tracePt t="171013" x="6942138" y="3378200"/>
          <p14:tracePt t="171022" x="6980238" y="3378200"/>
          <p14:tracePt t="171029" x="7016750" y="3378200"/>
          <p14:tracePt t="171036" x="7042150" y="3378200"/>
          <p14:tracePt t="171043" x="7080250" y="3378200"/>
          <p14:tracePt t="171053" x="7118350" y="3378200"/>
          <p14:tracePt t="171058" x="7154863" y="3367088"/>
          <p14:tracePt t="171065" x="7192963" y="3367088"/>
          <p14:tracePt t="171074" x="7218363" y="3367088"/>
          <p14:tracePt t="171080" x="7254875" y="3367088"/>
          <p14:tracePt t="171086" x="7292975" y="3367088"/>
          <p14:tracePt t="171094" x="7318375" y="3367088"/>
          <p14:tracePt t="171103" x="7329488" y="3367088"/>
          <p14:tracePt t="171108" x="7342188" y="3367088"/>
          <p14:tracePt t="171115" x="7367588" y="3367088"/>
          <p14:tracePt t="171123" x="7380288" y="3367088"/>
          <p14:tracePt t="171130" x="7392988" y="3367088"/>
          <p14:tracePt t="171136" x="7405688" y="3378200"/>
          <p14:tracePt t="171181" x="7405688" y="3390900"/>
          <p14:tracePt t="171202" x="7405688" y="3403600"/>
          <p14:tracePt t="171211" x="7405688" y="3416300"/>
          <p14:tracePt t="171226" x="7405688" y="3429000"/>
          <p14:tracePt t="171248" x="7405688" y="3441700"/>
          <p14:tracePt t="171255" x="7392988" y="3441700"/>
          <p14:tracePt t="171268" x="7380288" y="3454400"/>
          <p14:tracePt t="171276" x="7367588" y="3467100"/>
          <p14:tracePt t="171298" x="7342188" y="3467100"/>
          <p14:tracePt t="171306" x="7342188" y="3479800"/>
          <p14:tracePt t="171313" x="7329488" y="3479800"/>
          <p14:tracePt t="171320" x="7318375" y="3479800"/>
          <p14:tracePt t="171327" x="7305675" y="3479800"/>
          <p14:tracePt t="171336" x="7292975" y="3479800"/>
          <p14:tracePt t="171342" x="7267575" y="3479800"/>
          <p14:tracePt t="171356" x="7254875" y="3479800"/>
          <p14:tracePt t="171377" x="7242175" y="3479800"/>
          <p14:tracePt t="171391" x="7229475" y="3479800"/>
          <p14:tracePt t="171486" x="7242175" y="3479800"/>
          <p14:tracePt t="171522" x="7254875" y="3479800"/>
          <p14:tracePt t="171560" x="7267575" y="3479800"/>
          <p14:tracePt t="171589" x="7280275" y="3479800"/>
          <p14:tracePt t="171597" x="7292975" y="3479800"/>
          <p14:tracePt t="171613" x="7292975" y="3467100"/>
          <p14:tracePt t="171648" x="7305675" y="3467100"/>
          <p14:tracePt t="171708" x="7318375" y="3454400"/>
          <p14:tracePt t="171766" x="7329488" y="3454400"/>
          <p14:tracePt t="171782" x="7342188" y="3454400"/>
          <p14:tracePt t="171796" x="7354888" y="3454400"/>
          <p14:tracePt t="171803" x="7367588" y="3454400"/>
          <p14:tracePt t="171811" x="7380288" y="3454400"/>
          <p14:tracePt t="171820" x="7418388" y="3454400"/>
          <p14:tracePt t="171826" x="7454900" y="3454400"/>
          <p14:tracePt t="171837" x="7480300" y="3467100"/>
          <p14:tracePt t="171841" x="7518400" y="3467100"/>
          <p14:tracePt t="171848" x="7531100" y="3467100"/>
          <p14:tracePt t="171857" x="7542213" y="3467100"/>
          <p14:tracePt t="171863" x="7567613" y="3467100"/>
          <p14:tracePt t="171878" x="7580313" y="3467100"/>
          <p14:tracePt t="171893" x="7593013" y="3467100"/>
          <p14:tracePt t="171928" x="7605713" y="3467100"/>
          <p14:tracePt t="172178" x="7605713" y="3479800"/>
          <p14:tracePt t="172223" x="7605713" y="3490913"/>
          <p14:tracePt t="172282" x="7593013" y="3490913"/>
          <p14:tracePt t="172370" x="7580313" y="3490913"/>
          <p14:tracePt t="172392" x="7567613" y="3490913"/>
          <p14:tracePt t="172399" x="7554913" y="3490913"/>
          <p14:tracePt t="172407" x="7554913" y="3479800"/>
          <p14:tracePt t="172414" x="7542213" y="3479800"/>
          <p14:tracePt t="172428" x="7531100" y="3479800"/>
          <p14:tracePt t="172436" x="7531100" y="3467100"/>
          <p14:tracePt t="172443" x="7518400" y="3467100"/>
          <p14:tracePt t="172453" x="7505700" y="3467100"/>
          <p14:tracePt t="172463" x="7505700" y="3454400"/>
          <p14:tracePt t="172522" x="7505700" y="3441700"/>
          <p14:tracePt t="172575" x="7518400" y="3441700"/>
          <p14:tracePt t="172604" x="7531100" y="3441700"/>
          <p14:tracePt t="172641" x="7542213" y="3441700"/>
          <p14:tracePt t="172663" x="7554913" y="3441700"/>
          <p14:tracePt t="172670" x="7567613" y="3441700"/>
          <p14:tracePt t="172678" x="7580313" y="3441700"/>
          <p14:tracePt t="172693" x="7605713" y="3441700"/>
          <p14:tracePt t="172703" x="7618413" y="3441700"/>
          <p14:tracePt t="172707" x="7642225" y="3441700"/>
          <p14:tracePt t="172716" x="7654925" y="3441700"/>
          <p14:tracePt t="172722" x="7680325" y="3441700"/>
          <p14:tracePt t="172729" x="7693025" y="3441700"/>
          <p14:tracePt t="172737" x="7705725" y="3441700"/>
          <p14:tracePt t="172743" x="7718425" y="3441700"/>
          <p14:tracePt t="172753" x="7731125" y="3441700"/>
          <p14:tracePt t="172758" x="7742238" y="3441700"/>
          <p14:tracePt t="172769" x="7754938" y="3441700"/>
          <p14:tracePt t="172781" x="7780338" y="3429000"/>
          <p14:tracePt t="172795" x="7793038" y="3429000"/>
          <p14:tracePt t="172803" x="7805738" y="3429000"/>
          <p14:tracePt t="172825" x="7818438" y="3429000"/>
          <p14:tracePt t="172862" x="7818438" y="3416300"/>
          <p14:tracePt t="172898" x="7831138" y="3416300"/>
          <p14:tracePt t="172970" x="7843838" y="3416300"/>
          <p14:tracePt t="172991" x="7843838" y="3403600"/>
          <p14:tracePt t="173006" x="7854950" y="3403600"/>
          <p14:tracePt t="173028" x="7867650" y="3403600"/>
          <p14:tracePt t="173042" x="7867650" y="3390900"/>
          <p14:tracePt t="173056" x="7880350" y="3390900"/>
          <p14:tracePt t="173084" x="7893050" y="3390900"/>
          <p14:tracePt t="173107" x="7905750" y="3378200"/>
          <p14:tracePt t="173113" x="7918450" y="3378200"/>
          <p14:tracePt t="173121" x="7931150" y="3378200"/>
          <p14:tracePt t="173127" x="7943850" y="3378200"/>
          <p14:tracePt t="173142" x="7954963" y="3367088"/>
          <p14:tracePt t="173150" x="7967663" y="3367088"/>
          <p14:tracePt t="173157" x="7980363" y="3367088"/>
          <p14:tracePt t="173163" x="7993063" y="3354388"/>
          <p14:tracePt t="173178" x="8005763" y="3354388"/>
          <p14:tracePt t="173200" x="8018463" y="3354388"/>
          <p14:tracePt t="173207" x="8031163" y="3354388"/>
          <p14:tracePt t="173301" x="8043863" y="3354388"/>
          <p14:tracePt t="173423" x="8043863" y="3367088"/>
          <p14:tracePt t="173459" x="8031163" y="3367088"/>
          <p14:tracePt t="173467" x="8018463" y="3367088"/>
          <p14:tracePt t="173472" x="8005763" y="3367088"/>
          <p14:tracePt t="173480" x="7980363" y="3378200"/>
          <p14:tracePt t="173489" x="7931150" y="3390900"/>
          <p14:tracePt t="173495" x="7805738" y="3403600"/>
          <p14:tracePt t="173504" x="7718425" y="3429000"/>
          <p14:tracePt t="173511" x="7654925" y="3454400"/>
          <p14:tracePt t="173520" x="7580313" y="3467100"/>
          <p14:tracePt t="173525" x="7542213" y="3467100"/>
          <p14:tracePt t="173531" x="7505700" y="3467100"/>
          <p14:tracePt t="173538" x="7480300" y="3467100"/>
          <p14:tracePt t="173545" x="7454900" y="3479800"/>
          <p14:tracePt t="173553" x="7429500" y="3479800"/>
          <p14:tracePt t="173569" x="7418388" y="3490913"/>
          <p14:tracePt t="173575" x="7405688" y="3490913"/>
          <p14:tracePt t="173586" x="7392988" y="3490913"/>
          <p14:tracePt t="173590" x="7380288" y="3490913"/>
          <p14:tracePt t="173605" x="7354888" y="3490913"/>
          <p14:tracePt t="173620" x="7329488" y="3490913"/>
          <p14:tracePt t="173626" x="7305675" y="3490913"/>
          <p14:tracePt t="173637" x="7280275" y="3503613"/>
          <p14:tracePt t="173641" x="7254875" y="3503613"/>
          <p14:tracePt t="173648" x="7218363" y="3516313"/>
          <p14:tracePt t="173655" x="7192963" y="3516313"/>
          <p14:tracePt t="173662" x="7180263" y="3516313"/>
          <p14:tracePt t="173670" x="7142163" y="3516313"/>
          <p14:tracePt t="173677" x="7118350" y="3516313"/>
          <p14:tracePt t="173686" x="7092950" y="3516313"/>
          <p14:tracePt t="173691" x="7080250" y="3516313"/>
          <p14:tracePt t="173698" x="7054850" y="3516313"/>
          <p14:tracePt t="173706" x="7029450" y="3516313"/>
          <p14:tracePt t="173713" x="7005638" y="3516313"/>
          <p14:tracePt t="173720" x="6967538" y="3516313"/>
          <p14:tracePt t="173728" x="6954838" y="3516313"/>
          <p14:tracePt t="173736" x="6942138" y="3529013"/>
          <p14:tracePt t="173742" x="6916738" y="3529013"/>
          <p14:tracePt t="173752" x="6880225" y="3541713"/>
          <p14:tracePt t="173757" x="6867525" y="3541713"/>
          <p14:tracePt t="173765" x="6854825" y="3554413"/>
          <p14:tracePt t="173775" x="6829425" y="3554413"/>
          <p14:tracePt t="173780" x="6816725" y="3554413"/>
          <p14:tracePt t="173786" x="6805613" y="3554413"/>
          <p14:tracePt t="173794" x="6780213" y="3567113"/>
          <p14:tracePt t="173803" x="6767513" y="3567113"/>
          <p14:tracePt t="173808" x="6754813" y="3567113"/>
          <p14:tracePt t="173819" x="6729413" y="3579813"/>
          <p14:tracePt t="173824" x="6704013" y="3579813"/>
          <p14:tracePt t="173839" x="6680200" y="3579813"/>
          <p14:tracePt t="173845" x="6667500" y="3579813"/>
          <p14:tracePt t="173853" x="6642100" y="3579813"/>
          <p14:tracePt t="173860" x="6616700" y="3590925"/>
          <p14:tracePt t="173870" x="6604000" y="3590925"/>
          <p14:tracePt t="173875" x="6580188" y="3603625"/>
          <p14:tracePt t="173881" x="6567488" y="3603625"/>
          <p14:tracePt t="173888" x="6542088" y="3603625"/>
          <p14:tracePt t="173895" x="6529388" y="3603625"/>
          <p14:tracePt t="173903" x="6503988" y="3603625"/>
          <p14:tracePt t="173919" x="6442075" y="3616325"/>
          <p14:tracePt t="173925" x="6429375" y="3616325"/>
          <p14:tracePt t="173931" x="6403975" y="3629025"/>
          <p14:tracePt t="173939" x="6380163" y="3629025"/>
          <p14:tracePt t="173946" x="6354763" y="3641725"/>
          <p14:tracePt t="173953" x="6329363" y="3641725"/>
          <p14:tracePt t="173961" x="6316663" y="3641725"/>
          <p14:tracePt t="173969" x="6291263" y="3641725"/>
          <p14:tracePt t="173976" x="6267450" y="3641725"/>
          <p14:tracePt t="173986" x="6254750" y="3641725"/>
          <p14:tracePt t="173991" x="6242050" y="3641725"/>
          <p14:tracePt t="174000" x="6216650" y="3654425"/>
          <p14:tracePt t="174006" x="6191250" y="3654425"/>
          <p14:tracePt t="174022" x="6180138" y="3667125"/>
          <p14:tracePt t="174028" x="6167438" y="3667125"/>
          <p14:tracePt t="174036" x="6154738" y="3667125"/>
          <p14:tracePt t="174053" x="6142038" y="3667125"/>
          <p14:tracePt t="174057" x="6129338" y="3667125"/>
          <p14:tracePt t="174066" x="6116638" y="3667125"/>
          <p14:tracePt t="174073" x="6103938" y="3679825"/>
          <p14:tracePt t="174088" x="6078538" y="3679825"/>
          <p14:tracePt t="174103" x="6067425" y="3679825"/>
          <p14:tracePt t="174116" x="6054725" y="3679825"/>
          <p14:tracePt t="174123" x="6042025" y="3679825"/>
          <p14:tracePt t="174129" x="6042025" y="3692525"/>
          <p14:tracePt t="174136" x="6029325" y="3692525"/>
          <p14:tracePt t="174157" x="6003925" y="3692525"/>
          <p14:tracePt t="174179" x="5991225" y="3692525"/>
          <p14:tracePt t="174186" x="5978525" y="3703638"/>
          <p14:tracePt t="174202" x="5967413" y="3716338"/>
          <p14:tracePt t="174207" x="5954713" y="3716338"/>
          <p14:tracePt t="174221" x="5942013" y="3716338"/>
          <p14:tracePt t="174262" x="5929313" y="3716338"/>
          <p14:tracePt t="174277" x="5929313" y="3729038"/>
          <p14:tracePt t="174305" x="5916613" y="3729038"/>
          <p14:tracePt t="174326" x="5903913" y="3729038"/>
          <p14:tracePt t="174361" x="5903913" y="3741738"/>
          <p14:tracePt t="174375" x="5891213" y="3741738"/>
          <p14:tracePt t="174783" x="5903913" y="3741738"/>
          <p14:tracePt t="174806" x="5903913" y="3729038"/>
          <p14:tracePt t="174820" x="5916613" y="3729038"/>
          <p14:tracePt t="174902" x="5929313" y="3729038"/>
          <p14:tracePt t="174973" x="5942013" y="3729038"/>
          <p14:tracePt t="175054" x="5954713" y="3729038"/>
          <p14:tracePt t="175092" x="5967413" y="3729038"/>
          <p14:tracePt t="175143" x="5967413" y="3716338"/>
          <p14:tracePt t="175151" x="5978525" y="3716338"/>
          <p14:tracePt t="175194" x="5991225" y="3716338"/>
          <p14:tracePt t="175239" x="6003925" y="3716338"/>
          <p14:tracePt t="175246" x="6016625" y="3716338"/>
          <p14:tracePt t="175290" x="6029325" y="3716338"/>
          <p14:tracePt t="175313" x="6042025" y="3716338"/>
          <p14:tracePt t="175349" x="6054725" y="3716338"/>
          <p14:tracePt t="175371" x="6067425" y="3716338"/>
          <p14:tracePt t="175386" x="6067425" y="3703638"/>
          <p14:tracePt t="175411" x="6078538" y="3703638"/>
          <p14:tracePt t="175444" x="6091238" y="3703638"/>
          <p14:tracePt t="175487" x="6103938" y="3703638"/>
          <p14:tracePt t="175517" x="6116638" y="3703638"/>
          <p14:tracePt t="175555" x="6129338" y="3703638"/>
          <p14:tracePt t="175583" x="6142038" y="3703638"/>
          <p14:tracePt t="175627" x="6154738" y="3703638"/>
          <p14:tracePt t="175663" x="6167438" y="3703638"/>
          <p14:tracePt t="175686" x="6180138" y="3703638"/>
          <p14:tracePt t="175730" x="6191250" y="3703638"/>
          <p14:tracePt t="175759" x="6203950" y="3703638"/>
          <p14:tracePt t="175782" x="6229350" y="3703638"/>
          <p14:tracePt t="175789" x="6242050" y="3703638"/>
          <p14:tracePt t="175797" x="6254750" y="3703638"/>
          <p14:tracePt t="175804" x="6280150" y="3703638"/>
          <p14:tracePt t="175812" x="6303963" y="3703638"/>
          <p14:tracePt t="175819" x="6316663" y="3703638"/>
          <p14:tracePt t="175827" x="6329363" y="3703638"/>
          <p14:tracePt t="175836" x="6354763" y="3716338"/>
          <p14:tracePt t="175841" x="6367463" y="3716338"/>
          <p14:tracePt t="175848" x="6380163" y="3716338"/>
          <p14:tracePt t="175855" x="6391275" y="3716338"/>
          <p14:tracePt t="175869" x="6403975" y="3716338"/>
          <p14:tracePt t="175885" x="6416675" y="3716338"/>
          <p14:tracePt t="175903" x="6429375" y="3716338"/>
          <p14:tracePt t="175937" x="6442075" y="3716338"/>
          <p14:tracePt t="175958" x="6442075" y="3729038"/>
          <p14:tracePt t="175996" x="6454775" y="3729038"/>
          <p14:tracePt t="176048" x="6467475" y="3729038"/>
          <p14:tracePt t="176070" x="6480175" y="3729038"/>
          <p14:tracePt t="176107" x="6492875" y="3729038"/>
          <p14:tracePt t="176122" x="6492875" y="3741738"/>
          <p14:tracePt t="176144" x="6516688" y="3741738"/>
          <p14:tracePt t="176152" x="6542088" y="3754438"/>
          <p14:tracePt t="176159" x="6592888" y="3754438"/>
          <p14:tracePt t="176169" x="6642100" y="3767138"/>
          <p14:tracePt t="176175" x="6680200" y="3767138"/>
          <p14:tracePt t="176181" x="6729413" y="3779838"/>
          <p14:tracePt t="176189" x="6767513" y="3779838"/>
          <p14:tracePt t="176196" x="6829425" y="3792538"/>
          <p14:tracePt t="176203" x="6842125" y="3803650"/>
          <p14:tracePt t="176210" x="6880225" y="3803650"/>
          <p14:tracePt t="176219" x="6916738" y="3816350"/>
          <p14:tracePt t="176225" x="6942138" y="3816350"/>
          <p14:tracePt t="176236" x="6967538" y="3816350"/>
          <p14:tracePt t="176241" x="6992938" y="3816350"/>
          <p14:tracePt t="176255" x="7005638" y="3816350"/>
          <p14:tracePt t="176263" x="7016750" y="3816350"/>
          <p14:tracePt t="176293" x="7029450" y="3816350"/>
          <p14:tracePt t="176307" x="7042150" y="3816350"/>
          <p14:tracePt t="176769" x="7029450" y="3816350"/>
          <p14:tracePt t="176791" x="7016750" y="3816350"/>
          <p14:tracePt t="176797" x="7005638" y="3816350"/>
          <p14:tracePt t="176806" x="6992938" y="3816350"/>
          <p14:tracePt t="176812" x="6980238" y="3816350"/>
          <p14:tracePt t="176819" x="6942138" y="3816350"/>
          <p14:tracePt t="176827" x="6916738" y="3816350"/>
          <p14:tracePt t="176836" x="6905625" y="3816350"/>
          <p14:tracePt t="176842" x="6892925" y="3816350"/>
          <p14:tracePt t="176852" x="6867525" y="3816350"/>
          <p14:tracePt t="176864" x="6854825" y="3803650"/>
          <p14:tracePt t="176872" x="6842125" y="3803650"/>
          <p14:tracePt t="176879" x="6829425" y="3803650"/>
          <p14:tracePt t="176887" x="6816725" y="3792538"/>
          <p14:tracePt t="176904" x="6816725" y="3779838"/>
          <p14:tracePt t="176918" x="6792913" y="3779838"/>
          <p14:tracePt t="176937" x="6780213" y="3779838"/>
          <p14:tracePt t="176973" x="6780213" y="3767138"/>
          <p14:tracePt t="176988" x="6767513" y="3767138"/>
          <p14:tracePt t="177130" x="6767513" y="3754438"/>
          <p14:tracePt t="177279" x="6767513" y="3741738"/>
          <p14:tracePt t="177306" x="6780213" y="3741738"/>
          <p14:tracePt t="177323" x="6780213" y="3729038"/>
          <p14:tracePt t="177344" x="6805613" y="3729038"/>
          <p14:tracePt t="177359" x="6829425" y="3729038"/>
          <p14:tracePt t="177368" x="6867525" y="3729038"/>
          <p14:tracePt t="177375" x="6892925" y="3716338"/>
          <p14:tracePt t="177381" x="6916738" y="3716338"/>
          <p14:tracePt t="177390" x="6954838" y="3716338"/>
          <p14:tracePt t="177396" x="6967538" y="3703638"/>
          <p14:tracePt t="177403" x="6992938" y="3703638"/>
          <p14:tracePt t="177410" x="7005638" y="3703638"/>
          <p14:tracePt t="177427" x="7016750" y="3703638"/>
          <p14:tracePt t="177440" x="7029450" y="3703638"/>
          <p14:tracePt t="177469" x="7042150" y="3703638"/>
          <p14:tracePt t="178910" x="7054850" y="3703638"/>
          <p14:tracePt t="178917" x="7067550" y="3703638"/>
          <p14:tracePt t="178932" x="7080250" y="3703638"/>
          <p14:tracePt t="178938" x="7092950" y="3692525"/>
          <p14:tracePt t="178945" x="7105650" y="3692525"/>
          <p14:tracePt t="178968" x="7118350" y="3692525"/>
          <p14:tracePt t="178975" x="7129463" y="3692525"/>
          <p14:tracePt t="178990" x="7142163" y="3692525"/>
          <p14:tracePt t="178998" x="7154863" y="3692525"/>
          <p14:tracePt t="179005" x="7167563" y="3692525"/>
          <p14:tracePt t="179012" x="7180263" y="3692525"/>
          <p14:tracePt t="179019" x="7205663" y="3692525"/>
          <p14:tracePt t="179026" x="7218363" y="3692525"/>
          <p14:tracePt t="179034" x="7229475" y="3692525"/>
          <p14:tracePt t="179041" x="7254875" y="3692525"/>
          <p14:tracePt t="179050" x="7280275" y="3692525"/>
          <p14:tracePt t="179056" x="7292975" y="3692525"/>
          <p14:tracePt t="179063" x="7318375" y="3692525"/>
          <p14:tracePt t="179070" x="7329488" y="3692525"/>
          <p14:tracePt t="179077" x="7354888" y="3692525"/>
          <p14:tracePt t="179085" x="7380288" y="3692525"/>
          <p14:tracePt t="179092" x="7405688" y="3679825"/>
          <p14:tracePt t="179099" x="7442200" y="3679825"/>
          <p14:tracePt t="179107" x="7467600" y="3679825"/>
          <p14:tracePt t="179114" x="7493000" y="3692525"/>
          <p14:tracePt t="179122" x="7518400" y="3692525"/>
          <p14:tracePt t="179129" x="7554913" y="3692525"/>
          <p14:tracePt t="179136" x="7593013" y="3692525"/>
          <p14:tracePt t="179144" x="7618413" y="3692525"/>
          <p14:tracePt t="179153" x="7642225" y="3692525"/>
          <p14:tracePt t="179159" x="7654925" y="3692525"/>
          <p14:tracePt t="179166" x="7680325" y="3692525"/>
          <p14:tracePt t="179173" x="7705725" y="3703638"/>
          <p14:tracePt t="179181" x="7718425" y="3703638"/>
          <p14:tracePt t="179188" x="7731125" y="3703638"/>
          <p14:tracePt t="179195" x="7754938" y="3703638"/>
          <p14:tracePt t="179203" x="7767638" y="3703638"/>
          <p14:tracePt t="179210" x="7780338" y="3716338"/>
          <p14:tracePt t="179217" x="7805738" y="3716338"/>
          <p14:tracePt t="179233" x="7818438" y="3729038"/>
          <p14:tracePt t="179239" x="7831138" y="3741738"/>
          <p14:tracePt t="179247" x="7843838" y="3741738"/>
          <p14:tracePt t="179255" x="7854950" y="3741738"/>
          <p14:tracePt t="179270" x="7867650" y="3741738"/>
          <p14:tracePt t="179277" x="7867650" y="3754438"/>
          <p14:tracePt t="179351" x="7867650" y="3767138"/>
          <p14:tracePt t="179358" x="7854950" y="3767138"/>
          <p14:tracePt t="179372" x="7818438" y="3779838"/>
          <p14:tracePt t="179379" x="7742238" y="3792538"/>
          <p14:tracePt t="179386" x="7693025" y="3803650"/>
          <p14:tracePt t="179393" x="7631113" y="3816350"/>
          <p14:tracePt t="179402" x="7593013" y="3829050"/>
          <p14:tracePt t="179408" x="7554913" y="3829050"/>
          <p14:tracePt t="179416" x="7518400" y="3841750"/>
          <p14:tracePt t="179423" x="7467600" y="3841750"/>
          <p14:tracePt t="179430" x="7429500" y="3854450"/>
          <p14:tracePt t="179437" x="7392988" y="3854450"/>
          <p14:tracePt t="179445" x="7354888" y="3867150"/>
          <p14:tracePt t="179453" x="7329488" y="3867150"/>
          <p14:tracePt t="179459" x="7280275" y="3879850"/>
          <p14:tracePt t="179467" x="7242175" y="3879850"/>
          <p14:tracePt t="179474" x="7218363" y="3879850"/>
          <p14:tracePt t="179482" x="7205663" y="3892550"/>
          <p14:tracePt t="179488" x="7180263" y="3892550"/>
          <p14:tracePt t="179495" x="7154863" y="3892550"/>
          <p14:tracePt t="179503" x="7129463" y="3892550"/>
          <p14:tracePt t="179509" x="7105650" y="3892550"/>
          <p14:tracePt t="179516" x="7080250" y="3905250"/>
          <p14:tracePt t="179523" x="7067550" y="3905250"/>
          <p14:tracePt t="179530" x="7029450" y="3905250"/>
          <p14:tracePt t="179537" x="7005638" y="3905250"/>
          <p14:tracePt t="179544" x="6967538" y="3905250"/>
          <p14:tracePt t="179552" x="6942138" y="3905250"/>
          <p14:tracePt t="179558" x="6929438" y="3905250"/>
          <p14:tracePt t="179566" x="6916738" y="3905250"/>
          <p14:tracePt t="179572" x="6892925" y="3905250"/>
          <p14:tracePt t="179579" x="6854825" y="3905250"/>
          <p14:tracePt t="179587" x="6842125" y="3905250"/>
          <p14:tracePt t="179594" x="6816725" y="3905250"/>
          <p14:tracePt t="179602" x="6792913" y="3905250"/>
          <p14:tracePt t="179609" x="6754813" y="3905250"/>
          <p14:tracePt t="179617" x="6742113" y="3905250"/>
          <p14:tracePt t="179624" x="6704013" y="3905250"/>
          <p14:tracePt t="179632" x="6680200" y="3905250"/>
          <p14:tracePt t="179639" x="6667500" y="3905250"/>
          <p14:tracePt t="179646" x="6654800" y="3905250"/>
          <p14:tracePt t="179654" x="6629400" y="3905250"/>
          <p14:tracePt t="179660" x="6616700" y="3905250"/>
          <p14:tracePt t="179667" x="6616700" y="3892550"/>
          <p14:tracePt t="179674" x="6592888" y="3892550"/>
          <p14:tracePt t="179681" x="6580188" y="3892550"/>
          <p14:tracePt t="179688" x="6567488" y="3892550"/>
          <p14:tracePt t="179695" x="6554788" y="3892550"/>
          <p14:tracePt t="179711" x="6529388" y="3892550"/>
          <p14:tracePt t="179725" x="6516688" y="3892550"/>
          <p14:tracePt t="179732" x="6503988" y="3892550"/>
          <p14:tracePt t="179738" x="6492875" y="3892550"/>
          <p14:tracePt t="179746" x="6480175" y="3879850"/>
          <p14:tracePt t="179753" x="6454775" y="3879850"/>
          <p14:tracePt t="179760" x="6442075" y="3879850"/>
          <p14:tracePt t="179766" x="6416675" y="3879850"/>
          <p14:tracePt t="179774" x="6391275" y="3879850"/>
          <p14:tracePt t="179783" x="6367463" y="3879850"/>
          <p14:tracePt t="179788" x="6329363" y="3879850"/>
          <p14:tracePt t="179795" x="6303963" y="3879850"/>
          <p14:tracePt t="179803" x="6267450" y="3879850"/>
          <p14:tracePt t="179810" x="6254750" y="3879850"/>
          <p14:tracePt t="179817" x="6216650" y="3879850"/>
          <p14:tracePt t="179825" x="6191250" y="3879850"/>
          <p14:tracePt t="179833" x="6167438" y="3879850"/>
          <p14:tracePt t="179839" x="6142038" y="3879850"/>
          <p14:tracePt t="179847" x="6103938" y="3879850"/>
          <p14:tracePt t="179855" x="6078538" y="3892550"/>
          <p14:tracePt t="179862" x="6054725" y="3892550"/>
          <p14:tracePt t="179869" x="6042025" y="3892550"/>
          <p14:tracePt t="179877" x="6016625" y="3892550"/>
          <p14:tracePt t="179883" x="5991225" y="3892550"/>
          <p14:tracePt t="179891" x="5967413" y="3905250"/>
          <p14:tracePt t="179901" x="5954713" y="3905250"/>
          <p14:tracePt t="179906" x="5942013" y="3905250"/>
          <p14:tracePt t="179913" x="5916613" y="3916363"/>
          <p14:tracePt t="179922" x="5903913" y="3916363"/>
          <p14:tracePt t="179928" x="5891213" y="3916363"/>
          <p14:tracePt t="179935" x="5867400" y="3916363"/>
          <p14:tracePt t="179942" x="5854700" y="3929063"/>
          <p14:tracePt t="179949" x="5842000" y="3929063"/>
          <p14:tracePt t="179956" x="5829300" y="3929063"/>
          <p14:tracePt t="179963" x="5816600" y="3941763"/>
          <p14:tracePt t="179971" x="5803900" y="3941763"/>
          <p14:tracePt t="179985" x="5791200" y="3941763"/>
          <p14:tracePt t="180006" x="5778500" y="3941763"/>
          <p14:tracePt t="180402" x="5791200" y="3941763"/>
          <p14:tracePt t="180747" x="5803900" y="3929063"/>
          <p14:tracePt t="180793" x="5803900" y="3916363"/>
          <p14:tracePt t="180799" x="5816600" y="3916363"/>
          <p14:tracePt t="180821" x="5829300" y="3916363"/>
          <p14:tracePt t="180850" x="5842000" y="3916363"/>
          <p14:tracePt t="180887" x="5854700" y="3916363"/>
          <p14:tracePt t="180909" x="5854700" y="3905250"/>
          <p14:tracePt t="180917" x="5867400" y="3905250"/>
          <p14:tracePt t="180939" x="5878513" y="3905250"/>
          <p14:tracePt t="180946" x="5891213" y="3905250"/>
          <p14:tracePt t="180954" x="5916613" y="3905250"/>
          <p14:tracePt t="180962" x="5942013" y="3905250"/>
          <p14:tracePt t="180969" x="5967413" y="3905250"/>
          <p14:tracePt t="180977" x="5991225" y="3905250"/>
          <p14:tracePt t="180983" x="6016625" y="3905250"/>
          <p14:tracePt t="180991" x="6029325" y="3905250"/>
          <p14:tracePt t="180998" x="6054725" y="3905250"/>
          <p14:tracePt t="181006" x="6067425" y="3916363"/>
          <p14:tracePt t="181014" x="6078538" y="3916363"/>
          <p14:tracePt t="181020" x="6091238" y="3916363"/>
          <p14:tracePt t="181028" x="6103938" y="3916363"/>
          <p14:tracePt t="181034" x="6116638" y="3916363"/>
          <p14:tracePt t="181050" x="6129338" y="3916363"/>
          <p14:tracePt t="181056" x="6142038" y="3916363"/>
          <p14:tracePt t="181070" x="6154738" y="3916363"/>
          <p14:tracePt t="181076" x="6154738" y="3929063"/>
          <p14:tracePt t="181083" x="6167438" y="3929063"/>
          <p14:tracePt t="181090" x="6180138" y="3929063"/>
          <p14:tracePt t="181111" x="6191250" y="3929063"/>
          <p14:tracePt t="181141" x="6203950" y="3941763"/>
          <p14:tracePt t="181178" x="6216650" y="3941763"/>
          <p14:tracePt t="181191" x="6229350" y="3941763"/>
          <p14:tracePt t="181199" x="6242050" y="3941763"/>
          <p14:tracePt t="181214" x="6254750" y="3941763"/>
          <p14:tracePt t="181229" x="6267450" y="3941763"/>
          <p14:tracePt t="181236" x="6280150" y="3954463"/>
          <p14:tracePt t="181251" x="6291263" y="3954463"/>
          <p14:tracePt t="181273" x="6303963" y="3954463"/>
          <p14:tracePt t="181302" x="6316663" y="3967163"/>
          <p14:tracePt t="181492" x="6316663" y="3979863"/>
          <p14:tracePt t="181528" x="6316663" y="3992563"/>
          <p14:tracePt t="181595" x="6316663" y="4005263"/>
          <p14:tracePt t="181602" x="6303963" y="4005263"/>
          <p14:tracePt t="181639" x="6291263" y="4017963"/>
          <p14:tracePt t="181653" x="6267450" y="4017963"/>
          <p14:tracePt t="181669" x="6254750" y="4029075"/>
          <p14:tracePt t="181683" x="6242050" y="4041775"/>
          <p14:tracePt t="181697" x="6216650" y="4041775"/>
          <p14:tracePt t="181712" x="6203950" y="4054475"/>
          <p14:tracePt t="181727" x="6191250" y="4054475"/>
          <p14:tracePt t="181741" x="6180138" y="4054475"/>
          <p14:tracePt t="181755" x="6167438" y="4054475"/>
          <p14:tracePt t="181888" x="6180138" y="4054475"/>
          <p14:tracePt t="181931" x="6191250" y="4041775"/>
          <p14:tracePt t="181968" x="6203950" y="4029075"/>
          <p14:tracePt t="182004" x="6229350" y="4017963"/>
          <p14:tracePt t="182012" x="6242050" y="4017963"/>
          <p14:tracePt t="182019" x="6254750" y="4005263"/>
          <p14:tracePt t="182026" x="6267450" y="4005263"/>
          <p14:tracePt t="182034" x="6291263" y="3992563"/>
          <p14:tracePt t="182041" x="6303963" y="3992563"/>
          <p14:tracePt t="182048" x="6329363" y="3992563"/>
          <p14:tracePt t="182056" x="6342063" y="3992563"/>
          <p14:tracePt t="182069" x="6367463" y="3979863"/>
          <p14:tracePt t="182086" x="6380163" y="3979863"/>
          <p14:tracePt t="182100" x="6391275" y="3979863"/>
          <p14:tracePt t="182107" x="6403975" y="3979863"/>
          <p14:tracePt t="182135" x="6416675" y="3979863"/>
          <p14:tracePt t="182163" x="6416675" y="3967163"/>
          <p14:tracePt t="182186" x="6429375" y="3967163"/>
          <p14:tracePt t="182259" x="6442075" y="3967163"/>
          <p14:tracePt t="182281" x="6454775" y="3967163"/>
          <p14:tracePt t="182347" x="6467475" y="3967163"/>
          <p14:tracePt t="182376" x="6480175" y="3967163"/>
          <p14:tracePt t="182420" x="6492875" y="3967163"/>
          <p14:tracePt t="182427" x="6503988" y="3979863"/>
          <p14:tracePt t="182442" x="6516688" y="3979863"/>
          <p14:tracePt t="182450" x="6529388" y="3979863"/>
          <p14:tracePt t="182457" x="6542088" y="3979863"/>
          <p14:tracePt t="182464" x="6580188" y="3992563"/>
          <p14:tracePt t="182472" x="6604000" y="4005263"/>
          <p14:tracePt t="182479" x="6629400" y="4017963"/>
          <p14:tracePt t="182487" x="6654800" y="4017963"/>
          <p14:tracePt t="182494" x="6680200" y="4029075"/>
          <p14:tracePt t="182501" x="6716713" y="4029075"/>
          <p14:tracePt t="182508" x="6729413" y="4041775"/>
          <p14:tracePt t="182516" x="6742113" y="4041775"/>
          <p14:tracePt t="182524" x="6767513" y="4041775"/>
          <p14:tracePt t="182531" x="6792913" y="4041775"/>
          <p14:tracePt t="182538" x="6805613" y="4054475"/>
          <p14:tracePt t="182546" x="6816725" y="4054475"/>
          <p14:tracePt t="182553" x="6842125" y="4067175"/>
          <p14:tracePt t="182560" x="6854825" y="4067175"/>
          <p14:tracePt t="182575" x="6867525" y="4067175"/>
          <p14:tracePt t="182583" x="6880225" y="4067175"/>
          <p14:tracePt t="182589" x="6905625" y="4067175"/>
          <p14:tracePt t="182603" x="6916738" y="4067175"/>
          <p14:tracePt t="182611" x="6929438" y="4067175"/>
          <p14:tracePt t="182619" x="6942138" y="4079875"/>
          <p14:tracePt t="182626" x="6967538" y="4079875"/>
          <p14:tracePt t="182641" x="6980238" y="4092575"/>
          <p14:tracePt t="182648" x="7005638" y="4092575"/>
          <p14:tracePt t="182662" x="7016750" y="4092575"/>
          <p14:tracePt t="182677" x="7029450" y="4092575"/>
          <p14:tracePt t="182684" x="7042150" y="4092575"/>
          <p14:tracePt t="182720" x="7054850" y="4092575"/>
          <p14:tracePt t="182736" x="7054850" y="4105275"/>
          <p14:tracePt t="183190" x="7042150" y="4105275"/>
          <p14:tracePt t="183212" x="7029450" y="4105275"/>
          <p14:tracePt t="183220" x="7016750" y="4092575"/>
          <p14:tracePt t="183235" x="6992938" y="4092575"/>
          <p14:tracePt t="183242" x="6967538" y="4067175"/>
          <p14:tracePt t="183247" x="6942138" y="4054475"/>
          <p14:tracePt t="183256" x="6916738" y="4041775"/>
          <p14:tracePt t="183269" x="6905625" y="4029075"/>
          <p14:tracePt t="183276" x="6880225" y="4017963"/>
          <p14:tracePt t="183290" x="6854825" y="4017963"/>
          <p14:tracePt t="183297" x="6854825" y="4005263"/>
          <p14:tracePt t="183305" x="6842125" y="3992563"/>
          <p14:tracePt t="183312" x="6829425" y="3992563"/>
          <p14:tracePt t="183319" x="6816725" y="3992563"/>
          <p14:tracePt t="183326" x="6805613" y="3979863"/>
          <p14:tracePt t="183340" x="6780213" y="3979863"/>
          <p14:tracePt t="183347" x="6780213" y="3967163"/>
          <p14:tracePt t="183353" x="6767513" y="3967163"/>
          <p14:tracePt t="183360" x="6754813" y="3967163"/>
          <p14:tracePt t="183375" x="6754813" y="3954463"/>
          <p14:tracePt t="183382" x="6742113" y="3954463"/>
          <p14:tracePt t="183396" x="6729413" y="3954463"/>
          <p14:tracePt t="183468" x="6729413" y="3941763"/>
          <p14:tracePt t="183596" x="6742113" y="3941763"/>
          <p14:tracePt t="183645" x="6742113" y="3929063"/>
          <p14:tracePt t="183667" x="6754813" y="3929063"/>
          <p14:tracePt t="183712" x="6767513" y="3929063"/>
          <p14:tracePt t="183741" x="6780213" y="3929063"/>
          <p14:tracePt t="183763" x="6792913" y="3929063"/>
          <p14:tracePt t="183770" x="6805613" y="3916363"/>
          <p14:tracePt t="183777" x="6816725" y="3916363"/>
          <p14:tracePt t="183785" x="6829425" y="3916363"/>
          <p14:tracePt t="183792" x="6842125" y="3916363"/>
          <p14:tracePt t="183801" x="6880225" y="3905250"/>
          <p14:tracePt t="183807" x="6892925" y="3905250"/>
          <p14:tracePt t="183814" x="6916738" y="3905250"/>
          <p14:tracePt t="183821" x="6929438" y="3905250"/>
          <p14:tracePt t="183828" x="6942138" y="3905250"/>
          <p14:tracePt t="183835" x="6954838" y="3905250"/>
          <p14:tracePt t="183843" x="6967538" y="3905250"/>
          <p14:tracePt t="183852" x="6980238" y="3892550"/>
          <p14:tracePt t="183858" x="6992938" y="3892550"/>
          <p14:tracePt t="183865" x="7005638" y="3892550"/>
          <p14:tracePt t="183879" x="7016750" y="3892550"/>
          <p14:tracePt t="183886" x="7016750" y="3879850"/>
          <p14:tracePt t="183904" x="7042150" y="3879850"/>
          <p14:tracePt t="183918" x="7054850" y="3879850"/>
          <p14:tracePt t="183939" x="7067550" y="3879850"/>
          <p14:tracePt t="183954" x="7080250" y="3879850"/>
          <p14:tracePt t="184234" x="7092950" y="3879850"/>
          <p14:tracePt t="184250" x="7092950" y="3892550"/>
          <p14:tracePt t="184299" x="7092950" y="3905250"/>
          <p14:tracePt t="184322" x="7105650" y="3916363"/>
          <p14:tracePt t="184329" x="7105650" y="3929063"/>
          <p14:tracePt t="184336" x="7118350" y="3929063"/>
          <p14:tracePt t="184344" x="7129463" y="3954463"/>
          <p14:tracePt t="184352" x="7154863" y="3979863"/>
          <p14:tracePt t="184358" x="7167563" y="4005263"/>
          <p14:tracePt t="184367" x="7180263" y="4029075"/>
          <p14:tracePt t="184374" x="7192963" y="4041775"/>
          <p14:tracePt t="184380" x="7192963" y="4054475"/>
          <p14:tracePt t="184388" x="7205663" y="4054475"/>
          <p14:tracePt t="184395" x="7205663" y="4067175"/>
          <p14:tracePt t="184410" x="7218363" y="4079875"/>
          <p14:tracePt t="184433" x="7218363" y="4092575"/>
          <p14:tracePt t="184477" x="7229475" y="4092575"/>
          <p14:tracePt t="186349" x="7242175" y="4092575"/>
          <p14:tracePt t="186357" x="7254875" y="4092575"/>
          <p14:tracePt t="186379" x="7280275" y="4079875"/>
          <p14:tracePt t="186394" x="7292975" y="4079875"/>
          <p14:tracePt t="186408" x="7305675" y="4079875"/>
          <p14:tracePt t="186416" x="7318375" y="4079875"/>
          <p14:tracePt t="186430" x="7329488" y="4079875"/>
          <p14:tracePt t="186438" x="7342188" y="4079875"/>
          <p14:tracePt t="186452" x="7342188" y="4067175"/>
          <p14:tracePt t="186460" x="7354888" y="4067175"/>
          <p14:tracePt t="186489" x="7367588" y="4067175"/>
          <p14:tracePt t="186495" x="7380288" y="4067175"/>
          <p14:tracePt t="186504" x="7392988" y="4067175"/>
          <p14:tracePt t="186510" x="7405688" y="4054475"/>
          <p14:tracePt t="186519" x="7418388" y="4041775"/>
          <p14:tracePt t="186525" x="7442200" y="4041775"/>
          <p14:tracePt t="186533" x="7467600" y="4041775"/>
          <p14:tracePt t="186541" x="7493000" y="4017963"/>
          <p14:tracePt t="186547" x="7505700" y="4017963"/>
          <p14:tracePt t="186555" x="7531100" y="4017963"/>
          <p14:tracePt t="186562" x="7554913" y="3992563"/>
          <p14:tracePt t="186568" x="7580313" y="3979863"/>
          <p14:tracePt t="186577" x="7605713" y="3979863"/>
          <p14:tracePt t="186585" x="7642225" y="3967163"/>
          <p14:tracePt t="186592" x="7667625" y="3967163"/>
          <p14:tracePt t="186599" x="7705725" y="3941763"/>
          <p14:tracePt t="186607" x="7731125" y="3941763"/>
          <p14:tracePt t="186614" x="7754938" y="3941763"/>
          <p14:tracePt t="186622" x="7780338" y="3929063"/>
          <p14:tracePt t="186628" x="7805738" y="3916363"/>
          <p14:tracePt t="186636" x="7831138" y="3916363"/>
          <p14:tracePt t="186643" x="7843838" y="3905250"/>
          <p14:tracePt t="186652" x="7854950" y="3905250"/>
          <p14:tracePt t="186657" x="7880350" y="3905250"/>
          <p14:tracePt t="186666" x="7893050" y="3905250"/>
          <p14:tracePt t="186673" x="7905750" y="3892550"/>
          <p14:tracePt t="186687" x="7918450" y="3892550"/>
          <p14:tracePt t="186702" x="7931150" y="3892550"/>
          <p14:tracePt t="186724" x="7954963" y="3879850"/>
          <p14:tracePt t="186761" x="7967663" y="3879850"/>
          <p14:tracePt t="186879" x="7980363" y="3879850"/>
          <p14:tracePt t="186955" x="7980363" y="3892550"/>
          <p14:tracePt t="187094" x="7967663" y="3905250"/>
          <p14:tracePt t="187131" x="7954963" y="3905250"/>
          <p14:tracePt t="187168" x="7943850" y="3905250"/>
          <p14:tracePt t="187174" x="7943850" y="3916363"/>
          <p14:tracePt t="187189" x="7931150" y="3916363"/>
          <p14:tracePt t="187203" x="7918450" y="3916363"/>
          <p14:tracePt t="187209" x="7893050" y="3929063"/>
          <p14:tracePt t="187219" x="7867650" y="3929063"/>
          <p14:tracePt t="187223" x="7843838" y="3929063"/>
          <p14:tracePt t="187231" x="7818438" y="3941763"/>
          <p14:tracePt t="187239" x="7793038" y="3941763"/>
          <p14:tracePt t="187245" x="7780338" y="3941763"/>
          <p14:tracePt t="187253" x="7754938" y="3954463"/>
          <p14:tracePt t="187259" x="7742238" y="3954463"/>
          <p14:tracePt t="187269" x="7731125" y="3954463"/>
          <p14:tracePt t="187280" x="7718425" y="3954463"/>
          <p14:tracePt t="187288" x="7705725" y="3954463"/>
          <p14:tracePt t="187293" x="7693025" y="3954463"/>
          <p14:tracePt t="187302" x="7680325" y="3954463"/>
          <p14:tracePt t="187309" x="7667625" y="3967163"/>
          <p14:tracePt t="187318" x="7654925" y="3967163"/>
          <p14:tracePt t="187323" x="7642225" y="3967163"/>
          <p14:tracePt t="187331" x="7631113" y="3979863"/>
          <p14:tracePt t="187338" x="7605713" y="3979863"/>
          <p14:tracePt t="187345" x="7593013" y="3979863"/>
          <p14:tracePt t="187352" x="7567613" y="3992563"/>
          <p14:tracePt t="187360" x="7542213" y="3992563"/>
          <p14:tracePt t="187370" x="7518400" y="4005263"/>
          <p14:tracePt t="187375" x="7480300" y="4017963"/>
          <p14:tracePt t="187382" x="7454900" y="4017963"/>
          <p14:tracePt t="187390" x="7418388" y="4029075"/>
          <p14:tracePt t="187396" x="7367588" y="4041775"/>
          <p14:tracePt t="187402" x="7329488" y="4041775"/>
          <p14:tracePt t="187411" x="7292975" y="4054475"/>
          <p14:tracePt t="187419" x="7229475" y="4067175"/>
          <p14:tracePt t="187425" x="7192963" y="4067175"/>
          <p14:tracePt t="187435" x="7129463" y="4067175"/>
          <p14:tracePt t="187440" x="7080250" y="4079875"/>
          <p14:tracePt t="187447" x="7016750" y="4092575"/>
          <p14:tracePt t="187455" x="6967538" y="4092575"/>
          <p14:tracePt t="187463" x="6942138" y="4092575"/>
          <p14:tracePt t="187469" x="6892925" y="4092575"/>
          <p14:tracePt t="187477" x="6842125" y="4105275"/>
          <p14:tracePt t="187486" x="6805613" y="4117975"/>
          <p14:tracePt t="187491" x="6767513" y="4129088"/>
          <p14:tracePt t="187502" x="6742113" y="4129088"/>
          <p14:tracePt t="187507" x="6704013" y="4129088"/>
          <p14:tracePt t="187514" x="6680200" y="4129088"/>
          <p14:tracePt t="187521" x="6654800" y="4129088"/>
          <p14:tracePt t="187529" x="6629400" y="4141788"/>
          <p14:tracePt t="187536" x="6616700" y="4141788"/>
          <p14:tracePt t="187543" x="6580188" y="4141788"/>
          <p14:tracePt t="187552" x="6554788" y="4154488"/>
          <p14:tracePt t="187557" x="6529388" y="4154488"/>
          <p14:tracePt t="187564" x="6492875" y="4154488"/>
          <p14:tracePt t="187571" x="6454775" y="4154488"/>
          <p14:tracePt t="187579" x="6416675" y="4154488"/>
          <p14:tracePt t="187586" x="6367463" y="4154488"/>
          <p14:tracePt t="187593" x="6329363" y="4154488"/>
          <p14:tracePt t="187602" x="6303963" y="4141788"/>
          <p14:tracePt t="187607" x="6280150" y="4141788"/>
          <p14:tracePt t="187615" x="6242050" y="4141788"/>
          <p14:tracePt t="187624" x="6216650" y="4141788"/>
          <p14:tracePt t="187630" x="6191250" y="4129088"/>
          <p14:tracePt t="187640" x="6167438" y="4129088"/>
          <p14:tracePt t="187645" x="6154738" y="4117975"/>
          <p14:tracePt t="187653" x="6129338" y="4105275"/>
          <p14:tracePt t="187660" x="6103938" y="4105275"/>
          <p14:tracePt t="187668" x="6091238" y="4105275"/>
          <p14:tracePt t="187674" x="6078538" y="4105275"/>
          <p14:tracePt t="187682" x="6067425" y="4105275"/>
          <p14:tracePt t="187689" x="6054725" y="4092575"/>
          <p14:tracePt t="187696" x="6042025" y="4092575"/>
          <p14:tracePt t="187709" x="6029325" y="4079875"/>
          <p14:tracePt t="187747" x="6016625" y="4079875"/>
          <p14:tracePt t="187820" x="6003925" y="4079875"/>
          <p14:tracePt t="187914" x="5991225" y="4079875"/>
          <p14:tracePt t="187928" x="5978525" y="4079875"/>
          <p14:tracePt t="187951" x="5942013" y="4105275"/>
          <p14:tracePt t="187958" x="5903913" y="4105275"/>
          <p14:tracePt t="187966" x="5842000" y="4117975"/>
          <p14:tracePt t="187973" x="5791200" y="4141788"/>
          <p14:tracePt t="187979" x="5754688" y="4154488"/>
          <p14:tracePt t="187986" x="5716588" y="4167188"/>
          <p14:tracePt t="187994" x="5691188" y="4167188"/>
          <p14:tracePt t="188003" x="5665788" y="4179888"/>
          <p14:tracePt t="188009" x="5641975" y="4179888"/>
          <p14:tracePt t="188020" x="5629275" y="4192588"/>
          <p14:tracePt t="188025" x="5616575" y="4192588"/>
          <p14:tracePt t="188031" x="5603875" y="4192588"/>
          <p14:tracePt t="188046" x="5591175" y="4192588"/>
          <p14:tracePt t="188054" x="5578475" y="4205288"/>
          <p14:tracePt t="188090" x="5565775" y="4205288"/>
          <p14:tracePt t="188378" x="5578475" y="4205288"/>
          <p14:tracePt t="188398" x="5591175" y="4205288"/>
          <p14:tracePt t="188448" x="5603875" y="4205288"/>
          <p14:tracePt t="188490" x="5616575" y="4205288"/>
          <p14:tracePt t="188525" x="5629275" y="4205288"/>
          <p14:tracePt t="188546" x="5641975" y="4205288"/>
          <p14:tracePt t="188595" x="5654675" y="4205288"/>
          <p14:tracePt t="188637" x="5665788" y="4205288"/>
          <p14:tracePt t="188701" x="5678488" y="4205288"/>
          <p14:tracePt t="188714" x="5691188" y="4205288"/>
          <p14:tracePt t="188788" x="5703888" y="4192588"/>
          <p14:tracePt t="188832" x="5716588" y="4192588"/>
          <p14:tracePt t="188861" x="5729288" y="4192588"/>
          <p14:tracePt t="188883" x="5741988" y="4192588"/>
          <p14:tracePt t="188919" x="5754688" y="4192588"/>
          <p14:tracePt t="188934" x="5767388" y="4179888"/>
          <p14:tracePt t="188949" x="5791200" y="4179888"/>
          <p14:tracePt t="188962" x="5803900" y="4179888"/>
          <p14:tracePt t="188970" x="5829300" y="4179888"/>
          <p14:tracePt t="188977" x="5842000" y="4167188"/>
          <p14:tracePt t="188985" x="5867400" y="4167188"/>
          <p14:tracePt t="188992" x="5878513" y="4167188"/>
          <p14:tracePt t="189001" x="5891213" y="4167188"/>
          <p14:tracePt t="189006" x="5903913" y="4167188"/>
          <p14:tracePt t="189015" x="5916613" y="4167188"/>
          <p14:tracePt t="189023" x="5942013" y="4167188"/>
          <p14:tracePt t="189036" x="5967413" y="4167188"/>
          <p14:tracePt t="189052" x="5978525" y="4167188"/>
          <p14:tracePt t="189057" x="5991225" y="4167188"/>
          <p14:tracePt t="189065" x="6003925" y="4167188"/>
          <p14:tracePt t="189079" x="6016625" y="4167188"/>
          <p14:tracePt t="189087" x="6029325" y="4167188"/>
          <p14:tracePt t="189095" x="6042025" y="4167188"/>
          <p14:tracePt t="189102" x="6054725" y="4167188"/>
          <p14:tracePt t="189109" x="6067425" y="4167188"/>
          <p14:tracePt t="189124" x="6078538" y="4167188"/>
          <p14:tracePt t="189132" x="6091238" y="4167188"/>
          <p14:tracePt t="189147" x="6103938" y="4167188"/>
          <p14:tracePt t="189155" x="6103938" y="4179888"/>
          <p14:tracePt t="189161" x="6129338" y="4179888"/>
          <p14:tracePt t="189176" x="6142038" y="4179888"/>
          <p14:tracePt t="189185" x="6154738" y="4179888"/>
          <p14:tracePt t="189190" x="6167438" y="4179888"/>
          <p14:tracePt t="189197" x="6180138" y="4179888"/>
          <p14:tracePt t="189205" x="6203950" y="4179888"/>
          <p14:tracePt t="189213" x="6216650" y="4179888"/>
          <p14:tracePt t="189221" x="6229350" y="4179888"/>
          <p14:tracePt t="189227" x="6254750" y="4179888"/>
          <p14:tracePt t="189235" x="6267450" y="4179888"/>
          <p14:tracePt t="189242" x="6280150" y="4179888"/>
          <p14:tracePt t="189252" x="6303963" y="4179888"/>
          <p14:tracePt t="189257" x="6316663" y="4179888"/>
          <p14:tracePt t="189264" x="6354763" y="4179888"/>
          <p14:tracePt t="189271" x="6380163" y="4179888"/>
          <p14:tracePt t="189278" x="6391275" y="4179888"/>
          <p14:tracePt t="189286" x="6416675" y="4179888"/>
          <p14:tracePt t="189293" x="6429375" y="4179888"/>
          <p14:tracePt t="189302" x="6454775" y="4179888"/>
          <p14:tracePt t="189308" x="6467475" y="4179888"/>
          <p14:tracePt t="189316" x="6480175" y="4179888"/>
          <p14:tracePt t="189322" x="6492875" y="4179888"/>
          <p14:tracePt t="189330" x="6503988" y="4179888"/>
          <p14:tracePt t="189337" x="6516688" y="4179888"/>
          <p14:tracePt t="189344" x="6529388" y="4179888"/>
          <p14:tracePt t="189359" x="6554788" y="4179888"/>
          <p14:tracePt t="189374" x="6567488" y="4179888"/>
          <p14:tracePt t="189390" x="6580188" y="4179888"/>
          <p14:tracePt t="189396" x="6592888" y="4179888"/>
          <p14:tracePt t="189425" x="6604000" y="4179888"/>
          <p14:tracePt t="189471" x="6616700" y="4179888"/>
          <p14:tracePt t="189487" x="6629400" y="4179888"/>
          <p14:tracePt t="189494" x="6642100" y="4179888"/>
          <p14:tracePt t="189501" x="6667500" y="4179888"/>
          <p14:tracePt t="189507" x="6680200" y="4179888"/>
          <p14:tracePt t="189515" x="6716713" y="4179888"/>
          <p14:tracePt t="189521" x="6742113" y="4179888"/>
          <p14:tracePt t="189529" x="6767513" y="4179888"/>
          <p14:tracePt t="189536" x="6792913" y="4179888"/>
          <p14:tracePt t="189543" x="6805613" y="4179888"/>
          <p14:tracePt t="189552" x="6816725" y="4179888"/>
          <p14:tracePt t="189558" x="6829425" y="4179888"/>
          <p14:tracePt t="189564" x="6854825" y="4179888"/>
          <p14:tracePt t="189579" x="6880225" y="4179888"/>
          <p14:tracePt t="189593" x="6892925" y="4179888"/>
          <p14:tracePt t="189616" x="6905625" y="4179888"/>
          <p14:tracePt t="189776" x="6916738" y="4179888"/>
          <p14:tracePt t="190003" x="6916738" y="4192588"/>
          <p14:tracePt t="190055" x="6916738" y="4205288"/>
          <p14:tracePt t="190068" x="6905625" y="4205288"/>
          <p14:tracePt t="190076" x="6905625" y="4217988"/>
          <p14:tracePt t="190091" x="6880225" y="4230688"/>
          <p14:tracePt t="190099" x="6829425" y="4254500"/>
          <p14:tracePt t="190106" x="6754813" y="4279900"/>
          <p14:tracePt t="190112" x="6704013" y="4305300"/>
          <p14:tracePt t="190120" x="6642100" y="4318000"/>
          <p14:tracePt t="190126" x="6616700" y="4330700"/>
          <p14:tracePt t="190135" x="6580188" y="4341813"/>
          <p14:tracePt t="190142" x="6542088" y="4354513"/>
          <p14:tracePt t="190147" x="6516688" y="4367213"/>
          <p14:tracePt t="190155" x="6492875" y="4367213"/>
          <p14:tracePt t="190162" x="6480175" y="4379913"/>
          <p14:tracePt t="190170" x="6467475" y="4379913"/>
          <p14:tracePt t="190176" x="6454775" y="4379913"/>
          <p14:tracePt t="190190" x="6442075" y="4379913"/>
          <p14:tracePt t="190196" x="6429375" y="4379913"/>
          <p14:tracePt t="190218" x="6429375" y="4367213"/>
          <p14:tracePt t="190238" x="6429375" y="4354513"/>
          <p14:tracePt t="190290" x="6429375" y="4341813"/>
          <p14:tracePt t="190304" x="6442075" y="4341813"/>
          <p14:tracePt t="190341" x="6442075" y="4330700"/>
          <p14:tracePt t="190355" x="6454775" y="4330700"/>
          <p14:tracePt t="190362" x="6467475" y="4330700"/>
          <p14:tracePt t="190369" x="6480175" y="4318000"/>
          <p14:tracePt t="190377" x="6516688" y="4305300"/>
          <p14:tracePt t="190387" x="6567488" y="4292600"/>
          <p14:tracePt t="190392" x="6616700" y="4279900"/>
          <p14:tracePt t="190399" x="6642100" y="4279900"/>
          <p14:tracePt t="190408" x="6680200" y="4254500"/>
          <p14:tracePt t="190415" x="6716713" y="4254500"/>
          <p14:tracePt t="190420" x="6754813" y="4241800"/>
          <p14:tracePt t="190428" x="6792913" y="4241800"/>
          <p14:tracePt t="190436" x="6816725" y="4230688"/>
          <p14:tracePt t="190442" x="6842125" y="4230688"/>
          <p14:tracePt t="190453" x="6867525" y="4230688"/>
          <p14:tracePt t="190457" x="6880225" y="4230688"/>
          <p14:tracePt t="190464" x="6892925" y="4230688"/>
          <p14:tracePt t="190473" x="6905625" y="4230688"/>
          <p14:tracePt t="190480" x="6916738" y="4230688"/>
          <p14:tracePt t="190486" x="6929438" y="4230688"/>
          <p14:tracePt t="190493" x="6942138" y="4230688"/>
          <p14:tracePt t="190522" x="6954838" y="4230688"/>
          <p14:tracePt t="190552" x="6967538" y="4230688"/>
          <p14:tracePt t="190648" x="6980238" y="4230688"/>
          <p14:tracePt t="190655" x="6992938" y="4230688"/>
          <p14:tracePt t="190676" x="7005638" y="4230688"/>
          <p14:tracePt t="190685" x="7042150" y="4230688"/>
          <p14:tracePt t="190692" x="7080250" y="4230688"/>
          <p14:tracePt t="190699" x="7129463" y="4254500"/>
          <p14:tracePt t="190705" x="7180263" y="4254500"/>
          <p14:tracePt t="190713" x="7229475" y="4254500"/>
          <p14:tracePt t="190720" x="7267575" y="4254500"/>
          <p14:tracePt t="190727" x="7305675" y="4254500"/>
          <p14:tracePt t="190735" x="7342188" y="4254500"/>
          <p14:tracePt t="190742" x="7367588" y="4254500"/>
          <p14:tracePt t="190749" x="7392988" y="4254500"/>
          <p14:tracePt t="190756" x="7418388" y="4254500"/>
          <p14:tracePt t="190764" x="7442200" y="4254500"/>
          <p14:tracePt t="190772" x="7454900" y="4254500"/>
          <p14:tracePt t="190778" x="7480300" y="4254500"/>
          <p14:tracePt t="190786" x="7493000" y="4254500"/>
          <p14:tracePt t="190793" x="7505700" y="4254500"/>
          <p14:tracePt t="190803" x="7518400" y="4254500"/>
          <p14:tracePt t="190808" x="7531100" y="4254500"/>
          <p14:tracePt t="190818" x="7542213" y="4241800"/>
          <p14:tracePt t="190824" x="7554913" y="4241800"/>
          <p14:tracePt t="190830" x="7567613" y="4241800"/>
          <p14:tracePt t="190839" x="7580313" y="4241800"/>
          <p14:tracePt t="190853" x="7593013" y="4230688"/>
          <p14:tracePt t="190874" x="7618413" y="4230688"/>
          <p14:tracePt t="190897" x="7631113" y="4217988"/>
          <p14:tracePt t="190903" x="7642225" y="4217988"/>
          <p14:tracePt t="190919" x="7667625" y="4217988"/>
          <p14:tracePt t="190926" x="7667625" y="4205288"/>
          <p14:tracePt t="190937" x="7680325" y="4205288"/>
          <p14:tracePt t="190940" x="7680325" y="4192588"/>
          <p14:tracePt t="190948" x="7693025" y="4192588"/>
          <p14:tracePt t="190971" x="7705725" y="4192588"/>
          <p14:tracePt t="191021" x="7705725" y="4179888"/>
          <p14:tracePt t="191192" x="7680325" y="4192588"/>
          <p14:tracePt t="191198" x="7654925" y="4205288"/>
          <p14:tracePt t="191207" x="7605713" y="4217988"/>
          <p14:tracePt t="191214" x="7531100" y="4241800"/>
          <p14:tracePt t="191220" x="7454900" y="4267200"/>
          <p14:tracePt t="191227" x="7367588" y="4292600"/>
          <p14:tracePt t="191236" x="7292975" y="4318000"/>
          <p14:tracePt t="191242" x="7254875" y="4330700"/>
          <p14:tracePt t="191249" x="7192963" y="4341813"/>
          <p14:tracePt t="191256" x="7129463" y="4354513"/>
          <p14:tracePt t="191263" x="7092950" y="4367213"/>
          <p14:tracePt t="191270" x="7042150" y="4367213"/>
          <p14:tracePt t="191278" x="6992938" y="4379913"/>
          <p14:tracePt t="191286" x="6916738" y="4392613"/>
          <p14:tracePt t="191292" x="6880225" y="4405313"/>
          <p14:tracePt t="191302" x="6829425" y="4405313"/>
          <p14:tracePt t="191308" x="6754813" y="4418013"/>
          <p14:tracePt t="191313" x="6704013" y="4430713"/>
          <p14:tracePt t="191321" x="6667500" y="4443413"/>
          <p14:tracePt t="191329" x="6592888" y="4454525"/>
          <p14:tracePt t="191336" x="6529388" y="4454525"/>
          <p14:tracePt t="191344" x="6442075" y="4454525"/>
          <p14:tracePt t="191352" x="6367463" y="4454525"/>
          <p14:tracePt t="191358" x="6303963" y="4454525"/>
          <p14:tracePt t="191365" x="6267450" y="4454525"/>
          <p14:tracePt t="191372" x="6216650" y="4454525"/>
          <p14:tracePt t="191380" x="6167438" y="4454525"/>
          <p14:tracePt t="191387" x="6142038" y="4454525"/>
          <p14:tracePt t="191393" x="6103938" y="4467225"/>
          <p14:tracePt t="191403" x="6067425" y="4467225"/>
          <p14:tracePt t="191408" x="6042025" y="4467225"/>
          <p14:tracePt t="191415" x="6016625" y="4467225"/>
          <p14:tracePt t="191422" x="5978525" y="4467225"/>
          <p14:tracePt t="191429" x="5967413" y="4467225"/>
          <p14:tracePt t="191436" x="5942013" y="4467225"/>
          <p14:tracePt t="191443" x="5916613" y="4467225"/>
          <p14:tracePt t="191453" x="5891213" y="4467225"/>
          <p14:tracePt t="191457" x="5867400" y="4467225"/>
          <p14:tracePt t="191465" x="5854700" y="4467225"/>
          <p14:tracePt t="191473" x="5842000" y="4467225"/>
          <p14:tracePt t="191483" x="5816600" y="4467225"/>
          <p14:tracePt t="191487" x="5803900" y="4467225"/>
          <p14:tracePt t="191494" x="5791200" y="4467225"/>
          <p14:tracePt t="191503" x="5778500" y="4467225"/>
          <p14:tracePt t="191516" x="5767388" y="4467225"/>
          <p14:tracePt t="191530" x="5754688" y="4467225"/>
          <p14:tracePt t="191538" x="5741988" y="4467225"/>
          <p14:tracePt t="191545" x="5729288" y="4467225"/>
          <p14:tracePt t="191560" x="5716588" y="4467225"/>
          <p14:tracePt t="191570" x="5716588" y="4454525"/>
          <p14:tracePt t="191576" x="5703888" y="4454525"/>
          <p14:tracePt t="191582" x="5691188" y="4454525"/>
          <p14:tracePt t="191597" x="5678488" y="4454525"/>
          <p14:tracePt t="191611" x="5654675" y="4443413"/>
          <p14:tracePt t="191620" x="5641975" y="4443413"/>
          <p14:tracePt t="191625" x="5629275" y="4443413"/>
          <p14:tracePt t="191633" x="5616575" y="4443413"/>
          <p14:tracePt t="191641" x="5603875" y="4443413"/>
          <p14:tracePt t="191648" x="5591175" y="4443413"/>
          <p14:tracePt t="191663" x="5578475" y="4443413"/>
          <p14:tracePt t="191676" x="5565775" y="4443413"/>
          <p14:tracePt t="191881" x="5578475" y="4443413"/>
          <p14:tracePt t="191911" x="5578475" y="4430713"/>
          <p14:tracePt t="191954" x="5591175" y="4418013"/>
          <p14:tracePt t="191976" x="5603875" y="4418013"/>
          <p14:tracePt t="192012" x="5616575" y="4418013"/>
          <p14:tracePt t="192019" x="5629275" y="4418013"/>
          <p14:tracePt t="192027" x="5641975" y="4418013"/>
          <p14:tracePt t="192036" x="5654675" y="4405313"/>
          <p14:tracePt t="192040" x="5716588" y="4392613"/>
          <p14:tracePt t="192049" x="5778500" y="4392613"/>
          <p14:tracePt t="192057" x="5816600" y="4392613"/>
          <p14:tracePt t="192063" x="5867400" y="4392613"/>
          <p14:tracePt t="192070" x="5929313" y="4379913"/>
          <p14:tracePt t="192079" x="5967413" y="4367213"/>
          <p14:tracePt t="192086" x="6003925" y="4367213"/>
          <p14:tracePt t="192092" x="6042025" y="4367213"/>
          <p14:tracePt t="192102" x="6054725" y="4367213"/>
          <p14:tracePt t="192107" x="6078538" y="4367213"/>
          <p14:tracePt t="192114" x="6103938" y="4367213"/>
          <p14:tracePt t="192122" x="6129338" y="4367213"/>
          <p14:tracePt t="192129" x="6142038" y="4367213"/>
          <p14:tracePt t="192136" x="6167438" y="4367213"/>
          <p14:tracePt t="192153" x="6191250" y="4367213"/>
          <p14:tracePt t="192159" x="6216650" y="4379913"/>
          <p14:tracePt t="192173" x="6242050" y="4379913"/>
          <p14:tracePt t="192181" x="6254750" y="4392613"/>
          <p14:tracePt t="192186" x="6267450" y="4405313"/>
          <p14:tracePt t="192195" x="6291263" y="4405313"/>
          <p14:tracePt t="192203" x="6303963" y="4405313"/>
          <p14:tracePt t="192210" x="6316663" y="4405313"/>
          <p14:tracePt t="192219" x="6342063" y="4418013"/>
          <p14:tracePt t="192225" x="6354763" y="4418013"/>
          <p14:tracePt t="192233" x="6380163" y="4430713"/>
          <p14:tracePt t="192239" x="6391275" y="4430713"/>
          <p14:tracePt t="192247" x="6416675" y="4443413"/>
          <p14:tracePt t="192253" x="6442075" y="4443413"/>
          <p14:tracePt t="192261" x="6467475" y="4443413"/>
          <p14:tracePt t="192269" x="6492875" y="4454525"/>
          <p14:tracePt t="192276" x="6516688" y="4454525"/>
          <p14:tracePt t="192285" x="6542088" y="4454525"/>
          <p14:tracePt t="192292" x="6580188" y="4454525"/>
          <p14:tracePt t="192298" x="6604000" y="4454525"/>
          <p14:tracePt t="192307" x="6616700" y="4467225"/>
          <p14:tracePt t="192313" x="6654800" y="4467225"/>
          <p14:tracePt t="192320" x="6680200" y="4467225"/>
          <p14:tracePt t="192327" x="6704013" y="4467225"/>
          <p14:tracePt t="192336" x="6742113" y="4467225"/>
          <p14:tracePt t="192342" x="6780213" y="4467225"/>
          <p14:tracePt t="192352" x="6805613" y="4479925"/>
          <p14:tracePt t="192356" x="6842125" y="4479925"/>
          <p14:tracePt t="192364" x="6867525" y="4479925"/>
          <p14:tracePt t="192373" x="6892925" y="4492625"/>
          <p14:tracePt t="192378" x="6916738" y="4492625"/>
          <p14:tracePt t="192387" x="6942138" y="4492625"/>
          <p14:tracePt t="192393" x="6967538" y="4492625"/>
          <p14:tracePt t="192403" x="6980238" y="4492625"/>
          <p14:tracePt t="192408" x="7005638" y="4505325"/>
          <p14:tracePt t="192416" x="7029450" y="4505325"/>
          <p14:tracePt t="192424" x="7054850" y="4505325"/>
          <p14:tracePt t="192431" x="7080250" y="4505325"/>
          <p14:tracePt t="192436" x="7092950" y="4505325"/>
          <p14:tracePt t="192444" x="7105650" y="4505325"/>
          <p14:tracePt t="192452" x="7129463" y="4505325"/>
          <p14:tracePt t="192459" x="7142163" y="4505325"/>
          <p14:tracePt t="192469" x="7154863" y="4505325"/>
          <p14:tracePt t="192474" x="7167563" y="4505325"/>
          <p14:tracePt t="192481" x="7180263" y="4505325"/>
          <p14:tracePt t="192496" x="7192963" y="4505325"/>
          <p14:tracePt t="192510" x="7205663" y="4505325"/>
          <p14:tracePt t="192539" x="7218363" y="4505325"/>
          <p14:tracePt t="192612" x="7229475" y="4505325"/>
          <p14:tracePt t="192930" x="7254875" y="4505325"/>
          <p14:tracePt t="192938" x="7292975" y="4505325"/>
          <p14:tracePt t="192945" x="7329488" y="4492625"/>
          <p14:tracePt t="192953" x="7367588" y="4492625"/>
          <p14:tracePt t="192960" x="7405688" y="4479925"/>
          <p14:tracePt t="192970" x="7442200" y="4467225"/>
          <p14:tracePt t="192975" x="7518400" y="4454525"/>
          <p14:tracePt t="192986" x="7554913" y="4454525"/>
          <p14:tracePt t="192990" x="7593013" y="4454525"/>
          <p14:tracePt t="192996" x="7631113" y="4454525"/>
          <p14:tracePt t="193005" x="7667625" y="4454525"/>
          <p14:tracePt t="193013" x="7718425" y="4443413"/>
          <p14:tracePt t="193020" x="7742238" y="4443413"/>
          <p14:tracePt t="193026" x="7767638" y="4443413"/>
          <p14:tracePt t="193036" x="7793038" y="4443413"/>
          <p14:tracePt t="193041" x="7805738" y="4443413"/>
          <p14:tracePt t="193049" x="7831138" y="4443413"/>
          <p14:tracePt t="193057" x="7854950" y="4443413"/>
          <p14:tracePt t="193064" x="7867650" y="4443413"/>
          <p14:tracePt t="193071" x="7880350" y="4443413"/>
          <p14:tracePt t="193079" x="7893050" y="4443413"/>
          <p14:tracePt t="193087" x="7931150" y="4443413"/>
          <p14:tracePt t="193094" x="7943850" y="4443413"/>
          <p14:tracePt t="193103" x="7967663" y="4443413"/>
          <p14:tracePt t="193108" x="7980363" y="4443413"/>
          <p14:tracePt t="193119" x="8018463" y="4443413"/>
          <p14:tracePt t="193124" x="8031163" y="4443413"/>
          <p14:tracePt t="193130" x="8067675" y="4443413"/>
          <p14:tracePt t="193138" x="8093075" y="4443413"/>
          <p14:tracePt t="193145" x="8118475" y="4443413"/>
          <p14:tracePt t="193153" x="8131175" y="4443413"/>
          <p14:tracePt t="193160" x="8156575" y="4443413"/>
          <p14:tracePt t="193169" x="8167688" y="4443413"/>
          <p14:tracePt t="193175" x="8180388" y="4443413"/>
          <p14:tracePt t="193183" x="8193088" y="4443413"/>
          <p14:tracePt t="193190" x="8205788" y="4443413"/>
          <p14:tracePt t="193197" x="8218488" y="4443413"/>
          <p14:tracePt t="193233" x="8231188" y="4443413"/>
          <p14:tracePt t="193293" x="8218488" y="4443413"/>
          <p14:tracePt t="193302" x="8180388" y="4443413"/>
          <p14:tracePt t="193308" x="8167688" y="4443413"/>
          <p14:tracePt t="193315" x="8105775" y="4467225"/>
          <p14:tracePt t="193322" x="8031163" y="4479925"/>
          <p14:tracePt t="193330" x="7980363" y="4479925"/>
          <p14:tracePt t="193336" x="7918450" y="4505325"/>
          <p14:tracePt t="193343" x="7867650" y="4505325"/>
          <p14:tracePt t="193353" x="7818438" y="4518025"/>
          <p14:tracePt t="193359" x="7780338" y="4530725"/>
          <p14:tracePt t="193365" x="7731125" y="4530725"/>
          <p14:tracePt t="193372" x="7693025" y="4543425"/>
          <p14:tracePt t="193379" x="7631113" y="4543425"/>
          <p14:tracePt t="193387" x="7593013" y="4554538"/>
          <p14:tracePt t="193394" x="7542213" y="4554538"/>
          <p14:tracePt t="193403" x="7505700" y="4554538"/>
          <p14:tracePt t="193410" x="7454900" y="4554538"/>
          <p14:tracePt t="193420" x="7429500" y="4554538"/>
          <p14:tracePt t="193426" x="7392988" y="4554538"/>
          <p14:tracePt t="193431" x="7367588" y="4567238"/>
          <p14:tracePt t="193437" x="7329488" y="4567238"/>
          <p14:tracePt t="193445" x="7305675" y="4567238"/>
          <p14:tracePt t="193453" x="7254875" y="4579938"/>
          <p14:tracePt t="193460" x="7218363" y="4579938"/>
          <p14:tracePt t="193469" x="7180263" y="4579938"/>
          <p14:tracePt t="193474" x="7142163" y="4592638"/>
          <p14:tracePt t="193483" x="7118350" y="4592638"/>
          <p14:tracePt t="193488" x="7080250" y="4592638"/>
          <p14:tracePt t="193496" x="7042150" y="4592638"/>
          <p14:tracePt t="193503" x="6992938" y="4592638"/>
          <p14:tracePt t="193509" x="6954838" y="4592638"/>
          <p14:tracePt t="193519" x="6916738" y="4592638"/>
          <p14:tracePt t="193524" x="6867525" y="4592638"/>
          <p14:tracePt t="193532" x="6829425" y="4592638"/>
          <p14:tracePt t="193539" x="6792913" y="4592638"/>
          <p14:tracePt t="193547" x="6754813" y="4592638"/>
          <p14:tracePt t="193555" x="6716713" y="4592638"/>
          <p14:tracePt t="193561" x="6692900" y="4592638"/>
          <p14:tracePt t="193570" x="6667500" y="4605338"/>
          <p14:tracePt t="193576" x="6654800" y="4605338"/>
          <p14:tracePt t="193584" x="6616700" y="4605338"/>
          <p14:tracePt t="193591" x="6604000" y="4605338"/>
          <p14:tracePt t="193597" x="6592888" y="4605338"/>
          <p14:tracePt t="193604" x="6580188" y="4605338"/>
          <p14:tracePt t="193611" x="6554788" y="4618038"/>
          <p14:tracePt t="193620" x="6542088" y="4618038"/>
          <p14:tracePt t="193625" x="6529388" y="4618038"/>
          <p14:tracePt t="193633" x="6503988" y="4618038"/>
          <p14:tracePt t="193640" x="6480175" y="4618038"/>
          <p14:tracePt t="193646" x="6467475" y="4630738"/>
          <p14:tracePt t="193653" x="6454775" y="4630738"/>
          <p14:tracePt t="193660" x="6416675" y="4643438"/>
          <p14:tracePt t="193669" x="6380163" y="4656138"/>
          <p14:tracePt t="193675" x="6354763" y="4656138"/>
          <p14:tracePt t="193682" x="6329363" y="4656138"/>
          <p14:tracePt t="193690" x="6280150" y="4667250"/>
          <p14:tracePt t="193697" x="6242050" y="4679950"/>
          <p14:tracePt t="193704" x="6216650" y="4692650"/>
          <p14:tracePt t="193711" x="6180138" y="4692650"/>
          <p14:tracePt t="193719" x="6129338" y="4705350"/>
          <p14:tracePt t="193726" x="6103938" y="4718050"/>
          <p14:tracePt t="193732" x="6078538" y="4718050"/>
          <p14:tracePt t="193739" x="6054725" y="4718050"/>
          <p14:tracePt t="193746" x="6042025" y="4730750"/>
          <p14:tracePt t="193754" x="6003925" y="4730750"/>
          <p14:tracePt t="193760" x="5991225" y="4730750"/>
          <p14:tracePt t="193770" x="5978525" y="4730750"/>
          <p14:tracePt t="193775" x="5967413" y="4730750"/>
          <p14:tracePt t="193782" x="5954713" y="4730750"/>
          <p14:tracePt t="193789" x="5942013" y="4743450"/>
          <p14:tracePt t="193796" x="5942013" y="4756150"/>
          <p14:tracePt t="193803" x="5929313" y="4756150"/>
          <p14:tracePt t="193810" x="5916613" y="4756150"/>
          <p14:tracePt t="193820" x="5916613" y="4768850"/>
          <p14:tracePt t="193826" x="5891213" y="4768850"/>
          <p14:tracePt t="193831" x="5891213" y="4779963"/>
          <p14:tracePt t="193839" x="5878513" y="4779963"/>
          <p14:tracePt t="193845" x="5867400" y="4779963"/>
          <p14:tracePt t="193854" x="5854700" y="4805363"/>
          <p14:tracePt t="193869" x="5842000" y="4805363"/>
          <p14:tracePt t="193882" x="5842000" y="4818063"/>
          <p14:tracePt t="193889" x="5829300" y="4830763"/>
          <p14:tracePt t="194062" x="5829300" y="4818063"/>
          <p14:tracePt t="194084" x="5842000" y="4818063"/>
          <p14:tracePt t="194113" x="5842000" y="4805363"/>
          <p14:tracePt t="194128" x="5854700" y="4805363"/>
          <p14:tracePt t="194150" x="5854700" y="4792663"/>
          <p14:tracePt t="194171" x="5867400" y="4792663"/>
          <p14:tracePt t="194179" x="5878513" y="4779963"/>
          <p14:tracePt t="194186" x="5878513" y="4768850"/>
          <p14:tracePt t="194194" x="5891213" y="4768850"/>
          <p14:tracePt t="194209" x="5903913" y="4768850"/>
          <p14:tracePt t="194216" x="5903913" y="4756150"/>
          <p14:tracePt t="194244" x="5929313" y="4756150"/>
          <p14:tracePt t="194259" x="5929313" y="4743450"/>
          <p14:tracePt t="194274" x="5942013" y="4743450"/>
          <p14:tracePt t="194281" x="5954713" y="4743450"/>
          <p14:tracePt t="194296" x="5967413" y="4743450"/>
          <p14:tracePt t="194309" x="5978525" y="4743450"/>
          <p14:tracePt t="194325" x="5991225" y="4743450"/>
          <p14:tracePt t="194339" x="6003925" y="4743450"/>
          <p14:tracePt t="194346" x="6016625" y="4743450"/>
          <p14:tracePt t="194353" x="6042025" y="4743450"/>
          <p14:tracePt t="194359" x="6054725" y="4743450"/>
          <p14:tracePt t="194369" x="6078538" y="4743450"/>
          <p14:tracePt t="194374" x="6091238" y="4730750"/>
          <p14:tracePt t="194382" x="6116638" y="4730750"/>
          <p14:tracePt t="194390" x="6142038" y="4730750"/>
          <p14:tracePt t="194397" x="6154738" y="4730750"/>
          <p14:tracePt t="194404" x="6180138" y="4730750"/>
          <p14:tracePt t="194411" x="6191250" y="4730750"/>
          <p14:tracePt t="194419" x="6216650" y="4730750"/>
          <p14:tracePt t="194433" x="6229350" y="4730750"/>
          <p14:tracePt t="194441" x="6242050" y="4730750"/>
          <p14:tracePt t="194448" x="6254750" y="4730750"/>
          <p14:tracePt t="194455" x="6267450" y="4730750"/>
          <p14:tracePt t="194477" x="6280150" y="4730750"/>
          <p14:tracePt t="194500" x="6291263" y="4730750"/>
          <p14:tracePt t="194624" x="6303963" y="4730750"/>
          <p14:tracePt t="194697" x="6316663" y="4730750"/>
          <p14:tracePt t="194735" x="6329363" y="4730750"/>
          <p14:tracePt t="194741" x="6342063" y="4730750"/>
          <p14:tracePt t="194756" x="6354763" y="4730750"/>
          <p14:tracePt t="194764" x="6367463" y="4730750"/>
          <p14:tracePt t="194771" x="6380163" y="4730750"/>
          <p14:tracePt t="194779" x="6403975" y="4730750"/>
          <p14:tracePt t="194786" x="6442075" y="4730750"/>
          <p14:tracePt t="194793" x="6454775" y="4730750"/>
          <p14:tracePt t="194803" x="6480175" y="4730750"/>
          <p14:tracePt t="194808" x="6492875" y="4730750"/>
          <p14:tracePt t="194815" x="6503988" y="4730750"/>
          <p14:tracePt t="194822" x="6529388" y="4730750"/>
          <p14:tracePt t="194829" x="6542088" y="4730750"/>
          <p14:tracePt t="194836" x="6567488" y="4730750"/>
          <p14:tracePt t="194843" x="6592888" y="4730750"/>
          <p14:tracePt t="194853" x="6604000" y="4730750"/>
          <p14:tracePt t="194859" x="6629400" y="4718050"/>
          <p14:tracePt t="194866" x="6654800" y="4718050"/>
          <p14:tracePt t="194872" x="6680200" y="4718050"/>
          <p14:tracePt t="194880" x="6704013" y="4718050"/>
          <p14:tracePt t="194886" x="6716713" y="4718050"/>
          <p14:tracePt t="194893" x="6729413" y="4718050"/>
          <p14:tracePt t="194904" x="6754813" y="4718050"/>
          <p14:tracePt t="194910" x="6780213" y="4705350"/>
          <p14:tracePt t="194917" x="6792913" y="4705350"/>
          <p14:tracePt t="194923" x="6805613" y="4705350"/>
          <p14:tracePt t="194931" x="6829425" y="4705350"/>
          <p14:tracePt t="194938" x="6842125" y="4705350"/>
          <p14:tracePt t="194945" x="6854825" y="4705350"/>
          <p14:tracePt t="194953" x="6880225" y="4692650"/>
          <p14:tracePt t="194969" x="6892925" y="4692650"/>
          <p14:tracePt t="194974" x="6916738" y="4679950"/>
          <p14:tracePt t="194988" x="6942138" y="4679950"/>
          <p14:tracePt t="195003" x="6954838" y="4679950"/>
          <p14:tracePt t="195010" x="6967538" y="4679950"/>
          <p14:tracePt t="195019" x="6980238" y="4679950"/>
          <p14:tracePt t="195025" x="6992938" y="4679950"/>
          <p14:tracePt t="195040" x="7005638" y="4679950"/>
          <p14:tracePt t="195047" x="7042150" y="4679950"/>
          <p14:tracePt t="195055" x="7067550" y="4679950"/>
          <p14:tracePt t="195062" x="7092950" y="4679950"/>
          <p14:tracePt t="195071" x="7105650" y="4679950"/>
          <p14:tracePt t="195077" x="7129463" y="4679950"/>
          <p14:tracePt t="195086" x="7154863" y="4679950"/>
          <p14:tracePt t="195092" x="7192963" y="4679950"/>
          <p14:tracePt t="195102" x="7218363" y="4679950"/>
          <p14:tracePt t="195107" x="7242175" y="4679950"/>
          <p14:tracePt t="195114" x="7267575" y="4679950"/>
          <p14:tracePt t="195122" x="7280275" y="4679950"/>
          <p14:tracePt t="195129" x="7305675" y="4667250"/>
          <p14:tracePt t="195136" x="7329488" y="4667250"/>
          <p14:tracePt t="195153" x="7342188" y="4667250"/>
          <p14:tracePt t="195158" x="7367588" y="4667250"/>
          <p14:tracePt t="195173" x="7380288" y="4667250"/>
          <p14:tracePt t="195189" x="7392988" y="4667250"/>
          <p14:tracePt t="195196" x="7405688" y="4667250"/>
          <p14:tracePt t="195203" x="7418388" y="4667250"/>
          <p14:tracePt t="195220" x="7429500" y="4667250"/>
          <p14:tracePt t="195225" x="7442200" y="4667250"/>
          <p14:tracePt t="195232" x="7454900" y="4667250"/>
          <p14:tracePt t="195239" x="7467600" y="4667250"/>
          <p14:tracePt t="195247" x="7480300" y="4667250"/>
          <p14:tracePt t="195253" x="7493000" y="4667250"/>
          <p14:tracePt t="195270" x="7518400" y="4667250"/>
          <p14:tracePt t="195286" x="7531100" y="4667250"/>
          <p14:tracePt t="195299" x="7554913" y="4667250"/>
          <p14:tracePt t="195314" x="7567613" y="4667250"/>
          <p14:tracePt t="195328" x="7593013" y="4667250"/>
          <p14:tracePt t="195336" x="7605713" y="4667250"/>
          <p14:tracePt t="195343" x="7618413" y="4667250"/>
          <p14:tracePt t="195353" x="7631113" y="4667250"/>
          <p14:tracePt t="195358" x="7654925" y="4667250"/>
          <p14:tracePt t="195366" x="7680325" y="4667250"/>
          <p14:tracePt t="195373" x="7705725" y="4667250"/>
          <p14:tracePt t="195380" x="7731125" y="4667250"/>
          <p14:tracePt t="195388" x="7754938" y="4667250"/>
          <p14:tracePt t="195395" x="7793038" y="4667250"/>
          <p14:tracePt t="195402" x="7831138" y="4667250"/>
          <p14:tracePt t="195409" x="7854950" y="4667250"/>
          <p14:tracePt t="195419" x="7880350" y="4667250"/>
          <p14:tracePt t="195424" x="7893050" y="4667250"/>
          <p14:tracePt t="195431" x="7905750" y="4667250"/>
          <p14:tracePt t="195438" x="7943850" y="4667250"/>
          <p14:tracePt t="195453" x="7954963" y="4667250"/>
          <p14:tracePt t="195461" x="7967663" y="4667250"/>
          <p14:tracePt t="195470" x="7980363" y="4667250"/>
          <p14:tracePt t="195483" x="7993063" y="4667250"/>
          <p14:tracePt t="195497" x="8005763" y="4667250"/>
          <p14:tracePt t="195511" x="8018463" y="4667250"/>
          <p14:tracePt t="195520" x="8031163" y="4667250"/>
          <p14:tracePt t="195536" x="8043863" y="4667250"/>
          <p14:tracePt t="195541" x="8054975" y="4667250"/>
          <p14:tracePt t="195556" x="8080375" y="4667250"/>
          <p14:tracePt t="195570" x="8093075" y="4667250"/>
          <p14:tracePt t="195586" x="8105775" y="4667250"/>
          <p14:tracePt t="195591" x="8118475" y="4667250"/>
          <p14:tracePt t="195614" x="8131175" y="4667250"/>
          <p14:tracePt t="195672" x="8143875" y="4667250"/>
          <p14:tracePt t="195929" x="8131175" y="4667250"/>
          <p14:tracePt t="195935" x="8105775" y="4667250"/>
          <p14:tracePt t="195941" x="8080375" y="4679950"/>
          <p14:tracePt t="195947" x="8031163" y="4705350"/>
          <p14:tracePt t="195956" x="7954963" y="4705350"/>
          <p14:tracePt t="195962" x="7905750" y="4718050"/>
          <p14:tracePt t="195970" x="7854950" y="4730750"/>
          <p14:tracePt t="195978" x="7831138" y="4730750"/>
          <p14:tracePt t="195986" x="7793038" y="4743450"/>
          <p14:tracePt t="195992" x="7754938" y="4743450"/>
          <p14:tracePt t="195999" x="7731125" y="4756150"/>
          <p14:tracePt t="196006" x="7705725" y="4756150"/>
          <p14:tracePt t="196012" x="7680325" y="4756150"/>
          <p14:tracePt t="196020" x="7654925" y="4756150"/>
          <p14:tracePt t="196026" x="7631113" y="4756150"/>
          <p14:tracePt t="196033" x="7593013" y="4756150"/>
          <p14:tracePt t="196040" x="7567613" y="4756150"/>
          <p14:tracePt t="196049" x="7542213" y="4756150"/>
          <p14:tracePt t="196055" x="7518400" y="4756150"/>
          <p14:tracePt t="196063" x="7480300" y="4756150"/>
          <p14:tracePt t="196070" x="7442200" y="4756150"/>
          <p14:tracePt t="196076" x="7418388" y="4768850"/>
          <p14:tracePt t="196085" x="7392988" y="4779963"/>
          <p14:tracePt t="196091" x="7329488" y="4792663"/>
          <p14:tracePt t="196099" x="7305675" y="4792663"/>
          <p14:tracePt t="196105" x="7254875" y="4792663"/>
          <p14:tracePt t="196112" x="7218363" y="4792663"/>
          <p14:tracePt t="196120" x="7192963" y="4805363"/>
          <p14:tracePt t="196126" x="7142163" y="4805363"/>
          <p14:tracePt t="196135" x="7118350" y="4805363"/>
          <p14:tracePt t="196141" x="7092950" y="4818063"/>
          <p14:tracePt t="196149" x="7054850" y="4818063"/>
          <p14:tracePt t="196156" x="7029450" y="4818063"/>
          <p14:tracePt t="196164" x="6992938" y="4818063"/>
          <p14:tracePt t="196171" x="6954838" y="4818063"/>
          <p14:tracePt t="196177" x="6916738" y="4830763"/>
          <p14:tracePt t="196186" x="6892925" y="4830763"/>
          <p14:tracePt t="196192" x="6867525" y="4830763"/>
          <p14:tracePt t="196199" x="6842125" y="4830763"/>
          <p14:tracePt t="196207" x="6829425" y="4830763"/>
          <p14:tracePt t="196213" x="6805613" y="4830763"/>
          <p14:tracePt t="196220" x="6780213" y="4830763"/>
          <p14:tracePt t="196227" x="6767513" y="4830763"/>
          <p14:tracePt t="196237" x="6754813" y="4843463"/>
          <p14:tracePt t="196242" x="6716713" y="4843463"/>
          <p14:tracePt t="196249" x="6680200" y="4843463"/>
          <p14:tracePt t="196257" x="6642100" y="4856163"/>
          <p14:tracePt t="196263" x="6604000" y="4856163"/>
          <p14:tracePt t="196270" x="6567488" y="4868863"/>
          <p14:tracePt t="196278" x="6529388" y="4868863"/>
          <p14:tracePt t="196286" x="6480175" y="4868863"/>
          <p14:tracePt t="196292" x="6442075" y="4868863"/>
          <p14:tracePt t="196299" x="6391275" y="4879975"/>
          <p14:tracePt t="196306" x="6354763" y="4892675"/>
          <p14:tracePt t="196313" x="6291263" y="4905375"/>
          <p14:tracePt t="196320" x="6254750" y="4905375"/>
          <p14:tracePt t="196327" x="6216650" y="4918075"/>
          <p14:tracePt t="196336" x="6191250" y="4918075"/>
          <p14:tracePt t="196341" x="6154738" y="4918075"/>
          <p14:tracePt t="196348" x="6129338" y="4918075"/>
          <p14:tracePt t="196356" x="6091238" y="4918075"/>
          <p14:tracePt t="196362" x="6067425" y="4918075"/>
          <p14:tracePt t="196369" x="6042025" y="4918075"/>
          <p14:tracePt t="196377" x="6016625" y="4918075"/>
          <p14:tracePt t="196386" x="5978525" y="4918075"/>
          <p14:tracePt t="196391" x="5954713" y="4918075"/>
          <p14:tracePt t="196398" x="5916613" y="4918075"/>
          <p14:tracePt t="196406" x="5891213" y="4930775"/>
          <p14:tracePt t="196412" x="5867400" y="4930775"/>
          <p14:tracePt t="196420" x="5842000" y="4943475"/>
          <p14:tracePt t="196427" x="5816600" y="4943475"/>
          <p14:tracePt t="196436" x="5791200" y="4956175"/>
          <p14:tracePt t="196442" x="5754688" y="4956175"/>
          <p14:tracePt t="196452" x="5741988" y="4968875"/>
          <p14:tracePt t="196458" x="5716588" y="4968875"/>
          <p14:tracePt t="196465" x="5703888" y="4968875"/>
          <p14:tracePt t="196473" x="5665788" y="4981575"/>
          <p14:tracePt t="196486" x="5654675" y="4981575"/>
          <p14:tracePt t="196493" x="5629275" y="4981575"/>
          <p14:tracePt t="196502" x="5616575" y="4981575"/>
          <p14:tracePt t="196507" x="5603875" y="4981575"/>
          <p14:tracePt t="196513" x="5591175" y="4981575"/>
          <p14:tracePt t="196529" x="5578475" y="4981575"/>
          <p14:tracePt t="196537" x="5565775" y="4981575"/>
          <p14:tracePt t="196558" x="5554663" y="4981575"/>
          <p14:tracePt t="196578" x="5541963" y="4981575"/>
          <p14:tracePt t="196888" x="5554663" y="4981575"/>
          <p14:tracePt t="196954" x="5565775" y="4981575"/>
          <p14:tracePt t="196976" x="5578475" y="4981575"/>
          <p14:tracePt t="197004" x="5591175" y="4968875"/>
          <p14:tracePt t="197018" x="5603875" y="4968875"/>
          <p14:tracePt t="197032" x="5629275" y="4968875"/>
          <p14:tracePt t="197039" x="5665788" y="4968875"/>
          <p14:tracePt t="197046" x="5716588" y="4968875"/>
          <p14:tracePt t="197053" x="5741988" y="4968875"/>
          <p14:tracePt t="197060" x="5791200" y="4968875"/>
          <p14:tracePt t="197069" x="5816600" y="4968875"/>
          <p14:tracePt t="197075" x="5842000" y="4981575"/>
          <p14:tracePt t="197082" x="5867400" y="4981575"/>
          <p14:tracePt t="197090" x="5891213" y="4981575"/>
          <p14:tracePt t="197096" x="5903913" y="4981575"/>
          <p14:tracePt t="197103" x="5916613" y="4981575"/>
          <p14:tracePt t="197110" x="5942013" y="4992688"/>
          <p14:tracePt t="197119" x="5954713" y="4992688"/>
          <p14:tracePt t="197124" x="5967413" y="4992688"/>
          <p14:tracePt t="197139" x="5978525" y="4992688"/>
          <p14:tracePt t="197144" x="5978525" y="5005388"/>
          <p14:tracePt t="197153" x="6003925" y="5005388"/>
          <p14:tracePt t="197169" x="6016625" y="5005388"/>
          <p14:tracePt t="197174" x="6029325" y="5005388"/>
          <p14:tracePt t="197181" x="6042025" y="5005388"/>
          <p14:tracePt t="197189" x="6054725" y="5005388"/>
          <p14:tracePt t="197195" x="6078538" y="5005388"/>
          <p14:tracePt t="197203" x="6091238" y="5018088"/>
          <p14:tracePt t="197210" x="6103938" y="5018088"/>
          <p14:tracePt t="197220" x="6142038" y="5018088"/>
          <p14:tracePt t="197224" x="6167438" y="5018088"/>
          <p14:tracePt t="197233" x="6191250" y="5018088"/>
          <p14:tracePt t="197240" x="6229350" y="5018088"/>
          <p14:tracePt t="197246" x="6254750" y="5018088"/>
          <p14:tracePt t="197253" x="6280150" y="5018088"/>
          <p14:tracePt t="197261" x="6303963" y="5018088"/>
          <p14:tracePt t="197269" x="6342063" y="5005388"/>
          <p14:tracePt t="197275" x="6367463" y="5005388"/>
          <p14:tracePt t="197286" x="6403975" y="5005388"/>
          <p14:tracePt t="197291" x="6429375" y="5005388"/>
          <p14:tracePt t="197298" x="6454775" y="4992688"/>
          <p14:tracePt t="197306" x="6480175" y="4992688"/>
          <p14:tracePt t="197313" x="6503988" y="4981575"/>
          <p14:tracePt t="197319" x="6529388" y="4981575"/>
          <p14:tracePt t="197327" x="6542088" y="4968875"/>
          <p14:tracePt t="197336" x="6567488" y="4968875"/>
          <p14:tracePt t="197341" x="6580188" y="4968875"/>
          <p14:tracePt t="197350" x="6616700" y="4968875"/>
          <p14:tracePt t="197357" x="6629400" y="4956175"/>
          <p14:tracePt t="197364" x="6654800" y="4943475"/>
          <p14:tracePt t="197371" x="6667500" y="4943475"/>
          <p14:tracePt t="197379" x="6704013" y="4943475"/>
          <p14:tracePt t="197387" x="6716713" y="4943475"/>
          <p14:tracePt t="197394" x="6729413" y="4930775"/>
          <p14:tracePt t="197402" x="6754813" y="4930775"/>
          <p14:tracePt t="197409" x="6754813" y="4918075"/>
          <p14:tracePt t="197416" x="6767513" y="4918075"/>
          <p14:tracePt t="197430" x="6792913" y="4918075"/>
          <p14:tracePt t="197453" x="6805613" y="4918075"/>
          <p14:tracePt t="197483" x="6816725" y="4918075"/>
          <p14:tracePt t="197626" x="6816725" y="4930775"/>
          <p14:tracePt t="197634" x="6805613" y="4930775"/>
          <p14:tracePt t="197656" x="6805613" y="4943475"/>
          <p14:tracePt t="197663" x="6780213" y="4943475"/>
          <p14:tracePt t="197670" x="6780213" y="4956175"/>
          <p14:tracePt t="197677" x="6767513" y="4956175"/>
          <p14:tracePt t="197686" x="6704013" y="4981575"/>
          <p14:tracePt t="197692" x="6667500" y="5005388"/>
          <p14:tracePt t="197700" x="6616700" y="5018088"/>
          <p14:tracePt t="197706" x="6554788" y="5018088"/>
          <p14:tracePt t="197713" x="6503988" y="5043488"/>
          <p14:tracePt t="197721" x="6454775" y="5056188"/>
          <p14:tracePt t="197728" x="6403975" y="5068888"/>
          <p14:tracePt t="197736" x="6380163" y="5081588"/>
          <p14:tracePt t="197742" x="6367463" y="5081588"/>
          <p14:tracePt t="197753" x="6342063" y="5092700"/>
          <p14:tracePt t="197759" x="6316663" y="5092700"/>
          <p14:tracePt t="197765" x="6316663" y="5105400"/>
          <p14:tracePt t="197774" x="6303963" y="5105400"/>
          <p14:tracePt t="197787" x="6291263" y="5105400"/>
          <p14:tracePt t="197803" x="6280150" y="5105400"/>
          <p14:tracePt t="197921" x="6291263" y="5105400"/>
          <p14:tracePt t="197927" x="6291263" y="5092700"/>
          <p14:tracePt t="197971" x="6303963" y="5092700"/>
          <p14:tracePt t="197993" x="6303963" y="5081588"/>
          <p14:tracePt t="198021" x="6316663" y="5081588"/>
          <p14:tracePt t="198065" x="6329363" y="5081588"/>
          <p14:tracePt t="198071" x="6329363" y="5068888"/>
          <p14:tracePt t="198085" x="6342063" y="5068888"/>
          <p14:tracePt t="198122" x="6354763" y="5068888"/>
          <p14:tracePt t="198167" x="6367463" y="5056188"/>
          <p14:tracePt t="198196" x="6380163" y="5056188"/>
          <p14:tracePt t="198217" x="6391275" y="5056188"/>
          <p14:tracePt t="198245" x="6403975" y="5056188"/>
          <p14:tracePt t="198268" x="6403975" y="5043488"/>
          <p14:tracePt t="198297" x="6416675" y="5043488"/>
          <p14:tracePt t="198355" x="6416675" y="5030788"/>
          <p14:tracePt t="198369" x="6429375" y="5030788"/>
          <p14:tracePt t="198405" x="6442075" y="5030788"/>
          <p14:tracePt t="198528" x="6454775" y="5030788"/>
          <p14:tracePt t="198846" x="6467475" y="5030788"/>
          <p14:tracePt t="199017" x="6480175" y="5030788"/>
          <p14:tracePt t="199038" x="6492875" y="5030788"/>
          <p14:tracePt t="199060" x="6492875" y="5043488"/>
          <p14:tracePt t="199081" x="6503988" y="5043488"/>
          <p14:tracePt t="199088" x="6503988" y="5056188"/>
          <p14:tracePt t="199095" x="6516688" y="5056188"/>
          <p14:tracePt t="199109" x="6529388" y="5056188"/>
          <p14:tracePt t="199124" x="6542088" y="5081588"/>
          <p14:tracePt t="199139" x="6554788" y="5081588"/>
          <p14:tracePt t="199146" x="6554788" y="5092700"/>
          <p14:tracePt t="199153" x="6580188" y="5092700"/>
          <p14:tracePt t="199174" x="6580188" y="5105400"/>
          <p14:tracePt t="199181" x="6592888" y="5105400"/>
          <p14:tracePt t="199289" x="6604000" y="5105400"/>
          <p14:tracePt t="199374" x="6616700" y="5105400"/>
          <p14:tracePt t="199395" x="6629400" y="5105400"/>
          <p14:tracePt t="199431" x="6642100" y="5105400"/>
          <p14:tracePt t="199438" x="6667500" y="5105400"/>
          <p14:tracePt t="199445" x="6692900" y="5105400"/>
          <p14:tracePt t="199452" x="6729413" y="5105400"/>
          <p14:tracePt t="199459" x="6780213" y="5105400"/>
          <p14:tracePt t="199468" x="6829425" y="5105400"/>
          <p14:tracePt t="199473" x="6867525" y="5092700"/>
          <p14:tracePt t="199480" x="6892925" y="5092700"/>
          <p14:tracePt t="199488" x="6929438" y="5092700"/>
          <p14:tracePt t="199494" x="6967538" y="5092700"/>
          <p14:tracePt t="199502" x="6992938" y="5092700"/>
          <p14:tracePt t="199510" x="7029450" y="5092700"/>
          <p14:tracePt t="199516" x="7054850" y="5092700"/>
          <p14:tracePt t="199523" x="7080250" y="5092700"/>
          <p14:tracePt t="199530" x="7092950" y="5092700"/>
          <p14:tracePt t="199537" x="7105650" y="5092700"/>
          <p14:tracePt t="199544" x="7129463" y="5092700"/>
          <p14:tracePt t="199552" x="7142163" y="5092700"/>
          <p14:tracePt t="199558" x="7154863" y="5092700"/>
          <p14:tracePt t="199569" x="7167563" y="5092700"/>
          <p14:tracePt t="199573" x="7180263" y="5092700"/>
          <p14:tracePt t="199580" x="7192963" y="5092700"/>
          <p14:tracePt t="199587" x="7192963" y="5081588"/>
          <p14:tracePt t="199594" x="7205663" y="5081588"/>
          <p14:tracePt t="199608" x="7218363" y="5081588"/>
          <p14:tracePt t="199623" x="7229475" y="5081588"/>
          <p14:tracePt t="199629" x="7242175" y="5081588"/>
          <p14:tracePt t="199693" x="7254875" y="5081588"/>
          <p14:tracePt t="199749" x="7254875" y="5068888"/>
          <p14:tracePt t="199773" x="7267575" y="5068888"/>
          <p14:tracePt t="200153" x="7280275" y="5068888"/>
          <p14:tracePt t="200161" x="7292975" y="5068888"/>
          <p14:tracePt t="200169" x="7318375" y="5068888"/>
          <p14:tracePt t="200185" x="7329488" y="5068888"/>
          <p14:tracePt t="200191" x="7342188" y="5068888"/>
          <p14:tracePt t="200198" x="7354888" y="5068888"/>
          <p14:tracePt t="200213" x="7367588" y="5068888"/>
          <p14:tracePt t="200226" x="7380288" y="5056188"/>
          <p14:tracePt t="200265" x="7392988" y="5056188"/>
          <p14:tracePt t="200909" x="7405688" y="5056188"/>
          <p14:tracePt t="200953" x="7418388" y="5056188"/>
          <p14:tracePt t="201004" x="7429500" y="5056188"/>
          <p14:tracePt t="201027" x="7454900" y="5056188"/>
          <p14:tracePt t="201035" x="7467600" y="5056188"/>
          <p14:tracePt t="201041" x="7518400" y="5056188"/>
          <p14:tracePt t="201053" x="7605713" y="5068888"/>
          <p14:tracePt t="201057" x="7654925" y="5068888"/>
          <p14:tracePt t="201064" x="7705725" y="5068888"/>
          <p14:tracePt t="201073" x="7731125" y="5068888"/>
          <p14:tracePt t="201078" x="7767638" y="5068888"/>
          <p14:tracePt t="201086" x="7793038" y="5068888"/>
          <p14:tracePt t="201094" x="7831138" y="5068888"/>
          <p14:tracePt t="201102" x="7854950" y="5081588"/>
          <p14:tracePt t="201108" x="7867650" y="5081588"/>
          <p14:tracePt t="201118" x="7880350" y="5081588"/>
          <p14:tracePt t="201123" x="7905750" y="5081588"/>
          <p14:tracePt t="201138" x="7918450" y="5081588"/>
          <p14:tracePt t="201145" x="7931150" y="5081588"/>
          <p14:tracePt t="201153" x="7943850" y="5081588"/>
          <p14:tracePt t="201159" x="7954963" y="5081588"/>
          <p14:tracePt t="201169" x="7967663" y="5081588"/>
          <p14:tracePt t="201175" x="7980363" y="5081588"/>
          <p14:tracePt t="201182" x="7993063" y="5081588"/>
          <p14:tracePt t="201189" x="8005763" y="5081588"/>
          <p14:tracePt t="201197" x="8018463" y="5081588"/>
          <p14:tracePt t="201204" x="8043863" y="5081588"/>
          <p14:tracePt t="201211" x="8054975" y="5081588"/>
          <p14:tracePt t="201219" x="8067675" y="5081588"/>
          <p14:tracePt t="201225" x="8080375" y="5081588"/>
          <p14:tracePt t="201235" x="8093075" y="5081588"/>
          <p14:tracePt t="201241" x="8105775" y="5092700"/>
          <p14:tracePt t="201249" x="8131175" y="5092700"/>
          <p14:tracePt t="201256" x="8143875" y="5105400"/>
          <p14:tracePt t="201263" x="8156575" y="5105400"/>
          <p14:tracePt t="201271" x="8180388" y="5118100"/>
          <p14:tracePt t="201285" x="8193088" y="5118100"/>
          <p14:tracePt t="201292" x="8205788" y="5118100"/>
          <p14:tracePt t="201299" x="8218488" y="5118100"/>
          <p14:tracePt t="201307" x="8231188" y="5118100"/>
          <p14:tracePt t="201314" x="8243888" y="5118100"/>
          <p14:tracePt t="201329" x="8256588" y="5118100"/>
          <p14:tracePt t="201336" x="8267700" y="5118100"/>
          <p14:tracePt t="201343" x="8280400" y="5118100"/>
          <p14:tracePt t="201358" x="8305800" y="5118100"/>
          <p14:tracePt t="201373" x="8318500" y="5118100"/>
          <p14:tracePt t="201380" x="8331200" y="5118100"/>
          <p14:tracePt t="201388" x="8343900" y="5118100"/>
          <p14:tracePt t="201403" x="8356600" y="5118100"/>
          <p14:tracePt t="201419" x="8367713" y="5118100"/>
          <p14:tracePt t="201499" x="8380413" y="5118100"/>
          <p14:tracePt t="201572" x="8380413" y="5130800"/>
          <p14:tracePt t="201693" x="8380413" y="5143500"/>
          <p14:tracePt t="201764" x="8380413" y="5156200"/>
          <p14:tracePt t="201778" x="8367713" y="5156200"/>
          <p14:tracePt t="201849" x="8356600" y="5156200"/>
          <p14:tracePt t="201871" x="8356600" y="5168900"/>
          <p14:tracePt t="201921" x="8343900" y="5168900"/>
          <p14:tracePt t="201964" x="8331200" y="5168900"/>
          <p14:tracePt t="202072" x="8318500" y="5168900"/>
          <p14:tracePt t="202352" x="8318500" y="5181600"/>
          <p14:tracePt t="202381" x="8305800" y="5181600"/>
          <p14:tracePt t="202828" x="8293100" y="5181600"/>
          <p14:tracePt t="202836" x="8280400" y="5181600"/>
          <p14:tracePt t="202843" x="8256588" y="5181600"/>
          <p14:tracePt t="202853" x="8243888" y="5181600"/>
          <p14:tracePt t="202857" x="8231188" y="5181600"/>
          <p14:tracePt t="202865" x="8180388" y="5181600"/>
          <p14:tracePt t="202873" x="8143875" y="5181600"/>
          <p14:tracePt t="202879" x="8118475" y="5181600"/>
          <p14:tracePt t="202885" x="8105775" y="5181600"/>
          <p14:tracePt t="202893" x="8067675" y="5194300"/>
          <p14:tracePt t="202905" x="8054975" y="5194300"/>
          <p14:tracePt t="202908" x="8043863" y="5194300"/>
          <p14:tracePt t="202914" x="8018463" y="5194300"/>
          <p14:tracePt t="202930" x="8005763" y="5194300"/>
          <p14:tracePt t="202943" x="7993063" y="5194300"/>
          <p14:tracePt t="202952" x="7980363" y="5194300"/>
          <p14:tracePt t="202973" x="7980363" y="5181600"/>
          <p14:tracePt t="202980" x="7967663" y="5181600"/>
          <p14:tracePt t="203060" x="7954963" y="5181600"/>
          <p14:tracePt t="203082" x="7943850" y="5181600"/>
          <p14:tracePt t="203095" x="7931150" y="5181600"/>
          <p14:tracePt t="203102" x="7918450" y="5168900"/>
          <p14:tracePt t="203109" x="7905750" y="5168900"/>
          <p14:tracePt t="203119" x="7893050" y="5168900"/>
          <p14:tracePt t="203125" x="7867650" y="5156200"/>
          <p14:tracePt t="203133" x="7843838" y="5156200"/>
          <p14:tracePt t="203140" x="7831138" y="5156200"/>
          <p14:tracePt t="203148" x="7818438" y="5143500"/>
          <p14:tracePt t="203154" x="7805738" y="5143500"/>
          <p14:tracePt t="203161" x="7793038" y="5143500"/>
          <p14:tracePt t="203169" x="7767638" y="5143500"/>
          <p14:tracePt t="203176" x="7767638" y="5130800"/>
          <p14:tracePt t="203186" x="7754938" y="5130800"/>
          <p14:tracePt t="203191" x="7731125" y="5118100"/>
          <p14:tracePt t="203199" x="7718425" y="5118100"/>
          <p14:tracePt t="203207" x="7705725" y="5118100"/>
          <p14:tracePt t="203213" x="7667625" y="5105400"/>
          <p14:tracePt t="203219" x="7667625" y="5092700"/>
          <p14:tracePt t="203226" x="7654925" y="5092700"/>
          <p14:tracePt t="203235" x="7631113" y="5092700"/>
          <p14:tracePt t="203249" x="7618413" y="5092700"/>
          <p14:tracePt t="203256" x="7593013" y="5081588"/>
          <p14:tracePt t="203263" x="7580313" y="5081588"/>
          <p14:tracePt t="203269" x="7567613" y="5068888"/>
          <p14:tracePt t="203277" x="7531100" y="5068888"/>
          <p14:tracePt t="203286" x="7505700" y="5068888"/>
          <p14:tracePt t="203291" x="7480300" y="5068888"/>
          <p14:tracePt t="203298" x="7442200" y="5068888"/>
          <p14:tracePt t="203306" x="7392988" y="5068888"/>
          <p14:tracePt t="203313" x="7342188" y="5068888"/>
          <p14:tracePt t="203320" x="7305675" y="5068888"/>
          <p14:tracePt t="203327" x="7267575" y="5068888"/>
          <p14:tracePt t="203336" x="7229475" y="5068888"/>
          <p14:tracePt t="203342" x="7192963" y="5068888"/>
          <p14:tracePt t="203352" x="7154863" y="5068888"/>
          <p14:tracePt t="203357" x="7118350" y="5068888"/>
          <p14:tracePt t="203364" x="7080250" y="5068888"/>
          <p14:tracePt t="203371" x="7054850" y="5068888"/>
          <p14:tracePt t="203378" x="7029450" y="5068888"/>
          <p14:tracePt t="203386" x="7005638" y="5068888"/>
          <p14:tracePt t="203391" x="6980238" y="5068888"/>
          <p14:tracePt t="203398" x="6942138" y="5068888"/>
          <p14:tracePt t="203406" x="6916738" y="5068888"/>
          <p14:tracePt t="203412" x="6892925" y="5068888"/>
          <p14:tracePt t="203419" x="6854825" y="5068888"/>
          <p14:tracePt t="203427" x="6816725" y="5081588"/>
          <p14:tracePt t="203435" x="6767513" y="5092700"/>
          <p14:tracePt t="203441" x="6716713" y="5092700"/>
          <p14:tracePt t="203448" x="6680200" y="5105400"/>
          <p14:tracePt t="203456" x="6629400" y="5118100"/>
          <p14:tracePt t="203462" x="6604000" y="5130800"/>
          <p14:tracePt t="203469" x="6554788" y="5143500"/>
          <p14:tracePt t="203476" x="6529388" y="5143500"/>
          <p14:tracePt t="203486" x="6467475" y="5156200"/>
          <p14:tracePt t="203491" x="6442075" y="5168900"/>
          <p14:tracePt t="203497" x="6391275" y="5194300"/>
          <p14:tracePt t="203506" x="6354763" y="5205413"/>
          <p14:tracePt t="203512" x="6303963" y="5230813"/>
          <p14:tracePt t="203520" x="6267450" y="5256213"/>
          <p14:tracePt t="203527" x="6242050" y="5256213"/>
          <p14:tracePt t="203536" x="6203950" y="5268913"/>
          <p14:tracePt t="203542" x="6167438" y="5281613"/>
          <p14:tracePt t="203550" x="6129338" y="5294313"/>
          <p14:tracePt t="203557" x="6091238" y="5294313"/>
          <p14:tracePt t="203564" x="6054725" y="5305425"/>
          <p14:tracePt t="203570" x="6029325" y="5318125"/>
          <p14:tracePt t="203578" x="6016625" y="5330825"/>
          <p14:tracePt t="203585" x="5991225" y="5330825"/>
          <p14:tracePt t="203592" x="5967413" y="5330825"/>
          <p14:tracePt t="203599" x="5967413" y="5343525"/>
          <p14:tracePt t="203608" x="5954713" y="5343525"/>
          <p14:tracePt t="203614" x="5942013" y="5343525"/>
          <p14:tracePt t="203622" x="5929313" y="5343525"/>
          <p14:tracePt t="203636" x="5916613" y="5343525"/>
          <p14:tracePt t="203652" x="5916613" y="5356225"/>
          <p14:tracePt t="203701" x="5903913" y="5356225"/>
          <p14:tracePt t="203795" x="5903913" y="5368925"/>
          <p14:tracePt t="203867" x="5903913" y="5356225"/>
          <p14:tracePt t="203897" x="5903913" y="5343525"/>
          <p14:tracePt t="203904" x="5903913" y="5330825"/>
          <p14:tracePt t="203913" x="5903913" y="5318125"/>
          <p14:tracePt t="203920" x="5903913" y="5294313"/>
          <p14:tracePt t="203926" x="5903913" y="5268913"/>
          <p14:tracePt t="203933" x="5903913" y="5230813"/>
          <p14:tracePt t="203940" x="5903913" y="5205413"/>
          <p14:tracePt t="203946" x="5903913" y="5181600"/>
          <p14:tracePt t="203953" x="5903913" y="5168900"/>
          <p14:tracePt t="203960" x="5903913" y="5156200"/>
          <p14:tracePt t="203970" x="5903913" y="5143500"/>
          <p14:tracePt t="203975" x="5903913" y="5130800"/>
          <p14:tracePt t="203981" x="5903913" y="5118100"/>
          <p14:tracePt t="203988" x="5916613" y="5118100"/>
          <p14:tracePt t="203995" x="5916613" y="5105400"/>
          <p14:tracePt t="204003" x="5929313" y="5105400"/>
          <p14:tracePt t="204009" x="5929313" y="5092700"/>
          <p14:tracePt t="204030" x="5942013" y="5092700"/>
          <p14:tracePt t="204036" x="5954713" y="5081588"/>
          <p14:tracePt t="204044" x="5967413" y="5081588"/>
          <p14:tracePt t="204058" x="5978525" y="5068888"/>
          <p14:tracePt t="204065" x="5991225" y="5068888"/>
          <p14:tracePt t="204079" x="6003925" y="5068888"/>
          <p14:tracePt t="204086" x="6016625" y="5068888"/>
          <p14:tracePt t="204102" x="6029325" y="5068888"/>
          <p14:tracePt t="204123" x="6042025" y="5068888"/>
          <p14:tracePt t="204130" x="6054725" y="5056188"/>
          <p14:tracePt t="204136" x="6067425" y="5056188"/>
          <p14:tracePt t="204144" x="6078538" y="5056188"/>
          <p14:tracePt t="204153" x="6091238" y="5043488"/>
          <p14:tracePt t="204159" x="6103938" y="5043488"/>
          <p14:tracePt t="204169" x="6116638" y="5043488"/>
          <p14:tracePt t="204174" x="6129338" y="5043488"/>
          <p14:tracePt t="204181" x="6154738" y="5043488"/>
          <p14:tracePt t="204190" x="6167438" y="5043488"/>
          <p14:tracePt t="204196" x="6180138" y="5043488"/>
          <p14:tracePt t="204203" x="6191250" y="5043488"/>
          <p14:tracePt t="204210" x="6203950" y="5043488"/>
          <p14:tracePt t="204220" x="6216650" y="5030788"/>
          <p14:tracePt t="204225" x="6229350" y="5030788"/>
          <p14:tracePt t="204236" x="6242050" y="5030788"/>
          <p14:tracePt t="204240" x="6254750" y="5030788"/>
          <p14:tracePt t="204247" x="6267450" y="5030788"/>
          <p14:tracePt t="204255" x="6280150" y="5030788"/>
          <p14:tracePt t="204261" x="6303963" y="5030788"/>
          <p14:tracePt t="204269" x="6329363" y="5030788"/>
          <p14:tracePt t="204276" x="6342063" y="5030788"/>
          <p14:tracePt t="204283" x="6354763" y="5030788"/>
          <p14:tracePt t="204291" x="6380163" y="5030788"/>
          <p14:tracePt t="204298" x="6416675" y="5030788"/>
          <p14:tracePt t="204306" x="6454775" y="5030788"/>
          <p14:tracePt t="204312" x="6480175" y="5030788"/>
          <p14:tracePt t="204320" x="6503988" y="5030788"/>
          <p14:tracePt t="204327" x="6516688" y="5030788"/>
          <p14:tracePt t="204336" x="6554788" y="5043488"/>
          <p14:tracePt t="204342" x="6580188" y="5043488"/>
          <p14:tracePt t="204352" x="6604000" y="5056188"/>
          <p14:tracePt t="204357" x="6616700" y="5056188"/>
          <p14:tracePt t="204365" x="6629400" y="5068888"/>
          <p14:tracePt t="204372" x="6667500" y="5068888"/>
          <p14:tracePt t="204378" x="6680200" y="5068888"/>
          <p14:tracePt t="204393" x="6704013" y="5081588"/>
          <p14:tracePt t="204407" x="6716713" y="5081588"/>
          <p14:tracePt t="204415" x="6742113" y="5081588"/>
          <p14:tracePt t="204423" x="6742113" y="5092700"/>
          <p14:tracePt t="204429" x="6767513" y="5105400"/>
          <p14:tracePt t="204445" x="6780213" y="5105400"/>
          <p14:tracePt t="204453" x="6780213" y="5118100"/>
          <p14:tracePt t="204459" x="6805613" y="5130800"/>
          <p14:tracePt t="204467" x="6805613" y="5143500"/>
          <p14:tracePt t="204474" x="6816725" y="5168900"/>
          <p14:tracePt t="204480" x="6829425" y="5181600"/>
          <p14:tracePt t="204488" x="6829425" y="5194300"/>
          <p14:tracePt t="204496" x="6842125" y="5218113"/>
          <p14:tracePt t="204503" x="6854825" y="5230813"/>
          <p14:tracePt t="204509" x="6854825" y="5256213"/>
          <p14:tracePt t="204519" x="6854825" y="5268913"/>
          <p14:tracePt t="204524" x="6854825" y="5281613"/>
          <p14:tracePt t="204531" x="6854825" y="5294313"/>
          <p14:tracePt t="204539" x="6854825" y="5305425"/>
          <p14:tracePt t="204553" x="6854825" y="5330825"/>
          <p14:tracePt t="204570" x="6854825" y="5343525"/>
          <p14:tracePt t="204581" x="6854825" y="5368925"/>
          <p14:tracePt t="204595" x="6854825" y="5381625"/>
          <p14:tracePt t="204610" x="6854825" y="5394325"/>
          <p14:tracePt t="204619" x="6842125" y="5407025"/>
          <p14:tracePt t="204624" x="6829425" y="5418138"/>
          <p14:tracePt t="204631" x="6829425" y="5430838"/>
          <p14:tracePt t="204640" x="6816725" y="5443538"/>
          <p14:tracePt t="204646" x="6805613" y="5456238"/>
          <p14:tracePt t="204653" x="6805613" y="5468938"/>
          <p14:tracePt t="204661" x="6780213" y="5481638"/>
          <p14:tracePt t="204669" x="6780213" y="5494338"/>
          <p14:tracePt t="204676" x="6767513" y="5507038"/>
          <p14:tracePt t="204682" x="6754813" y="5518150"/>
          <p14:tracePt t="204689" x="6742113" y="5518150"/>
          <p14:tracePt t="204697" x="6729413" y="5530850"/>
          <p14:tracePt t="204703" x="6716713" y="5543550"/>
          <p14:tracePt t="204712" x="6680200" y="5556250"/>
          <p14:tracePt t="204719" x="6667500" y="5568950"/>
          <p14:tracePt t="204726" x="6642100" y="5568950"/>
          <p14:tracePt t="204736" x="6616700" y="5581650"/>
          <p14:tracePt t="204742" x="6580188" y="5594350"/>
          <p14:tracePt t="204748" x="6554788" y="5594350"/>
          <p14:tracePt t="204757" x="6529388" y="5594350"/>
          <p14:tracePt t="204762" x="6492875" y="5607050"/>
          <p14:tracePt t="204769" x="6467475" y="5607050"/>
          <p14:tracePt t="204777" x="6442075" y="5607050"/>
          <p14:tracePt t="204786" x="6416675" y="5607050"/>
          <p14:tracePt t="204792" x="6391275" y="5607050"/>
          <p14:tracePt t="204799" x="6380163" y="5607050"/>
          <p14:tracePt t="204807" x="6367463" y="5607050"/>
          <p14:tracePt t="204813" x="6354763" y="5607050"/>
          <p14:tracePt t="204827" x="6329363" y="5607050"/>
          <p14:tracePt t="204836" x="6329363" y="5594350"/>
          <p14:tracePt t="204842" x="6316663" y="5594350"/>
          <p14:tracePt t="204857" x="6303963" y="5581650"/>
          <p14:tracePt t="204870" x="6303963" y="5568950"/>
          <p14:tracePt t="204878" x="6291263" y="5568950"/>
          <p14:tracePt t="204886" x="6280150" y="5556250"/>
          <p14:tracePt t="204892" x="6280150" y="5543550"/>
          <p14:tracePt t="204907" x="6280150" y="5530850"/>
          <p14:tracePt t="204913" x="6267450" y="5518150"/>
          <p14:tracePt t="204929" x="6267450" y="5507038"/>
          <p14:tracePt t="204936" x="6267450" y="5494338"/>
          <p14:tracePt t="204944" x="6267450" y="5481638"/>
          <p14:tracePt t="204959" x="6267450" y="5468938"/>
          <p14:tracePt t="204966" x="6267450" y="5456238"/>
          <p14:tracePt t="204980" x="6267450" y="5443538"/>
          <p14:tracePt t="204988" x="6267450" y="5430838"/>
          <p14:tracePt t="205003" x="6267450" y="5407025"/>
          <p14:tracePt t="205009" x="6280150" y="5407025"/>
          <p14:tracePt t="205019" x="6280150" y="5394325"/>
          <p14:tracePt t="205024" x="6291263" y="5381625"/>
          <p14:tracePt t="205030" x="6291263" y="5368925"/>
          <p14:tracePt t="205045" x="6303963" y="5356225"/>
          <p14:tracePt t="205066" x="6303963" y="5343525"/>
          <p14:tracePt t="205074" x="6316663" y="5343525"/>
          <p14:tracePt t="205080" x="6329363" y="5330825"/>
          <p14:tracePt t="205137" x="6342063" y="5330825"/>
          <p14:tracePt t="205171" x="6354763" y="5330825"/>
          <p14:tracePt t="205185" x="6354763" y="5318125"/>
          <p14:tracePt t="205193" x="6380163" y="5318125"/>
          <p14:tracePt t="205202" x="6391275" y="5318125"/>
          <p14:tracePt t="205208" x="6416675" y="5318125"/>
          <p14:tracePt t="205216" x="6442075" y="5305425"/>
          <p14:tracePt t="205223" x="6480175" y="5305425"/>
          <p14:tracePt t="205230" x="6516688" y="5294313"/>
          <p14:tracePt t="205237" x="6542088" y="5281613"/>
          <p14:tracePt t="205244" x="6554788" y="5281613"/>
          <p14:tracePt t="205253" x="6580188" y="5281613"/>
          <p14:tracePt t="205259" x="6604000" y="5281613"/>
          <p14:tracePt t="205269" x="6616700" y="5281613"/>
          <p14:tracePt t="205274" x="6629400" y="5268913"/>
          <p14:tracePt t="205281" x="6654800" y="5268913"/>
          <p14:tracePt t="205288" x="6667500" y="5268913"/>
          <p14:tracePt t="205295" x="6680200" y="5268913"/>
          <p14:tracePt t="205303" x="6692900" y="5268913"/>
          <p14:tracePt t="205309" x="6716713" y="5268913"/>
          <p14:tracePt t="205320" x="6742113" y="5268913"/>
          <p14:tracePt t="205324" x="6754813" y="5268913"/>
          <p14:tracePt t="205331" x="6767513" y="5268913"/>
          <p14:tracePt t="205338" x="6792913" y="5268913"/>
          <p14:tracePt t="205345" x="6805613" y="5281613"/>
          <p14:tracePt t="205353" x="6816725" y="5281613"/>
          <p14:tracePt t="205360" x="6829425" y="5294313"/>
          <p14:tracePt t="205370" x="6842125" y="5294313"/>
          <p14:tracePt t="205375" x="6842125" y="5305425"/>
          <p14:tracePt t="205390" x="6842125" y="5330825"/>
          <p14:tracePt t="205403" x="6842125" y="5343525"/>
          <p14:tracePt t="205411" x="6829425" y="5343525"/>
          <p14:tracePt t="205419" x="6829425" y="5368925"/>
          <p14:tracePt t="205432" x="6816725" y="5394325"/>
          <p14:tracePt t="205446" x="6816725" y="5407025"/>
          <p14:tracePt t="205453" x="6805613" y="5407025"/>
          <p14:tracePt t="205459" x="6792913" y="5407025"/>
          <p14:tracePt t="205469" x="6792913" y="5418138"/>
          <p14:tracePt t="205481" x="6780213" y="5418138"/>
          <p14:tracePt t="205502" x="6767513" y="5418138"/>
          <p14:tracePt t="205623" x="6767513" y="5407025"/>
          <p14:tracePt t="205674" x="6767513" y="5394325"/>
          <p14:tracePt t="205689" x="6780213" y="5394325"/>
          <p14:tracePt t="205695" x="6780213" y="5381625"/>
          <p14:tracePt t="205740" x="6792913" y="5381625"/>
          <p14:tracePt t="205763" x="6805613" y="5381625"/>
          <p14:tracePt t="205769" x="6805613" y="5368925"/>
          <p14:tracePt t="205866" x="6816725" y="5368925"/>
          <p14:tracePt t="209610" x="6742113" y="5368925"/>
          <p14:tracePt t="209617" x="6629400" y="5368925"/>
          <p14:tracePt t="209624" x="6503988" y="5356225"/>
          <p14:tracePt t="209632" x="6380163" y="5343525"/>
          <p14:tracePt t="209639" x="6242050" y="5330825"/>
          <p14:tracePt t="209646" x="6067425" y="5305425"/>
          <p14:tracePt t="209655" x="5878513" y="5268913"/>
          <p14:tracePt t="209661" x="5691188" y="5243513"/>
          <p14:tracePt t="209668" x="5529263" y="5205413"/>
          <p14:tracePt t="209675" x="5353050" y="5143500"/>
          <p14:tracePt t="209682" x="5191125" y="5092700"/>
          <p14:tracePt t="209689" x="4953000" y="5005388"/>
          <p14:tracePt t="209696" x="4665663" y="4892675"/>
          <p14:tracePt t="209703" x="4378325" y="4756150"/>
          <p14:tracePt t="209710" x="4240213" y="4705350"/>
          <p14:tracePt t="209718" x="4078288" y="4643438"/>
          <p14:tracePt t="209725" x="3940175" y="4592638"/>
          <p14:tracePt t="209734" x="3814763" y="4567238"/>
          <p14:tracePt t="209740" x="3689350" y="4518025"/>
          <p14:tracePt t="209747" x="3565525" y="4467225"/>
          <p14:tracePt t="209756" x="3489325" y="4430713"/>
          <p14:tracePt t="209762" x="3414713" y="4392613"/>
          <p14:tracePt t="209769" x="3352800" y="4367213"/>
          <p14:tracePt t="209776" x="3314700" y="4354513"/>
          <p14:tracePt t="209785" x="3289300" y="4330700"/>
          <p14:tracePt t="209790" x="3276600" y="4318000"/>
          <p14:tracePt t="210001" x="3101975" y="4230688"/>
          <p14:tracePt t="210008" x="2740025" y="4041775"/>
          <p14:tracePt t="210015" x="2338388" y="3816350"/>
          <p14:tracePt t="210023" x="2076450" y="3641725"/>
          <p14:tracePt t="210030" x="1889125" y="3503613"/>
          <p14:tracePt t="210036" x="1676400" y="3341688"/>
          <p14:tracePt t="210043" x="1525588" y="3203575"/>
          <p14:tracePt t="210051" x="1412875" y="3078163"/>
          <p14:tracePt t="210058" x="1300163" y="2978150"/>
          <p14:tracePt t="210065" x="1238250" y="2916238"/>
          <p14:tracePt t="210073" x="1176338" y="2852738"/>
          <p14:tracePt t="210080" x="1125538" y="2790825"/>
          <p14:tracePt t="210087" x="1076325" y="2765425"/>
          <p14:tracePt t="210094" x="1063625" y="2728913"/>
          <p14:tracePt t="210101" x="1038225" y="2716213"/>
          <p14:tracePt t="210109" x="1025525" y="2690813"/>
          <p14:tracePt t="210118" x="1025525" y="2665413"/>
          <p14:tracePt t="210123" x="1025525" y="2616200"/>
          <p14:tracePt t="210130" x="1025525" y="2565400"/>
          <p14:tracePt t="210337" x="900113" y="2427288"/>
          <p14:tracePt t="210344" x="638175" y="2214563"/>
          <p14:tracePt t="210352" x="425450" y="2014538"/>
          <p14:tracePt t="210359" x="87313" y="168910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18</TotalTime>
  <Words>114</Words>
  <Application>Microsoft Office PowerPoint</Application>
  <PresentationFormat>On-screen Show (4:3)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AISSAT TAIBI</cp:lastModifiedBy>
  <cp:revision>4</cp:revision>
  <dcterms:created xsi:type="dcterms:W3CDTF">2021-12-19T10:53:29Z</dcterms:created>
  <dcterms:modified xsi:type="dcterms:W3CDTF">2021-12-19T15:23:48Z</dcterms:modified>
</cp:coreProperties>
</file>