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A309A6D-C09C-4548-B29A-6CF363A7E532}" type="datetimeFigureOut">
              <a:rPr lang="fr-FR" smtClean="0"/>
              <a:t>17/04/2020</a:t>
            </a:fld>
            <a:endParaRPr lang="fr-BE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BE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17/04/2020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17/04/2020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A309A6D-C09C-4548-B29A-6CF363A7E532}" type="datetimeFigureOut">
              <a:rPr lang="fr-FR" smtClean="0"/>
              <a:t>17/04/2020</a:t>
            </a:fld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A309A6D-C09C-4548-B29A-6CF363A7E532}" type="datetimeFigureOut">
              <a:rPr lang="fr-FR" smtClean="0"/>
              <a:t>17/04/2020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BE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17/04/2020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17/04/2020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309A6D-C09C-4548-B29A-6CF363A7E532}" type="datetimeFigureOut">
              <a:rPr lang="fr-FR" smtClean="0"/>
              <a:t>17/04/2020</a:t>
            </a:fld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17/04/2020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A309A6D-C09C-4548-B29A-6CF363A7E532}" type="datetimeFigureOut">
              <a:rPr lang="fr-FR" smtClean="0"/>
              <a:t>17/04/2020</a:t>
            </a:fld>
            <a:endParaRPr lang="fr-BE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309A6D-C09C-4548-B29A-6CF363A7E532}" type="datetimeFigureOut">
              <a:rPr lang="fr-FR" smtClean="0"/>
              <a:t>17/04/2020</a:t>
            </a:fld>
            <a:endParaRPr lang="fr-BE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17/04/2020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BE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</p:spPr>
        <p:txBody>
          <a:bodyPr>
            <a:noAutofit/>
          </a:bodyPr>
          <a:lstStyle/>
          <a:p>
            <a:pPr algn="ctr"/>
            <a:r>
              <a:rPr lang="fr-FR" sz="2800" b="1" dirty="0">
                <a:solidFill>
                  <a:srgbClr val="05E0DB">
                    <a:lumMod val="75000"/>
                  </a:srgbClr>
                </a:solidFill>
              </a:rPr>
              <a:t>VIII- Les rythmes biologiques </a:t>
            </a:r>
            <a:br>
              <a:rPr lang="fr-FR" sz="2800" b="1" dirty="0">
                <a:solidFill>
                  <a:srgbClr val="05E0DB">
                    <a:lumMod val="75000"/>
                  </a:srgbClr>
                </a:solidFill>
              </a:rPr>
            </a:br>
            <a:r>
              <a:rPr lang="fr-FR" sz="2000" b="1" dirty="0">
                <a:solidFill>
                  <a:srgbClr val="05E0DB">
                    <a:lumMod val="75000"/>
                  </a:srgbClr>
                </a:solidFill>
              </a:rPr>
              <a:t>( Travail de synthèse)</a:t>
            </a:r>
            <a:r>
              <a:rPr lang="fr-FR" sz="2800" b="1" dirty="0">
                <a:solidFill>
                  <a:srgbClr val="05E0DB">
                    <a:lumMod val="75000"/>
                  </a:srgbClr>
                </a:solidFill>
              </a:rPr>
              <a:t/>
            </a:r>
            <a:br>
              <a:rPr lang="fr-FR" sz="2800" b="1" dirty="0">
                <a:solidFill>
                  <a:srgbClr val="05E0DB">
                    <a:lumMod val="75000"/>
                  </a:srgbClr>
                </a:solidFill>
              </a:rPr>
            </a:b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9256" cy="4873752"/>
          </a:xfr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fr-FR" b="1" u="sng" dirty="0" smtClean="0"/>
          </a:p>
          <a:p>
            <a:pPr marL="0" indent="0" algn="just">
              <a:buNone/>
            </a:pPr>
            <a:r>
              <a:rPr lang="fr-FR" b="1" dirty="0" smtClean="0">
                <a:solidFill>
                  <a:srgbClr val="FF0000"/>
                </a:solidFill>
              </a:rPr>
              <a:t>Après avoir lire attentivement cet article, faites une synthèse sur les rythmes biologiques (Définition, types, fonctionnement, exemples).</a:t>
            </a:r>
            <a:endParaRPr lang="fr-FR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fr-FR" b="1" u="sng" dirty="0" smtClean="0"/>
          </a:p>
          <a:p>
            <a:pPr marL="0" indent="0" algn="ctr">
              <a:buNone/>
            </a:pPr>
            <a:endParaRPr lang="fr-FR" b="1" u="sng" dirty="0"/>
          </a:p>
          <a:p>
            <a:pPr marL="0" indent="0" algn="ctr">
              <a:buNone/>
            </a:pPr>
            <a:r>
              <a:rPr lang="fr-FR" b="1" u="sng" dirty="0" smtClean="0"/>
              <a:t>Article scientifique cité (ci-joint):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 algn="just">
              <a:buNone/>
            </a:pPr>
            <a:r>
              <a:rPr lang="fr-FR" i="1" dirty="0"/>
              <a:t>Orlando </a:t>
            </a:r>
            <a:r>
              <a:rPr lang="fr-FR" i="1" dirty="0" err="1"/>
              <a:t>Queiroz</a:t>
            </a:r>
            <a:r>
              <a:rPr lang="fr-FR" i="1" dirty="0"/>
              <a:t> (1979) Les horloges biologiques. Organisation </a:t>
            </a:r>
            <a:r>
              <a:rPr lang="fr-FR" i="1" dirty="0" smtClean="0"/>
              <a:t>du métabolisme </a:t>
            </a:r>
            <a:r>
              <a:rPr lang="fr-FR" i="1" dirty="0"/>
              <a:t>chez les </a:t>
            </a:r>
            <a:r>
              <a:rPr lang="fr-FR" i="1" dirty="0" smtClean="0"/>
              <a:t>végétaux supérieurs </a:t>
            </a:r>
            <a:r>
              <a:rPr lang="fr-FR" i="1" dirty="0"/>
              <a:t>et adaptation au climat, Bulletin de </a:t>
            </a:r>
            <a:r>
              <a:rPr lang="fr-FR" i="1" dirty="0" smtClean="0"/>
              <a:t>la Société Botanique de </a:t>
            </a:r>
            <a:r>
              <a:rPr lang="fr-FR" i="1" dirty="0"/>
              <a:t>France. Actualités Botaniques, 126:1, 5-19, DOI: 10.1080/01811789.1979.10826368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189424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Vagues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83</TotalTime>
  <Words>72</Words>
  <Application>Microsoft Office PowerPoint</Application>
  <PresentationFormat>Affichage à l'écran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Oriel</vt:lpstr>
      <vt:lpstr>VIII- Les rythmes biologiques  ( Travail de synthèse)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VII- Les règles écologiques   VIII- Les rythmes biologiques     Elaboré par : M. LAHOUEL.M           Mars 2020</dc:title>
  <dc:creator>LAHOUEL Khobizi</dc:creator>
  <cp:lastModifiedBy>LAHOUEL</cp:lastModifiedBy>
  <cp:revision>12</cp:revision>
  <dcterms:created xsi:type="dcterms:W3CDTF">2020-04-02T12:07:13Z</dcterms:created>
  <dcterms:modified xsi:type="dcterms:W3CDTF">2020-04-17T09:51:35Z</dcterms:modified>
</cp:coreProperties>
</file>