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sldIdLst>
    <p:sldId id="277" r:id="rId2"/>
    <p:sldId id="279" r:id="rId3"/>
    <p:sldId id="280" r:id="rId4"/>
    <p:sldId id="281" r:id="rId5"/>
    <p:sldId id="282" r:id="rId6"/>
    <p:sldId id="322" r:id="rId7"/>
    <p:sldId id="257" r:id="rId8"/>
    <p:sldId id="320" r:id="rId9"/>
    <p:sldId id="283" r:id="rId10"/>
    <p:sldId id="269" r:id="rId11"/>
    <p:sldId id="274" r:id="rId12"/>
    <p:sldId id="272" r:id="rId13"/>
    <p:sldId id="287" r:id="rId14"/>
    <p:sldId id="266" r:id="rId15"/>
    <p:sldId id="267" r:id="rId16"/>
    <p:sldId id="286" r:id="rId17"/>
    <p:sldId id="259" r:id="rId18"/>
    <p:sldId id="262" r:id="rId19"/>
    <p:sldId id="263" r:id="rId20"/>
    <p:sldId id="264" r:id="rId21"/>
    <p:sldId id="319" r:id="rId22"/>
    <p:sldId id="288" r:id="rId23"/>
    <p:sldId id="289" r:id="rId24"/>
    <p:sldId id="290" r:id="rId25"/>
    <p:sldId id="312" r:id="rId26"/>
    <p:sldId id="300" r:id="rId27"/>
    <p:sldId id="301" r:id="rId28"/>
    <p:sldId id="314" r:id="rId29"/>
    <p:sldId id="291" r:id="rId30"/>
    <p:sldId id="292" r:id="rId31"/>
    <p:sldId id="303" r:id="rId32"/>
    <p:sldId id="304" r:id="rId33"/>
    <p:sldId id="315" r:id="rId34"/>
    <p:sldId id="317" r:id="rId35"/>
    <p:sldId id="305" r:id="rId36"/>
    <p:sldId id="318" r:id="rId37"/>
    <p:sldId id="307" r:id="rId38"/>
    <p:sldId id="308" r:id="rId39"/>
    <p:sldId id="310" r:id="rId40"/>
    <p:sldId id="302"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p:scale>
          <a:sx n="93" d="100"/>
          <a:sy n="93" d="100"/>
        </p:scale>
        <p:origin x="-726" y="4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5.xml.rels><?xml version="1.0" encoding="UTF-8" standalone="yes"?>
<Relationships xmlns="http://schemas.openxmlformats.org/package/2006/relationships"><Relationship Id="rId2" Type="http://schemas.openxmlformats.org/officeDocument/2006/relationships/hyperlink" Target="https://www.google.dz/url?sa=t&amp;rct=j&amp;q=&amp;esrc=s&amp;source=web&amp;cd=2&amp;cad=rja&amp;uact=8&amp;ved=0ahUKEwj8i_2-lsvXAhVErFQKHUEZCDEQFggvMAE&amp;url=https://uptodown-android.ar.uptodown.com/android&amp;usg=AOvVaw03eoLPoPfDyk4d1ShUWSHS" TargetMode="External"/><Relationship Id="rId1" Type="http://schemas.openxmlformats.org/officeDocument/2006/relationships/hyperlink" Target="https://www.google.dz/url?sa=t&amp;rct=j&amp;q=&amp;esrc=s&amp;source=web&amp;cd=2&amp;cad=rja&amp;uact=8&amp;ved=0ahUKEwjT6smpl8vXAhWOYVAKHZPnCasQFggqMAE&amp;url=https://support.office.com/ar-sa/article/%D8%AD%D9%81%D8%B8-%D8%B5%D9%88%D8%B1%D8%A9-%D8%A8%D8%AA%D9%86%D8%B3%D9%8A%D9%82-jpg-%D8%A3%D9%88-gif-%D8%A3%D9%88-png-3c4f9ca4-945a-4c33-af91-d10e4e3ea715&amp;usg=AOvVaw2Pk30rkhM98phkpxLiIiJb"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1887C-9332-49D2-A593-9999F4545EFC}"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pPr rtl="1"/>
          <a:endParaRPr lang="ar-SA"/>
        </a:p>
      </dgm:t>
    </dgm:pt>
    <dgm:pt modelId="{C275C1B1-10B6-4F6F-8622-4A4CC8554808}">
      <dgm:prSet phldrT="[نص]" custT="1"/>
      <dgm:spPr/>
      <dgm:t>
        <a:bodyPr/>
        <a:lstStyle/>
        <a:p>
          <a:pPr rtl="1"/>
          <a:r>
            <a:rPr lang="ar-SA" sz="3600" b="1" dirty="0" smtClean="0">
              <a:effectLst>
                <a:outerShdw blurRad="38100" dist="38100" dir="2700000" algn="tl">
                  <a:srgbClr val="000000">
                    <a:alpha val="43137"/>
                  </a:srgbClr>
                </a:outerShdw>
              </a:effectLst>
            </a:rPr>
            <a:t>مراحل النشر التقليدي </a:t>
          </a:r>
          <a:endParaRPr lang="ar-SA" sz="3600" b="1" dirty="0">
            <a:effectLst>
              <a:outerShdw blurRad="38100" dist="38100" dir="2700000" algn="tl">
                <a:srgbClr val="000000">
                  <a:alpha val="43137"/>
                </a:srgbClr>
              </a:outerShdw>
            </a:effectLst>
          </a:endParaRPr>
        </a:p>
      </dgm:t>
    </dgm:pt>
    <dgm:pt modelId="{1A80F6E0-8314-4F87-9A66-6B016C1C74D9}" type="parTrans" cxnId="{D7223C1B-79D1-411F-93C5-0812CEAAC971}">
      <dgm:prSet/>
      <dgm:spPr/>
      <dgm:t>
        <a:bodyPr/>
        <a:lstStyle/>
        <a:p>
          <a:pPr rtl="1"/>
          <a:endParaRPr lang="ar-SA"/>
        </a:p>
      </dgm:t>
    </dgm:pt>
    <dgm:pt modelId="{FEA1481C-49A3-4DE2-85F7-D16202C23FB2}" type="sibTrans" cxnId="{D7223C1B-79D1-411F-93C5-0812CEAAC971}">
      <dgm:prSet/>
      <dgm:spPr/>
      <dgm:t>
        <a:bodyPr/>
        <a:lstStyle/>
        <a:p>
          <a:pPr rtl="1"/>
          <a:endParaRPr lang="ar-SA"/>
        </a:p>
      </dgm:t>
    </dgm:pt>
    <dgm:pt modelId="{F3775DF8-A205-4556-B316-396622207B01}">
      <dgm:prSet phldrT="[نص]" custT="1"/>
      <dgm:spPr/>
      <dgm:t>
        <a:bodyPr/>
        <a:lstStyle/>
        <a:p>
          <a:pPr rtl="1"/>
          <a:r>
            <a:rPr lang="ar-SA" sz="4000" b="1" dirty="0" smtClean="0">
              <a:effectLst>
                <a:outerShdw blurRad="38100" dist="38100" dir="2700000" algn="tl">
                  <a:srgbClr val="000000">
                    <a:alpha val="43137"/>
                  </a:srgbClr>
                </a:outerShdw>
              </a:effectLst>
            </a:rPr>
            <a:t>التسويق والتوزيع </a:t>
          </a:r>
          <a:endParaRPr lang="ar-SA" sz="4000" b="1" dirty="0">
            <a:effectLst>
              <a:outerShdw blurRad="38100" dist="38100" dir="2700000" algn="tl">
                <a:srgbClr val="000000">
                  <a:alpha val="43137"/>
                </a:srgbClr>
              </a:outerShdw>
            </a:effectLst>
          </a:endParaRPr>
        </a:p>
      </dgm:t>
    </dgm:pt>
    <dgm:pt modelId="{B77EC027-1567-4F39-9581-51F9C0A35901}" type="parTrans" cxnId="{548E957D-65EA-4FBE-A243-47D803A88527}">
      <dgm:prSet/>
      <dgm:spPr/>
      <dgm:t>
        <a:bodyPr/>
        <a:lstStyle/>
        <a:p>
          <a:pPr rtl="1"/>
          <a:endParaRPr lang="ar-SA"/>
        </a:p>
      </dgm:t>
    </dgm:pt>
    <dgm:pt modelId="{42F32374-E556-4C1D-8E03-B61CF061F179}" type="sibTrans" cxnId="{548E957D-65EA-4FBE-A243-47D803A88527}">
      <dgm:prSet/>
      <dgm:spPr/>
      <dgm:t>
        <a:bodyPr/>
        <a:lstStyle/>
        <a:p>
          <a:pPr rtl="1"/>
          <a:endParaRPr lang="ar-SA"/>
        </a:p>
      </dgm:t>
    </dgm:pt>
    <dgm:pt modelId="{DD254143-2CA4-4EEF-84CF-1BF24FF5D29F}">
      <dgm:prSet custT="1">
        <dgm:style>
          <a:lnRef idx="1">
            <a:schemeClr val="accent6"/>
          </a:lnRef>
          <a:fillRef idx="3">
            <a:schemeClr val="accent6"/>
          </a:fillRef>
          <a:effectRef idx="2">
            <a:schemeClr val="accent6"/>
          </a:effectRef>
          <a:fontRef idx="minor">
            <a:schemeClr val="lt1"/>
          </a:fontRef>
        </dgm:style>
      </dgm:prSet>
      <dgm:spPr/>
      <dgm:t>
        <a:bodyPr/>
        <a:lstStyle/>
        <a:p>
          <a:pPr rtl="1"/>
          <a:r>
            <a:rPr lang="ar-SA" sz="4000" b="1" dirty="0" smtClean="0">
              <a:effectLst>
                <a:outerShdw blurRad="38100" dist="38100" dir="2700000" algn="tl">
                  <a:srgbClr val="000000">
                    <a:alpha val="43137"/>
                  </a:srgbClr>
                </a:outerShdw>
              </a:effectLst>
            </a:rPr>
            <a:t>التصنيع</a:t>
          </a:r>
          <a:endParaRPr lang="en-US" sz="1100" b="1" dirty="0">
            <a:effectLst>
              <a:outerShdw blurRad="38100" dist="38100" dir="2700000" algn="tl">
                <a:srgbClr val="000000">
                  <a:alpha val="43137"/>
                </a:srgbClr>
              </a:outerShdw>
            </a:effectLst>
          </a:endParaRPr>
        </a:p>
      </dgm:t>
    </dgm:pt>
    <dgm:pt modelId="{A1C65138-41F5-412B-BB9F-701FA14CB3E3}" type="parTrans" cxnId="{4D600C48-7344-4B86-828C-D62A355D4334}">
      <dgm:prSet/>
      <dgm:spPr/>
      <dgm:t>
        <a:bodyPr/>
        <a:lstStyle/>
        <a:p>
          <a:pPr rtl="1"/>
          <a:endParaRPr lang="ar-SA"/>
        </a:p>
      </dgm:t>
    </dgm:pt>
    <dgm:pt modelId="{7DFEBEFA-E9B9-4ED0-9F92-A40F602EDE60}" type="sibTrans" cxnId="{4D600C48-7344-4B86-828C-D62A355D4334}">
      <dgm:prSet/>
      <dgm:spPr/>
      <dgm:t>
        <a:bodyPr/>
        <a:lstStyle/>
        <a:p>
          <a:pPr rtl="1"/>
          <a:endParaRPr lang="ar-SA"/>
        </a:p>
      </dgm:t>
    </dgm:pt>
    <dgm:pt modelId="{F705FAA1-1DEE-4249-BF06-4AFDC92F2347}">
      <dgm:prSet custT="1">
        <dgm:style>
          <a:lnRef idx="1">
            <a:schemeClr val="accent1"/>
          </a:lnRef>
          <a:fillRef idx="2">
            <a:schemeClr val="accent1"/>
          </a:fillRef>
          <a:effectRef idx="1">
            <a:schemeClr val="accent1"/>
          </a:effectRef>
          <a:fontRef idx="minor">
            <a:schemeClr val="dk1"/>
          </a:fontRef>
        </dgm:style>
      </dgm:prSet>
      <dgm:spPr/>
      <dgm:t>
        <a:bodyPr/>
        <a:lstStyle/>
        <a:p>
          <a:pPr rtl="1"/>
          <a:r>
            <a:rPr lang="ar-SA" sz="4400" b="1" dirty="0" smtClean="0">
              <a:effectLst>
                <a:outerShdw blurRad="38100" dist="38100" dir="2700000" algn="tl">
                  <a:srgbClr val="000000">
                    <a:alpha val="43137"/>
                  </a:srgbClr>
                </a:outerShdw>
              </a:effectLst>
            </a:rPr>
            <a:t>التأليف</a:t>
          </a:r>
          <a:endParaRPr lang="ar-SA" sz="4400" b="1" dirty="0">
            <a:effectLst>
              <a:outerShdw blurRad="38100" dist="38100" dir="2700000" algn="tl">
                <a:srgbClr val="000000">
                  <a:alpha val="43137"/>
                </a:srgbClr>
              </a:outerShdw>
            </a:effectLst>
          </a:endParaRPr>
        </a:p>
      </dgm:t>
    </dgm:pt>
    <dgm:pt modelId="{48E53261-FEF8-441A-9CB6-DBDEC51E9FCF}" type="parTrans" cxnId="{C69867D3-45F8-4625-BCC5-DA6ADFA96131}">
      <dgm:prSet/>
      <dgm:spPr/>
      <dgm:t>
        <a:bodyPr/>
        <a:lstStyle/>
        <a:p>
          <a:pPr rtl="1"/>
          <a:endParaRPr lang="ar-SA"/>
        </a:p>
      </dgm:t>
    </dgm:pt>
    <dgm:pt modelId="{2CEEF451-9A6F-4AEE-B850-E71136037982}" type="sibTrans" cxnId="{C69867D3-45F8-4625-BCC5-DA6ADFA96131}">
      <dgm:prSet/>
      <dgm:spPr/>
      <dgm:t>
        <a:bodyPr/>
        <a:lstStyle/>
        <a:p>
          <a:pPr rtl="1"/>
          <a:endParaRPr lang="ar-SA"/>
        </a:p>
      </dgm:t>
    </dgm:pt>
    <dgm:pt modelId="{63793618-B660-4CDA-A40A-54435A820A27}" type="pres">
      <dgm:prSet presAssocID="{58A1887C-9332-49D2-A593-9999F4545EFC}" presName="diagram" presStyleCnt="0">
        <dgm:presLayoutVars>
          <dgm:chPref val="1"/>
          <dgm:dir val="rev"/>
          <dgm:animOne val="branch"/>
          <dgm:animLvl val="lvl"/>
          <dgm:resizeHandles val="exact"/>
        </dgm:presLayoutVars>
      </dgm:prSet>
      <dgm:spPr/>
      <dgm:t>
        <a:bodyPr/>
        <a:lstStyle/>
        <a:p>
          <a:pPr rtl="1"/>
          <a:endParaRPr lang="ar-SA"/>
        </a:p>
      </dgm:t>
    </dgm:pt>
    <dgm:pt modelId="{7F7E99B0-6D0F-4331-AA74-69C82914CC53}" type="pres">
      <dgm:prSet presAssocID="{C275C1B1-10B6-4F6F-8622-4A4CC8554808}" presName="root1" presStyleCnt="0"/>
      <dgm:spPr/>
    </dgm:pt>
    <dgm:pt modelId="{D3EF1A68-B2AC-43D8-88F5-5139B047D422}" type="pres">
      <dgm:prSet presAssocID="{C275C1B1-10B6-4F6F-8622-4A4CC8554808}" presName="LevelOneTextNode" presStyleLbl="node0" presStyleIdx="0" presStyleCnt="1">
        <dgm:presLayoutVars>
          <dgm:chPref val="3"/>
        </dgm:presLayoutVars>
      </dgm:prSet>
      <dgm:spPr/>
      <dgm:t>
        <a:bodyPr/>
        <a:lstStyle/>
        <a:p>
          <a:pPr rtl="1"/>
          <a:endParaRPr lang="ar-SA"/>
        </a:p>
      </dgm:t>
    </dgm:pt>
    <dgm:pt modelId="{0AE25EF4-B5D4-48AC-BB41-9B77C35FF890}" type="pres">
      <dgm:prSet presAssocID="{C275C1B1-10B6-4F6F-8622-4A4CC8554808}" presName="level2hierChild" presStyleCnt="0"/>
      <dgm:spPr/>
    </dgm:pt>
    <dgm:pt modelId="{F0B421AA-6C58-4135-92D4-C3DB971154FC}" type="pres">
      <dgm:prSet presAssocID="{48E53261-FEF8-441A-9CB6-DBDEC51E9FCF}" presName="conn2-1" presStyleLbl="parChTrans1D2" presStyleIdx="0" presStyleCnt="3"/>
      <dgm:spPr/>
      <dgm:t>
        <a:bodyPr/>
        <a:lstStyle/>
        <a:p>
          <a:pPr rtl="1"/>
          <a:endParaRPr lang="ar-SA"/>
        </a:p>
      </dgm:t>
    </dgm:pt>
    <dgm:pt modelId="{4B9CEFFB-59E3-4BF0-A16C-46C01B38ACF4}" type="pres">
      <dgm:prSet presAssocID="{48E53261-FEF8-441A-9CB6-DBDEC51E9FCF}" presName="connTx" presStyleLbl="parChTrans1D2" presStyleIdx="0" presStyleCnt="3"/>
      <dgm:spPr/>
      <dgm:t>
        <a:bodyPr/>
        <a:lstStyle/>
        <a:p>
          <a:pPr rtl="1"/>
          <a:endParaRPr lang="ar-SA"/>
        </a:p>
      </dgm:t>
    </dgm:pt>
    <dgm:pt modelId="{9FF75A4B-279F-456C-A851-17C40691968C}" type="pres">
      <dgm:prSet presAssocID="{F705FAA1-1DEE-4249-BF06-4AFDC92F2347}" presName="root2" presStyleCnt="0"/>
      <dgm:spPr/>
    </dgm:pt>
    <dgm:pt modelId="{EE74137A-FDB1-4035-AA4F-CD771C32CA2B}" type="pres">
      <dgm:prSet presAssocID="{F705FAA1-1DEE-4249-BF06-4AFDC92F2347}" presName="LevelTwoTextNode" presStyleLbl="node2" presStyleIdx="0" presStyleCnt="3">
        <dgm:presLayoutVars>
          <dgm:chPref val="3"/>
        </dgm:presLayoutVars>
      </dgm:prSet>
      <dgm:spPr/>
      <dgm:t>
        <a:bodyPr/>
        <a:lstStyle/>
        <a:p>
          <a:pPr rtl="1"/>
          <a:endParaRPr lang="ar-SA"/>
        </a:p>
      </dgm:t>
    </dgm:pt>
    <dgm:pt modelId="{19A130EE-FF7D-4AA7-A9DC-D5AC7DCEC42E}" type="pres">
      <dgm:prSet presAssocID="{F705FAA1-1DEE-4249-BF06-4AFDC92F2347}" presName="level3hierChild" presStyleCnt="0"/>
      <dgm:spPr/>
    </dgm:pt>
    <dgm:pt modelId="{C459E996-ADE5-44EC-8696-232D4CD9354D}" type="pres">
      <dgm:prSet presAssocID="{A1C65138-41F5-412B-BB9F-701FA14CB3E3}" presName="conn2-1" presStyleLbl="parChTrans1D2" presStyleIdx="1" presStyleCnt="3"/>
      <dgm:spPr/>
      <dgm:t>
        <a:bodyPr/>
        <a:lstStyle/>
        <a:p>
          <a:pPr rtl="1"/>
          <a:endParaRPr lang="ar-SA"/>
        </a:p>
      </dgm:t>
    </dgm:pt>
    <dgm:pt modelId="{6F57BCC3-935A-4170-AF56-BB05FDBFE08B}" type="pres">
      <dgm:prSet presAssocID="{A1C65138-41F5-412B-BB9F-701FA14CB3E3}" presName="connTx" presStyleLbl="parChTrans1D2" presStyleIdx="1" presStyleCnt="3"/>
      <dgm:spPr/>
      <dgm:t>
        <a:bodyPr/>
        <a:lstStyle/>
        <a:p>
          <a:pPr rtl="1"/>
          <a:endParaRPr lang="ar-SA"/>
        </a:p>
      </dgm:t>
    </dgm:pt>
    <dgm:pt modelId="{1563EB98-0CE8-46A4-84A2-04552F738B2E}" type="pres">
      <dgm:prSet presAssocID="{DD254143-2CA4-4EEF-84CF-1BF24FF5D29F}" presName="root2" presStyleCnt="0"/>
      <dgm:spPr/>
    </dgm:pt>
    <dgm:pt modelId="{C78B9EDD-16D9-4D88-81E2-1F6C08A50D7D}" type="pres">
      <dgm:prSet presAssocID="{DD254143-2CA4-4EEF-84CF-1BF24FF5D29F}" presName="LevelTwoTextNode" presStyleLbl="node2" presStyleIdx="1" presStyleCnt="3">
        <dgm:presLayoutVars>
          <dgm:chPref val="3"/>
        </dgm:presLayoutVars>
      </dgm:prSet>
      <dgm:spPr/>
      <dgm:t>
        <a:bodyPr/>
        <a:lstStyle/>
        <a:p>
          <a:pPr rtl="1"/>
          <a:endParaRPr lang="ar-SA"/>
        </a:p>
      </dgm:t>
    </dgm:pt>
    <dgm:pt modelId="{17F796EE-B2B5-4E2E-914E-28FC1C74C559}" type="pres">
      <dgm:prSet presAssocID="{DD254143-2CA4-4EEF-84CF-1BF24FF5D29F}" presName="level3hierChild" presStyleCnt="0"/>
      <dgm:spPr/>
    </dgm:pt>
    <dgm:pt modelId="{9507C559-408E-4235-98EF-348DAAF23C63}" type="pres">
      <dgm:prSet presAssocID="{B77EC027-1567-4F39-9581-51F9C0A35901}" presName="conn2-1" presStyleLbl="parChTrans1D2" presStyleIdx="2" presStyleCnt="3"/>
      <dgm:spPr/>
      <dgm:t>
        <a:bodyPr/>
        <a:lstStyle/>
        <a:p>
          <a:pPr rtl="1"/>
          <a:endParaRPr lang="ar-SA"/>
        </a:p>
      </dgm:t>
    </dgm:pt>
    <dgm:pt modelId="{CD7EFACD-C4FC-4023-8609-8C5F0E30F37A}" type="pres">
      <dgm:prSet presAssocID="{B77EC027-1567-4F39-9581-51F9C0A35901}" presName="connTx" presStyleLbl="parChTrans1D2" presStyleIdx="2" presStyleCnt="3"/>
      <dgm:spPr/>
      <dgm:t>
        <a:bodyPr/>
        <a:lstStyle/>
        <a:p>
          <a:pPr rtl="1"/>
          <a:endParaRPr lang="ar-SA"/>
        </a:p>
      </dgm:t>
    </dgm:pt>
    <dgm:pt modelId="{9DD1E04A-9E15-40C2-AD3E-C4B1011B225B}" type="pres">
      <dgm:prSet presAssocID="{F3775DF8-A205-4556-B316-396622207B01}" presName="root2" presStyleCnt="0"/>
      <dgm:spPr/>
    </dgm:pt>
    <dgm:pt modelId="{C449908A-55B5-4EFD-A8CC-EABBC29A0128}" type="pres">
      <dgm:prSet presAssocID="{F3775DF8-A205-4556-B316-396622207B01}" presName="LevelTwoTextNode" presStyleLbl="node2" presStyleIdx="2" presStyleCnt="3">
        <dgm:presLayoutVars>
          <dgm:chPref val="3"/>
        </dgm:presLayoutVars>
      </dgm:prSet>
      <dgm:spPr/>
      <dgm:t>
        <a:bodyPr/>
        <a:lstStyle/>
        <a:p>
          <a:pPr rtl="1"/>
          <a:endParaRPr lang="ar-SA"/>
        </a:p>
      </dgm:t>
    </dgm:pt>
    <dgm:pt modelId="{E41CB755-5CE0-47CF-BB07-5CA8E583B51B}" type="pres">
      <dgm:prSet presAssocID="{F3775DF8-A205-4556-B316-396622207B01}" presName="level3hierChild" presStyleCnt="0"/>
      <dgm:spPr/>
    </dgm:pt>
  </dgm:ptLst>
  <dgm:cxnLst>
    <dgm:cxn modelId="{F4E023CD-6110-4A89-82FE-0BE27139F36D}" type="presOf" srcId="{B77EC027-1567-4F39-9581-51F9C0A35901}" destId="{9507C559-408E-4235-98EF-348DAAF23C63}" srcOrd="0" destOrd="0" presId="urn:microsoft.com/office/officeart/2005/8/layout/hierarchy2"/>
    <dgm:cxn modelId="{D7223C1B-79D1-411F-93C5-0812CEAAC971}" srcId="{58A1887C-9332-49D2-A593-9999F4545EFC}" destId="{C275C1B1-10B6-4F6F-8622-4A4CC8554808}" srcOrd="0" destOrd="0" parTransId="{1A80F6E0-8314-4F87-9A66-6B016C1C74D9}" sibTransId="{FEA1481C-49A3-4DE2-85F7-D16202C23FB2}"/>
    <dgm:cxn modelId="{50E3D817-086E-4768-94E0-11C4AF21FC68}" type="presOf" srcId="{A1C65138-41F5-412B-BB9F-701FA14CB3E3}" destId="{C459E996-ADE5-44EC-8696-232D4CD9354D}" srcOrd="0" destOrd="0" presId="urn:microsoft.com/office/officeart/2005/8/layout/hierarchy2"/>
    <dgm:cxn modelId="{2873E065-1C8F-432A-9452-A1B0C6889158}" type="presOf" srcId="{48E53261-FEF8-441A-9CB6-DBDEC51E9FCF}" destId="{4B9CEFFB-59E3-4BF0-A16C-46C01B38ACF4}" srcOrd="1" destOrd="0" presId="urn:microsoft.com/office/officeart/2005/8/layout/hierarchy2"/>
    <dgm:cxn modelId="{5EBAEFE5-1337-49D6-A36B-4C6AC2AC1E9F}" type="presOf" srcId="{48E53261-FEF8-441A-9CB6-DBDEC51E9FCF}" destId="{F0B421AA-6C58-4135-92D4-C3DB971154FC}" srcOrd="0" destOrd="0" presId="urn:microsoft.com/office/officeart/2005/8/layout/hierarchy2"/>
    <dgm:cxn modelId="{C69867D3-45F8-4625-BCC5-DA6ADFA96131}" srcId="{C275C1B1-10B6-4F6F-8622-4A4CC8554808}" destId="{F705FAA1-1DEE-4249-BF06-4AFDC92F2347}" srcOrd="0" destOrd="0" parTransId="{48E53261-FEF8-441A-9CB6-DBDEC51E9FCF}" sibTransId="{2CEEF451-9A6F-4AEE-B850-E71136037982}"/>
    <dgm:cxn modelId="{44CB9534-D4F4-428D-A57F-7FA1B1E3A71B}" type="presOf" srcId="{A1C65138-41F5-412B-BB9F-701FA14CB3E3}" destId="{6F57BCC3-935A-4170-AF56-BB05FDBFE08B}" srcOrd="1" destOrd="0" presId="urn:microsoft.com/office/officeart/2005/8/layout/hierarchy2"/>
    <dgm:cxn modelId="{A547E270-28FB-49AE-9CC7-CE932B9FA054}" type="presOf" srcId="{C275C1B1-10B6-4F6F-8622-4A4CC8554808}" destId="{D3EF1A68-B2AC-43D8-88F5-5139B047D422}" srcOrd="0" destOrd="0" presId="urn:microsoft.com/office/officeart/2005/8/layout/hierarchy2"/>
    <dgm:cxn modelId="{548E957D-65EA-4FBE-A243-47D803A88527}" srcId="{C275C1B1-10B6-4F6F-8622-4A4CC8554808}" destId="{F3775DF8-A205-4556-B316-396622207B01}" srcOrd="2" destOrd="0" parTransId="{B77EC027-1567-4F39-9581-51F9C0A35901}" sibTransId="{42F32374-E556-4C1D-8E03-B61CF061F179}"/>
    <dgm:cxn modelId="{E0671786-5C10-4D6B-875C-802AA8956A93}" type="presOf" srcId="{DD254143-2CA4-4EEF-84CF-1BF24FF5D29F}" destId="{C78B9EDD-16D9-4D88-81E2-1F6C08A50D7D}" srcOrd="0" destOrd="0" presId="urn:microsoft.com/office/officeart/2005/8/layout/hierarchy2"/>
    <dgm:cxn modelId="{880978DD-8106-4928-818A-51F50CA49BE1}" type="presOf" srcId="{F705FAA1-1DEE-4249-BF06-4AFDC92F2347}" destId="{EE74137A-FDB1-4035-AA4F-CD771C32CA2B}" srcOrd="0" destOrd="0" presId="urn:microsoft.com/office/officeart/2005/8/layout/hierarchy2"/>
    <dgm:cxn modelId="{353B27C2-2FDB-4C3A-B7C1-ABA0E976405A}" type="presOf" srcId="{58A1887C-9332-49D2-A593-9999F4545EFC}" destId="{63793618-B660-4CDA-A40A-54435A820A27}" srcOrd="0" destOrd="0" presId="urn:microsoft.com/office/officeart/2005/8/layout/hierarchy2"/>
    <dgm:cxn modelId="{0D38DD35-BB27-45AA-BC0B-BC739B6864C6}" type="presOf" srcId="{B77EC027-1567-4F39-9581-51F9C0A35901}" destId="{CD7EFACD-C4FC-4023-8609-8C5F0E30F37A}" srcOrd="1" destOrd="0" presId="urn:microsoft.com/office/officeart/2005/8/layout/hierarchy2"/>
    <dgm:cxn modelId="{4D600C48-7344-4B86-828C-D62A355D4334}" srcId="{C275C1B1-10B6-4F6F-8622-4A4CC8554808}" destId="{DD254143-2CA4-4EEF-84CF-1BF24FF5D29F}" srcOrd="1" destOrd="0" parTransId="{A1C65138-41F5-412B-BB9F-701FA14CB3E3}" sibTransId="{7DFEBEFA-E9B9-4ED0-9F92-A40F602EDE60}"/>
    <dgm:cxn modelId="{CEA20DAD-10D3-40ED-A30B-35AA53FCE356}" type="presOf" srcId="{F3775DF8-A205-4556-B316-396622207B01}" destId="{C449908A-55B5-4EFD-A8CC-EABBC29A0128}" srcOrd="0" destOrd="0" presId="urn:microsoft.com/office/officeart/2005/8/layout/hierarchy2"/>
    <dgm:cxn modelId="{0574EF77-003F-4F05-A0C4-DE567878BDB2}" type="presParOf" srcId="{63793618-B660-4CDA-A40A-54435A820A27}" destId="{7F7E99B0-6D0F-4331-AA74-69C82914CC53}" srcOrd="0" destOrd="0" presId="urn:microsoft.com/office/officeart/2005/8/layout/hierarchy2"/>
    <dgm:cxn modelId="{B78D3992-6AA3-46D4-B1CD-0440AF745F9C}" type="presParOf" srcId="{7F7E99B0-6D0F-4331-AA74-69C82914CC53}" destId="{D3EF1A68-B2AC-43D8-88F5-5139B047D422}" srcOrd="0" destOrd="0" presId="urn:microsoft.com/office/officeart/2005/8/layout/hierarchy2"/>
    <dgm:cxn modelId="{454061D0-A9A0-4DF1-8C79-5F3ACD7825C4}" type="presParOf" srcId="{7F7E99B0-6D0F-4331-AA74-69C82914CC53}" destId="{0AE25EF4-B5D4-48AC-BB41-9B77C35FF890}" srcOrd="1" destOrd="0" presId="urn:microsoft.com/office/officeart/2005/8/layout/hierarchy2"/>
    <dgm:cxn modelId="{209E5F3D-446D-4FF1-B7B8-A48D264A64B4}" type="presParOf" srcId="{0AE25EF4-B5D4-48AC-BB41-9B77C35FF890}" destId="{F0B421AA-6C58-4135-92D4-C3DB971154FC}" srcOrd="0" destOrd="0" presId="urn:microsoft.com/office/officeart/2005/8/layout/hierarchy2"/>
    <dgm:cxn modelId="{CCB2A3AB-81EB-42B8-90E2-B006465903CF}" type="presParOf" srcId="{F0B421AA-6C58-4135-92D4-C3DB971154FC}" destId="{4B9CEFFB-59E3-4BF0-A16C-46C01B38ACF4}" srcOrd="0" destOrd="0" presId="urn:microsoft.com/office/officeart/2005/8/layout/hierarchy2"/>
    <dgm:cxn modelId="{A0F09CB5-1FF5-4947-86EC-0679DD53FC78}" type="presParOf" srcId="{0AE25EF4-B5D4-48AC-BB41-9B77C35FF890}" destId="{9FF75A4B-279F-456C-A851-17C40691968C}" srcOrd="1" destOrd="0" presId="urn:microsoft.com/office/officeart/2005/8/layout/hierarchy2"/>
    <dgm:cxn modelId="{8303726C-9BC1-46F7-A5AD-33912F9A9A4D}" type="presParOf" srcId="{9FF75A4B-279F-456C-A851-17C40691968C}" destId="{EE74137A-FDB1-4035-AA4F-CD771C32CA2B}" srcOrd="0" destOrd="0" presId="urn:microsoft.com/office/officeart/2005/8/layout/hierarchy2"/>
    <dgm:cxn modelId="{50F33399-4536-42A1-B614-E235D0EDE709}" type="presParOf" srcId="{9FF75A4B-279F-456C-A851-17C40691968C}" destId="{19A130EE-FF7D-4AA7-A9DC-D5AC7DCEC42E}" srcOrd="1" destOrd="0" presId="urn:microsoft.com/office/officeart/2005/8/layout/hierarchy2"/>
    <dgm:cxn modelId="{468DF6F4-D904-4753-82CC-2DF9470A7A49}" type="presParOf" srcId="{0AE25EF4-B5D4-48AC-BB41-9B77C35FF890}" destId="{C459E996-ADE5-44EC-8696-232D4CD9354D}" srcOrd="2" destOrd="0" presId="urn:microsoft.com/office/officeart/2005/8/layout/hierarchy2"/>
    <dgm:cxn modelId="{A424EE4F-CD64-4A27-B98C-06CC90C6B59D}" type="presParOf" srcId="{C459E996-ADE5-44EC-8696-232D4CD9354D}" destId="{6F57BCC3-935A-4170-AF56-BB05FDBFE08B}" srcOrd="0" destOrd="0" presId="urn:microsoft.com/office/officeart/2005/8/layout/hierarchy2"/>
    <dgm:cxn modelId="{38EAB300-0624-40EB-83BA-6A66800CB499}" type="presParOf" srcId="{0AE25EF4-B5D4-48AC-BB41-9B77C35FF890}" destId="{1563EB98-0CE8-46A4-84A2-04552F738B2E}" srcOrd="3" destOrd="0" presId="urn:microsoft.com/office/officeart/2005/8/layout/hierarchy2"/>
    <dgm:cxn modelId="{A14A4050-13CD-4719-A257-1E4318C0A37C}" type="presParOf" srcId="{1563EB98-0CE8-46A4-84A2-04552F738B2E}" destId="{C78B9EDD-16D9-4D88-81E2-1F6C08A50D7D}" srcOrd="0" destOrd="0" presId="urn:microsoft.com/office/officeart/2005/8/layout/hierarchy2"/>
    <dgm:cxn modelId="{2B9AB37E-36C6-49C4-BD20-B6BB97E6573E}" type="presParOf" srcId="{1563EB98-0CE8-46A4-84A2-04552F738B2E}" destId="{17F796EE-B2B5-4E2E-914E-28FC1C74C559}" srcOrd="1" destOrd="0" presId="urn:microsoft.com/office/officeart/2005/8/layout/hierarchy2"/>
    <dgm:cxn modelId="{C9EB6FE4-524E-4D96-A7C6-280D3B987FC2}" type="presParOf" srcId="{0AE25EF4-B5D4-48AC-BB41-9B77C35FF890}" destId="{9507C559-408E-4235-98EF-348DAAF23C63}" srcOrd="4" destOrd="0" presId="urn:microsoft.com/office/officeart/2005/8/layout/hierarchy2"/>
    <dgm:cxn modelId="{E45BCD47-51D9-4FDD-9AD8-8E3AF68C57C1}" type="presParOf" srcId="{9507C559-408E-4235-98EF-348DAAF23C63}" destId="{CD7EFACD-C4FC-4023-8609-8C5F0E30F37A}" srcOrd="0" destOrd="0" presId="urn:microsoft.com/office/officeart/2005/8/layout/hierarchy2"/>
    <dgm:cxn modelId="{5767D522-F115-4DB1-8F60-0FD98383EE8F}" type="presParOf" srcId="{0AE25EF4-B5D4-48AC-BB41-9B77C35FF890}" destId="{9DD1E04A-9E15-40C2-AD3E-C4B1011B225B}" srcOrd="5" destOrd="0" presId="urn:microsoft.com/office/officeart/2005/8/layout/hierarchy2"/>
    <dgm:cxn modelId="{56FB719A-36FE-4276-A1DF-82583E513799}" type="presParOf" srcId="{9DD1E04A-9E15-40C2-AD3E-C4B1011B225B}" destId="{C449908A-55B5-4EFD-A8CC-EABBC29A0128}" srcOrd="0" destOrd="0" presId="urn:microsoft.com/office/officeart/2005/8/layout/hierarchy2"/>
    <dgm:cxn modelId="{987172CF-8E20-490F-8CC7-C4C595A6BF81}" type="presParOf" srcId="{9DD1E04A-9E15-40C2-AD3E-C4B1011B225B}" destId="{E41CB755-5CE0-47CF-BB07-5CA8E583B51B}"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58A1887C-9332-49D2-A593-9999F4545EFC}" type="doc">
      <dgm:prSet loTypeId="urn:microsoft.com/office/officeart/2005/8/layout/hierarchy1" loCatId="hierarchy" qsTypeId="urn:microsoft.com/office/officeart/2005/8/quickstyle/3d6" qsCatId="3D" csTypeId="urn:microsoft.com/office/officeart/2005/8/colors/colorful3" csCatId="colorful" phldr="1"/>
      <dgm:spPr/>
      <dgm:t>
        <a:bodyPr/>
        <a:lstStyle/>
        <a:p>
          <a:pPr rtl="1"/>
          <a:endParaRPr lang="ar-SA"/>
        </a:p>
      </dgm:t>
    </dgm:pt>
    <dgm:pt modelId="{C275C1B1-10B6-4F6F-8622-4A4CC8554808}">
      <dgm:prSet phldrT="[نص]" custT="1"/>
      <dgm:spPr/>
      <dgm:t>
        <a:bodyPr/>
        <a:lstStyle/>
        <a:p>
          <a:pPr rtl="1"/>
          <a:r>
            <a:rPr lang="ar-SA" sz="2000" b="1" dirty="0" smtClean="0">
              <a:effectLst>
                <a:outerShdw blurRad="38100" dist="38100" dir="2700000" algn="tl">
                  <a:srgbClr val="000000">
                    <a:alpha val="43137"/>
                  </a:srgbClr>
                </a:outerShdw>
              </a:effectLst>
            </a:rPr>
            <a:t>التأليف</a:t>
          </a:r>
          <a:endParaRPr lang="ar-SA" sz="2000" b="1" dirty="0">
            <a:effectLst>
              <a:outerShdw blurRad="38100" dist="38100" dir="2700000" algn="tl">
                <a:srgbClr val="000000">
                  <a:alpha val="43137"/>
                </a:srgbClr>
              </a:outerShdw>
            </a:effectLst>
          </a:endParaRPr>
        </a:p>
      </dgm:t>
    </dgm:pt>
    <dgm:pt modelId="{1A80F6E0-8314-4F87-9A66-6B016C1C74D9}" type="parTrans" cxnId="{D7223C1B-79D1-411F-93C5-0812CEAAC971}">
      <dgm:prSet/>
      <dgm:spPr/>
      <dgm:t>
        <a:bodyPr/>
        <a:lstStyle/>
        <a:p>
          <a:pPr rtl="1"/>
          <a:endParaRPr lang="ar-SA"/>
        </a:p>
      </dgm:t>
    </dgm:pt>
    <dgm:pt modelId="{FEA1481C-49A3-4DE2-85F7-D16202C23FB2}" type="sibTrans" cxnId="{D7223C1B-79D1-411F-93C5-0812CEAAC971}">
      <dgm:prSet/>
      <dgm:spPr/>
      <dgm:t>
        <a:bodyPr/>
        <a:lstStyle/>
        <a:p>
          <a:pPr rtl="1"/>
          <a:endParaRPr lang="ar-SA"/>
        </a:p>
      </dgm:t>
    </dgm:pt>
    <dgm:pt modelId="{F3775DF8-A205-4556-B316-396622207B01}">
      <dgm:prSet phldrT="[نص]" custT="1"/>
      <dgm:spPr/>
      <dgm:t>
        <a:bodyPr/>
        <a:lstStyle/>
        <a:p>
          <a:pPr rtl="1"/>
          <a:r>
            <a:rPr lang="ar-SA" sz="1100" b="1" dirty="0" smtClean="0">
              <a:effectLst>
                <a:outerShdw blurRad="38100" dist="38100" dir="2700000" algn="tl">
                  <a:srgbClr val="000000">
                    <a:alpha val="43137"/>
                  </a:srgbClr>
                </a:outerShdw>
              </a:effectLst>
            </a:rPr>
            <a:t>طرق التعامل الناشرين مع المؤلفين </a:t>
          </a:r>
          <a:endParaRPr lang="ar-SA" sz="1100" b="1" dirty="0">
            <a:effectLst>
              <a:outerShdw blurRad="38100" dist="38100" dir="2700000" algn="tl">
                <a:srgbClr val="000000">
                  <a:alpha val="43137"/>
                </a:srgbClr>
              </a:outerShdw>
            </a:effectLst>
          </a:endParaRPr>
        </a:p>
      </dgm:t>
    </dgm:pt>
    <dgm:pt modelId="{B77EC027-1567-4F39-9581-51F9C0A35901}" type="parTrans" cxnId="{548E957D-65EA-4FBE-A243-47D803A88527}">
      <dgm:prSet/>
      <dgm:spPr/>
      <dgm:t>
        <a:bodyPr/>
        <a:lstStyle/>
        <a:p>
          <a:pPr rtl="1"/>
          <a:endParaRPr lang="ar-SA"/>
        </a:p>
      </dgm:t>
    </dgm:pt>
    <dgm:pt modelId="{42F32374-E556-4C1D-8E03-B61CF061F179}" type="sibTrans" cxnId="{548E957D-65EA-4FBE-A243-47D803A88527}">
      <dgm:prSet/>
      <dgm:spPr/>
      <dgm:t>
        <a:bodyPr/>
        <a:lstStyle/>
        <a:p>
          <a:pPr rtl="1"/>
          <a:endParaRPr lang="ar-SA"/>
        </a:p>
      </dgm:t>
    </dgm:pt>
    <dgm:pt modelId="{DD254143-2CA4-4EEF-84CF-1BF24FF5D29F}">
      <dgm:prSet custT="1"/>
      <dgm:spPr/>
      <dgm:t>
        <a:bodyPr/>
        <a:lstStyle/>
        <a:p>
          <a:pPr rtl="1"/>
          <a:r>
            <a:rPr lang="ar-SA" sz="1100" b="1" dirty="0" smtClean="0"/>
            <a:t>حقوق المؤلف:  </a:t>
          </a:r>
          <a:endParaRPr lang="en-US" sz="1100" b="1" dirty="0"/>
        </a:p>
      </dgm:t>
    </dgm:pt>
    <dgm:pt modelId="{A1C65138-41F5-412B-BB9F-701FA14CB3E3}" type="parTrans" cxnId="{4D600C48-7344-4B86-828C-D62A355D4334}">
      <dgm:prSet/>
      <dgm:spPr/>
      <dgm:t>
        <a:bodyPr/>
        <a:lstStyle/>
        <a:p>
          <a:pPr rtl="1"/>
          <a:endParaRPr lang="ar-SA"/>
        </a:p>
      </dgm:t>
    </dgm:pt>
    <dgm:pt modelId="{7DFEBEFA-E9B9-4ED0-9F92-A40F602EDE60}" type="sibTrans" cxnId="{4D600C48-7344-4B86-828C-D62A355D4334}">
      <dgm:prSet/>
      <dgm:spPr/>
      <dgm:t>
        <a:bodyPr/>
        <a:lstStyle/>
        <a:p>
          <a:pPr rtl="1"/>
          <a:endParaRPr lang="ar-SA"/>
        </a:p>
      </dgm:t>
    </dgm:pt>
    <dgm:pt modelId="{F705FAA1-1DEE-4249-BF06-4AFDC92F2347}">
      <dgm:prSet custT="1"/>
      <dgm:spPr/>
      <dgm:t>
        <a:bodyPr/>
        <a:lstStyle/>
        <a:p>
          <a:pPr rtl="1"/>
          <a:r>
            <a:rPr lang="ar-SA" sz="1400" b="1" dirty="0" smtClean="0">
              <a:effectLst>
                <a:outerShdw blurRad="38100" dist="38100" dir="2700000" algn="tl">
                  <a:srgbClr val="000000">
                    <a:alpha val="43137"/>
                  </a:srgbClr>
                </a:outerShdw>
              </a:effectLst>
            </a:rPr>
            <a:t>أنواع المصنفات </a:t>
          </a:r>
          <a:endParaRPr lang="ar-SA" sz="1400" b="1" dirty="0">
            <a:effectLst>
              <a:outerShdw blurRad="38100" dist="38100" dir="2700000" algn="tl">
                <a:srgbClr val="000000">
                  <a:alpha val="43137"/>
                </a:srgbClr>
              </a:outerShdw>
            </a:effectLst>
          </a:endParaRPr>
        </a:p>
      </dgm:t>
    </dgm:pt>
    <dgm:pt modelId="{48E53261-FEF8-441A-9CB6-DBDEC51E9FCF}" type="parTrans" cxnId="{C69867D3-45F8-4625-BCC5-DA6ADFA96131}">
      <dgm:prSet/>
      <dgm:spPr/>
      <dgm:t>
        <a:bodyPr/>
        <a:lstStyle/>
        <a:p>
          <a:pPr rtl="1"/>
          <a:endParaRPr lang="ar-SA"/>
        </a:p>
      </dgm:t>
    </dgm:pt>
    <dgm:pt modelId="{2CEEF451-9A6F-4AEE-B850-E71136037982}" type="sibTrans" cxnId="{C69867D3-45F8-4625-BCC5-DA6ADFA96131}">
      <dgm:prSet/>
      <dgm:spPr/>
      <dgm:t>
        <a:bodyPr/>
        <a:lstStyle/>
        <a:p>
          <a:pPr rtl="1"/>
          <a:endParaRPr lang="ar-SA"/>
        </a:p>
      </dgm:t>
    </dgm:pt>
    <dgm:pt modelId="{4C8D22A3-22FC-4FE8-9377-550A17280FB7}">
      <dgm:prSet custT="1"/>
      <dgm:spPr/>
      <dgm:t>
        <a:bodyPr/>
        <a:lstStyle/>
        <a:p>
          <a:pPr rtl="1"/>
          <a:r>
            <a:rPr lang="ar-SA" sz="1100" b="1" dirty="0" smtClean="0">
              <a:effectLst>
                <a:outerShdw blurRad="38100" dist="38100" dir="2700000" algn="tl">
                  <a:srgbClr val="000000">
                    <a:alpha val="43137"/>
                  </a:srgbClr>
                </a:outerShdw>
              </a:effectLst>
            </a:rPr>
            <a:t>مصنفات </a:t>
          </a:r>
          <a:r>
            <a:rPr lang="ar-DZ" sz="1100" b="1" dirty="0" smtClean="0">
              <a:effectLst>
                <a:outerShdw blurRad="38100" dist="38100" dir="2700000" algn="tl">
                  <a:srgbClr val="000000">
                    <a:alpha val="43137"/>
                  </a:srgbClr>
                </a:outerShdw>
              </a:effectLst>
            </a:rPr>
            <a:t>الفكرية</a:t>
          </a:r>
          <a:endParaRPr lang="ar-SA" sz="1100" b="1" dirty="0">
            <a:effectLst>
              <a:outerShdw blurRad="38100" dist="38100" dir="2700000" algn="tl">
                <a:srgbClr val="000000">
                  <a:alpha val="43137"/>
                </a:srgbClr>
              </a:outerShdw>
            </a:effectLst>
          </a:endParaRPr>
        </a:p>
      </dgm:t>
    </dgm:pt>
    <dgm:pt modelId="{A1B306BC-EEBD-4170-B1C2-1BAB2FBC7AC4}" type="parTrans" cxnId="{C0FC42DC-48DE-4FF6-B49F-59F4D1944057}">
      <dgm:prSet/>
      <dgm:spPr/>
      <dgm:t>
        <a:bodyPr/>
        <a:lstStyle/>
        <a:p>
          <a:pPr rtl="1"/>
          <a:endParaRPr lang="ar-SA"/>
        </a:p>
      </dgm:t>
    </dgm:pt>
    <dgm:pt modelId="{703CFC65-33C4-4BBE-AFDA-655956CA6847}" type="sibTrans" cxnId="{C0FC42DC-48DE-4FF6-B49F-59F4D1944057}">
      <dgm:prSet/>
      <dgm:spPr/>
      <dgm:t>
        <a:bodyPr/>
        <a:lstStyle/>
        <a:p>
          <a:pPr rtl="1"/>
          <a:endParaRPr lang="ar-SA"/>
        </a:p>
      </dgm:t>
    </dgm:pt>
    <dgm:pt modelId="{F97E8BF6-E686-4FE9-B9C8-D028D82C227C}">
      <dgm:prSet custT="1"/>
      <dgm:spPr/>
      <dgm:t>
        <a:bodyPr/>
        <a:lstStyle/>
        <a:p>
          <a:pPr rtl="1"/>
          <a:r>
            <a:rPr lang="ar-SA" sz="1050" b="1" dirty="0" smtClean="0">
              <a:effectLst>
                <a:outerShdw blurRad="38100" dist="38100" dir="2700000" algn="tl">
                  <a:srgbClr val="000000">
                    <a:alpha val="43137"/>
                  </a:srgbClr>
                </a:outerShdw>
              </a:effectLst>
            </a:rPr>
            <a:t>مصنفات الفن </a:t>
          </a:r>
          <a:endParaRPr lang="ar-SA" sz="1050" b="1" dirty="0">
            <a:effectLst>
              <a:outerShdw blurRad="38100" dist="38100" dir="2700000" algn="tl">
                <a:srgbClr val="000000">
                  <a:alpha val="43137"/>
                </a:srgbClr>
              </a:outerShdw>
            </a:effectLst>
          </a:endParaRPr>
        </a:p>
      </dgm:t>
    </dgm:pt>
    <dgm:pt modelId="{DA955176-B88A-4CF9-97B0-D490FBB35CC7}" type="parTrans" cxnId="{D0E8BB9A-AF57-40B8-89BE-6C387D5B2BBE}">
      <dgm:prSet/>
      <dgm:spPr/>
      <dgm:t>
        <a:bodyPr/>
        <a:lstStyle/>
        <a:p>
          <a:pPr rtl="1"/>
          <a:endParaRPr lang="ar-SA"/>
        </a:p>
      </dgm:t>
    </dgm:pt>
    <dgm:pt modelId="{AA7D3791-BD5C-43ED-B33C-3D1BF65ED6DC}" type="sibTrans" cxnId="{D0E8BB9A-AF57-40B8-89BE-6C387D5B2BBE}">
      <dgm:prSet/>
      <dgm:spPr/>
      <dgm:t>
        <a:bodyPr/>
        <a:lstStyle/>
        <a:p>
          <a:pPr rtl="1"/>
          <a:endParaRPr lang="ar-SA"/>
        </a:p>
      </dgm:t>
    </dgm:pt>
    <dgm:pt modelId="{1D517132-560C-4F31-A972-8A2188D524CA}">
      <dgm:prSet custT="1"/>
      <dgm:spPr/>
      <dgm:t>
        <a:bodyPr/>
        <a:lstStyle/>
        <a:p>
          <a:pPr rtl="1"/>
          <a:r>
            <a:rPr lang="ar-SA" sz="1050" b="1" dirty="0" smtClean="0">
              <a:effectLst>
                <a:outerShdw blurRad="38100" dist="38100" dir="2700000" algn="tl">
                  <a:srgbClr val="000000">
                    <a:alpha val="43137"/>
                  </a:srgbClr>
                </a:outerShdw>
              </a:effectLst>
            </a:rPr>
            <a:t>الحقوق المادية</a:t>
          </a:r>
          <a:endParaRPr lang="ar-SA" sz="1050" b="1" dirty="0">
            <a:effectLst>
              <a:outerShdw blurRad="38100" dist="38100" dir="2700000" algn="tl">
                <a:srgbClr val="000000">
                  <a:alpha val="43137"/>
                </a:srgbClr>
              </a:outerShdw>
            </a:effectLst>
          </a:endParaRPr>
        </a:p>
      </dgm:t>
    </dgm:pt>
    <dgm:pt modelId="{48887B19-71F1-48AB-9864-9417D0AC2A90}" type="parTrans" cxnId="{6E132D67-1AA0-4F8D-B34C-B2FBF8DA7742}">
      <dgm:prSet/>
      <dgm:spPr/>
      <dgm:t>
        <a:bodyPr/>
        <a:lstStyle/>
        <a:p>
          <a:pPr rtl="1"/>
          <a:endParaRPr lang="ar-SA"/>
        </a:p>
      </dgm:t>
    </dgm:pt>
    <dgm:pt modelId="{911A13D6-AED9-49B8-8F72-D2000BC55F1D}" type="sibTrans" cxnId="{6E132D67-1AA0-4F8D-B34C-B2FBF8DA7742}">
      <dgm:prSet/>
      <dgm:spPr/>
      <dgm:t>
        <a:bodyPr/>
        <a:lstStyle/>
        <a:p>
          <a:pPr rtl="1"/>
          <a:endParaRPr lang="ar-SA"/>
        </a:p>
      </dgm:t>
    </dgm:pt>
    <dgm:pt modelId="{72A4EA9B-1974-4912-8F47-FD908F19E587}">
      <dgm:prSet custT="1"/>
      <dgm:spPr/>
      <dgm:t>
        <a:bodyPr/>
        <a:lstStyle/>
        <a:p>
          <a:pPr rtl="1"/>
          <a:r>
            <a:rPr lang="ar-SA" sz="1000" b="1" dirty="0" smtClean="0">
              <a:effectLst>
                <a:outerShdw blurRad="38100" dist="38100" dir="2700000" algn="tl">
                  <a:srgbClr val="000000">
                    <a:alpha val="43137"/>
                  </a:srgbClr>
                </a:outerShdw>
              </a:effectLst>
            </a:rPr>
            <a:t>الحقوق الأدبية</a:t>
          </a:r>
        </a:p>
        <a:p>
          <a:pPr rtl="1"/>
          <a:endParaRPr lang="ar-SA" sz="700" dirty="0"/>
        </a:p>
      </dgm:t>
    </dgm:pt>
    <dgm:pt modelId="{706D3426-FC18-47AC-8A70-5DAD6BEDEF8D}" type="parTrans" cxnId="{5E9DBE27-2C9B-4E2E-9ABD-6322EDD19910}">
      <dgm:prSet/>
      <dgm:spPr/>
      <dgm:t>
        <a:bodyPr/>
        <a:lstStyle/>
        <a:p>
          <a:pPr rtl="1"/>
          <a:endParaRPr lang="ar-SA"/>
        </a:p>
      </dgm:t>
    </dgm:pt>
    <dgm:pt modelId="{CD860353-4DD9-475F-982A-7D354DB9B892}" type="sibTrans" cxnId="{5E9DBE27-2C9B-4E2E-9ABD-6322EDD19910}">
      <dgm:prSet/>
      <dgm:spPr/>
      <dgm:t>
        <a:bodyPr/>
        <a:lstStyle/>
        <a:p>
          <a:pPr rtl="1"/>
          <a:endParaRPr lang="ar-SA"/>
        </a:p>
      </dgm:t>
    </dgm:pt>
    <dgm:pt modelId="{6C30E22A-4B80-4A57-B966-859E9FC0E198}">
      <dgm:prSet custT="1"/>
      <dgm:spPr/>
      <dgm:t>
        <a:bodyPr/>
        <a:lstStyle/>
        <a:p>
          <a:pPr rtl="1"/>
          <a:r>
            <a:rPr lang="ar-SA" sz="600" b="1" dirty="0" smtClean="0">
              <a:effectLst>
                <a:outerShdw blurRad="38100" dist="38100" dir="2700000" algn="tl">
                  <a:srgbClr val="000000">
                    <a:alpha val="43137"/>
                  </a:srgbClr>
                </a:outerShdw>
              </a:effectLst>
            </a:rPr>
            <a:t>0</a:t>
          </a:r>
          <a:r>
            <a:rPr lang="ar-SA" sz="900" b="1" dirty="0" smtClean="0">
              <a:effectLst>
                <a:outerShdw blurRad="38100" dist="38100" dir="2700000" algn="tl">
                  <a:srgbClr val="000000">
                    <a:alpha val="43137"/>
                  </a:srgbClr>
                </a:outerShdw>
              </a:effectLst>
            </a:rPr>
            <a:t>1/ نسبة مئوية من ثمن بيع النسخة</a:t>
          </a:r>
        </a:p>
        <a:p>
          <a:pPr rtl="1"/>
          <a:r>
            <a:rPr lang="ar-SA" sz="900" b="1" dirty="0" smtClean="0">
              <a:effectLst>
                <a:outerShdw blurRad="38100" dist="38100" dir="2700000" algn="tl">
                  <a:srgbClr val="000000">
                    <a:alpha val="43137"/>
                  </a:srgbClr>
                </a:outerShdw>
              </a:effectLst>
            </a:rPr>
            <a:t>02/ بيع المادة العلمية للناشر</a:t>
          </a:r>
        </a:p>
        <a:p>
          <a:pPr rtl="1"/>
          <a:r>
            <a:rPr lang="ar-SA" sz="900" b="1" dirty="0" smtClean="0">
              <a:effectLst>
                <a:outerShdw blurRad="38100" dist="38100" dir="2700000" algn="tl">
                  <a:srgbClr val="000000">
                    <a:alpha val="43137"/>
                  </a:srgbClr>
                </a:outerShdw>
              </a:effectLst>
            </a:rPr>
            <a:t>03/اقتسام الربح بعد تغطية التكاليف</a:t>
          </a:r>
          <a:endParaRPr lang="ar-SA" sz="900" b="1" dirty="0">
            <a:effectLst>
              <a:outerShdw blurRad="38100" dist="38100" dir="2700000" algn="tl">
                <a:srgbClr val="000000">
                  <a:alpha val="43137"/>
                </a:srgbClr>
              </a:outerShdw>
            </a:effectLst>
          </a:endParaRPr>
        </a:p>
      </dgm:t>
    </dgm:pt>
    <dgm:pt modelId="{14978DD0-F311-4909-AE95-0A6BD252FCB7}" type="parTrans" cxnId="{010B188A-9ED2-4F1A-9105-2F5201B2C9B4}">
      <dgm:prSet/>
      <dgm:spPr/>
      <dgm:t>
        <a:bodyPr/>
        <a:lstStyle/>
        <a:p>
          <a:pPr rtl="1"/>
          <a:endParaRPr lang="ar-SA"/>
        </a:p>
      </dgm:t>
    </dgm:pt>
    <dgm:pt modelId="{B6AC487C-82DA-4A3C-9747-299059533943}" type="sibTrans" cxnId="{010B188A-9ED2-4F1A-9105-2F5201B2C9B4}">
      <dgm:prSet/>
      <dgm:spPr/>
      <dgm:t>
        <a:bodyPr/>
        <a:lstStyle/>
        <a:p>
          <a:pPr rtl="1"/>
          <a:endParaRPr lang="ar-SA"/>
        </a:p>
      </dgm:t>
    </dgm:pt>
    <dgm:pt modelId="{25D8C0DB-37DF-4AE3-9A9B-749A7583CD00}">
      <dgm:prSet custT="1"/>
      <dgm:spPr/>
      <dgm:t>
        <a:bodyPr/>
        <a:lstStyle/>
        <a:p>
          <a:pPr rtl="1"/>
          <a:r>
            <a:rPr lang="ar-SA" sz="1200" b="1" dirty="0" smtClean="0">
              <a:effectLst>
                <a:outerShdw blurRad="38100" dist="38100" dir="2700000" algn="tl">
                  <a:srgbClr val="000000">
                    <a:alpha val="43137"/>
                  </a:srgbClr>
                </a:outerShdw>
              </a:effectLst>
            </a:rPr>
            <a:t>عقد النشر</a:t>
          </a:r>
          <a:endParaRPr lang="en-US" sz="1200" b="1" dirty="0">
            <a:effectLst>
              <a:outerShdw blurRad="38100" dist="38100" dir="2700000" algn="tl">
                <a:srgbClr val="000000">
                  <a:alpha val="43137"/>
                </a:srgbClr>
              </a:outerShdw>
            </a:effectLst>
          </a:endParaRPr>
        </a:p>
      </dgm:t>
    </dgm:pt>
    <dgm:pt modelId="{43EDAC21-3E62-4F73-BE1D-518753D4E2AA}" type="parTrans" cxnId="{49DBDF72-82E0-431D-B1BD-5514D24340DA}">
      <dgm:prSet/>
      <dgm:spPr/>
      <dgm:t>
        <a:bodyPr/>
        <a:lstStyle/>
        <a:p>
          <a:pPr rtl="1"/>
          <a:endParaRPr lang="ar-SA"/>
        </a:p>
      </dgm:t>
    </dgm:pt>
    <dgm:pt modelId="{92356CE2-A245-47DA-BAA7-E1AB7501D184}" type="sibTrans" cxnId="{49DBDF72-82E0-431D-B1BD-5514D24340DA}">
      <dgm:prSet/>
      <dgm:spPr/>
      <dgm:t>
        <a:bodyPr/>
        <a:lstStyle/>
        <a:p>
          <a:pPr rtl="1"/>
          <a:endParaRPr lang="ar-SA"/>
        </a:p>
      </dgm:t>
    </dgm:pt>
    <dgm:pt modelId="{5796CC21-DB92-4C9C-89EA-B68833D08E59}">
      <dgm:prSet custT="1"/>
      <dgm:spPr/>
      <dgm:t>
        <a:bodyPr/>
        <a:lstStyle/>
        <a:p>
          <a:pPr rtl="1"/>
          <a:r>
            <a:rPr lang="ar-SA" sz="900" b="1" dirty="0" smtClean="0">
              <a:effectLst>
                <a:outerShdw blurRad="38100" dist="38100" dir="2700000" algn="tl">
                  <a:srgbClr val="000000">
                    <a:alpha val="43137"/>
                  </a:srgbClr>
                </a:outerShdw>
              </a:effectLst>
            </a:rPr>
            <a:t>01/ عقد تجارى بالنسبة للناشر 02/ مدني بالنسبة للمؤلف</a:t>
          </a:r>
          <a:endParaRPr lang="ar-SA" sz="900" b="1" dirty="0">
            <a:effectLst>
              <a:outerShdw blurRad="38100" dist="38100" dir="2700000" algn="tl">
                <a:srgbClr val="000000">
                  <a:alpha val="43137"/>
                </a:srgbClr>
              </a:outerShdw>
            </a:effectLst>
          </a:endParaRPr>
        </a:p>
      </dgm:t>
    </dgm:pt>
    <dgm:pt modelId="{290EF180-0F2F-4DFF-94CD-AEB5869B912B}" type="parTrans" cxnId="{66504213-3AB7-4BD1-B671-31EE79A1A683}">
      <dgm:prSet/>
      <dgm:spPr/>
      <dgm:t>
        <a:bodyPr/>
        <a:lstStyle/>
        <a:p>
          <a:pPr rtl="1"/>
          <a:endParaRPr lang="ar-SA"/>
        </a:p>
      </dgm:t>
    </dgm:pt>
    <dgm:pt modelId="{4AFF7ECB-94E1-4557-8548-F37048589E49}" type="sibTrans" cxnId="{66504213-3AB7-4BD1-B671-31EE79A1A683}">
      <dgm:prSet/>
      <dgm:spPr/>
      <dgm:t>
        <a:bodyPr/>
        <a:lstStyle/>
        <a:p>
          <a:pPr rtl="1"/>
          <a:endParaRPr lang="ar-SA"/>
        </a:p>
      </dgm:t>
    </dgm:pt>
    <dgm:pt modelId="{C4D3CC8C-4B13-4E89-B2D1-69939FE91B22}">
      <dgm:prSet custT="1"/>
      <dgm:spPr/>
      <dgm:t>
        <a:bodyPr/>
        <a:lstStyle/>
        <a:p>
          <a:pPr rtl="1"/>
          <a:r>
            <a:rPr lang="ar-SA" sz="1050" b="1" dirty="0" smtClean="0">
              <a:effectLst>
                <a:outerShdw blurRad="38100" dist="38100" dir="2700000" algn="tl">
                  <a:srgbClr val="000000">
                    <a:alpha val="43137"/>
                  </a:srgbClr>
                </a:outerShdw>
              </a:effectLst>
            </a:rPr>
            <a:t>الحقوق الإضافية</a:t>
          </a:r>
          <a:endParaRPr lang="ar-SA" sz="1050" b="1" dirty="0">
            <a:effectLst>
              <a:outerShdw blurRad="38100" dist="38100" dir="2700000" algn="tl">
                <a:srgbClr val="000000">
                  <a:alpha val="43137"/>
                </a:srgbClr>
              </a:outerShdw>
            </a:effectLst>
          </a:endParaRPr>
        </a:p>
      </dgm:t>
    </dgm:pt>
    <dgm:pt modelId="{4DC14883-49ED-4960-8DC4-E3795657C6F4}" type="parTrans" cxnId="{D809A2E7-A062-4E00-A235-1505183D0578}">
      <dgm:prSet/>
      <dgm:spPr/>
      <dgm:t>
        <a:bodyPr/>
        <a:lstStyle/>
        <a:p>
          <a:pPr rtl="1"/>
          <a:endParaRPr lang="ar-SA"/>
        </a:p>
      </dgm:t>
    </dgm:pt>
    <dgm:pt modelId="{9D060E3D-ED68-44CB-ADF5-D106A3EE48F7}" type="sibTrans" cxnId="{D809A2E7-A062-4E00-A235-1505183D0578}">
      <dgm:prSet/>
      <dgm:spPr/>
      <dgm:t>
        <a:bodyPr/>
        <a:lstStyle/>
        <a:p>
          <a:pPr rtl="1"/>
          <a:endParaRPr lang="ar-SA"/>
        </a:p>
      </dgm:t>
    </dgm:pt>
    <dgm:pt modelId="{455F8B6C-093E-49A0-B00A-D2DE74A0829B}">
      <dgm:prSet custT="1"/>
      <dgm:spPr/>
      <dgm:t>
        <a:bodyPr/>
        <a:lstStyle/>
        <a:p>
          <a:r>
            <a:rPr lang="ar-DZ" sz="1000" b="1" dirty="0" smtClean="0"/>
            <a:t>مصنفات الحاسب</a:t>
          </a:r>
          <a:endParaRPr lang="fr-FR" sz="1000" b="1" dirty="0"/>
        </a:p>
      </dgm:t>
    </dgm:pt>
    <dgm:pt modelId="{EAD5CD8A-4847-4FC4-8C65-F83D0073081F}" type="parTrans" cxnId="{DFAADEB9-CA8A-466D-A31E-AEB943FED75D}">
      <dgm:prSet/>
      <dgm:spPr/>
      <dgm:t>
        <a:bodyPr/>
        <a:lstStyle/>
        <a:p>
          <a:endParaRPr lang="fr-FR"/>
        </a:p>
      </dgm:t>
    </dgm:pt>
    <dgm:pt modelId="{DBF22726-E0E4-4C9F-9672-808EDF5AE0DB}" type="sibTrans" cxnId="{DFAADEB9-CA8A-466D-A31E-AEB943FED75D}">
      <dgm:prSet/>
      <dgm:spPr/>
      <dgm:t>
        <a:bodyPr/>
        <a:lstStyle/>
        <a:p>
          <a:endParaRPr lang="fr-FR"/>
        </a:p>
      </dgm:t>
    </dgm:pt>
    <dgm:pt modelId="{097D3727-4372-4D4C-BFE0-E25D89B8DAF4}" type="pres">
      <dgm:prSet presAssocID="{58A1887C-9332-49D2-A593-9999F4545EFC}" presName="hierChild1" presStyleCnt="0">
        <dgm:presLayoutVars>
          <dgm:chPref val="1"/>
          <dgm:dir/>
          <dgm:animOne val="branch"/>
          <dgm:animLvl val="lvl"/>
          <dgm:resizeHandles/>
        </dgm:presLayoutVars>
      </dgm:prSet>
      <dgm:spPr/>
      <dgm:t>
        <a:bodyPr/>
        <a:lstStyle/>
        <a:p>
          <a:endParaRPr lang="fr-FR"/>
        </a:p>
      </dgm:t>
    </dgm:pt>
    <dgm:pt modelId="{76126E36-880D-4691-9636-85A0B6AB69C3}" type="pres">
      <dgm:prSet presAssocID="{C275C1B1-10B6-4F6F-8622-4A4CC8554808}" presName="hierRoot1" presStyleCnt="0"/>
      <dgm:spPr/>
    </dgm:pt>
    <dgm:pt modelId="{73DD5757-C903-45B0-9034-13F902D79ECA}" type="pres">
      <dgm:prSet presAssocID="{C275C1B1-10B6-4F6F-8622-4A4CC8554808}" presName="composite" presStyleCnt="0"/>
      <dgm:spPr/>
    </dgm:pt>
    <dgm:pt modelId="{FCE0F5A6-753E-4FA0-9CD6-5C1B6676C179}" type="pres">
      <dgm:prSet presAssocID="{C275C1B1-10B6-4F6F-8622-4A4CC8554808}" presName="background" presStyleLbl="node0" presStyleIdx="0" presStyleCnt="1"/>
      <dgm:spPr/>
    </dgm:pt>
    <dgm:pt modelId="{D2465841-0335-4D5E-BB37-E0C218B82B16}" type="pres">
      <dgm:prSet presAssocID="{C275C1B1-10B6-4F6F-8622-4A4CC8554808}" presName="text" presStyleLbl="fgAcc0" presStyleIdx="0" presStyleCnt="1" custLinFactNeighborX="-23031" custLinFactNeighborY="-13920">
        <dgm:presLayoutVars>
          <dgm:chPref val="3"/>
        </dgm:presLayoutVars>
      </dgm:prSet>
      <dgm:spPr/>
      <dgm:t>
        <a:bodyPr/>
        <a:lstStyle/>
        <a:p>
          <a:endParaRPr lang="fr-FR"/>
        </a:p>
      </dgm:t>
    </dgm:pt>
    <dgm:pt modelId="{618D57D3-C857-497D-8199-394BA50877D7}" type="pres">
      <dgm:prSet presAssocID="{C275C1B1-10B6-4F6F-8622-4A4CC8554808}" presName="hierChild2" presStyleCnt="0"/>
      <dgm:spPr/>
    </dgm:pt>
    <dgm:pt modelId="{9F533FBF-2ADA-443C-A21C-D888B407FAF8}" type="pres">
      <dgm:prSet presAssocID="{48E53261-FEF8-441A-9CB6-DBDEC51E9FCF}" presName="Name10" presStyleLbl="parChTrans1D2" presStyleIdx="0" presStyleCnt="4"/>
      <dgm:spPr/>
      <dgm:t>
        <a:bodyPr/>
        <a:lstStyle/>
        <a:p>
          <a:endParaRPr lang="fr-FR"/>
        </a:p>
      </dgm:t>
    </dgm:pt>
    <dgm:pt modelId="{823F2337-0DA7-4FB2-968E-2BB2701A9DC1}" type="pres">
      <dgm:prSet presAssocID="{F705FAA1-1DEE-4249-BF06-4AFDC92F2347}" presName="hierRoot2" presStyleCnt="0"/>
      <dgm:spPr/>
    </dgm:pt>
    <dgm:pt modelId="{818F3A93-D8CD-4025-B312-9ABA6BF5CB1E}" type="pres">
      <dgm:prSet presAssocID="{F705FAA1-1DEE-4249-BF06-4AFDC92F2347}" presName="composite2" presStyleCnt="0"/>
      <dgm:spPr/>
    </dgm:pt>
    <dgm:pt modelId="{A6BDD9E4-AB44-4A0B-B4D7-73EC95B68C0F}" type="pres">
      <dgm:prSet presAssocID="{F705FAA1-1DEE-4249-BF06-4AFDC92F2347}" presName="background2" presStyleLbl="node2" presStyleIdx="0" presStyleCnt="4"/>
      <dgm:spPr/>
    </dgm:pt>
    <dgm:pt modelId="{F61A31F5-893E-4325-A1AD-4FABE60B9485}" type="pres">
      <dgm:prSet presAssocID="{F705FAA1-1DEE-4249-BF06-4AFDC92F2347}" presName="text2" presStyleLbl="fgAcc2" presStyleIdx="0" presStyleCnt="4">
        <dgm:presLayoutVars>
          <dgm:chPref val="3"/>
        </dgm:presLayoutVars>
      </dgm:prSet>
      <dgm:spPr/>
      <dgm:t>
        <a:bodyPr/>
        <a:lstStyle/>
        <a:p>
          <a:endParaRPr lang="fr-FR"/>
        </a:p>
      </dgm:t>
    </dgm:pt>
    <dgm:pt modelId="{B7BE3E0F-8CED-405C-80A1-51F99567AC33}" type="pres">
      <dgm:prSet presAssocID="{F705FAA1-1DEE-4249-BF06-4AFDC92F2347}" presName="hierChild3" presStyleCnt="0"/>
      <dgm:spPr/>
    </dgm:pt>
    <dgm:pt modelId="{60159620-BC07-4B8E-98EF-DBFD4E4BDD7D}" type="pres">
      <dgm:prSet presAssocID="{A1B306BC-EEBD-4170-B1C2-1BAB2FBC7AC4}" presName="Name17" presStyleLbl="parChTrans1D3" presStyleIdx="0" presStyleCnt="8"/>
      <dgm:spPr/>
      <dgm:t>
        <a:bodyPr/>
        <a:lstStyle/>
        <a:p>
          <a:endParaRPr lang="fr-FR"/>
        </a:p>
      </dgm:t>
    </dgm:pt>
    <dgm:pt modelId="{FA58A49F-B814-49D4-9093-60843F13A1C8}" type="pres">
      <dgm:prSet presAssocID="{4C8D22A3-22FC-4FE8-9377-550A17280FB7}" presName="hierRoot3" presStyleCnt="0"/>
      <dgm:spPr/>
    </dgm:pt>
    <dgm:pt modelId="{46411DA6-270E-4E01-99A5-01F954666C84}" type="pres">
      <dgm:prSet presAssocID="{4C8D22A3-22FC-4FE8-9377-550A17280FB7}" presName="composite3" presStyleCnt="0"/>
      <dgm:spPr/>
    </dgm:pt>
    <dgm:pt modelId="{C58AB3D7-C9E2-4C8A-871D-EB0193AF3ABB}" type="pres">
      <dgm:prSet presAssocID="{4C8D22A3-22FC-4FE8-9377-550A17280FB7}" presName="background3" presStyleLbl="node3" presStyleIdx="0" presStyleCnt="8"/>
      <dgm:spPr/>
    </dgm:pt>
    <dgm:pt modelId="{E5A78B9E-2F10-49D7-9AF2-DC2130E58B0C}" type="pres">
      <dgm:prSet presAssocID="{4C8D22A3-22FC-4FE8-9377-550A17280FB7}" presName="text3" presStyleLbl="fgAcc3" presStyleIdx="0" presStyleCnt="8">
        <dgm:presLayoutVars>
          <dgm:chPref val="3"/>
        </dgm:presLayoutVars>
      </dgm:prSet>
      <dgm:spPr/>
      <dgm:t>
        <a:bodyPr/>
        <a:lstStyle/>
        <a:p>
          <a:endParaRPr lang="fr-FR"/>
        </a:p>
      </dgm:t>
    </dgm:pt>
    <dgm:pt modelId="{B5642F88-5314-4945-BFB4-F81D22A74388}" type="pres">
      <dgm:prSet presAssocID="{4C8D22A3-22FC-4FE8-9377-550A17280FB7}" presName="hierChild4" presStyleCnt="0"/>
      <dgm:spPr/>
    </dgm:pt>
    <dgm:pt modelId="{9D194506-3514-4531-AF7E-151B18D4F125}" type="pres">
      <dgm:prSet presAssocID="{DA955176-B88A-4CF9-97B0-D490FBB35CC7}" presName="Name17" presStyleLbl="parChTrans1D3" presStyleIdx="1" presStyleCnt="8"/>
      <dgm:spPr/>
      <dgm:t>
        <a:bodyPr/>
        <a:lstStyle/>
        <a:p>
          <a:endParaRPr lang="fr-FR"/>
        </a:p>
      </dgm:t>
    </dgm:pt>
    <dgm:pt modelId="{1B402748-2938-4B9A-8A6B-56CC29DA6BA9}" type="pres">
      <dgm:prSet presAssocID="{F97E8BF6-E686-4FE9-B9C8-D028D82C227C}" presName="hierRoot3" presStyleCnt="0"/>
      <dgm:spPr/>
    </dgm:pt>
    <dgm:pt modelId="{9A36D95D-BC07-417C-9158-5AA2DD6B45AF}" type="pres">
      <dgm:prSet presAssocID="{F97E8BF6-E686-4FE9-B9C8-D028D82C227C}" presName="composite3" presStyleCnt="0"/>
      <dgm:spPr/>
    </dgm:pt>
    <dgm:pt modelId="{85F3C77F-21E2-4C22-8433-DDD4DC0606F4}" type="pres">
      <dgm:prSet presAssocID="{F97E8BF6-E686-4FE9-B9C8-D028D82C227C}" presName="background3" presStyleLbl="node3" presStyleIdx="1" presStyleCnt="8"/>
      <dgm:spPr/>
    </dgm:pt>
    <dgm:pt modelId="{F55706B0-80C5-45DE-9164-C3E3C588B230}" type="pres">
      <dgm:prSet presAssocID="{F97E8BF6-E686-4FE9-B9C8-D028D82C227C}" presName="text3" presStyleLbl="fgAcc3" presStyleIdx="1" presStyleCnt="8">
        <dgm:presLayoutVars>
          <dgm:chPref val="3"/>
        </dgm:presLayoutVars>
      </dgm:prSet>
      <dgm:spPr/>
      <dgm:t>
        <a:bodyPr/>
        <a:lstStyle/>
        <a:p>
          <a:endParaRPr lang="fr-FR"/>
        </a:p>
      </dgm:t>
    </dgm:pt>
    <dgm:pt modelId="{9D08EC18-06F5-4550-A27F-4914F09D549C}" type="pres">
      <dgm:prSet presAssocID="{F97E8BF6-E686-4FE9-B9C8-D028D82C227C}" presName="hierChild4" presStyleCnt="0"/>
      <dgm:spPr/>
    </dgm:pt>
    <dgm:pt modelId="{BE825C91-3FCB-47C6-B5F9-45F23B126077}" type="pres">
      <dgm:prSet presAssocID="{EAD5CD8A-4847-4FC4-8C65-F83D0073081F}" presName="Name17" presStyleLbl="parChTrans1D3" presStyleIdx="2" presStyleCnt="8"/>
      <dgm:spPr/>
      <dgm:t>
        <a:bodyPr/>
        <a:lstStyle/>
        <a:p>
          <a:endParaRPr lang="fr-FR"/>
        </a:p>
      </dgm:t>
    </dgm:pt>
    <dgm:pt modelId="{50436242-B087-45B2-B83E-47C45414EAB6}" type="pres">
      <dgm:prSet presAssocID="{455F8B6C-093E-49A0-B00A-D2DE74A0829B}" presName="hierRoot3" presStyleCnt="0"/>
      <dgm:spPr/>
    </dgm:pt>
    <dgm:pt modelId="{4756EC26-903C-4958-9EC6-9535FEC305E0}" type="pres">
      <dgm:prSet presAssocID="{455F8B6C-093E-49A0-B00A-D2DE74A0829B}" presName="composite3" presStyleCnt="0"/>
      <dgm:spPr/>
    </dgm:pt>
    <dgm:pt modelId="{F534024E-F5D0-4ED8-8649-356FE7CB7CAE}" type="pres">
      <dgm:prSet presAssocID="{455F8B6C-093E-49A0-B00A-D2DE74A0829B}" presName="background3" presStyleLbl="node3" presStyleIdx="2" presStyleCnt="8"/>
      <dgm:spPr/>
    </dgm:pt>
    <dgm:pt modelId="{56EF687E-FC34-4F2F-B077-32023C7CB6BB}" type="pres">
      <dgm:prSet presAssocID="{455F8B6C-093E-49A0-B00A-D2DE74A0829B}" presName="text3" presStyleLbl="fgAcc3" presStyleIdx="2" presStyleCnt="8">
        <dgm:presLayoutVars>
          <dgm:chPref val="3"/>
        </dgm:presLayoutVars>
      </dgm:prSet>
      <dgm:spPr/>
      <dgm:t>
        <a:bodyPr/>
        <a:lstStyle/>
        <a:p>
          <a:endParaRPr lang="fr-FR"/>
        </a:p>
      </dgm:t>
    </dgm:pt>
    <dgm:pt modelId="{3515F7B5-067A-41B0-BB82-AFE1B2130D18}" type="pres">
      <dgm:prSet presAssocID="{455F8B6C-093E-49A0-B00A-D2DE74A0829B}" presName="hierChild4" presStyleCnt="0"/>
      <dgm:spPr/>
    </dgm:pt>
    <dgm:pt modelId="{789D56DB-4CB6-4A0E-833A-1B4B79A9B9D6}" type="pres">
      <dgm:prSet presAssocID="{A1C65138-41F5-412B-BB9F-701FA14CB3E3}" presName="Name10" presStyleLbl="parChTrans1D2" presStyleIdx="1" presStyleCnt="4"/>
      <dgm:spPr/>
      <dgm:t>
        <a:bodyPr/>
        <a:lstStyle/>
        <a:p>
          <a:endParaRPr lang="fr-FR"/>
        </a:p>
      </dgm:t>
    </dgm:pt>
    <dgm:pt modelId="{651E18C1-EAFF-4798-881E-6E1F73D45860}" type="pres">
      <dgm:prSet presAssocID="{DD254143-2CA4-4EEF-84CF-1BF24FF5D29F}" presName="hierRoot2" presStyleCnt="0"/>
      <dgm:spPr/>
    </dgm:pt>
    <dgm:pt modelId="{204C1A36-951E-41E7-8B24-5774CE75422C}" type="pres">
      <dgm:prSet presAssocID="{DD254143-2CA4-4EEF-84CF-1BF24FF5D29F}" presName="composite2" presStyleCnt="0"/>
      <dgm:spPr/>
    </dgm:pt>
    <dgm:pt modelId="{044608D2-C509-47DB-ACAB-F2BECB4F8B62}" type="pres">
      <dgm:prSet presAssocID="{DD254143-2CA4-4EEF-84CF-1BF24FF5D29F}" presName="background2" presStyleLbl="node2" presStyleIdx="1" presStyleCnt="4"/>
      <dgm:spPr/>
    </dgm:pt>
    <dgm:pt modelId="{3AE21B5D-840B-47A0-9771-3B66D9725534}" type="pres">
      <dgm:prSet presAssocID="{DD254143-2CA4-4EEF-84CF-1BF24FF5D29F}" presName="text2" presStyleLbl="fgAcc2" presStyleIdx="1" presStyleCnt="4">
        <dgm:presLayoutVars>
          <dgm:chPref val="3"/>
        </dgm:presLayoutVars>
      </dgm:prSet>
      <dgm:spPr/>
      <dgm:t>
        <a:bodyPr/>
        <a:lstStyle/>
        <a:p>
          <a:endParaRPr lang="fr-FR"/>
        </a:p>
      </dgm:t>
    </dgm:pt>
    <dgm:pt modelId="{51384BB9-B6F4-4C47-854F-9DFB678B811E}" type="pres">
      <dgm:prSet presAssocID="{DD254143-2CA4-4EEF-84CF-1BF24FF5D29F}" presName="hierChild3" presStyleCnt="0"/>
      <dgm:spPr/>
    </dgm:pt>
    <dgm:pt modelId="{2BBE743F-8F5D-4F8A-BDC3-2D9FC251D38F}" type="pres">
      <dgm:prSet presAssocID="{48887B19-71F1-48AB-9864-9417D0AC2A90}" presName="Name17" presStyleLbl="parChTrans1D3" presStyleIdx="3" presStyleCnt="8"/>
      <dgm:spPr/>
      <dgm:t>
        <a:bodyPr/>
        <a:lstStyle/>
        <a:p>
          <a:endParaRPr lang="fr-FR"/>
        </a:p>
      </dgm:t>
    </dgm:pt>
    <dgm:pt modelId="{5F2F01AA-F511-4BF5-9717-3B7409B10589}" type="pres">
      <dgm:prSet presAssocID="{1D517132-560C-4F31-A972-8A2188D524CA}" presName="hierRoot3" presStyleCnt="0"/>
      <dgm:spPr/>
    </dgm:pt>
    <dgm:pt modelId="{62F3A12B-54C0-47EC-B3B6-B3717BEFDA93}" type="pres">
      <dgm:prSet presAssocID="{1D517132-560C-4F31-A972-8A2188D524CA}" presName="composite3" presStyleCnt="0"/>
      <dgm:spPr/>
    </dgm:pt>
    <dgm:pt modelId="{427A39AF-BD0A-4EEA-8C46-BEEB2809B903}" type="pres">
      <dgm:prSet presAssocID="{1D517132-560C-4F31-A972-8A2188D524CA}" presName="background3" presStyleLbl="node3" presStyleIdx="3" presStyleCnt="8"/>
      <dgm:spPr/>
    </dgm:pt>
    <dgm:pt modelId="{EA6C810C-748F-4FE5-8225-C7694AB197E4}" type="pres">
      <dgm:prSet presAssocID="{1D517132-560C-4F31-A972-8A2188D524CA}" presName="text3" presStyleLbl="fgAcc3" presStyleIdx="3" presStyleCnt="8">
        <dgm:presLayoutVars>
          <dgm:chPref val="3"/>
        </dgm:presLayoutVars>
      </dgm:prSet>
      <dgm:spPr/>
      <dgm:t>
        <a:bodyPr/>
        <a:lstStyle/>
        <a:p>
          <a:endParaRPr lang="fr-FR"/>
        </a:p>
      </dgm:t>
    </dgm:pt>
    <dgm:pt modelId="{0BF57B54-EDD7-4673-9934-61520ECECBD8}" type="pres">
      <dgm:prSet presAssocID="{1D517132-560C-4F31-A972-8A2188D524CA}" presName="hierChild4" presStyleCnt="0"/>
      <dgm:spPr/>
    </dgm:pt>
    <dgm:pt modelId="{F455C8D3-3C14-43EA-A42B-E4C92F7C66C0}" type="pres">
      <dgm:prSet presAssocID="{706D3426-FC18-47AC-8A70-5DAD6BEDEF8D}" presName="Name17" presStyleLbl="parChTrans1D3" presStyleIdx="4" presStyleCnt="8"/>
      <dgm:spPr/>
      <dgm:t>
        <a:bodyPr/>
        <a:lstStyle/>
        <a:p>
          <a:endParaRPr lang="fr-FR"/>
        </a:p>
      </dgm:t>
    </dgm:pt>
    <dgm:pt modelId="{17EB011B-1EF5-4DB8-9A9D-AB3B979C9801}" type="pres">
      <dgm:prSet presAssocID="{72A4EA9B-1974-4912-8F47-FD908F19E587}" presName="hierRoot3" presStyleCnt="0"/>
      <dgm:spPr/>
    </dgm:pt>
    <dgm:pt modelId="{50B147CF-0FED-44E5-BC90-3A08C45A8777}" type="pres">
      <dgm:prSet presAssocID="{72A4EA9B-1974-4912-8F47-FD908F19E587}" presName="composite3" presStyleCnt="0"/>
      <dgm:spPr/>
    </dgm:pt>
    <dgm:pt modelId="{CB818865-50AE-4B80-A81B-3310EFCEA3AD}" type="pres">
      <dgm:prSet presAssocID="{72A4EA9B-1974-4912-8F47-FD908F19E587}" presName="background3" presStyleLbl="node3" presStyleIdx="4" presStyleCnt="8"/>
      <dgm:spPr/>
    </dgm:pt>
    <dgm:pt modelId="{29F3BF89-4D28-492C-B2AA-503039D48F3B}" type="pres">
      <dgm:prSet presAssocID="{72A4EA9B-1974-4912-8F47-FD908F19E587}" presName="text3" presStyleLbl="fgAcc3" presStyleIdx="4" presStyleCnt="8">
        <dgm:presLayoutVars>
          <dgm:chPref val="3"/>
        </dgm:presLayoutVars>
      </dgm:prSet>
      <dgm:spPr/>
      <dgm:t>
        <a:bodyPr/>
        <a:lstStyle/>
        <a:p>
          <a:endParaRPr lang="fr-FR"/>
        </a:p>
      </dgm:t>
    </dgm:pt>
    <dgm:pt modelId="{889D5992-009D-44C3-8F0F-1D77150D5EB0}" type="pres">
      <dgm:prSet presAssocID="{72A4EA9B-1974-4912-8F47-FD908F19E587}" presName="hierChild4" presStyleCnt="0"/>
      <dgm:spPr/>
    </dgm:pt>
    <dgm:pt modelId="{F8E7C5ED-5551-42CA-B213-0630E44DC24F}" type="pres">
      <dgm:prSet presAssocID="{4DC14883-49ED-4960-8DC4-E3795657C6F4}" presName="Name17" presStyleLbl="parChTrans1D3" presStyleIdx="5" presStyleCnt="8"/>
      <dgm:spPr/>
      <dgm:t>
        <a:bodyPr/>
        <a:lstStyle/>
        <a:p>
          <a:endParaRPr lang="fr-FR"/>
        </a:p>
      </dgm:t>
    </dgm:pt>
    <dgm:pt modelId="{D3D7191B-CA22-494E-9825-4AD9160BEC97}" type="pres">
      <dgm:prSet presAssocID="{C4D3CC8C-4B13-4E89-B2D1-69939FE91B22}" presName="hierRoot3" presStyleCnt="0"/>
      <dgm:spPr/>
    </dgm:pt>
    <dgm:pt modelId="{96DEFB20-0489-4836-958E-3716239A62FA}" type="pres">
      <dgm:prSet presAssocID="{C4D3CC8C-4B13-4E89-B2D1-69939FE91B22}" presName="composite3" presStyleCnt="0"/>
      <dgm:spPr/>
    </dgm:pt>
    <dgm:pt modelId="{FD18C749-D542-4872-B543-CBDD8145EAF3}" type="pres">
      <dgm:prSet presAssocID="{C4D3CC8C-4B13-4E89-B2D1-69939FE91B22}" presName="background3" presStyleLbl="node3" presStyleIdx="5" presStyleCnt="8"/>
      <dgm:spPr/>
    </dgm:pt>
    <dgm:pt modelId="{1E146C26-5D66-48C0-BF42-F2426C301642}" type="pres">
      <dgm:prSet presAssocID="{C4D3CC8C-4B13-4E89-B2D1-69939FE91B22}" presName="text3" presStyleLbl="fgAcc3" presStyleIdx="5" presStyleCnt="8">
        <dgm:presLayoutVars>
          <dgm:chPref val="3"/>
        </dgm:presLayoutVars>
      </dgm:prSet>
      <dgm:spPr/>
      <dgm:t>
        <a:bodyPr/>
        <a:lstStyle/>
        <a:p>
          <a:endParaRPr lang="fr-FR"/>
        </a:p>
      </dgm:t>
    </dgm:pt>
    <dgm:pt modelId="{AA0ED647-754A-4D77-94CA-7E9C06F13CA2}" type="pres">
      <dgm:prSet presAssocID="{C4D3CC8C-4B13-4E89-B2D1-69939FE91B22}" presName="hierChild4" presStyleCnt="0"/>
      <dgm:spPr/>
    </dgm:pt>
    <dgm:pt modelId="{DA344F51-8488-4604-A679-C0871AA47ACA}" type="pres">
      <dgm:prSet presAssocID="{B77EC027-1567-4F39-9581-51F9C0A35901}" presName="Name10" presStyleLbl="parChTrans1D2" presStyleIdx="2" presStyleCnt="4"/>
      <dgm:spPr/>
      <dgm:t>
        <a:bodyPr/>
        <a:lstStyle/>
        <a:p>
          <a:endParaRPr lang="fr-FR"/>
        </a:p>
      </dgm:t>
    </dgm:pt>
    <dgm:pt modelId="{C1F1ACBA-A287-40E4-B7EC-2AB615CB510C}" type="pres">
      <dgm:prSet presAssocID="{F3775DF8-A205-4556-B316-396622207B01}" presName="hierRoot2" presStyleCnt="0"/>
      <dgm:spPr/>
    </dgm:pt>
    <dgm:pt modelId="{AE2FE3C2-8645-40B1-8B90-35D3BBD229BF}" type="pres">
      <dgm:prSet presAssocID="{F3775DF8-A205-4556-B316-396622207B01}" presName="composite2" presStyleCnt="0"/>
      <dgm:spPr/>
    </dgm:pt>
    <dgm:pt modelId="{90A38C25-51D8-4987-A1E2-628465160CCC}" type="pres">
      <dgm:prSet presAssocID="{F3775DF8-A205-4556-B316-396622207B01}" presName="background2" presStyleLbl="node2" presStyleIdx="2" presStyleCnt="4"/>
      <dgm:spPr/>
    </dgm:pt>
    <dgm:pt modelId="{DFA57C79-A44A-4F92-854E-0BA67A3E8F9A}" type="pres">
      <dgm:prSet presAssocID="{F3775DF8-A205-4556-B316-396622207B01}" presName="text2" presStyleLbl="fgAcc2" presStyleIdx="2" presStyleCnt="4">
        <dgm:presLayoutVars>
          <dgm:chPref val="3"/>
        </dgm:presLayoutVars>
      </dgm:prSet>
      <dgm:spPr/>
      <dgm:t>
        <a:bodyPr/>
        <a:lstStyle/>
        <a:p>
          <a:endParaRPr lang="fr-FR"/>
        </a:p>
      </dgm:t>
    </dgm:pt>
    <dgm:pt modelId="{E9D22D94-F0E0-46B4-B52B-F0FD5D50432C}" type="pres">
      <dgm:prSet presAssocID="{F3775DF8-A205-4556-B316-396622207B01}" presName="hierChild3" presStyleCnt="0"/>
      <dgm:spPr/>
    </dgm:pt>
    <dgm:pt modelId="{6C2EB3DA-CAC7-4024-928F-C4DC9CC2F93B}" type="pres">
      <dgm:prSet presAssocID="{14978DD0-F311-4909-AE95-0A6BD252FCB7}" presName="Name17" presStyleLbl="parChTrans1D3" presStyleIdx="6" presStyleCnt="8"/>
      <dgm:spPr/>
      <dgm:t>
        <a:bodyPr/>
        <a:lstStyle/>
        <a:p>
          <a:endParaRPr lang="fr-FR"/>
        </a:p>
      </dgm:t>
    </dgm:pt>
    <dgm:pt modelId="{F8A5AA0A-EBB0-42EB-A802-204334A8B944}" type="pres">
      <dgm:prSet presAssocID="{6C30E22A-4B80-4A57-B966-859E9FC0E198}" presName="hierRoot3" presStyleCnt="0"/>
      <dgm:spPr/>
    </dgm:pt>
    <dgm:pt modelId="{446CB41D-EFD2-4C05-B1DC-1F6DE6557CD4}" type="pres">
      <dgm:prSet presAssocID="{6C30E22A-4B80-4A57-B966-859E9FC0E198}" presName="composite3" presStyleCnt="0"/>
      <dgm:spPr/>
    </dgm:pt>
    <dgm:pt modelId="{BF0FA95E-7636-4F33-B9A8-907912DB8444}" type="pres">
      <dgm:prSet presAssocID="{6C30E22A-4B80-4A57-B966-859E9FC0E198}" presName="background3" presStyleLbl="node3" presStyleIdx="6" presStyleCnt="8"/>
      <dgm:spPr/>
    </dgm:pt>
    <dgm:pt modelId="{1B0C8745-E4FD-4834-8172-C981DB4B25B1}" type="pres">
      <dgm:prSet presAssocID="{6C30E22A-4B80-4A57-B966-859E9FC0E198}" presName="text3" presStyleLbl="fgAcc3" presStyleIdx="6" presStyleCnt="8">
        <dgm:presLayoutVars>
          <dgm:chPref val="3"/>
        </dgm:presLayoutVars>
      </dgm:prSet>
      <dgm:spPr/>
      <dgm:t>
        <a:bodyPr/>
        <a:lstStyle/>
        <a:p>
          <a:endParaRPr lang="fr-FR"/>
        </a:p>
      </dgm:t>
    </dgm:pt>
    <dgm:pt modelId="{E28F9FDC-1404-4B66-ADA4-5FA651C71331}" type="pres">
      <dgm:prSet presAssocID="{6C30E22A-4B80-4A57-B966-859E9FC0E198}" presName="hierChild4" presStyleCnt="0"/>
      <dgm:spPr/>
    </dgm:pt>
    <dgm:pt modelId="{B837F507-A0FE-4056-8982-716FB7062941}" type="pres">
      <dgm:prSet presAssocID="{43EDAC21-3E62-4F73-BE1D-518753D4E2AA}" presName="Name10" presStyleLbl="parChTrans1D2" presStyleIdx="3" presStyleCnt="4"/>
      <dgm:spPr/>
      <dgm:t>
        <a:bodyPr/>
        <a:lstStyle/>
        <a:p>
          <a:endParaRPr lang="fr-FR"/>
        </a:p>
      </dgm:t>
    </dgm:pt>
    <dgm:pt modelId="{7133C875-61AE-4FB0-9ADB-77595D1FE572}" type="pres">
      <dgm:prSet presAssocID="{25D8C0DB-37DF-4AE3-9A9B-749A7583CD00}" presName="hierRoot2" presStyleCnt="0"/>
      <dgm:spPr/>
    </dgm:pt>
    <dgm:pt modelId="{EBF946C2-48AF-446B-B039-F9F696907C59}" type="pres">
      <dgm:prSet presAssocID="{25D8C0DB-37DF-4AE3-9A9B-749A7583CD00}" presName="composite2" presStyleCnt="0"/>
      <dgm:spPr/>
    </dgm:pt>
    <dgm:pt modelId="{1DAF21C1-6023-4B78-8F36-130B3A2EE755}" type="pres">
      <dgm:prSet presAssocID="{25D8C0DB-37DF-4AE3-9A9B-749A7583CD00}" presName="background2" presStyleLbl="node2" presStyleIdx="3" presStyleCnt="4"/>
      <dgm:spPr/>
    </dgm:pt>
    <dgm:pt modelId="{8BAD9D41-A16E-4FC3-8A52-0E6603A2073E}" type="pres">
      <dgm:prSet presAssocID="{25D8C0DB-37DF-4AE3-9A9B-749A7583CD00}" presName="text2" presStyleLbl="fgAcc2" presStyleIdx="3" presStyleCnt="4">
        <dgm:presLayoutVars>
          <dgm:chPref val="3"/>
        </dgm:presLayoutVars>
      </dgm:prSet>
      <dgm:spPr/>
      <dgm:t>
        <a:bodyPr/>
        <a:lstStyle/>
        <a:p>
          <a:endParaRPr lang="fr-FR"/>
        </a:p>
      </dgm:t>
    </dgm:pt>
    <dgm:pt modelId="{79EB17BD-27A5-4F93-92C7-52507BF9487C}" type="pres">
      <dgm:prSet presAssocID="{25D8C0DB-37DF-4AE3-9A9B-749A7583CD00}" presName="hierChild3" presStyleCnt="0"/>
      <dgm:spPr/>
    </dgm:pt>
    <dgm:pt modelId="{0D214B4A-B032-45C9-BADE-0429C96343CC}" type="pres">
      <dgm:prSet presAssocID="{290EF180-0F2F-4DFF-94CD-AEB5869B912B}" presName="Name17" presStyleLbl="parChTrans1D3" presStyleIdx="7" presStyleCnt="8"/>
      <dgm:spPr/>
      <dgm:t>
        <a:bodyPr/>
        <a:lstStyle/>
        <a:p>
          <a:endParaRPr lang="fr-FR"/>
        </a:p>
      </dgm:t>
    </dgm:pt>
    <dgm:pt modelId="{67FCFC84-CE20-4654-8CEE-F490B285EA49}" type="pres">
      <dgm:prSet presAssocID="{5796CC21-DB92-4C9C-89EA-B68833D08E59}" presName="hierRoot3" presStyleCnt="0"/>
      <dgm:spPr/>
    </dgm:pt>
    <dgm:pt modelId="{ECB0F5BC-7147-4B91-B721-00F9CF702A0E}" type="pres">
      <dgm:prSet presAssocID="{5796CC21-DB92-4C9C-89EA-B68833D08E59}" presName="composite3" presStyleCnt="0"/>
      <dgm:spPr/>
    </dgm:pt>
    <dgm:pt modelId="{CED86FF1-AEE1-41A9-A6F9-D2E8F6B7F6BF}" type="pres">
      <dgm:prSet presAssocID="{5796CC21-DB92-4C9C-89EA-B68833D08E59}" presName="background3" presStyleLbl="node3" presStyleIdx="7" presStyleCnt="8"/>
      <dgm:spPr/>
    </dgm:pt>
    <dgm:pt modelId="{D663FFBF-5291-426F-BE9E-E3DB50B76707}" type="pres">
      <dgm:prSet presAssocID="{5796CC21-DB92-4C9C-89EA-B68833D08E59}" presName="text3" presStyleLbl="fgAcc3" presStyleIdx="7" presStyleCnt="8">
        <dgm:presLayoutVars>
          <dgm:chPref val="3"/>
        </dgm:presLayoutVars>
      </dgm:prSet>
      <dgm:spPr/>
      <dgm:t>
        <a:bodyPr/>
        <a:lstStyle/>
        <a:p>
          <a:endParaRPr lang="fr-FR"/>
        </a:p>
      </dgm:t>
    </dgm:pt>
    <dgm:pt modelId="{AF8C3ACA-8FD1-4181-A85F-690A0F758394}" type="pres">
      <dgm:prSet presAssocID="{5796CC21-DB92-4C9C-89EA-B68833D08E59}" presName="hierChild4" presStyleCnt="0"/>
      <dgm:spPr/>
    </dgm:pt>
  </dgm:ptLst>
  <dgm:cxnLst>
    <dgm:cxn modelId="{A8B8DA13-324C-4236-9F6B-7FB98EC2C866}" type="presOf" srcId="{25D8C0DB-37DF-4AE3-9A9B-749A7583CD00}" destId="{8BAD9D41-A16E-4FC3-8A52-0E6603A2073E}" srcOrd="0" destOrd="0" presId="urn:microsoft.com/office/officeart/2005/8/layout/hierarchy1"/>
    <dgm:cxn modelId="{6765748C-7BF9-4417-973F-B257FFE33A15}" type="presOf" srcId="{58A1887C-9332-49D2-A593-9999F4545EFC}" destId="{097D3727-4372-4D4C-BFE0-E25D89B8DAF4}" srcOrd="0" destOrd="0" presId="urn:microsoft.com/office/officeart/2005/8/layout/hierarchy1"/>
    <dgm:cxn modelId="{934C7309-AEA5-4666-996F-42031706EFFD}" type="presOf" srcId="{1D517132-560C-4F31-A972-8A2188D524CA}" destId="{EA6C810C-748F-4FE5-8225-C7694AB197E4}" srcOrd="0" destOrd="0" presId="urn:microsoft.com/office/officeart/2005/8/layout/hierarchy1"/>
    <dgm:cxn modelId="{C5547E94-453E-4587-86AF-710A224BEFB5}" type="presOf" srcId="{F705FAA1-1DEE-4249-BF06-4AFDC92F2347}" destId="{F61A31F5-893E-4325-A1AD-4FABE60B9485}" srcOrd="0" destOrd="0" presId="urn:microsoft.com/office/officeart/2005/8/layout/hierarchy1"/>
    <dgm:cxn modelId="{5E9DBE27-2C9B-4E2E-9ABD-6322EDD19910}" srcId="{DD254143-2CA4-4EEF-84CF-1BF24FF5D29F}" destId="{72A4EA9B-1974-4912-8F47-FD908F19E587}" srcOrd="1" destOrd="0" parTransId="{706D3426-FC18-47AC-8A70-5DAD6BEDEF8D}" sibTransId="{CD860353-4DD9-475F-982A-7D354DB9B892}"/>
    <dgm:cxn modelId="{F049D843-C238-4804-BFCD-74856134BEFF}" type="presOf" srcId="{F3775DF8-A205-4556-B316-396622207B01}" destId="{DFA57C79-A44A-4F92-854E-0BA67A3E8F9A}" srcOrd="0" destOrd="0" presId="urn:microsoft.com/office/officeart/2005/8/layout/hierarchy1"/>
    <dgm:cxn modelId="{6E132D67-1AA0-4F8D-B34C-B2FBF8DA7742}" srcId="{DD254143-2CA4-4EEF-84CF-1BF24FF5D29F}" destId="{1D517132-560C-4F31-A972-8A2188D524CA}" srcOrd="0" destOrd="0" parTransId="{48887B19-71F1-48AB-9864-9417D0AC2A90}" sibTransId="{911A13D6-AED9-49B8-8F72-D2000BC55F1D}"/>
    <dgm:cxn modelId="{4D600C48-7344-4B86-828C-D62A355D4334}" srcId="{C275C1B1-10B6-4F6F-8622-4A4CC8554808}" destId="{DD254143-2CA4-4EEF-84CF-1BF24FF5D29F}" srcOrd="1" destOrd="0" parTransId="{A1C65138-41F5-412B-BB9F-701FA14CB3E3}" sibTransId="{7DFEBEFA-E9B9-4ED0-9F92-A40F602EDE60}"/>
    <dgm:cxn modelId="{DE6F3837-1BD7-4924-B708-247220B2DA3B}" type="presOf" srcId="{290EF180-0F2F-4DFF-94CD-AEB5869B912B}" destId="{0D214B4A-B032-45C9-BADE-0429C96343CC}" srcOrd="0" destOrd="0" presId="urn:microsoft.com/office/officeart/2005/8/layout/hierarchy1"/>
    <dgm:cxn modelId="{BE55F87E-8BD8-4DA7-BA95-6405F8EF4C93}" type="presOf" srcId="{4DC14883-49ED-4960-8DC4-E3795657C6F4}" destId="{F8E7C5ED-5551-42CA-B213-0630E44DC24F}" srcOrd="0" destOrd="0" presId="urn:microsoft.com/office/officeart/2005/8/layout/hierarchy1"/>
    <dgm:cxn modelId="{8D8C56E6-09E3-434E-B79E-BC1ED9D8430E}" type="presOf" srcId="{A1C65138-41F5-412B-BB9F-701FA14CB3E3}" destId="{789D56DB-4CB6-4A0E-833A-1B4B79A9B9D6}" srcOrd="0" destOrd="0" presId="urn:microsoft.com/office/officeart/2005/8/layout/hierarchy1"/>
    <dgm:cxn modelId="{7C5BA970-BE99-413D-A432-E08513C9E537}" type="presOf" srcId="{48887B19-71F1-48AB-9864-9417D0AC2A90}" destId="{2BBE743F-8F5D-4F8A-BDC3-2D9FC251D38F}" srcOrd="0" destOrd="0" presId="urn:microsoft.com/office/officeart/2005/8/layout/hierarchy1"/>
    <dgm:cxn modelId="{C1C83EAD-3152-4DC2-8C1A-D6858E4537F4}" type="presOf" srcId="{5796CC21-DB92-4C9C-89EA-B68833D08E59}" destId="{D663FFBF-5291-426F-BE9E-E3DB50B76707}" srcOrd="0" destOrd="0" presId="urn:microsoft.com/office/officeart/2005/8/layout/hierarchy1"/>
    <dgm:cxn modelId="{A80DA682-EC72-45A4-94E4-74D79F6E12F2}" type="presOf" srcId="{48E53261-FEF8-441A-9CB6-DBDEC51E9FCF}" destId="{9F533FBF-2ADA-443C-A21C-D888B407FAF8}" srcOrd="0" destOrd="0" presId="urn:microsoft.com/office/officeart/2005/8/layout/hierarchy1"/>
    <dgm:cxn modelId="{DFAADEB9-CA8A-466D-A31E-AEB943FED75D}" srcId="{F705FAA1-1DEE-4249-BF06-4AFDC92F2347}" destId="{455F8B6C-093E-49A0-B00A-D2DE74A0829B}" srcOrd="2" destOrd="0" parTransId="{EAD5CD8A-4847-4FC4-8C65-F83D0073081F}" sibTransId="{DBF22726-E0E4-4C9F-9672-808EDF5AE0DB}"/>
    <dgm:cxn modelId="{010B188A-9ED2-4F1A-9105-2F5201B2C9B4}" srcId="{F3775DF8-A205-4556-B316-396622207B01}" destId="{6C30E22A-4B80-4A57-B966-859E9FC0E198}" srcOrd="0" destOrd="0" parTransId="{14978DD0-F311-4909-AE95-0A6BD252FCB7}" sibTransId="{B6AC487C-82DA-4A3C-9747-299059533943}"/>
    <dgm:cxn modelId="{D7223C1B-79D1-411F-93C5-0812CEAAC971}" srcId="{58A1887C-9332-49D2-A593-9999F4545EFC}" destId="{C275C1B1-10B6-4F6F-8622-4A4CC8554808}" srcOrd="0" destOrd="0" parTransId="{1A80F6E0-8314-4F87-9A66-6B016C1C74D9}" sibTransId="{FEA1481C-49A3-4DE2-85F7-D16202C23FB2}"/>
    <dgm:cxn modelId="{057DF00C-9E96-44BE-B709-092015F3946B}" type="presOf" srcId="{706D3426-FC18-47AC-8A70-5DAD6BEDEF8D}" destId="{F455C8D3-3C14-43EA-A42B-E4C92F7C66C0}" srcOrd="0" destOrd="0" presId="urn:microsoft.com/office/officeart/2005/8/layout/hierarchy1"/>
    <dgm:cxn modelId="{548E957D-65EA-4FBE-A243-47D803A88527}" srcId="{C275C1B1-10B6-4F6F-8622-4A4CC8554808}" destId="{F3775DF8-A205-4556-B316-396622207B01}" srcOrd="2" destOrd="0" parTransId="{B77EC027-1567-4F39-9581-51F9C0A35901}" sibTransId="{42F32374-E556-4C1D-8E03-B61CF061F179}"/>
    <dgm:cxn modelId="{98F39237-EB2F-4DE4-B90B-3A7502A43E23}" type="presOf" srcId="{DA955176-B88A-4CF9-97B0-D490FBB35CC7}" destId="{9D194506-3514-4531-AF7E-151B18D4F125}" srcOrd="0" destOrd="0" presId="urn:microsoft.com/office/officeart/2005/8/layout/hierarchy1"/>
    <dgm:cxn modelId="{446A420D-6BF6-4967-9F35-1C8FBFE6528B}" type="presOf" srcId="{6C30E22A-4B80-4A57-B966-859E9FC0E198}" destId="{1B0C8745-E4FD-4834-8172-C981DB4B25B1}" srcOrd="0" destOrd="0" presId="urn:microsoft.com/office/officeart/2005/8/layout/hierarchy1"/>
    <dgm:cxn modelId="{471E1226-2AD8-46A9-8B19-76BD1B6353EC}" type="presOf" srcId="{C275C1B1-10B6-4F6F-8622-4A4CC8554808}" destId="{D2465841-0335-4D5E-BB37-E0C218B82B16}" srcOrd="0" destOrd="0" presId="urn:microsoft.com/office/officeart/2005/8/layout/hierarchy1"/>
    <dgm:cxn modelId="{DBCB4377-E8D3-4C9F-AB1C-856F7E7DF0AF}" type="presOf" srcId="{4C8D22A3-22FC-4FE8-9377-550A17280FB7}" destId="{E5A78B9E-2F10-49D7-9AF2-DC2130E58B0C}" srcOrd="0" destOrd="0" presId="urn:microsoft.com/office/officeart/2005/8/layout/hierarchy1"/>
    <dgm:cxn modelId="{FA5C67F5-336B-4FD7-97C5-18B1F8A27D08}" type="presOf" srcId="{43EDAC21-3E62-4F73-BE1D-518753D4E2AA}" destId="{B837F507-A0FE-4056-8982-716FB7062941}" srcOrd="0" destOrd="0" presId="urn:microsoft.com/office/officeart/2005/8/layout/hierarchy1"/>
    <dgm:cxn modelId="{8DA6B2DF-3772-4896-B509-FCCDD9CB5CC7}" type="presOf" srcId="{EAD5CD8A-4847-4FC4-8C65-F83D0073081F}" destId="{BE825C91-3FCB-47C6-B5F9-45F23B126077}" srcOrd="0" destOrd="0" presId="urn:microsoft.com/office/officeart/2005/8/layout/hierarchy1"/>
    <dgm:cxn modelId="{2F188AEA-A231-47BD-9C49-906422F60963}" type="presOf" srcId="{A1B306BC-EEBD-4170-B1C2-1BAB2FBC7AC4}" destId="{60159620-BC07-4B8E-98EF-DBFD4E4BDD7D}" srcOrd="0" destOrd="0" presId="urn:microsoft.com/office/officeart/2005/8/layout/hierarchy1"/>
    <dgm:cxn modelId="{C0FC42DC-48DE-4FF6-B49F-59F4D1944057}" srcId="{F705FAA1-1DEE-4249-BF06-4AFDC92F2347}" destId="{4C8D22A3-22FC-4FE8-9377-550A17280FB7}" srcOrd="0" destOrd="0" parTransId="{A1B306BC-EEBD-4170-B1C2-1BAB2FBC7AC4}" sibTransId="{703CFC65-33C4-4BBE-AFDA-655956CA6847}"/>
    <dgm:cxn modelId="{66504213-3AB7-4BD1-B671-31EE79A1A683}" srcId="{25D8C0DB-37DF-4AE3-9A9B-749A7583CD00}" destId="{5796CC21-DB92-4C9C-89EA-B68833D08E59}" srcOrd="0" destOrd="0" parTransId="{290EF180-0F2F-4DFF-94CD-AEB5869B912B}" sibTransId="{4AFF7ECB-94E1-4557-8548-F37048589E49}"/>
    <dgm:cxn modelId="{D3B8FE87-5629-4CAE-B28C-F4F07BAF7DAA}" type="presOf" srcId="{14978DD0-F311-4909-AE95-0A6BD252FCB7}" destId="{6C2EB3DA-CAC7-4024-928F-C4DC9CC2F93B}" srcOrd="0" destOrd="0" presId="urn:microsoft.com/office/officeart/2005/8/layout/hierarchy1"/>
    <dgm:cxn modelId="{55756802-E134-4EE5-BE10-1481ED38D909}" type="presOf" srcId="{F97E8BF6-E686-4FE9-B9C8-D028D82C227C}" destId="{F55706B0-80C5-45DE-9164-C3E3C588B230}" srcOrd="0" destOrd="0" presId="urn:microsoft.com/office/officeart/2005/8/layout/hierarchy1"/>
    <dgm:cxn modelId="{0BBB0170-B562-4805-93AF-A2C42461480A}" type="presOf" srcId="{455F8B6C-093E-49A0-B00A-D2DE74A0829B}" destId="{56EF687E-FC34-4F2F-B077-32023C7CB6BB}" srcOrd="0" destOrd="0" presId="urn:microsoft.com/office/officeart/2005/8/layout/hierarchy1"/>
    <dgm:cxn modelId="{32321000-5D20-41A6-BEB8-517F5597045F}" type="presOf" srcId="{B77EC027-1567-4F39-9581-51F9C0A35901}" destId="{DA344F51-8488-4604-A679-C0871AA47ACA}" srcOrd="0" destOrd="0" presId="urn:microsoft.com/office/officeart/2005/8/layout/hierarchy1"/>
    <dgm:cxn modelId="{D809A2E7-A062-4E00-A235-1505183D0578}" srcId="{DD254143-2CA4-4EEF-84CF-1BF24FF5D29F}" destId="{C4D3CC8C-4B13-4E89-B2D1-69939FE91B22}" srcOrd="2" destOrd="0" parTransId="{4DC14883-49ED-4960-8DC4-E3795657C6F4}" sibTransId="{9D060E3D-ED68-44CB-ADF5-D106A3EE48F7}"/>
    <dgm:cxn modelId="{C69867D3-45F8-4625-BCC5-DA6ADFA96131}" srcId="{C275C1B1-10B6-4F6F-8622-4A4CC8554808}" destId="{F705FAA1-1DEE-4249-BF06-4AFDC92F2347}" srcOrd="0" destOrd="0" parTransId="{48E53261-FEF8-441A-9CB6-DBDEC51E9FCF}" sibTransId="{2CEEF451-9A6F-4AEE-B850-E71136037982}"/>
    <dgm:cxn modelId="{D0E8BB9A-AF57-40B8-89BE-6C387D5B2BBE}" srcId="{F705FAA1-1DEE-4249-BF06-4AFDC92F2347}" destId="{F97E8BF6-E686-4FE9-B9C8-D028D82C227C}" srcOrd="1" destOrd="0" parTransId="{DA955176-B88A-4CF9-97B0-D490FBB35CC7}" sibTransId="{AA7D3791-BD5C-43ED-B33C-3D1BF65ED6DC}"/>
    <dgm:cxn modelId="{D5B18E19-2AE0-4953-809E-025B685A7BA9}" type="presOf" srcId="{C4D3CC8C-4B13-4E89-B2D1-69939FE91B22}" destId="{1E146C26-5D66-48C0-BF42-F2426C301642}" srcOrd="0" destOrd="0" presId="urn:microsoft.com/office/officeart/2005/8/layout/hierarchy1"/>
    <dgm:cxn modelId="{49DBDF72-82E0-431D-B1BD-5514D24340DA}" srcId="{C275C1B1-10B6-4F6F-8622-4A4CC8554808}" destId="{25D8C0DB-37DF-4AE3-9A9B-749A7583CD00}" srcOrd="3" destOrd="0" parTransId="{43EDAC21-3E62-4F73-BE1D-518753D4E2AA}" sibTransId="{92356CE2-A245-47DA-BAA7-E1AB7501D184}"/>
    <dgm:cxn modelId="{0F653F7D-C94D-4D14-BDBE-FBD3A8BA544A}" type="presOf" srcId="{72A4EA9B-1974-4912-8F47-FD908F19E587}" destId="{29F3BF89-4D28-492C-B2AA-503039D48F3B}" srcOrd="0" destOrd="0" presId="urn:microsoft.com/office/officeart/2005/8/layout/hierarchy1"/>
    <dgm:cxn modelId="{4C8CC7B4-1166-4203-B48C-222CB902DA87}" type="presOf" srcId="{DD254143-2CA4-4EEF-84CF-1BF24FF5D29F}" destId="{3AE21B5D-840B-47A0-9771-3B66D9725534}" srcOrd="0" destOrd="0" presId="urn:microsoft.com/office/officeart/2005/8/layout/hierarchy1"/>
    <dgm:cxn modelId="{6DB747A6-CC4E-42A1-B0E0-F5EF22AB0E11}" type="presParOf" srcId="{097D3727-4372-4D4C-BFE0-E25D89B8DAF4}" destId="{76126E36-880D-4691-9636-85A0B6AB69C3}" srcOrd="0" destOrd="0" presId="urn:microsoft.com/office/officeart/2005/8/layout/hierarchy1"/>
    <dgm:cxn modelId="{697FFB59-CC39-41BC-BA03-9644C528EC37}" type="presParOf" srcId="{76126E36-880D-4691-9636-85A0B6AB69C3}" destId="{73DD5757-C903-45B0-9034-13F902D79ECA}" srcOrd="0" destOrd="0" presId="urn:microsoft.com/office/officeart/2005/8/layout/hierarchy1"/>
    <dgm:cxn modelId="{3D9125E0-E4A6-4C32-8571-D0009B33F5A5}" type="presParOf" srcId="{73DD5757-C903-45B0-9034-13F902D79ECA}" destId="{FCE0F5A6-753E-4FA0-9CD6-5C1B6676C179}" srcOrd="0" destOrd="0" presId="urn:microsoft.com/office/officeart/2005/8/layout/hierarchy1"/>
    <dgm:cxn modelId="{BED69875-72A0-4555-AA98-A94EFD8F1534}" type="presParOf" srcId="{73DD5757-C903-45B0-9034-13F902D79ECA}" destId="{D2465841-0335-4D5E-BB37-E0C218B82B16}" srcOrd="1" destOrd="0" presId="urn:microsoft.com/office/officeart/2005/8/layout/hierarchy1"/>
    <dgm:cxn modelId="{5CC02285-C768-4E1D-8651-8F0689916B81}" type="presParOf" srcId="{76126E36-880D-4691-9636-85A0B6AB69C3}" destId="{618D57D3-C857-497D-8199-394BA50877D7}" srcOrd="1" destOrd="0" presId="urn:microsoft.com/office/officeart/2005/8/layout/hierarchy1"/>
    <dgm:cxn modelId="{5432A6FA-7C83-46C3-BB9F-96481023AEB8}" type="presParOf" srcId="{618D57D3-C857-497D-8199-394BA50877D7}" destId="{9F533FBF-2ADA-443C-A21C-D888B407FAF8}" srcOrd="0" destOrd="0" presId="urn:microsoft.com/office/officeart/2005/8/layout/hierarchy1"/>
    <dgm:cxn modelId="{B0318F7B-FF8C-4481-93F0-4A77BBF81546}" type="presParOf" srcId="{618D57D3-C857-497D-8199-394BA50877D7}" destId="{823F2337-0DA7-4FB2-968E-2BB2701A9DC1}" srcOrd="1" destOrd="0" presId="urn:microsoft.com/office/officeart/2005/8/layout/hierarchy1"/>
    <dgm:cxn modelId="{FFA503E0-BC04-42A6-8E1B-09A88797A645}" type="presParOf" srcId="{823F2337-0DA7-4FB2-968E-2BB2701A9DC1}" destId="{818F3A93-D8CD-4025-B312-9ABA6BF5CB1E}" srcOrd="0" destOrd="0" presId="urn:microsoft.com/office/officeart/2005/8/layout/hierarchy1"/>
    <dgm:cxn modelId="{E45AB215-AF52-4E3A-8265-CD063DF9792C}" type="presParOf" srcId="{818F3A93-D8CD-4025-B312-9ABA6BF5CB1E}" destId="{A6BDD9E4-AB44-4A0B-B4D7-73EC95B68C0F}" srcOrd="0" destOrd="0" presId="urn:microsoft.com/office/officeart/2005/8/layout/hierarchy1"/>
    <dgm:cxn modelId="{C086C114-B4C9-4323-9EA6-7657E07F9954}" type="presParOf" srcId="{818F3A93-D8CD-4025-B312-9ABA6BF5CB1E}" destId="{F61A31F5-893E-4325-A1AD-4FABE60B9485}" srcOrd="1" destOrd="0" presId="urn:microsoft.com/office/officeart/2005/8/layout/hierarchy1"/>
    <dgm:cxn modelId="{10982D37-1581-4F3F-9A18-F0039085598D}" type="presParOf" srcId="{823F2337-0DA7-4FB2-968E-2BB2701A9DC1}" destId="{B7BE3E0F-8CED-405C-80A1-51F99567AC33}" srcOrd="1" destOrd="0" presId="urn:microsoft.com/office/officeart/2005/8/layout/hierarchy1"/>
    <dgm:cxn modelId="{FE1B919D-3B88-4973-B0D0-EA0366878B1F}" type="presParOf" srcId="{B7BE3E0F-8CED-405C-80A1-51F99567AC33}" destId="{60159620-BC07-4B8E-98EF-DBFD4E4BDD7D}" srcOrd="0" destOrd="0" presId="urn:microsoft.com/office/officeart/2005/8/layout/hierarchy1"/>
    <dgm:cxn modelId="{C89D7BAD-CDA7-4FD8-9979-D87379FC8F2E}" type="presParOf" srcId="{B7BE3E0F-8CED-405C-80A1-51F99567AC33}" destId="{FA58A49F-B814-49D4-9093-60843F13A1C8}" srcOrd="1" destOrd="0" presId="urn:microsoft.com/office/officeart/2005/8/layout/hierarchy1"/>
    <dgm:cxn modelId="{542804DF-F83E-407E-B294-1D52F4E40824}" type="presParOf" srcId="{FA58A49F-B814-49D4-9093-60843F13A1C8}" destId="{46411DA6-270E-4E01-99A5-01F954666C84}" srcOrd="0" destOrd="0" presId="urn:microsoft.com/office/officeart/2005/8/layout/hierarchy1"/>
    <dgm:cxn modelId="{B6E42DCC-2DA8-4896-AA56-E2469E85438B}" type="presParOf" srcId="{46411DA6-270E-4E01-99A5-01F954666C84}" destId="{C58AB3D7-C9E2-4C8A-871D-EB0193AF3ABB}" srcOrd="0" destOrd="0" presId="urn:microsoft.com/office/officeart/2005/8/layout/hierarchy1"/>
    <dgm:cxn modelId="{5A96C9C9-BA45-4F60-9F4E-6EE8D4EFEF7B}" type="presParOf" srcId="{46411DA6-270E-4E01-99A5-01F954666C84}" destId="{E5A78B9E-2F10-49D7-9AF2-DC2130E58B0C}" srcOrd="1" destOrd="0" presId="urn:microsoft.com/office/officeart/2005/8/layout/hierarchy1"/>
    <dgm:cxn modelId="{9598502C-AA83-4058-BABA-3555B8CF9BDE}" type="presParOf" srcId="{FA58A49F-B814-49D4-9093-60843F13A1C8}" destId="{B5642F88-5314-4945-BFB4-F81D22A74388}" srcOrd="1" destOrd="0" presId="urn:microsoft.com/office/officeart/2005/8/layout/hierarchy1"/>
    <dgm:cxn modelId="{9F964151-2E6B-4FCE-BBAD-65E9045A8CA5}" type="presParOf" srcId="{B7BE3E0F-8CED-405C-80A1-51F99567AC33}" destId="{9D194506-3514-4531-AF7E-151B18D4F125}" srcOrd="2" destOrd="0" presId="urn:microsoft.com/office/officeart/2005/8/layout/hierarchy1"/>
    <dgm:cxn modelId="{CE41DB51-9435-4F28-9CFA-59545C864E3D}" type="presParOf" srcId="{B7BE3E0F-8CED-405C-80A1-51F99567AC33}" destId="{1B402748-2938-4B9A-8A6B-56CC29DA6BA9}" srcOrd="3" destOrd="0" presId="urn:microsoft.com/office/officeart/2005/8/layout/hierarchy1"/>
    <dgm:cxn modelId="{9EF74A98-DE7E-4BB4-8D0B-3BC8C7E531E2}" type="presParOf" srcId="{1B402748-2938-4B9A-8A6B-56CC29DA6BA9}" destId="{9A36D95D-BC07-417C-9158-5AA2DD6B45AF}" srcOrd="0" destOrd="0" presId="urn:microsoft.com/office/officeart/2005/8/layout/hierarchy1"/>
    <dgm:cxn modelId="{49EB55B8-3C0A-4996-9F59-D6CD3293E35F}" type="presParOf" srcId="{9A36D95D-BC07-417C-9158-5AA2DD6B45AF}" destId="{85F3C77F-21E2-4C22-8433-DDD4DC0606F4}" srcOrd="0" destOrd="0" presId="urn:microsoft.com/office/officeart/2005/8/layout/hierarchy1"/>
    <dgm:cxn modelId="{F38811B5-B280-4CF2-8405-FF43C59E3F9E}" type="presParOf" srcId="{9A36D95D-BC07-417C-9158-5AA2DD6B45AF}" destId="{F55706B0-80C5-45DE-9164-C3E3C588B230}" srcOrd="1" destOrd="0" presId="urn:microsoft.com/office/officeart/2005/8/layout/hierarchy1"/>
    <dgm:cxn modelId="{D403BA48-2DC1-45F4-AD8A-D10F8C516ACB}" type="presParOf" srcId="{1B402748-2938-4B9A-8A6B-56CC29DA6BA9}" destId="{9D08EC18-06F5-4550-A27F-4914F09D549C}" srcOrd="1" destOrd="0" presId="urn:microsoft.com/office/officeart/2005/8/layout/hierarchy1"/>
    <dgm:cxn modelId="{313D237F-CA92-427E-8338-496926AC3D26}" type="presParOf" srcId="{B7BE3E0F-8CED-405C-80A1-51F99567AC33}" destId="{BE825C91-3FCB-47C6-B5F9-45F23B126077}" srcOrd="4" destOrd="0" presId="urn:microsoft.com/office/officeart/2005/8/layout/hierarchy1"/>
    <dgm:cxn modelId="{BA22CC1F-5D7B-4D82-ACDF-FA629C726C13}" type="presParOf" srcId="{B7BE3E0F-8CED-405C-80A1-51F99567AC33}" destId="{50436242-B087-45B2-B83E-47C45414EAB6}" srcOrd="5" destOrd="0" presId="urn:microsoft.com/office/officeart/2005/8/layout/hierarchy1"/>
    <dgm:cxn modelId="{9C8D7B79-0E4E-4693-90EF-DF118D2AC2FC}" type="presParOf" srcId="{50436242-B087-45B2-B83E-47C45414EAB6}" destId="{4756EC26-903C-4958-9EC6-9535FEC305E0}" srcOrd="0" destOrd="0" presId="urn:microsoft.com/office/officeart/2005/8/layout/hierarchy1"/>
    <dgm:cxn modelId="{9BDE0942-37CF-4A06-A1AC-21330B205B3D}" type="presParOf" srcId="{4756EC26-903C-4958-9EC6-9535FEC305E0}" destId="{F534024E-F5D0-4ED8-8649-356FE7CB7CAE}" srcOrd="0" destOrd="0" presId="urn:microsoft.com/office/officeart/2005/8/layout/hierarchy1"/>
    <dgm:cxn modelId="{9D1D630F-1FD1-442B-BC48-39872D626F01}" type="presParOf" srcId="{4756EC26-903C-4958-9EC6-9535FEC305E0}" destId="{56EF687E-FC34-4F2F-B077-32023C7CB6BB}" srcOrd="1" destOrd="0" presId="urn:microsoft.com/office/officeart/2005/8/layout/hierarchy1"/>
    <dgm:cxn modelId="{DFFEC207-DDA4-462D-B926-D4F70D0670AD}" type="presParOf" srcId="{50436242-B087-45B2-B83E-47C45414EAB6}" destId="{3515F7B5-067A-41B0-BB82-AFE1B2130D18}" srcOrd="1" destOrd="0" presId="urn:microsoft.com/office/officeart/2005/8/layout/hierarchy1"/>
    <dgm:cxn modelId="{F3A9BDA1-FD31-4C32-A19C-9ABCD2A8049F}" type="presParOf" srcId="{618D57D3-C857-497D-8199-394BA50877D7}" destId="{789D56DB-4CB6-4A0E-833A-1B4B79A9B9D6}" srcOrd="2" destOrd="0" presId="urn:microsoft.com/office/officeart/2005/8/layout/hierarchy1"/>
    <dgm:cxn modelId="{D18E4C81-4C66-4404-A8E1-6796A1F9DBE3}" type="presParOf" srcId="{618D57D3-C857-497D-8199-394BA50877D7}" destId="{651E18C1-EAFF-4798-881E-6E1F73D45860}" srcOrd="3" destOrd="0" presId="urn:microsoft.com/office/officeart/2005/8/layout/hierarchy1"/>
    <dgm:cxn modelId="{81850946-6466-46A7-AD26-AF882FB2A307}" type="presParOf" srcId="{651E18C1-EAFF-4798-881E-6E1F73D45860}" destId="{204C1A36-951E-41E7-8B24-5774CE75422C}" srcOrd="0" destOrd="0" presId="urn:microsoft.com/office/officeart/2005/8/layout/hierarchy1"/>
    <dgm:cxn modelId="{2AD5C0BC-7CC9-457D-BD43-6279283CFA14}" type="presParOf" srcId="{204C1A36-951E-41E7-8B24-5774CE75422C}" destId="{044608D2-C509-47DB-ACAB-F2BECB4F8B62}" srcOrd="0" destOrd="0" presId="urn:microsoft.com/office/officeart/2005/8/layout/hierarchy1"/>
    <dgm:cxn modelId="{DEAB4DDD-AC91-4B9B-B0BD-806C8C559424}" type="presParOf" srcId="{204C1A36-951E-41E7-8B24-5774CE75422C}" destId="{3AE21B5D-840B-47A0-9771-3B66D9725534}" srcOrd="1" destOrd="0" presId="urn:microsoft.com/office/officeart/2005/8/layout/hierarchy1"/>
    <dgm:cxn modelId="{C7F8EE92-8D56-4E31-885B-26E0B35C9424}" type="presParOf" srcId="{651E18C1-EAFF-4798-881E-6E1F73D45860}" destId="{51384BB9-B6F4-4C47-854F-9DFB678B811E}" srcOrd="1" destOrd="0" presId="urn:microsoft.com/office/officeart/2005/8/layout/hierarchy1"/>
    <dgm:cxn modelId="{DC22D139-CB94-449D-8D46-2A63EF16F4F4}" type="presParOf" srcId="{51384BB9-B6F4-4C47-854F-9DFB678B811E}" destId="{2BBE743F-8F5D-4F8A-BDC3-2D9FC251D38F}" srcOrd="0" destOrd="0" presId="urn:microsoft.com/office/officeart/2005/8/layout/hierarchy1"/>
    <dgm:cxn modelId="{FC027121-3DC7-4BFF-B9B8-A71FDF00E5B9}" type="presParOf" srcId="{51384BB9-B6F4-4C47-854F-9DFB678B811E}" destId="{5F2F01AA-F511-4BF5-9717-3B7409B10589}" srcOrd="1" destOrd="0" presId="urn:microsoft.com/office/officeart/2005/8/layout/hierarchy1"/>
    <dgm:cxn modelId="{9DD0651B-0E26-47C7-A46B-99251C22ED50}" type="presParOf" srcId="{5F2F01AA-F511-4BF5-9717-3B7409B10589}" destId="{62F3A12B-54C0-47EC-B3B6-B3717BEFDA93}" srcOrd="0" destOrd="0" presId="urn:microsoft.com/office/officeart/2005/8/layout/hierarchy1"/>
    <dgm:cxn modelId="{E3334C5B-4523-45EB-B5C1-5267EA0A1EBA}" type="presParOf" srcId="{62F3A12B-54C0-47EC-B3B6-B3717BEFDA93}" destId="{427A39AF-BD0A-4EEA-8C46-BEEB2809B903}" srcOrd="0" destOrd="0" presId="urn:microsoft.com/office/officeart/2005/8/layout/hierarchy1"/>
    <dgm:cxn modelId="{5A17577B-3A62-4F3B-99DB-1BC6A7A3BF60}" type="presParOf" srcId="{62F3A12B-54C0-47EC-B3B6-B3717BEFDA93}" destId="{EA6C810C-748F-4FE5-8225-C7694AB197E4}" srcOrd="1" destOrd="0" presId="urn:microsoft.com/office/officeart/2005/8/layout/hierarchy1"/>
    <dgm:cxn modelId="{55D706F5-6928-41BE-AF9D-CCD1D7E1F731}" type="presParOf" srcId="{5F2F01AA-F511-4BF5-9717-3B7409B10589}" destId="{0BF57B54-EDD7-4673-9934-61520ECECBD8}" srcOrd="1" destOrd="0" presId="urn:microsoft.com/office/officeart/2005/8/layout/hierarchy1"/>
    <dgm:cxn modelId="{FE303159-6D6D-4AB6-95C2-8EBCB0C0F3E2}" type="presParOf" srcId="{51384BB9-B6F4-4C47-854F-9DFB678B811E}" destId="{F455C8D3-3C14-43EA-A42B-E4C92F7C66C0}" srcOrd="2" destOrd="0" presId="urn:microsoft.com/office/officeart/2005/8/layout/hierarchy1"/>
    <dgm:cxn modelId="{4062E3AF-1037-42F4-9329-D83220C7EA83}" type="presParOf" srcId="{51384BB9-B6F4-4C47-854F-9DFB678B811E}" destId="{17EB011B-1EF5-4DB8-9A9D-AB3B979C9801}" srcOrd="3" destOrd="0" presId="urn:microsoft.com/office/officeart/2005/8/layout/hierarchy1"/>
    <dgm:cxn modelId="{7E90A49A-5F3D-4C73-A42A-52BF697E4F9A}" type="presParOf" srcId="{17EB011B-1EF5-4DB8-9A9D-AB3B979C9801}" destId="{50B147CF-0FED-44E5-BC90-3A08C45A8777}" srcOrd="0" destOrd="0" presId="urn:microsoft.com/office/officeart/2005/8/layout/hierarchy1"/>
    <dgm:cxn modelId="{CA01193D-747E-4BE3-8F75-60675254860F}" type="presParOf" srcId="{50B147CF-0FED-44E5-BC90-3A08C45A8777}" destId="{CB818865-50AE-4B80-A81B-3310EFCEA3AD}" srcOrd="0" destOrd="0" presId="urn:microsoft.com/office/officeart/2005/8/layout/hierarchy1"/>
    <dgm:cxn modelId="{994D3956-63A6-4ADE-ACB4-8321D0378B17}" type="presParOf" srcId="{50B147CF-0FED-44E5-BC90-3A08C45A8777}" destId="{29F3BF89-4D28-492C-B2AA-503039D48F3B}" srcOrd="1" destOrd="0" presId="urn:microsoft.com/office/officeart/2005/8/layout/hierarchy1"/>
    <dgm:cxn modelId="{C154FA76-3FE0-4698-81BA-99C3B2CF7A0E}" type="presParOf" srcId="{17EB011B-1EF5-4DB8-9A9D-AB3B979C9801}" destId="{889D5992-009D-44C3-8F0F-1D77150D5EB0}" srcOrd="1" destOrd="0" presId="urn:microsoft.com/office/officeart/2005/8/layout/hierarchy1"/>
    <dgm:cxn modelId="{69D6275A-EBEB-4BBF-9A3E-ADC49BA08B20}" type="presParOf" srcId="{51384BB9-B6F4-4C47-854F-9DFB678B811E}" destId="{F8E7C5ED-5551-42CA-B213-0630E44DC24F}" srcOrd="4" destOrd="0" presId="urn:microsoft.com/office/officeart/2005/8/layout/hierarchy1"/>
    <dgm:cxn modelId="{7618A789-DC84-42A7-B523-0913BDCE07BA}" type="presParOf" srcId="{51384BB9-B6F4-4C47-854F-9DFB678B811E}" destId="{D3D7191B-CA22-494E-9825-4AD9160BEC97}" srcOrd="5" destOrd="0" presId="urn:microsoft.com/office/officeart/2005/8/layout/hierarchy1"/>
    <dgm:cxn modelId="{DFAA397D-9AC9-4E94-8378-837AB3C9D6A4}" type="presParOf" srcId="{D3D7191B-CA22-494E-9825-4AD9160BEC97}" destId="{96DEFB20-0489-4836-958E-3716239A62FA}" srcOrd="0" destOrd="0" presId="urn:microsoft.com/office/officeart/2005/8/layout/hierarchy1"/>
    <dgm:cxn modelId="{F058E0D4-D309-4FA7-B1DC-7FA2F2C751E0}" type="presParOf" srcId="{96DEFB20-0489-4836-958E-3716239A62FA}" destId="{FD18C749-D542-4872-B543-CBDD8145EAF3}" srcOrd="0" destOrd="0" presId="urn:microsoft.com/office/officeart/2005/8/layout/hierarchy1"/>
    <dgm:cxn modelId="{50CBCF7C-6DDB-4823-A259-EE69052AA740}" type="presParOf" srcId="{96DEFB20-0489-4836-958E-3716239A62FA}" destId="{1E146C26-5D66-48C0-BF42-F2426C301642}" srcOrd="1" destOrd="0" presId="urn:microsoft.com/office/officeart/2005/8/layout/hierarchy1"/>
    <dgm:cxn modelId="{B025BD33-8A5E-4479-81F5-042CD5278EAB}" type="presParOf" srcId="{D3D7191B-CA22-494E-9825-4AD9160BEC97}" destId="{AA0ED647-754A-4D77-94CA-7E9C06F13CA2}" srcOrd="1" destOrd="0" presId="urn:microsoft.com/office/officeart/2005/8/layout/hierarchy1"/>
    <dgm:cxn modelId="{CF7957E6-BE7A-43E4-81EA-9BABD59E8935}" type="presParOf" srcId="{618D57D3-C857-497D-8199-394BA50877D7}" destId="{DA344F51-8488-4604-A679-C0871AA47ACA}" srcOrd="4" destOrd="0" presId="urn:microsoft.com/office/officeart/2005/8/layout/hierarchy1"/>
    <dgm:cxn modelId="{910614B7-9BAF-48F9-ACA6-C9A0C2318056}" type="presParOf" srcId="{618D57D3-C857-497D-8199-394BA50877D7}" destId="{C1F1ACBA-A287-40E4-B7EC-2AB615CB510C}" srcOrd="5" destOrd="0" presId="urn:microsoft.com/office/officeart/2005/8/layout/hierarchy1"/>
    <dgm:cxn modelId="{36C95E89-BF40-411F-8856-1A4974B785BA}" type="presParOf" srcId="{C1F1ACBA-A287-40E4-B7EC-2AB615CB510C}" destId="{AE2FE3C2-8645-40B1-8B90-35D3BBD229BF}" srcOrd="0" destOrd="0" presId="urn:microsoft.com/office/officeart/2005/8/layout/hierarchy1"/>
    <dgm:cxn modelId="{14F7A915-AC81-44EA-8F2D-7B90F2F3A466}" type="presParOf" srcId="{AE2FE3C2-8645-40B1-8B90-35D3BBD229BF}" destId="{90A38C25-51D8-4987-A1E2-628465160CCC}" srcOrd="0" destOrd="0" presId="urn:microsoft.com/office/officeart/2005/8/layout/hierarchy1"/>
    <dgm:cxn modelId="{5382EAC0-CD69-449D-8393-87D870155557}" type="presParOf" srcId="{AE2FE3C2-8645-40B1-8B90-35D3BBD229BF}" destId="{DFA57C79-A44A-4F92-854E-0BA67A3E8F9A}" srcOrd="1" destOrd="0" presId="urn:microsoft.com/office/officeart/2005/8/layout/hierarchy1"/>
    <dgm:cxn modelId="{E31E2CA5-0FDC-43A9-B5C0-C45F284F6750}" type="presParOf" srcId="{C1F1ACBA-A287-40E4-B7EC-2AB615CB510C}" destId="{E9D22D94-F0E0-46B4-B52B-F0FD5D50432C}" srcOrd="1" destOrd="0" presId="urn:microsoft.com/office/officeart/2005/8/layout/hierarchy1"/>
    <dgm:cxn modelId="{42EE9EFE-9CE8-41CC-9CF5-283846098B9B}" type="presParOf" srcId="{E9D22D94-F0E0-46B4-B52B-F0FD5D50432C}" destId="{6C2EB3DA-CAC7-4024-928F-C4DC9CC2F93B}" srcOrd="0" destOrd="0" presId="urn:microsoft.com/office/officeart/2005/8/layout/hierarchy1"/>
    <dgm:cxn modelId="{8DF19B0C-B080-49D8-8157-BCFD4C7D23F6}" type="presParOf" srcId="{E9D22D94-F0E0-46B4-B52B-F0FD5D50432C}" destId="{F8A5AA0A-EBB0-42EB-A802-204334A8B944}" srcOrd="1" destOrd="0" presId="urn:microsoft.com/office/officeart/2005/8/layout/hierarchy1"/>
    <dgm:cxn modelId="{D72163E9-2E88-4A16-9E45-27B857497216}" type="presParOf" srcId="{F8A5AA0A-EBB0-42EB-A802-204334A8B944}" destId="{446CB41D-EFD2-4C05-B1DC-1F6DE6557CD4}" srcOrd="0" destOrd="0" presId="urn:microsoft.com/office/officeart/2005/8/layout/hierarchy1"/>
    <dgm:cxn modelId="{D45AAAA6-5E93-48B9-8FF2-9C83B352CE63}" type="presParOf" srcId="{446CB41D-EFD2-4C05-B1DC-1F6DE6557CD4}" destId="{BF0FA95E-7636-4F33-B9A8-907912DB8444}" srcOrd="0" destOrd="0" presId="urn:microsoft.com/office/officeart/2005/8/layout/hierarchy1"/>
    <dgm:cxn modelId="{9790251A-DDA5-47BB-A99C-4BEEDE9C399D}" type="presParOf" srcId="{446CB41D-EFD2-4C05-B1DC-1F6DE6557CD4}" destId="{1B0C8745-E4FD-4834-8172-C981DB4B25B1}" srcOrd="1" destOrd="0" presId="urn:microsoft.com/office/officeart/2005/8/layout/hierarchy1"/>
    <dgm:cxn modelId="{BE706FE6-181B-4952-8E9A-2C67496AD356}" type="presParOf" srcId="{F8A5AA0A-EBB0-42EB-A802-204334A8B944}" destId="{E28F9FDC-1404-4B66-ADA4-5FA651C71331}" srcOrd="1" destOrd="0" presId="urn:microsoft.com/office/officeart/2005/8/layout/hierarchy1"/>
    <dgm:cxn modelId="{90BDA768-E15A-4B93-9ECD-CF4EA9F7D506}" type="presParOf" srcId="{618D57D3-C857-497D-8199-394BA50877D7}" destId="{B837F507-A0FE-4056-8982-716FB7062941}" srcOrd="6" destOrd="0" presId="urn:microsoft.com/office/officeart/2005/8/layout/hierarchy1"/>
    <dgm:cxn modelId="{7DD2B810-F6EA-4AF6-959C-A4C92441250C}" type="presParOf" srcId="{618D57D3-C857-497D-8199-394BA50877D7}" destId="{7133C875-61AE-4FB0-9ADB-77595D1FE572}" srcOrd="7" destOrd="0" presId="urn:microsoft.com/office/officeart/2005/8/layout/hierarchy1"/>
    <dgm:cxn modelId="{43F40D5E-43A4-4902-A45B-375D1A806CB7}" type="presParOf" srcId="{7133C875-61AE-4FB0-9ADB-77595D1FE572}" destId="{EBF946C2-48AF-446B-B039-F9F696907C59}" srcOrd="0" destOrd="0" presId="urn:microsoft.com/office/officeart/2005/8/layout/hierarchy1"/>
    <dgm:cxn modelId="{4EAED4FB-CC63-433B-A448-98826B3B0C96}" type="presParOf" srcId="{EBF946C2-48AF-446B-B039-F9F696907C59}" destId="{1DAF21C1-6023-4B78-8F36-130B3A2EE755}" srcOrd="0" destOrd="0" presId="urn:microsoft.com/office/officeart/2005/8/layout/hierarchy1"/>
    <dgm:cxn modelId="{12239468-CC0E-4BD4-81F4-2487B00C7D25}" type="presParOf" srcId="{EBF946C2-48AF-446B-B039-F9F696907C59}" destId="{8BAD9D41-A16E-4FC3-8A52-0E6603A2073E}" srcOrd="1" destOrd="0" presId="urn:microsoft.com/office/officeart/2005/8/layout/hierarchy1"/>
    <dgm:cxn modelId="{219DF4EB-B459-463A-99AD-145A2CED8FC1}" type="presParOf" srcId="{7133C875-61AE-4FB0-9ADB-77595D1FE572}" destId="{79EB17BD-27A5-4F93-92C7-52507BF9487C}" srcOrd="1" destOrd="0" presId="urn:microsoft.com/office/officeart/2005/8/layout/hierarchy1"/>
    <dgm:cxn modelId="{2B98E88F-6EC0-4B8A-BCE6-B7B6A6D0D4EF}" type="presParOf" srcId="{79EB17BD-27A5-4F93-92C7-52507BF9487C}" destId="{0D214B4A-B032-45C9-BADE-0429C96343CC}" srcOrd="0" destOrd="0" presId="urn:microsoft.com/office/officeart/2005/8/layout/hierarchy1"/>
    <dgm:cxn modelId="{37C5B15C-C72F-4F84-B9DB-8CFB1E3C08D8}" type="presParOf" srcId="{79EB17BD-27A5-4F93-92C7-52507BF9487C}" destId="{67FCFC84-CE20-4654-8CEE-F490B285EA49}" srcOrd="1" destOrd="0" presId="urn:microsoft.com/office/officeart/2005/8/layout/hierarchy1"/>
    <dgm:cxn modelId="{47CF8371-6B22-47F9-9CD7-374D2143ADF0}" type="presParOf" srcId="{67FCFC84-CE20-4654-8CEE-F490B285EA49}" destId="{ECB0F5BC-7147-4B91-B721-00F9CF702A0E}" srcOrd="0" destOrd="0" presId="urn:microsoft.com/office/officeart/2005/8/layout/hierarchy1"/>
    <dgm:cxn modelId="{5352A8D3-1CAC-4524-99AB-119EBF13D4BC}" type="presParOf" srcId="{ECB0F5BC-7147-4B91-B721-00F9CF702A0E}" destId="{CED86FF1-AEE1-41A9-A6F9-D2E8F6B7F6BF}" srcOrd="0" destOrd="0" presId="urn:microsoft.com/office/officeart/2005/8/layout/hierarchy1"/>
    <dgm:cxn modelId="{F6C7B7B0-6D5B-4905-AA79-0A7AF0231B64}" type="presParOf" srcId="{ECB0F5BC-7147-4B91-B721-00F9CF702A0E}" destId="{D663FFBF-5291-426F-BE9E-E3DB50B76707}" srcOrd="1" destOrd="0" presId="urn:microsoft.com/office/officeart/2005/8/layout/hierarchy1"/>
    <dgm:cxn modelId="{DE46D4EC-E0CA-417B-82FD-1E02BB6AC8A0}" type="presParOf" srcId="{67FCFC84-CE20-4654-8CEE-F490B285EA49}" destId="{AF8C3ACA-8FD1-4181-A85F-690A0F758394}" srcOrd="1" destOrd="0" presId="urn:microsoft.com/office/officeart/2005/8/layout/hierarchy1"/>
  </dgm:cxnLst>
  <dgm:bg/>
  <dgm:whole/>
</dgm:dataModel>
</file>

<file path=ppt/diagrams/data3.xml><?xml version="1.0" encoding="utf-8"?>
<dgm:dataModel xmlns:dgm="http://schemas.openxmlformats.org/drawingml/2006/diagram" xmlns:a="http://schemas.openxmlformats.org/drawingml/2006/main">
  <dgm:ptLst>
    <dgm:pt modelId="{58A1887C-9332-49D2-A593-9999F4545EFC}" type="doc">
      <dgm:prSet loTypeId="urn:microsoft.com/office/officeart/2005/8/layout/orgChart1" loCatId="hierarchy" qsTypeId="urn:microsoft.com/office/officeart/2005/8/quickstyle/3d6" qsCatId="3D" csTypeId="urn:microsoft.com/office/officeart/2005/8/colors/colorful3" csCatId="colorful" phldr="1"/>
      <dgm:spPr/>
      <dgm:t>
        <a:bodyPr/>
        <a:lstStyle/>
        <a:p>
          <a:pPr rtl="1"/>
          <a:endParaRPr lang="ar-SA"/>
        </a:p>
      </dgm:t>
    </dgm:pt>
    <dgm:pt modelId="{C275C1B1-10B6-4F6F-8622-4A4CC8554808}">
      <dgm:prSet phldrT="[نص]" custT="1"/>
      <dgm:spPr/>
      <dgm:t>
        <a:bodyPr/>
        <a:lstStyle/>
        <a:p>
          <a:pPr rtl="1"/>
          <a:r>
            <a:rPr lang="ar-SA" sz="1400" b="1" dirty="0" smtClean="0"/>
            <a:t>2/ التصنيع</a:t>
          </a:r>
          <a:endParaRPr lang="ar-SA" sz="1400" b="1" dirty="0"/>
        </a:p>
      </dgm:t>
    </dgm:pt>
    <dgm:pt modelId="{1A80F6E0-8314-4F87-9A66-6B016C1C74D9}" type="parTrans" cxnId="{D7223C1B-79D1-411F-93C5-0812CEAAC971}">
      <dgm:prSet/>
      <dgm:spPr/>
      <dgm:t>
        <a:bodyPr/>
        <a:lstStyle/>
        <a:p>
          <a:pPr rtl="1"/>
          <a:endParaRPr lang="ar-SA" sz="2000"/>
        </a:p>
      </dgm:t>
    </dgm:pt>
    <dgm:pt modelId="{FEA1481C-49A3-4DE2-85F7-D16202C23FB2}" type="sibTrans" cxnId="{D7223C1B-79D1-411F-93C5-0812CEAAC971}">
      <dgm:prSet/>
      <dgm:spPr/>
      <dgm:t>
        <a:bodyPr/>
        <a:lstStyle/>
        <a:p>
          <a:pPr rtl="1"/>
          <a:endParaRPr lang="ar-SA" sz="2000"/>
        </a:p>
      </dgm:t>
    </dgm:pt>
    <dgm:pt modelId="{F3775DF8-A205-4556-B316-396622207B01}">
      <dgm:prSet phldrT="[نص]" custT="1"/>
      <dgm:spPr/>
      <dgm:t>
        <a:bodyPr/>
        <a:lstStyle/>
        <a:p>
          <a:pPr rtl="1"/>
          <a:r>
            <a:rPr lang="ar-DZ" sz="1400" b="1" dirty="0" smtClean="0"/>
            <a:t>3- التجليد</a:t>
          </a:r>
          <a:endParaRPr lang="ar-SA" sz="1400" b="1" dirty="0" smtClean="0"/>
        </a:p>
      </dgm:t>
    </dgm:pt>
    <dgm:pt modelId="{B77EC027-1567-4F39-9581-51F9C0A35901}" type="parTrans" cxnId="{548E957D-65EA-4FBE-A243-47D803A88527}">
      <dgm:prSet/>
      <dgm:spPr/>
      <dgm:t>
        <a:bodyPr/>
        <a:lstStyle/>
        <a:p>
          <a:pPr rtl="1"/>
          <a:endParaRPr lang="ar-SA" sz="1400" b="1"/>
        </a:p>
      </dgm:t>
    </dgm:pt>
    <dgm:pt modelId="{42F32374-E556-4C1D-8E03-B61CF061F179}" type="sibTrans" cxnId="{548E957D-65EA-4FBE-A243-47D803A88527}">
      <dgm:prSet/>
      <dgm:spPr/>
      <dgm:t>
        <a:bodyPr/>
        <a:lstStyle/>
        <a:p>
          <a:pPr rtl="1"/>
          <a:endParaRPr lang="ar-SA" sz="2000"/>
        </a:p>
      </dgm:t>
    </dgm:pt>
    <dgm:pt modelId="{DD254143-2CA4-4EEF-84CF-1BF24FF5D29F}">
      <dgm:prSet custT="1"/>
      <dgm:spPr/>
      <dgm:t>
        <a:bodyPr/>
        <a:lstStyle/>
        <a:p>
          <a:pPr rtl="1"/>
          <a:r>
            <a:rPr lang="ar-DZ" sz="1400" b="1" dirty="0" smtClean="0"/>
            <a:t>2- الطبع</a:t>
          </a:r>
          <a:endParaRPr lang="en-US" sz="1400" b="1" dirty="0" smtClean="0"/>
        </a:p>
      </dgm:t>
    </dgm:pt>
    <dgm:pt modelId="{A1C65138-41F5-412B-BB9F-701FA14CB3E3}" type="parTrans" cxnId="{4D600C48-7344-4B86-828C-D62A355D4334}">
      <dgm:prSet/>
      <dgm:spPr/>
      <dgm:t>
        <a:bodyPr/>
        <a:lstStyle/>
        <a:p>
          <a:pPr rtl="1"/>
          <a:endParaRPr lang="ar-SA" sz="1400" b="1"/>
        </a:p>
      </dgm:t>
    </dgm:pt>
    <dgm:pt modelId="{7DFEBEFA-E9B9-4ED0-9F92-A40F602EDE60}" type="sibTrans" cxnId="{4D600C48-7344-4B86-828C-D62A355D4334}">
      <dgm:prSet/>
      <dgm:spPr/>
      <dgm:t>
        <a:bodyPr/>
        <a:lstStyle/>
        <a:p>
          <a:pPr rtl="1"/>
          <a:endParaRPr lang="ar-SA" sz="2000"/>
        </a:p>
      </dgm:t>
    </dgm:pt>
    <dgm:pt modelId="{F705FAA1-1DEE-4249-BF06-4AFDC92F2347}">
      <dgm:prSet custT="1"/>
      <dgm:spPr/>
      <dgm:t>
        <a:bodyPr/>
        <a:lstStyle/>
        <a:p>
          <a:pPr rtl="1"/>
          <a:r>
            <a:rPr lang="ar-DZ" sz="1400" b="1" dirty="0" smtClean="0"/>
            <a:t>1- الجمع</a:t>
          </a:r>
          <a:endParaRPr lang="ar-SA" sz="1400" b="1" dirty="0"/>
        </a:p>
      </dgm:t>
    </dgm:pt>
    <dgm:pt modelId="{48E53261-FEF8-441A-9CB6-DBDEC51E9FCF}" type="parTrans" cxnId="{C69867D3-45F8-4625-BCC5-DA6ADFA96131}">
      <dgm:prSet/>
      <dgm:spPr/>
      <dgm:t>
        <a:bodyPr/>
        <a:lstStyle/>
        <a:p>
          <a:pPr rtl="1"/>
          <a:endParaRPr lang="ar-SA" sz="1400" b="1"/>
        </a:p>
      </dgm:t>
    </dgm:pt>
    <dgm:pt modelId="{2CEEF451-9A6F-4AEE-B850-E71136037982}" type="sibTrans" cxnId="{C69867D3-45F8-4625-BCC5-DA6ADFA96131}">
      <dgm:prSet/>
      <dgm:spPr/>
      <dgm:t>
        <a:bodyPr/>
        <a:lstStyle/>
        <a:p>
          <a:pPr rtl="1"/>
          <a:endParaRPr lang="ar-SA" sz="2000"/>
        </a:p>
      </dgm:t>
    </dgm:pt>
    <dgm:pt modelId="{4C8D22A3-22FC-4FE8-9377-550A17280FB7}">
      <dgm:prSet custT="1"/>
      <dgm:spPr/>
      <dgm:t>
        <a:bodyPr/>
        <a:lstStyle/>
        <a:p>
          <a:pPr rtl="1"/>
          <a:r>
            <a:rPr lang="ar-SA" sz="1400" b="1" dirty="0" smtClean="0">
              <a:solidFill>
                <a:schemeClr val="bg2">
                  <a:lumMod val="10000"/>
                </a:schemeClr>
              </a:solidFill>
            </a:rPr>
            <a:t>الجمع اليدوي </a:t>
          </a:r>
        </a:p>
      </dgm:t>
    </dgm:pt>
    <dgm:pt modelId="{A1B306BC-EEBD-4170-B1C2-1BAB2FBC7AC4}" type="parTrans" cxnId="{C0FC42DC-48DE-4FF6-B49F-59F4D1944057}">
      <dgm:prSet/>
      <dgm:spPr/>
      <dgm:t>
        <a:bodyPr/>
        <a:lstStyle/>
        <a:p>
          <a:pPr rtl="1"/>
          <a:endParaRPr lang="ar-SA" sz="1400" b="1"/>
        </a:p>
      </dgm:t>
    </dgm:pt>
    <dgm:pt modelId="{703CFC65-33C4-4BBE-AFDA-655956CA6847}" type="sibTrans" cxnId="{C0FC42DC-48DE-4FF6-B49F-59F4D1944057}">
      <dgm:prSet/>
      <dgm:spPr/>
      <dgm:t>
        <a:bodyPr/>
        <a:lstStyle/>
        <a:p>
          <a:pPr rtl="1"/>
          <a:endParaRPr lang="ar-SA" sz="2000"/>
        </a:p>
      </dgm:t>
    </dgm:pt>
    <dgm:pt modelId="{F97E8BF6-E686-4FE9-B9C8-D028D82C227C}">
      <dgm:prSet custT="1"/>
      <dgm:spPr/>
      <dgm:t>
        <a:bodyPr/>
        <a:lstStyle/>
        <a:p>
          <a:pPr rtl="1"/>
          <a:r>
            <a:rPr lang="ar-SA" sz="1400" b="1" dirty="0" smtClean="0">
              <a:solidFill>
                <a:schemeClr val="bg2">
                  <a:lumMod val="10000"/>
                </a:schemeClr>
              </a:solidFill>
            </a:rPr>
            <a:t>الجمع الآلي </a:t>
          </a:r>
        </a:p>
      </dgm:t>
    </dgm:pt>
    <dgm:pt modelId="{DA955176-B88A-4CF9-97B0-D490FBB35CC7}" type="parTrans" cxnId="{D0E8BB9A-AF57-40B8-89BE-6C387D5B2BBE}">
      <dgm:prSet/>
      <dgm:spPr/>
      <dgm:t>
        <a:bodyPr/>
        <a:lstStyle/>
        <a:p>
          <a:pPr rtl="1"/>
          <a:endParaRPr lang="ar-SA" sz="1400" b="1"/>
        </a:p>
      </dgm:t>
    </dgm:pt>
    <dgm:pt modelId="{AA7D3791-BD5C-43ED-B33C-3D1BF65ED6DC}" type="sibTrans" cxnId="{D0E8BB9A-AF57-40B8-89BE-6C387D5B2BBE}">
      <dgm:prSet/>
      <dgm:spPr/>
      <dgm:t>
        <a:bodyPr/>
        <a:lstStyle/>
        <a:p>
          <a:pPr rtl="1"/>
          <a:endParaRPr lang="ar-SA" sz="2000"/>
        </a:p>
      </dgm:t>
    </dgm:pt>
    <dgm:pt modelId="{6C30E22A-4B80-4A57-B966-859E9FC0E198}">
      <dgm:prSet custT="1"/>
      <dgm:spPr/>
      <dgm:t>
        <a:bodyPr/>
        <a:lstStyle/>
        <a:p>
          <a:pPr rtl="1"/>
          <a:r>
            <a:rPr lang="ar-SA" sz="1400" b="1" dirty="0" smtClean="0">
              <a:solidFill>
                <a:schemeClr val="bg2">
                  <a:lumMod val="10000"/>
                </a:schemeClr>
              </a:solidFill>
            </a:rPr>
            <a:t>يتضمن عمليات وهى الطي، والقص، والتجميع، والتغطية</a:t>
          </a:r>
        </a:p>
      </dgm:t>
    </dgm:pt>
    <dgm:pt modelId="{14978DD0-F311-4909-AE95-0A6BD252FCB7}" type="parTrans" cxnId="{010B188A-9ED2-4F1A-9105-2F5201B2C9B4}">
      <dgm:prSet/>
      <dgm:spPr/>
      <dgm:t>
        <a:bodyPr/>
        <a:lstStyle/>
        <a:p>
          <a:pPr rtl="1"/>
          <a:endParaRPr lang="ar-SA" sz="1400" b="1"/>
        </a:p>
      </dgm:t>
    </dgm:pt>
    <dgm:pt modelId="{B6AC487C-82DA-4A3C-9747-299059533943}" type="sibTrans" cxnId="{010B188A-9ED2-4F1A-9105-2F5201B2C9B4}">
      <dgm:prSet/>
      <dgm:spPr/>
      <dgm:t>
        <a:bodyPr/>
        <a:lstStyle/>
        <a:p>
          <a:pPr rtl="1"/>
          <a:endParaRPr lang="ar-SA" sz="2000"/>
        </a:p>
      </dgm:t>
    </dgm:pt>
    <dgm:pt modelId="{B5314AF3-6E63-4511-ABE7-466B9B7E0984}">
      <dgm:prSet custT="1"/>
      <dgm:spPr/>
      <dgm:t>
        <a:bodyPr/>
        <a:lstStyle/>
        <a:p>
          <a:pPr rtl="1"/>
          <a:r>
            <a:rPr lang="ar-SA" sz="1400" b="1" dirty="0" smtClean="0"/>
            <a:t>تكاليف التصنيع </a:t>
          </a:r>
          <a:endParaRPr lang="ar-SA" sz="1400" b="1" dirty="0"/>
        </a:p>
      </dgm:t>
    </dgm:pt>
    <dgm:pt modelId="{14DE1561-1797-4841-9A45-70532DB4F3EC}" type="parTrans" cxnId="{4F769DFE-0A3A-410F-B00E-E20E68BD8CE2}">
      <dgm:prSet/>
      <dgm:spPr/>
      <dgm:t>
        <a:bodyPr/>
        <a:lstStyle/>
        <a:p>
          <a:pPr rtl="1"/>
          <a:endParaRPr lang="ar-SA" sz="1400" b="1"/>
        </a:p>
      </dgm:t>
    </dgm:pt>
    <dgm:pt modelId="{5CE25DB9-FFCB-4E50-860C-2E2153F8631F}" type="sibTrans" cxnId="{4F769DFE-0A3A-410F-B00E-E20E68BD8CE2}">
      <dgm:prSet/>
      <dgm:spPr/>
      <dgm:t>
        <a:bodyPr/>
        <a:lstStyle/>
        <a:p>
          <a:pPr rtl="1"/>
          <a:endParaRPr lang="ar-SA" sz="2000"/>
        </a:p>
      </dgm:t>
    </dgm:pt>
    <dgm:pt modelId="{454D72E1-5F31-4C25-9BDA-5D04AFE6E94E}">
      <dgm:prSet custT="1"/>
      <dgm:spPr/>
      <dgm:t>
        <a:bodyPr/>
        <a:lstStyle/>
        <a:p>
          <a:pPr rtl="1"/>
          <a:r>
            <a:rPr lang="ar-SA" sz="1400" b="1" dirty="0" smtClean="0">
              <a:solidFill>
                <a:schemeClr val="accent4">
                  <a:lumMod val="50000"/>
                </a:schemeClr>
              </a:solidFill>
            </a:rPr>
            <a:t>تكاليف متغيرة </a:t>
          </a:r>
        </a:p>
        <a:p>
          <a:pPr rtl="1"/>
          <a:r>
            <a:rPr lang="ar-SA" sz="1400" b="1" dirty="0" smtClean="0">
              <a:solidFill>
                <a:schemeClr val="accent4">
                  <a:lumMod val="50000"/>
                </a:schemeClr>
              </a:solidFill>
            </a:rPr>
            <a:t>مثل : الورق – الحبر – القماش... الخ </a:t>
          </a:r>
        </a:p>
      </dgm:t>
    </dgm:pt>
    <dgm:pt modelId="{26FECB5C-AA98-4141-8CCA-1DDB5CB6B953}" type="parTrans" cxnId="{D1E8BF2A-033C-47E9-95AB-615A99C8873B}">
      <dgm:prSet/>
      <dgm:spPr/>
      <dgm:t>
        <a:bodyPr/>
        <a:lstStyle/>
        <a:p>
          <a:pPr rtl="1"/>
          <a:endParaRPr lang="ar-SA" sz="1400" b="1"/>
        </a:p>
      </dgm:t>
    </dgm:pt>
    <dgm:pt modelId="{4C4504A4-615A-483A-B64B-88E9FF420872}" type="sibTrans" cxnId="{D1E8BF2A-033C-47E9-95AB-615A99C8873B}">
      <dgm:prSet/>
      <dgm:spPr/>
      <dgm:t>
        <a:bodyPr/>
        <a:lstStyle/>
        <a:p>
          <a:pPr rtl="1"/>
          <a:endParaRPr lang="ar-SA" sz="2000"/>
        </a:p>
      </dgm:t>
    </dgm:pt>
    <dgm:pt modelId="{9423340B-938E-4444-AF99-D93BC8D0760D}">
      <dgm:prSet custT="1"/>
      <dgm:spPr/>
      <dgm:t>
        <a:bodyPr/>
        <a:lstStyle/>
        <a:p>
          <a:pPr rtl="1"/>
          <a:r>
            <a:rPr lang="ar-SA" sz="1400" b="1" dirty="0" smtClean="0">
              <a:solidFill>
                <a:schemeClr val="accent4">
                  <a:lumMod val="50000"/>
                </a:schemeClr>
              </a:solidFill>
            </a:rPr>
            <a:t>تكاليف ثابتة  </a:t>
          </a:r>
        </a:p>
        <a:p>
          <a:pPr rtl="1"/>
          <a:r>
            <a:rPr lang="ar-SA" sz="1400" b="1" dirty="0" smtClean="0">
              <a:solidFill>
                <a:schemeClr val="accent4">
                  <a:lumMod val="50000"/>
                </a:schemeClr>
              </a:solidFill>
            </a:rPr>
            <a:t>مثل  أعمال التحرير ( التصميم – الرسوم )، </a:t>
          </a:r>
        </a:p>
        <a:p>
          <a:pPr rtl="1"/>
          <a:r>
            <a:rPr lang="ar-SA" sz="1400" b="1" dirty="0" smtClean="0">
              <a:solidFill>
                <a:schemeClr val="accent4">
                  <a:lumMod val="50000"/>
                </a:schemeClr>
              </a:solidFill>
            </a:rPr>
            <a:t>وتكاليف الإعداد للطباعة </a:t>
          </a:r>
        </a:p>
      </dgm:t>
    </dgm:pt>
    <dgm:pt modelId="{15D2CC5C-11C6-442F-B657-528E7D4CE627}" type="parTrans" cxnId="{A637ABD5-966C-46C2-A867-82B78A0E941E}">
      <dgm:prSet/>
      <dgm:spPr/>
      <dgm:t>
        <a:bodyPr/>
        <a:lstStyle/>
        <a:p>
          <a:pPr rtl="1"/>
          <a:endParaRPr lang="ar-SA" sz="1400" b="1"/>
        </a:p>
      </dgm:t>
    </dgm:pt>
    <dgm:pt modelId="{3249CD1E-43B5-4A1A-B9BC-2355ED7FAF5D}" type="sibTrans" cxnId="{A637ABD5-966C-46C2-A867-82B78A0E941E}">
      <dgm:prSet/>
      <dgm:spPr/>
      <dgm:t>
        <a:bodyPr/>
        <a:lstStyle/>
        <a:p>
          <a:pPr rtl="1"/>
          <a:endParaRPr lang="ar-SA" sz="2000"/>
        </a:p>
      </dgm:t>
    </dgm:pt>
    <dgm:pt modelId="{6D4828A7-32C5-4435-A896-24D53A01341D}">
      <dgm:prSet custT="1"/>
      <dgm:spPr/>
      <dgm:t>
        <a:bodyPr/>
        <a:lstStyle/>
        <a:p>
          <a:pPr rtl="1"/>
          <a:r>
            <a:rPr lang="ar-SA" sz="1400" b="1" dirty="0" smtClean="0">
              <a:solidFill>
                <a:schemeClr val="accent4">
                  <a:lumMod val="50000"/>
                </a:schemeClr>
              </a:solidFill>
            </a:rPr>
            <a:t>تكاليف إضافية </a:t>
          </a:r>
          <a:endParaRPr lang="ar-SA" sz="1400" b="1" dirty="0">
            <a:solidFill>
              <a:schemeClr val="accent4">
                <a:lumMod val="50000"/>
              </a:schemeClr>
            </a:solidFill>
          </a:endParaRPr>
        </a:p>
      </dgm:t>
    </dgm:pt>
    <dgm:pt modelId="{E942CCA9-4750-4218-BA9B-BA062D048D00}" type="parTrans" cxnId="{F0FA3C49-C79B-4171-9542-DF4BDB561439}">
      <dgm:prSet/>
      <dgm:spPr/>
      <dgm:t>
        <a:bodyPr/>
        <a:lstStyle/>
        <a:p>
          <a:pPr rtl="1"/>
          <a:endParaRPr lang="ar-SA" sz="1400" b="1"/>
        </a:p>
      </dgm:t>
    </dgm:pt>
    <dgm:pt modelId="{DD1D7036-E9FC-4F6A-954E-93525835EA60}" type="sibTrans" cxnId="{F0FA3C49-C79B-4171-9542-DF4BDB561439}">
      <dgm:prSet/>
      <dgm:spPr/>
      <dgm:t>
        <a:bodyPr/>
        <a:lstStyle/>
        <a:p>
          <a:pPr rtl="1"/>
          <a:endParaRPr lang="ar-SA" sz="2000"/>
        </a:p>
      </dgm:t>
    </dgm:pt>
    <dgm:pt modelId="{77DE682F-3D73-4DB1-8752-D12A8E931C23}">
      <dgm:prSet custT="1"/>
      <dgm:spPr/>
      <dgm:t>
        <a:bodyPr/>
        <a:lstStyle/>
        <a:p>
          <a:pPr rtl="1"/>
          <a:r>
            <a:rPr lang="ar-SA" sz="1400" b="1" dirty="0" smtClean="0"/>
            <a:t>تحديد سعر  بيع النسخة </a:t>
          </a:r>
        </a:p>
      </dgm:t>
    </dgm:pt>
    <dgm:pt modelId="{CF8F1FCE-275E-4D0E-8BB7-9C7D9A3F742D}" type="parTrans" cxnId="{FDF8F1DE-956A-4B06-BDD7-C291E68348C4}">
      <dgm:prSet/>
      <dgm:spPr/>
      <dgm:t>
        <a:bodyPr/>
        <a:lstStyle/>
        <a:p>
          <a:pPr rtl="1"/>
          <a:endParaRPr lang="ar-SA" sz="1400" b="1"/>
        </a:p>
      </dgm:t>
    </dgm:pt>
    <dgm:pt modelId="{86615A5D-89D0-4174-A750-929D4E845EB6}" type="sibTrans" cxnId="{FDF8F1DE-956A-4B06-BDD7-C291E68348C4}">
      <dgm:prSet/>
      <dgm:spPr/>
      <dgm:t>
        <a:bodyPr/>
        <a:lstStyle/>
        <a:p>
          <a:pPr rtl="1"/>
          <a:endParaRPr lang="ar-SA" sz="2000"/>
        </a:p>
      </dgm:t>
    </dgm:pt>
    <dgm:pt modelId="{3EFCCA6E-BB9F-458D-8BC5-DD02CED197B8}">
      <dgm:prSet custT="1"/>
      <dgm:spPr/>
      <dgm:t>
        <a:bodyPr/>
        <a:lstStyle/>
        <a:p>
          <a:pPr algn="r" rtl="1"/>
          <a:r>
            <a:rPr lang="ar-SA" sz="1400" b="1" dirty="0" smtClean="0">
              <a:solidFill>
                <a:srgbClr val="FF0000"/>
              </a:solidFill>
            </a:rPr>
            <a:t>1/ حسب طبيعة الناشر </a:t>
          </a:r>
        </a:p>
        <a:p>
          <a:pPr algn="r" rtl="1"/>
          <a:r>
            <a:rPr lang="ar-SA" sz="1400" b="1" dirty="0" smtClean="0">
              <a:solidFill>
                <a:srgbClr val="FF0000"/>
              </a:solidFill>
            </a:rPr>
            <a:t>( تجاري –غير تجاري )</a:t>
          </a:r>
        </a:p>
        <a:p>
          <a:pPr algn="r" rtl="1"/>
          <a:r>
            <a:rPr lang="ar-SA" sz="1400" b="1" dirty="0" smtClean="0">
              <a:solidFill>
                <a:srgbClr val="FF0000"/>
              </a:solidFill>
            </a:rPr>
            <a:t>2/ حسب التكلفة</a:t>
          </a:r>
        </a:p>
        <a:p>
          <a:pPr algn="r" rtl="1"/>
          <a:r>
            <a:rPr lang="ar-SA" sz="1400" b="1" dirty="0" smtClean="0">
              <a:solidFill>
                <a:srgbClr val="FF0000"/>
              </a:solidFill>
            </a:rPr>
            <a:t>03/  نوع الكتاب </a:t>
          </a:r>
        </a:p>
        <a:p>
          <a:pPr algn="r" rtl="1"/>
          <a:r>
            <a:rPr lang="ar-SA" sz="1400" b="1" dirty="0" smtClean="0">
              <a:solidFill>
                <a:srgbClr val="FF0000"/>
              </a:solidFill>
            </a:rPr>
            <a:t>04 /  حالة سوق النشر  </a:t>
          </a:r>
        </a:p>
        <a:p>
          <a:pPr algn="r" rtl="1"/>
          <a:r>
            <a:rPr lang="ar-SA" sz="1400" b="1" dirty="0" smtClean="0">
              <a:solidFill>
                <a:srgbClr val="FF0000"/>
              </a:solidFill>
            </a:rPr>
            <a:t>05/ عدد النسخ المطبوعة </a:t>
          </a:r>
          <a:endParaRPr lang="ar-DZ" sz="1400" b="1" dirty="0" smtClean="0">
            <a:solidFill>
              <a:srgbClr val="FF0000"/>
            </a:solidFill>
          </a:endParaRPr>
        </a:p>
        <a:p>
          <a:pPr algn="r" rtl="1"/>
          <a:endParaRPr lang="ar-SA" sz="1400" b="1" dirty="0" smtClean="0"/>
        </a:p>
      </dgm:t>
    </dgm:pt>
    <dgm:pt modelId="{91B10640-9744-4FA5-AF86-035CAC2AE6FB}" type="parTrans" cxnId="{36BCBAEC-BFF6-4CCF-9C67-BBF020DDE091}">
      <dgm:prSet/>
      <dgm:spPr/>
      <dgm:t>
        <a:bodyPr/>
        <a:lstStyle/>
        <a:p>
          <a:pPr rtl="1"/>
          <a:endParaRPr lang="ar-SA" sz="1400" b="1"/>
        </a:p>
      </dgm:t>
    </dgm:pt>
    <dgm:pt modelId="{F29B142B-3649-4B39-AE72-3B6D192ADC84}" type="sibTrans" cxnId="{36BCBAEC-BFF6-4CCF-9C67-BBF020DDE091}">
      <dgm:prSet/>
      <dgm:spPr/>
      <dgm:t>
        <a:bodyPr/>
        <a:lstStyle/>
        <a:p>
          <a:pPr rtl="1"/>
          <a:endParaRPr lang="ar-SA" sz="2000"/>
        </a:p>
      </dgm:t>
    </dgm:pt>
    <dgm:pt modelId="{514527A6-A65B-4441-91FA-29852B6EBDA5}">
      <dgm:prSet custT="1"/>
      <dgm:spPr/>
      <dgm:t>
        <a:bodyPr/>
        <a:lstStyle/>
        <a:p>
          <a:r>
            <a:rPr lang="ar-DZ" sz="1200" b="1" i="1" dirty="0" smtClean="0">
              <a:solidFill>
                <a:schemeClr val="tx1"/>
              </a:solidFill>
            </a:rPr>
            <a:t>الجمع الالكتروني</a:t>
          </a:r>
          <a:endParaRPr lang="fr-FR" sz="1200" b="1" i="1" dirty="0" smtClean="0">
            <a:solidFill>
              <a:schemeClr val="tx1"/>
            </a:solidFill>
          </a:endParaRPr>
        </a:p>
      </dgm:t>
    </dgm:pt>
    <dgm:pt modelId="{9027C06F-8B76-42DF-A1C6-E2441ECE5C5D}" type="parTrans" cxnId="{FEAC6473-F246-4EE8-8F3E-6C9BDB344C79}">
      <dgm:prSet/>
      <dgm:spPr/>
      <dgm:t>
        <a:bodyPr/>
        <a:lstStyle/>
        <a:p>
          <a:endParaRPr lang="fr-FR"/>
        </a:p>
      </dgm:t>
    </dgm:pt>
    <dgm:pt modelId="{AB0B9137-A8D4-4091-8B9F-D5AC189A8DC6}" type="sibTrans" cxnId="{FEAC6473-F246-4EE8-8F3E-6C9BDB344C79}">
      <dgm:prSet/>
      <dgm:spPr/>
      <dgm:t>
        <a:bodyPr/>
        <a:lstStyle/>
        <a:p>
          <a:endParaRPr lang="fr-FR"/>
        </a:p>
      </dgm:t>
    </dgm:pt>
    <dgm:pt modelId="{D1F8BA41-A7C7-4DBB-BCF2-45EAE644DAA0}">
      <dgm:prSet custT="1"/>
      <dgm:spPr/>
      <dgm:t>
        <a:bodyPr/>
        <a:lstStyle/>
        <a:p>
          <a:r>
            <a:rPr lang="ar-DZ" sz="1200" b="1" i="1" dirty="0" smtClean="0">
              <a:solidFill>
                <a:schemeClr val="tx1"/>
              </a:solidFill>
            </a:rPr>
            <a:t> الجمع</a:t>
          </a:r>
          <a:r>
            <a:rPr lang="ar-DZ" sz="1200" b="1" i="1" dirty="0" smtClean="0">
              <a:solidFill>
                <a:schemeClr val="tx1"/>
              </a:solidFill>
            </a:rPr>
            <a:t> ا</a:t>
          </a:r>
          <a:r>
            <a:rPr lang="ar-DZ" sz="1200" b="1" i="1" dirty="0" smtClean="0">
              <a:solidFill>
                <a:schemeClr val="tx1"/>
              </a:solidFill>
            </a:rPr>
            <a:t>لتصويري</a:t>
          </a:r>
          <a:endParaRPr lang="fr-FR" sz="1200" b="1" i="1" dirty="0">
            <a:solidFill>
              <a:schemeClr val="tx1"/>
            </a:solidFill>
          </a:endParaRPr>
        </a:p>
      </dgm:t>
    </dgm:pt>
    <dgm:pt modelId="{F2A34FF2-5FB5-41B7-9371-BC9F3B45711B}" type="parTrans" cxnId="{80FF6369-2223-427B-8CA8-80F8A17F895B}">
      <dgm:prSet/>
      <dgm:spPr/>
      <dgm:t>
        <a:bodyPr/>
        <a:lstStyle/>
        <a:p>
          <a:endParaRPr lang="fr-FR"/>
        </a:p>
      </dgm:t>
    </dgm:pt>
    <dgm:pt modelId="{E652E7AB-B246-492A-B5CF-6B800DB99577}" type="sibTrans" cxnId="{80FF6369-2223-427B-8CA8-80F8A17F895B}">
      <dgm:prSet/>
      <dgm:spPr/>
      <dgm:t>
        <a:bodyPr/>
        <a:lstStyle/>
        <a:p>
          <a:endParaRPr lang="fr-FR"/>
        </a:p>
      </dgm:t>
    </dgm:pt>
    <dgm:pt modelId="{BFA47925-0623-4D71-A460-8B258752F66A}" type="pres">
      <dgm:prSet presAssocID="{58A1887C-9332-49D2-A593-9999F4545EFC}" presName="hierChild1" presStyleCnt="0">
        <dgm:presLayoutVars>
          <dgm:orgChart val="1"/>
          <dgm:chPref val="1"/>
          <dgm:dir/>
          <dgm:animOne val="branch"/>
          <dgm:animLvl val="lvl"/>
          <dgm:resizeHandles/>
        </dgm:presLayoutVars>
      </dgm:prSet>
      <dgm:spPr/>
      <dgm:t>
        <a:bodyPr/>
        <a:lstStyle/>
        <a:p>
          <a:pPr rtl="1"/>
          <a:endParaRPr lang="ar-SA"/>
        </a:p>
      </dgm:t>
    </dgm:pt>
    <dgm:pt modelId="{8C15186E-AE33-4941-90B8-4FAB37ADCA21}" type="pres">
      <dgm:prSet presAssocID="{C275C1B1-10B6-4F6F-8622-4A4CC8554808}" presName="hierRoot1" presStyleCnt="0">
        <dgm:presLayoutVars>
          <dgm:hierBranch val="init"/>
        </dgm:presLayoutVars>
      </dgm:prSet>
      <dgm:spPr/>
    </dgm:pt>
    <dgm:pt modelId="{50CF3EFE-4445-4643-8812-0C7FF24BF297}" type="pres">
      <dgm:prSet presAssocID="{C275C1B1-10B6-4F6F-8622-4A4CC8554808}" presName="rootComposite1" presStyleCnt="0"/>
      <dgm:spPr/>
    </dgm:pt>
    <dgm:pt modelId="{6C3D3BC3-3828-4C41-AE29-4AABDBDC4E73}" type="pres">
      <dgm:prSet presAssocID="{C275C1B1-10B6-4F6F-8622-4A4CC8554808}" presName="rootText1" presStyleLbl="node0" presStyleIdx="0" presStyleCnt="1" custScaleX="180995">
        <dgm:presLayoutVars>
          <dgm:chPref val="3"/>
        </dgm:presLayoutVars>
      </dgm:prSet>
      <dgm:spPr/>
      <dgm:t>
        <a:bodyPr/>
        <a:lstStyle/>
        <a:p>
          <a:pPr rtl="1"/>
          <a:endParaRPr lang="ar-SA"/>
        </a:p>
      </dgm:t>
    </dgm:pt>
    <dgm:pt modelId="{BF88826B-E354-4A42-AAC4-FDFDB27A9D0B}" type="pres">
      <dgm:prSet presAssocID="{C275C1B1-10B6-4F6F-8622-4A4CC8554808}" presName="rootConnector1" presStyleLbl="node1" presStyleIdx="0" presStyleCnt="0"/>
      <dgm:spPr/>
      <dgm:t>
        <a:bodyPr/>
        <a:lstStyle/>
        <a:p>
          <a:pPr rtl="1"/>
          <a:endParaRPr lang="ar-SA"/>
        </a:p>
      </dgm:t>
    </dgm:pt>
    <dgm:pt modelId="{BB1F6150-C2A0-40C6-832E-E7CA56EB7BD5}" type="pres">
      <dgm:prSet presAssocID="{C275C1B1-10B6-4F6F-8622-4A4CC8554808}" presName="hierChild2" presStyleCnt="0"/>
      <dgm:spPr/>
    </dgm:pt>
    <dgm:pt modelId="{E10BDF6A-77C9-4E84-B388-995405A6795D}" type="pres">
      <dgm:prSet presAssocID="{48E53261-FEF8-441A-9CB6-DBDEC51E9FCF}" presName="Name37" presStyleLbl="parChTrans1D2" presStyleIdx="0" presStyleCnt="5"/>
      <dgm:spPr/>
      <dgm:t>
        <a:bodyPr/>
        <a:lstStyle/>
        <a:p>
          <a:pPr rtl="1"/>
          <a:endParaRPr lang="ar-SA"/>
        </a:p>
      </dgm:t>
    </dgm:pt>
    <dgm:pt modelId="{6ECA05A9-CEDB-4A87-8C54-6690B3498EB3}" type="pres">
      <dgm:prSet presAssocID="{F705FAA1-1DEE-4249-BF06-4AFDC92F2347}" presName="hierRoot2" presStyleCnt="0">
        <dgm:presLayoutVars>
          <dgm:hierBranch val="init"/>
        </dgm:presLayoutVars>
      </dgm:prSet>
      <dgm:spPr/>
    </dgm:pt>
    <dgm:pt modelId="{D1F00DCE-70D0-4C5A-A4BF-86C7C7B661DE}" type="pres">
      <dgm:prSet presAssocID="{F705FAA1-1DEE-4249-BF06-4AFDC92F2347}" presName="rootComposite" presStyleCnt="0"/>
      <dgm:spPr/>
    </dgm:pt>
    <dgm:pt modelId="{2E13401B-029F-4B5E-AB8B-FEC103E2618C}" type="pres">
      <dgm:prSet presAssocID="{F705FAA1-1DEE-4249-BF06-4AFDC92F2347}" presName="rootText" presStyleLbl="node2" presStyleIdx="0" presStyleCnt="5">
        <dgm:presLayoutVars>
          <dgm:chPref val="3"/>
        </dgm:presLayoutVars>
      </dgm:prSet>
      <dgm:spPr/>
      <dgm:t>
        <a:bodyPr/>
        <a:lstStyle/>
        <a:p>
          <a:pPr rtl="1"/>
          <a:endParaRPr lang="ar-SA"/>
        </a:p>
      </dgm:t>
    </dgm:pt>
    <dgm:pt modelId="{5225DD73-5102-402F-9E36-4DE0CF31AC1A}" type="pres">
      <dgm:prSet presAssocID="{F705FAA1-1DEE-4249-BF06-4AFDC92F2347}" presName="rootConnector" presStyleLbl="node2" presStyleIdx="0" presStyleCnt="5"/>
      <dgm:spPr/>
      <dgm:t>
        <a:bodyPr/>
        <a:lstStyle/>
        <a:p>
          <a:pPr rtl="1"/>
          <a:endParaRPr lang="ar-SA"/>
        </a:p>
      </dgm:t>
    </dgm:pt>
    <dgm:pt modelId="{2BC14BCE-EA76-4B01-90E4-01A9E4999C2C}" type="pres">
      <dgm:prSet presAssocID="{F705FAA1-1DEE-4249-BF06-4AFDC92F2347}" presName="hierChild4" presStyleCnt="0"/>
      <dgm:spPr/>
    </dgm:pt>
    <dgm:pt modelId="{56610897-8537-41BD-BD71-C3369D90DF72}" type="pres">
      <dgm:prSet presAssocID="{A1B306BC-EEBD-4170-B1C2-1BAB2FBC7AC4}" presName="Name37" presStyleLbl="parChTrans1D3" presStyleIdx="0" presStyleCnt="9"/>
      <dgm:spPr/>
      <dgm:t>
        <a:bodyPr/>
        <a:lstStyle/>
        <a:p>
          <a:pPr rtl="1"/>
          <a:endParaRPr lang="ar-SA"/>
        </a:p>
      </dgm:t>
    </dgm:pt>
    <dgm:pt modelId="{8F10A8FD-60E6-4595-BF89-0816991C01F1}" type="pres">
      <dgm:prSet presAssocID="{4C8D22A3-22FC-4FE8-9377-550A17280FB7}" presName="hierRoot2" presStyleCnt="0">
        <dgm:presLayoutVars>
          <dgm:hierBranch val="init"/>
        </dgm:presLayoutVars>
      </dgm:prSet>
      <dgm:spPr/>
    </dgm:pt>
    <dgm:pt modelId="{9EC05E58-4E55-41EA-A4D1-4FAED20E01CE}" type="pres">
      <dgm:prSet presAssocID="{4C8D22A3-22FC-4FE8-9377-550A17280FB7}" presName="rootComposite" presStyleCnt="0"/>
      <dgm:spPr/>
    </dgm:pt>
    <dgm:pt modelId="{A817155A-2A85-48B3-B40A-16F7A188A302}" type="pres">
      <dgm:prSet presAssocID="{4C8D22A3-22FC-4FE8-9377-550A17280FB7}" presName="rootText" presStyleLbl="node3" presStyleIdx="0" presStyleCnt="9">
        <dgm:presLayoutVars>
          <dgm:chPref val="3"/>
        </dgm:presLayoutVars>
      </dgm:prSet>
      <dgm:spPr/>
      <dgm:t>
        <a:bodyPr/>
        <a:lstStyle/>
        <a:p>
          <a:pPr rtl="1"/>
          <a:endParaRPr lang="ar-SA"/>
        </a:p>
      </dgm:t>
    </dgm:pt>
    <dgm:pt modelId="{8AEF7435-6267-46B5-9E49-6F9875D6D31F}" type="pres">
      <dgm:prSet presAssocID="{4C8D22A3-22FC-4FE8-9377-550A17280FB7}" presName="rootConnector" presStyleLbl="node3" presStyleIdx="0" presStyleCnt="9"/>
      <dgm:spPr/>
      <dgm:t>
        <a:bodyPr/>
        <a:lstStyle/>
        <a:p>
          <a:pPr rtl="1"/>
          <a:endParaRPr lang="ar-SA"/>
        </a:p>
      </dgm:t>
    </dgm:pt>
    <dgm:pt modelId="{55F8F90D-3922-45DA-B9B6-61C6AF5E76F9}" type="pres">
      <dgm:prSet presAssocID="{4C8D22A3-22FC-4FE8-9377-550A17280FB7}" presName="hierChild4" presStyleCnt="0"/>
      <dgm:spPr/>
    </dgm:pt>
    <dgm:pt modelId="{F5BD80F5-2C8A-4DED-8672-A98303CA9547}" type="pres">
      <dgm:prSet presAssocID="{4C8D22A3-22FC-4FE8-9377-550A17280FB7}" presName="hierChild5" presStyleCnt="0"/>
      <dgm:spPr/>
    </dgm:pt>
    <dgm:pt modelId="{139A3EB2-EB74-4AB5-B3AE-B9058416DE9B}" type="pres">
      <dgm:prSet presAssocID="{DA955176-B88A-4CF9-97B0-D490FBB35CC7}" presName="Name37" presStyleLbl="parChTrans1D3" presStyleIdx="1" presStyleCnt="9"/>
      <dgm:spPr/>
      <dgm:t>
        <a:bodyPr/>
        <a:lstStyle/>
        <a:p>
          <a:pPr rtl="1"/>
          <a:endParaRPr lang="ar-SA"/>
        </a:p>
      </dgm:t>
    </dgm:pt>
    <dgm:pt modelId="{077E84D4-9706-4F12-AA5C-F4298100CA62}" type="pres">
      <dgm:prSet presAssocID="{F97E8BF6-E686-4FE9-B9C8-D028D82C227C}" presName="hierRoot2" presStyleCnt="0">
        <dgm:presLayoutVars>
          <dgm:hierBranch val="init"/>
        </dgm:presLayoutVars>
      </dgm:prSet>
      <dgm:spPr/>
    </dgm:pt>
    <dgm:pt modelId="{8AD36EC2-731C-4F81-80E3-E3F9289A2E0A}" type="pres">
      <dgm:prSet presAssocID="{F97E8BF6-E686-4FE9-B9C8-D028D82C227C}" presName="rootComposite" presStyleCnt="0"/>
      <dgm:spPr/>
    </dgm:pt>
    <dgm:pt modelId="{261F921F-6132-4C42-9CFB-2BEE7A8AC625}" type="pres">
      <dgm:prSet presAssocID="{F97E8BF6-E686-4FE9-B9C8-D028D82C227C}" presName="rootText" presStyleLbl="node3" presStyleIdx="1" presStyleCnt="9">
        <dgm:presLayoutVars>
          <dgm:chPref val="3"/>
        </dgm:presLayoutVars>
      </dgm:prSet>
      <dgm:spPr/>
      <dgm:t>
        <a:bodyPr/>
        <a:lstStyle/>
        <a:p>
          <a:pPr rtl="1"/>
          <a:endParaRPr lang="ar-SA"/>
        </a:p>
      </dgm:t>
    </dgm:pt>
    <dgm:pt modelId="{B27A7865-05DD-4DDC-B1D9-3C9F9B858FAC}" type="pres">
      <dgm:prSet presAssocID="{F97E8BF6-E686-4FE9-B9C8-D028D82C227C}" presName="rootConnector" presStyleLbl="node3" presStyleIdx="1" presStyleCnt="9"/>
      <dgm:spPr/>
      <dgm:t>
        <a:bodyPr/>
        <a:lstStyle/>
        <a:p>
          <a:pPr rtl="1"/>
          <a:endParaRPr lang="ar-SA"/>
        </a:p>
      </dgm:t>
    </dgm:pt>
    <dgm:pt modelId="{FFDF4E7D-EB07-45E3-8762-21BCA64E41AF}" type="pres">
      <dgm:prSet presAssocID="{F97E8BF6-E686-4FE9-B9C8-D028D82C227C}" presName="hierChild4" presStyleCnt="0"/>
      <dgm:spPr/>
    </dgm:pt>
    <dgm:pt modelId="{EC52F534-D1CC-45D1-A32D-2083FC88F3B9}" type="pres">
      <dgm:prSet presAssocID="{F97E8BF6-E686-4FE9-B9C8-D028D82C227C}" presName="hierChild5" presStyleCnt="0"/>
      <dgm:spPr/>
    </dgm:pt>
    <dgm:pt modelId="{1D8DB1AE-1A98-4AB9-ACDE-BD603ECB263C}" type="pres">
      <dgm:prSet presAssocID="{F2A34FF2-5FB5-41B7-9371-BC9F3B45711B}" presName="Name37" presStyleLbl="parChTrans1D3" presStyleIdx="2" presStyleCnt="9"/>
      <dgm:spPr/>
    </dgm:pt>
    <dgm:pt modelId="{E346E34A-60AB-49AC-8471-9BBEBB1E869B}" type="pres">
      <dgm:prSet presAssocID="{D1F8BA41-A7C7-4DBB-BCF2-45EAE644DAA0}" presName="hierRoot2" presStyleCnt="0">
        <dgm:presLayoutVars>
          <dgm:hierBranch val="init"/>
        </dgm:presLayoutVars>
      </dgm:prSet>
      <dgm:spPr/>
    </dgm:pt>
    <dgm:pt modelId="{43571398-3E55-4A14-983F-7838622D39FF}" type="pres">
      <dgm:prSet presAssocID="{D1F8BA41-A7C7-4DBB-BCF2-45EAE644DAA0}" presName="rootComposite" presStyleCnt="0"/>
      <dgm:spPr/>
    </dgm:pt>
    <dgm:pt modelId="{CDC24EE2-DA52-460B-9F22-F4251EA2C0E5}" type="pres">
      <dgm:prSet presAssocID="{D1F8BA41-A7C7-4DBB-BCF2-45EAE644DAA0}" presName="rootText" presStyleLbl="node3" presStyleIdx="2" presStyleCnt="9">
        <dgm:presLayoutVars>
          <dgm:chPref val="3"/>
        </dgm:presLayoutVars>
      </dgm:prSet>
      <dgm:spPr/>
      <dgm:t>
        <a:bodyPr/>
        <a:lstStyle/>
        <a:p>
          <a:endParaRPr lang="fr-FR"/>
        </a:p>
      </dgm:t>
    </dgm:pt>
    <dgm:pt modelId="{190D8FE9-E065-4C1C-A8C3-1B632064B6A1}" type="pres">
      <dgm:prSet presAssocID="{D1F8BA41-A7C7-4DBB-BCF2-45EAE644DAA0}" presName="rootConnector" presStyleLbl="node3" presStyleIdx="2" presStyleCnt="9"/>
      <dgm:spPr/>
    </dgm:pt>
    <dgm:pt modelId="{E53008FB-C515-4464-8FFB-A599B5001EB6}" type="pres">
      <dgm:prSet presAssocID="{D1F8BA41-A7C7-4DBB-BCF2-45EAE644DAA0}" presName="hierChild4" presStyleCnt="0"/>
      <dgm:spPr/>
    </dgm:pt>
    <dgm:pt modelId="{61B34DEF-03F5-4F05-9666-2BF29B949B8D}" type="pres">
      <dgm:prSet presAssocID="{D1F8BA41-A7C7-4DBB-BCF2-45EAE644DAA0}" presName="hierChild5" presStyleCnt="0"/>
      <dgm:spPr/>
    </dgm:pt>
    <dgm:pt modelId="{51070B7C-921C-4D99-8688-B09609F85BE6}" type="pres">
      <dgm:prSet presAssocID="{9027C06F-8B76-42DF-A1C6-E2441ECE5C5D}" presName="Name37" presStyleLbl="parChTrans1D3" presStyleIdx="3" presStyleCnt="9"/>
      <dgm:spPr/>
    </dgm:pt>
    <dgm:pt modelId="{EA60286B-797E-4A29-B47B-E88A01B1C6DD}" type="pres">
      <dgm:prSet presAssocID="{514527A6-A65B-4441-91FA-29852B6EBDA5}" presName="hierRoot2" presStyleCnt="0">
        <dgm:presLayoutVars>
          <dgm:hierBranch val="init"/>
        </dgm:presLayoutVars>
      </dgm:prSet>
      <dgm:spPr/>
    </dgm:pt>
    <dgm:pt modelId="{E3FADB59-BB72-4E9F-979E-5EC83CC46650}" type="pres">
      <dgm:prSet presAssocID="{514527A6-A65B-4441-91FA-29852B6EBDA5}" presName="rootComposite" presStyleCnt="0"/>
      <dgm:spPr/>
    </dgm:pt>
    <dgm:pt modelId="{08288CAA-F75F-43A2-AF56-610B7422A866}" type="pres">
      <dgm:prSet presAssocID="{514527A6-A65B-4441-91FA-29852B6EBDA5}" presName="rootText" presStyleLbl="node3" presStyleIdx="3" presStyleCnt="9">
        <dgm:presLayoutVars>
          <dgm:chPref val="3"/>
        </dgm:presLayoutVars>
      </dgm:prSet>
      <dgm:spPr/>
    </dgm:pt>
    <dgm:pt modelId="{49A541DE-D32F-4859-B4CF-22A0F85AABF0}" type="pres">
      <dgm:prSet presAssocID="{514527A6-A65B-4441-91FA-29852B6EBDA5}" presName="rootConnector" presStyleLbl="node3" presStyleIdx="3" presStyleCnt="9"/>
      <dgm:spPr/>
    </dgm:pt>
    <dgm:pt modelId="{81E425E1-1E6D-4FA4-ADAA-4743FB31BE62}" type="pres">
      <dgm:prSet presAssocID="{514527A6-A65B-4441-91FA-29852B6EBDA5}" presName="hierChild4" presStyleCnt="0"/>
      <dgm:spPr/>
    </dgm:pt>
    <dgm:pt modelId="{0F3AD2C7-0FC0-413A-A334-9D05F1B40CCF}" type="pres">
      <dgm:prSet presAssocID="{514527A6-A65B-4441-91FA-29852B6EBDA5}" presName="hierChild5" presStyleCnt="0"/>
      <dgm:spPr/>
    </dgm:pt>
    <dgm:pt modelId="{AED567F8-F12B-4480-AA51-B01A25A406EA}" type="pres">
      <dgm:prSet presAssocID="{F705FAA1-1DEE-4249-BF06-4AFDC92F2347}" presName="hierChild5" presStyleCnt="0"/>
      <dgm:spPr/>
    </dgm:pt>
    <dgm:pt modelId="{A2C783F7-0092-42C8-AADC-095DC9C1639F}" type="pres">
      <dgm:prSet presAssocID="{A1C65138-41F5-412B-BB9F-701FA14CB3E3}" presName="Name37" presStyleLbl="parChTrans1D2" presStyleIdx="1" presStyleCnt="5"/>
      <dgm:spPr/>
      <dgm:t>
        <a:bodyPr/>
        <a:lstStyle/>
        <a:p>
          <a:pPr rtl="1"/>
          <a:endParaRPr lang="ar-SA"/>
        </a:p>
      </dgm:t>
    </dgm:pt>
    <dgm:pt modelId="{1B0EFA76-E329-4699-91F7-AB9938D25DCD}" type="pres">
      <dgm:prSet presAssocID="{DD254143-2CA4-4EEF-84CF-1BF24FF5D29F}" presName="hierRoot2" presStyleCnt="0">
        <dgm:presLayoutVars>
          <dgm:hierBranch val="init"/>
        </dgm:presLayoutVars>
      </dgm:prSet>
      <dgm:spPr/>
    </dgm:pt>
    <dgm:pt modelId="{BD6413AB-2DE4-422C-92E1-3EB40B58FF55}" type="pres">
      <dgm:prSet presAssocID="{DD254143-2CA4-4EEF-84CF-1BF24FF5D29F}" presName="rootComposite" presStyleCnt="0"/>
      <dgm:spPr/>
    </dgm:pt>
    <dgm:pt modelId="{9A38B1C8-CA7C-431F-814E-5157CF7DE80D}" type="pres">
      <dgm:prSet presAssocID="{DD254143-2CA4-4EEF-84CF-1BF24FF5D29F}" presName="rootText" presStyleLbl="node2" presStyleIdx="1" presStyleCnt="5">
        <dgm:presLayoutVars>
          <dgm:chPref val="3"/>
        </dgm:presLayoutVars>
      </dgm:prSet>
      <dgm:spPr/>
      <dgm:t>
        <a:bodyPr/>
        <a:lstStyle/>
        <a:p>
          <a:pPr rtl="1"/>
          <a:endParaRPr lang="ar-SA"/>
        </a:p>
      </dgm:t>
    </dgm:pt>
    <dgm:pt modelId="{A0C01FC2-CFE9-4557-A7BF-15C32C38B571}" type="pres">
      <dgm:prSet presAssocID="{DD254143-2CA4-4EEF-84CF-1BF24FF5D29F}" presName="rootConnector" presStyleLbl="node2" presStyleIdx="1" presStyleCnt="5"/>
      <dgm:spPr/>
      <dgm:t>
        <a:bodyPr/>
        <a:lstStyle/>
        <a:p>
          <a:pPr rtl="1"/>
          <a:endParaRPr lang="ar-SA"/>
        </a:p>
      </dgm:t>
    </dgm:pt>
    <dgm:pt modelId="{8E863091-B74C-406F-94B7-41AA40111D84}" type="pres">
      <dgm:prSet presAssocID="{DD254143-2CA4-4EEF-84CF-1BF24FF5D29F}" presName="hierChild4" presStyleCnt="0"/>
      <dgm:spPr/>
    </dgm:pt>
    <dgm:pt modelId="{74E5741E-1E86-4E8A-AF0B-96BFE080F632}" type="pres">
      <dgm:prSet presAssocID="{DD254143-2CA4-4EEF-84CF-1BF24FF5D29F}" presName="hierChild5" presStyleCnt="0"/>
      <dgm:spPr/>
    </dgm:pt>
    <dgm:pt modelId="{73907DF7-F7EB-4D27-913E-5DAECD6F8C90}" type="pres">
      <dgm:prSet presAssocID="{B77EC027-1567-4F39-9581-51F9C0A35901}" presName="Name37" presStyleLbl="parChTrans1D2" presStyleIdx="2" presStyleCnt="5"/>
      <dgm:spPr/>
      <dgm:t>
        <a:bodyPr/>
        <a:lstStyle/>
        <a:p>
          <a:pPr rtl="1"/>
          <a:endParaRPr lang="ar-SA"/>
        </a:p>
      </dgm:t>
    </dgm:pt>
    <dgm:pt modelId="{6C3CC8FD-F345-4615-9F57-63AB71F77D76}" type="pres">
      <dgm:prSet presAssocID="{F3775DF8-A205-4556-B316-396622207B01}" presName="hierRoot2" presStyleCnt="0">
        <dgm:presLayoutVars>
          <dgm:hierBranch val="init"/>
        </dgm:presLayoutVars>
      </dgm:prSet>
      <dgm:spPr/>
    </dgm:pt>
    <dgm:pt modelId="{2ECE07D9-B888-42B3-824D-A62E8BEB48C8}" type="pres">
      <dgm:prSet presAssocID="{F3775DF8-A205-4556-B316-396622207B01}" presName="rootComposite" presStyleCnt="0"/>
      <dgm:spPr/>
    </dgm:pt>
    <dgm:pt modelId="{39F43885-456F-4879-8BFE-1C12896932A3}" type="pres">
      <dgm:prSet presAssocID="{F3775DF8-A205-4556-B316-396622207B01}" presName="rootText" presStyleLbl="node2" presStyleIdx="2" presStyleCnt="5">
        <dgm:presLayoutVars>
          <dgm:chPref val="3"/>
        </dgm:presLayoutVars>
      </dgm:prSet>
      <dgm:spPr/>
      <dgm:t>
        <a:bodyPr/>
        <a:lstStyle/>
        <a:p>
          <a:pPr rtl="1"/>
          <a:endParaRPr lang="ar-SA"/>
        </a:p>
      </dgm:t>
    </dgm:pt>
    <dgm:pt modelId="{4FB28616-BACA-49E4-8097-2E09A72F85D8}" type="pres">
      <dgm:prSet presAssocID="{F3775DF8-A205-4556-B316-396622207B01}" presName="rootConnector" presStyleLbl="node2" presStyleIdx="2" presStyleCnt="5"/>
      <dgm:spPr/>
      <dgm:t>
        <a:bodyPr/>
        <a:lstStyle/>
        <a:p>
          <a:pPr rtl="1"/>
          <a:endParaRPr lang="ar-SA"/>
        </a:p>
      </dgm:t>
    </dgm:pt>
    <dgm:pt modelId="{9BD6CD20-3E24-4612-8D80-E32818D54771}" type="pres">
      <dgm:prSet presAssocID="{F3775DF8-A205-4556-B316-396622207B01}" presName="hierChild4" presStyleCnt="0"/>
      <dgm:spPr/>
    </dgm:pt>
    <dgm:pt modelId="{7FBC8EBD-4789-4FAD-8C50-25595A91EDB3}" type="pres">
      <dgm:prSet presAssocID="{14978DD0-F311-4909-AE95-0A6BD252FCB7}" presName="Name37" presStyleLbl="parChTrans1D3" presStyleIdx="4" presStyleCnt="9"/>
      <dgm:spPr/>
      <dgm:t>
        <a:bodyPr/>
        <a:lstStyle/>
        <a:p>
          <a:pPr rtl="1"/>
          <a:endParaRPr lang="ar-SA"/>
        </a:p>
      </dgm:t>
    </dgm:pt>
    <dgm:pt modelId="{DFEF7F20-0448-4F1A-B927-1C512F125087}" type="pres">
      <dgm:prSet presAssocID="{6C30E22A-4B80-4A57-B966-859E9FC0E198}" presName="hierRoot2" presStyleCnt="0">
        <dgm:presLayoutVars>
          <dgm:hierBranch val="init"/>
        </dgm:presLayoutVars>
      </dgm:prSet>
      <dgm:spPr/>
    </dgm:pt>
    <dgm:pt modelId="{E5DDD4FA-4C1C-45D5-B5D0-264239451468}" type="pres">
      <dgm:prSet presAssocID="{6C30E22A-4B80-4A57-B966-859E9FC0E198}" presName="rootComposite" presStyleCnt="0"/>
      <dgm:spPr/>
    </dgm:pt>
    <dgm:pt modelId="{77E14992-CDB4-42E3-8E53-EDE2A747AE75}" type="pres">
      <dgm:prSet presAssocID="{6C30E22A-4B80-4A57-B966-859E9FC0E198}" presName="rootText" presStyleLbl="node3" presStyleIdx="4" presStyleCnt="9">
        <dgm:presLayoutVars>
          <dgm:chPref val="3"/>
        </dgm:presLayoutVars>
      </dgm:prSet>
      <dgm:spPr/>
      <dgm:t>
        <a:bodyPr/>
        <a:lstStyle/>
        <a:p>
          <a:pPr rtl="1"/>
          <a:endParaRPr lang="ar-SA"/>
        </a:p>
      </dgm:t>
    </dgm:pt>
    <dgm:pt modelId="{D7D9454F-D47C-4905-ABB2-5AF9913E860B}" type="pres">
      <dgm:prSet presAssocID="{6C30E22A-4B80-4A57-B966-859E9FC0E198}" presName="rootConnector" presStyleLbl="node3" presStyleIdx="4" presStyleCnt="9"/>
      <dgm:spPr/>
      <dgm:t>
        <a:bodyPr/>
        <a:lstStyle/>
        <a:p>
          <a:pPr rtl="1"/>
          <a:endParaRPr lang="ar-SA"/>
        </a:p>
      </dgm:t>
    </dgm:pt>
    <dgm:pt modelId="{D233A682-4E8A-4647-879C-45846EF65892}" type="pres">
      <dgm:prSet presAssocID="{6C30E22A-4B80-4A57-B966-859E9FC0E198}" presName="hierChild4" presStyleCnt="0"/>
      <dgm:spPr/>
    </dgm:pt>
    <dgm:pt modelId="{EE1400D5-A816-4E37-9D67-44A9E369451F}" type="pres">
      <dgm:prSet presAssocID="{6C30E22A-4B80-4A57-B966-859E9FC0E198}" presName="hierChild5" presStyleCnt="0"/>
      <dgm:spPr/>
    </dgm:pt>
    <dgm:pt modelId="{601D7D19-AC43-4F5D-A5AD-AA19162F98A2}" type="pres">
      <dgm:prSet presAssocID="{F3775DF8-A205-4556-B316-396622207B01}" presName="hierChild5" presStyleCnt="0"/>
      <dgm:spPr/>
    </dgm:pt>
    <dgm:pt modelId="{6B456249-2A5D-4BC5-91C1-2FD5099D22BC}" type="pres">
      <dgm:prSet presAssocID="{14DE1561-1797-4841-9A45-70532DB4F3EC}" presName="Name37" presStyleLbl="parChTrans1D2" presStyleIdx="3" presStyleCnt="5"/>
      <dgm:spPr/>
      <dgm:t>
        <a:bodyPr/>
        <a:lstStyle/>
        <a:p>
          <a:pPr rtl="1"/>
          <a:endParaRPr lang="ar-SA"/>
        </a:p>
      </dgm:t>
    </dgm:pt>
    <dgm:pt modelId="{3F4B8EC9-D147-4769-8AD1-F489A8D362B0}" type="pres">
      <dgm:prSet presAssocID="{B5314AF3-6E63-4511-ABE7-466B9B7E0984}" presName="hierRoot2" presStyleCnt="0">
        <dgm:presLayoutVars>
          <dgm:hierBranch val="init"/>
        </dgm:presLayoutVars>
      </dgm:prSet>
      <dgm:spPr/>
    </dgm:pt>
    <dgm:pt modelId="{8B99684D-744B-4355-8D4C-4F38A1425A8E}" type="pres">
      <dgm:prSet presAssocID="{B5314AF3-6E63-4511-ABE7-466B9B7E0984}" presName="rootComposite" presStyleCnt="0"/>
      <dgm:spPr/>
    </dgm:pt>
    <dgm:pt modelId="{A2CB6B36-86FE-4B3D-AC0D-843DC48FA5E6}" type="pres">
      <dgm:prSet presAssocID="{B5314AF3-6E63-4511-ABE7-466B9B7E0984}" presName="rootText" presStyleLbl="node2" presStyleIdx="3" presStyleCnt="5">
        <dgm:presLayoutVars>
          <dgm:chPref val="3"/>
        </dgm:presLayoutVars>
      </dgm:prSet>
      <dgm:spPr/>
      <dgm:t>
        <a:bodyPr/>
        <a:lstStyle/>
        <a:p>
          <a:pPr rtl="1"/>
          <a:endParaRPr lang="ar-SA"/>
        </a:p>
      </dgm:t>
    </dgm:pt>
    <dgm:pt modelId="{EF6609F1-8BB3-43CF-AA3B-E94CB0660A72}" type="pres">
      <dgm:prSet presAssocID="{B5314AF3-6E63-4511-ABE7-466B9B7E0984}" presName="rootConnector" presStyleLbl="node2" presStyleIdx="3" presStyleCnt="5"/>
      <dgm:spPr/>
      <dgm:t>
        <a:bodyPr/>
        <a:lstStyle/>
        <a:p>
          <a:pPr rtl="1"/>
          <a:endParaRPr lang="ar-SA"/>
        </a:p>
      </dgm:t>
    </dgm:pt>
    <dgm:pt modelId="{348ECE72-FAE6-4B3B-B1F6-F0B275C93832}" type="pres">
      <dgm:prSet presAssocID="{B5314AF3-6E63-4511-ABE7-466B9B7E0984}" presName="hierChild4" presStyleCnt="0"/>
      <dgm:spPr/>
    </dgm:pt>
    <dgm:pt modelId="{16360B93-950D-4DBC-BAF6-2D38A501CC72}" type="pres">
      <dgm:prSet presAssocID="{E942CCA9-4750-4218-BA9B-BA062D048D00}" presName="Name37" presStyleLbl="parChTrans1D3" presStyleIdx="5" presStyleCnt="9"/>
      <dgm:spPr/>
      <dgm:t>
        <a:bodyPr/>
        <a:lstStyle/>
        <a:p>
          <a:pPr rtl="1"/>
          <a:endParaRPr lang="ar-SA"/>
        </a:p>
      </dgm:t>
    </dgm:pt>
    <dgm:pt modelId="{BAB24A8F-A26E-4AF8-A1B2-54F2C580CEFE}" type="pres">
      <dgm:prSet presAssocID="{6D4828A7-32C5-4435-A896-24D53A01341D}" presName="hierRoot2" presStyleCnt="0">
        <dgm:presLayoutVars>
          <dgm:hierBranch val="init"/>
        </dgm:presLayoutVars>
      </dgm:prSet>
      <dgm:spPr/>
    </dgm:pt>
    <dgm:pt modelId="{034B62A7-DBB6-4396-B907-42464053EFA1}" type="pres">
      <dgm:prSet presAssocID="{6D4828A7-32C5-4435-A896-24D53A01341D}" presName="rootComposite" presStyleCnt="0"/>
      <dgm:spPr/>
    </dgm:pt>
    <dgm:pt modelId="{0038A4CC-77F8-409B-9656-65C3DDF6B080}" type="pres">
      <dgm:prSet presAssocID="{6D4828A7-32C5-4435-A896-24D53A01341D}" presName="rootText" presStyleLbl="node3" presStyleIdx="5" presStyleCnt="9">
        <dgm:presLayoutVars>
          <dgm:chPref val="3"/>
        </dgm:presLayoutVars>
      </dgm:prSet>
      <dgm:spPr/>
      <dgm:t>
        <a:bodyPr/>
        <a:lstStyle/>
        <a:p>
          <a:pPr rtl="1"/>
          <a:endParaRPr lang="ar-SA"/>
        </a:p>
      </dgm:t>
    </dgm:pt>
    <dgm:pt modelId="{94FEDE90-9994-4FED-844E-B34C0B70E63D}" type="pres">
      <dgm:prSet presAssocID="{6D4828A7-32C5-4435-A896-24D53A01341D}" presName="rootConnector" presStyleLbl="node3" presStyleIdx="5" presStyleCnt="9"/>
      <dgm:spPr/>
      <dgm:t>
        <a:bodyPr/>
        <a:lstStyle/>
        <a:p>
          <a:pPr rtl="1"/>
          <a:endParaRPr lang="ar-SA"/>
        </a:p>
      </dgm:t>
    </dgm:pt>
    <dgm:pt modelId="{90641D28-E743-4C58-9407-FD3263880F1D}" type="pres">
      <dgm:prSet presAssocID="{6D4828A7-32C5-4435-A896-24D53A01341D}" presName="hierChild4" presStyleCnt="0"/>
      <dgm:spPr/>
    </dgm:pt>
    <dgm:pt modelId="{0B0160AE-B1BF-4878-BA39-22591F541B07}" type="pres">
      <dgm:prSet presAssocID="{6D4828A7-32C5-4435-A896-24D53A01341D}" presName="hierChild5" presStyleCnt="0"/>
      <dgm:spPr/>
    </dgm:pt>
    <dgm:pt modelId="{E09B7782-9B3C-4D20-BE00-371ABA50D4AF}" type="pres">
      <dgm:prSet presAssocID="{15D2CC5C-11C6-442F-B657-528E7D4CE627}" presName="Name37" presStyleLbl="parChTrans1D3" presStyleIdx="6" presStyleCnt="9"/>
      <dgm:spPr/>
      <dgm:t>
        <a:bodyPr/>
        <a:lstStyle/>
        <a:p>
          <a:pPr rtl="1"/>
          <a:endParaRPr lang="ar-SA"/>
        </a:p>
      </dgm:t>
    </dgm:pt>
    <dgm:pt modelId="{FCAB53F6-1C4B-4810-A6DD-84B800565139}" type="pres">
      <dgm:prSet presAssocID="{9423340B-938E-4444-AF99-D93BC8D0760D}" presName="hierRoot2" presStyleCnt="0">
        <dgm:presLayoutVars>
          <dgm:hierBranch val="init"/>
        </dgm:presLayoutVars>
      </dgm:prSet>
      <dgm:spPr/>
    </dgm:pt>
    <dgm:pt modelId="{2110DF18-BDFD-4C5D-8383-F922C1529132}" type="pres">
      <dgm:prSet presAssocID="{9423340B-938E-4444-AF99-D93BC8D0760D}" presName="rootComposite" presStyleCnt="0"/>
      <dgm:spPr/>
    </dgm:pt>
    <dgm:pt modelId="{9EE3CF77-87AB-4943-BFE0-F0DC211520BC}" type="pres">
      <dgm:prSet presAssocID="{9423340B-938E-4444-AF99-D93BC8D0760D}" presName="rootText" presStyleLbl="node3" presStyleIdx="6" presStyleCnt="9" custScaleY="147549">
        <dgm:presLayoutVars>
          <dgm:chPref val="3"/>
        </dgm:presLayoutVars>
      </dgm:prSet>
      <dgm:spPr/>
      <dgm:t>
        <a:bodyPr/>
        <a:lstStyle/>
        <a:p>
          <a:pPr rtl="1"/>
          <a:endParaRPr lang="ar-SA"/>
        </a:p>
      </dgm:t>
    </dgm:pt>
    <dgm:pt modelId="{CCA1B7BB-E5FB-477A-BA1B-6C4903DDE3FB}" type="pres">
      <dgm:prSet presAssocID="{9423340B-938E-4444-AF99-D93BC8D0760D}" presName="rootConnector" presStyleLbl="node3" presStyleIdx="6" presStyleCnt="9"/>
      <dgm:spPr/>
      <dgm:t>
        <a:bodyPr/>
        <a:lstStyle/>
        <a:p>
          <a:pPr rtl="1"/>
          <a:endParaRPr lang="ar-SA"/>
        </a:p>
      </dgm:t>
    </dgm:pt>
    <dgm:pt modelId="{22F29CE8-5058-400D-B5EA-05647E829F36}" type="pres">
      <dgm:prSet presAssocID="{9423340B-938E-4444-AF99-D93BC8D0760D}" presName="hierChild4" presStyleCnt="0"/>
      <dgm:spPr/>
    </dgm:pt>
    <dgm:pt modelId="{23E3119E-3E4C-44E1-9244-3E2053F20144}" type="pres">
      <dgm:prSet presAssocID="{9423340B-938E-4444-AF99-D93BC8D0760D}" presName="hierChild5" presStyleCnt="0"/>
      <dgm:spPr/>
    </dgm:pt>
    <dgm:pt modelId="{3E15EF8C-F195-4F47-915A-F95CCA2BB6E7}" type="pres">
      <dgm:prSet presAssocID="{26FECB5C-AA98-4141-8CCA-1DDB5CB6B953}" presName="Name37" presStyleLbl="parChTrans1D3" presStyleIdx="7" presStyleCnt="9"/>
      <dgm:spPr/>
      <dgm:t>
        <a:bodyPr/>
        <a:lstStyle/>
        <a:p>
          <a:pPr rtl="1"/>
          <a:endParaRPr lang="ar-SA"/>
        </a:p>
      </dgm:t>
    </dgm:pt>
    <dgm:pt modelId="{AB8747C4-3ABB-43F4-AFB3-77B172CF2827}" type="pres">
      <dgm:prSet presAssocID="{454D72E1-5F31-4C25-9BDA-5D04AFE6E94E}" presName="hierRoot2" presStyleCnt="0">
        <dgm:presLayoutVars>
          <dgm:hierBranch val="init"/>
        </dgm:presLayoutVars>
      </dgm:prSet>
      <dgm:spPr/>
    </dgm:pt>
    <dgm:pt modelId="{4151B6DE-8627-47CA-814A-61D1A8C1F46D}" type="pres">
      <dgm:prSet presAssocID="{454D72E1-5F31-4C25-9BDA-5D04AFE6E94E}" presName="rootComposite" presStyleCnt="0"/>
      <dgm:spPr/>
    </dgm:pt>
    <dgm:pt modelId="{95BBC9B3-CD29-4B0D-AB2A-974FF6D75409}" type="pres">
      <dgm:prSet presAssocID="{454D72E1-5F31-4C25-9BDA-5D04AFE6E94E}" presName="rootText" presStyleLbl="node3" presStyleIdx="7" presStyleCnt="9">
        <dgm:presLayoutVars>
          <dgm:chPref val="3"/>
        </dgm:presLayoutVars>
      </dgm:prSet>
      <dgm:spPr/>
      <dgm:t>
        <a:bodyPr/>
        <a:lstStyle/>
        <a:p>
          <a:pPr rtl="1"/>
          <a:endParaRPr lang="ar-SA"/>
        </a:p>
      </dgm:t>
    </dgm:pt>
    <dgm:pt modelId="{32C39E82-D2EA-4BD1-AAC4-C24DC893A989}" type="pres">
      <dgm:prSet presAssocID="{454D72E1-5F31-4C25-9BDA-5D04AFE6E94E}" presName="rootConnector" presStyleLbl="node3" presStyleIdx="7" presStyleCnt="9"/>
      <dgm:spPr/>
      <dgm:t>
        <a:bodyPr/>
        <a:lstStyle/>
        <a:p>
          <a:pPr rtl="1"/>
          <a:endParaRPr lang="ar-SA"/>
        </a:p>
      </dgm:t>
    </dgm:pt>
    <dgm:pt modelId="{3ADDF04A-6645-413E-9B9B-D27D1D1D17D8}" type="pres">
      <dgm:prSet presAssocID="{454D72E1-5F31-4C25-9BDA-5D04AFE6E94E}" presName="hierChild4" presStyleCnt="0"/>
      <dgm:spPr/>
    </dgm:pt>
    <dgm:pt modelId="{D90F234F-07B4-4D6B-8F9C-A747A5740B4E}" type="pres">
      <dgm:prSet presAssocID="{454D72E1-5F31-4C25-9BDA-5D04AFE6E94E}" presName="hierChild5" presStyleCnt="0"/>
      <dgm:spPr/>
    </dgm:pt>
    <dgm:pt modelId="{07D00CBF-CC7A-4BBE-A157-0872CEAC5E95}" type="pres">
      <dgm:prSet presAssocID="{B5314AF3-6E63-4511-ABE7-466B9B7E0984}" presName="hierChild5" presStyleCnt="0"/>
      <dgm:spPr/>
    </dgm:pt>
    <dgm:pt modelId="{A97898E1-F7E4-41B6-B63B-75D1056B5E66}" type="pres">
      <dgm:prSet presAssocID="{CF8F1FCE-275E-4D0E-8BB7-9C7D9A3F742D}" presName="Name37" presStyleLbl="parChTrans1D2" presStyleIdx="4" presStyleCnt="5"/>
      <dgm:spPr/>
      <dgm:t>
        <a:bodyPr/>
        <a:lstStyle/>
        <a:p>
          <a:pPr rtl="1"/>
          <a:endParaRPr lang="ar-SA"/>
        </a:p>
      </dgm:t>
    </dgm:pt>
    <dgm:pt modelId="{7EFC3C40-CC51-4321-9238-D4E7AAF0FAAE}" type="pres">
      <dgm:prSet presAssocID="{77DE682F-3D73-4DB1-8752-D12A8E931C23}" presName="hierRoot2" presStyleCnt="0">
        <dgm:presLayoutVars>
          <dgm:hierBranch val="init"/>
        </dgm:presLayoutVars>
      </dgm:prSet>
      <dgm:spPr/>
    </dgm:pt>
    <dgm:pt modelId="{49EAAD08-C7D5-497A-87E4-0E028EEFB4D7}" type="pres">
      <dgm:prSet presAssocID="{77DE682F-3D73-4DB1-8752-D12A8E931C23}" presName="rootComposite" presStyleCnt="0"/>
      <dgm:spPr/>
    </dgm:pt>
    <dgm:pt modelId="{EEEC8159-6288-4912-8BCB-ADA957D63617}" type="pres">
      <dgm:prSet presAssocID="{77DE682F-3D73-4DB1-8752-D12A8E931C23}" presName="rootText" presStyleLbl="node2" presStyleIdx="4" presStyleCnt="5">
        <dgm:presLayoutVars>
          <dgm:chPref val="3"/>
        </dgm:presLayoutVars>
      </dgm:prSet>
      <dgm:spPr/>
      <dgm:t>
        <a:bodyPr/>
        <a:lstStyle/>
        <a:p>
          <a:pPr rtl="1"/>
          <a:endParaRPr lang="ar-SA"/>
        </a:p>
      </dgm:t>
    </dgm:pt>
    <dgm:pt modelId="{1EB72CEA-7ADA-4D6B-839E-9E389A3EEE52}" type="pres">
      <dgm:prSet presAssocID="{77DE682F-3D73-4DB1-8752-D12A8E931C23}" presName="rootConnector" presStyleLbl="node2" presStyleIdx="4" presStyleCnt="5"/>
      <dgm:spPr/>
      <dgm:t>
        <a:bodyPr/>
        <a:lstStyle/>
        <a:p>
          <a:pPr rtl="1"/>
          <a:endParaRPr lang="ar-SA"/>
        </a:p>
      </dgm:t>
    </dgm:pt>
    <dgm:pt modelId="{F9A19CDC-A839-4461-8819-2518474FAC8E}" type="pres">
      <dgm:prSet presAssocID="{77DE682F-3D73-4DB1-8752-D12A8E931C23}" presName="hierChild4" presStyleCnt="0"/>
      <dgm:spPr/>
    </dgm:pt>
    <dgm:pt modelId="{A1B01160-FF86-4081-A04E-F0BFCA3FED1B}" type="pres">
      <dgm:prSet presAssocID="{91B10640-9744-4FA5-AF86-035CAC2AE6FB}" presName="Name37" presStyleLbl="parChTrans1D3" presStyleIdx="8" presStyleCnt="9"/>
      <dgm:spPr/>
      <dgm:t>
        <a:bodyPr/>
        <a:lstStyle/>
        <a:p>
          <a:pPr rtl="1"/>
          <a:endParaRPr lang="ar-SA"/>
        </a:p>
      </dgm:t>
    </dgm:pt>
    <dgm:pt modelId="{339FD1FD-6F43-4D90-A680-0A33E836CBD4}" type="pres">
      <dgm:prSet presAssocID="{3EFCCA6E-BB9F-458D-8BC5-DD02CED197B8}" presName="hierRoot2" presStyleCnt="0">
        <dgm:presLayoutVars>
          <dgm:hierBranch val="init"/>
        </dgm:presLayoutVars>
      </dgm:prSet>
      <dgm:spPr/>
    </dgm:pt>
    <dgm:pt modelId="{CD52C89D-1916-49F7-A67D-3EBBF3A66E20}" type="pres">
      <dgm:prSet presAssocID="{3EFCCA6E-BB9F-458D-8BC5-DD02CED197B8}" presName="rootComposite" presStyleCnt="0"/>
      <dgm:spPr/>
    </dgm:pt>
    <dgm:pt modelId="{4A7F8E2E-808F-44D6-8D54-A588D2C0933B}" type="pres">
      <dgm:prSet presAssocID="{3EFCCA6E-BB9F-458D-8BC5-DD02CED197B8}" presName="rootText" presStyleLbl="node3" presStyleIdx="8" presStyleCnt="9" custScaleY="253438" custLinFactNeighborX="-8384" custLinFactNeighborY="77103">
        <dgm:presLayoutVars>
          <dgm:chPref val="3"/>
        </dgm:presLayoutVars>
      </dgm:prSet>
      <dgm:spPr/>
      <dgm:t>
        <a:bodyPr/>
        <a:lstStyle/>
        <a:p>
          <a:pPr rtl="1"/>
          <a:endParaRPr lang="ar-SA"/>
        </a:p>
      </dgm:t>
    </dgm:pt>
    <dgm:pt modelId="{A1CEE4AB-77D9-4516-84FA-60A7FD705C72}" type="pres">
      <dgm:prSet presAssocID="{3EFCCA6E-BB9F-458D-8BC5-DD02CED197B8}" presName="rootConnector" presStyleLbl="node3" presStyleIdx="8" presStyleCnt="9"/>
      <dgm:spPr/>
      <dgm:t>
        <a:bodyPr/>
        <a:lstStyle/>
        <a:p>
          <a:pPr rtl="1"/>
          <a:endParaRPr lang="ar-SA"/>
        </a:p>
      </dgm:t>
    </dgm:pt>
    <dgm:pt modelId="{4D606243-1841-4A00-8AE5-1F3F33BF50FB}" type="pres">
      <dgm:prSet presAssocID="{3EFCCA6E-BB9F-458D-8BC5-DD02CED197B8}" presName="hierChild4" presStyleCnt="0"/>
      <dgm:spPr/>
    </dgm:pt>
    <dgm:pt modelId="{DFF73359-BFB2-4C40-9B9E-BC3FED085472}" type="pres">
      <dgm:prSet presAssocID="{3EFCCA6E-BB9F-458D-8BC5-DD02CED197B8}" presName="hierChild5" presStyleCnt="0"/>
      <dgm:spPr/>
    </dgm:pt>
    <dgm:pt modelId="{87BAB643-FDA0-4B91-B73E-1D13EEF05028}" type="pres">
      <dgm:prSet presAssocID="{77DE682F-3D73-4DB1-8752-D12A8E931C23}" presName="hierChild5" presStyleCnt="0"/>
      <dgm:spPr/>
    </dgm:pt>
    <dgm:pt modelId="{11C323DC-3C7A-4212-A05A-FA57210E1D85}" type="pres">
      <dgm:prSet presAssocID="{C275C1B1-10B6-4F6F-8622-4A4CC8554808}" presName="hierChild3" presStyleCnt="0"/>
      <dgm:spPr/>
    </dgm:pt>
  </dgm:ptLst>
  <dgm:cxnLst>
    <dgm:cxn modelId="{1AB199B4-2A9B-4968-9AE1-AE162AF1EACA}" type="presOf" srcId="{4C8D22A3-22FC-4FE8-9377-550A17280FB7}" destId="{8AEF7435-6267-46B5-9E49-6F9875D6D31F}" srcOrd="1" destOrd="0" presId="urn:microsoft.com/office/officeart/2005/8/layout/orgChart1"/>
    <dgm:cxn modelId="{5F9D8B4C-9925-4F1D-B3B8-E0C1B502D28C}" type="presOf" srcId="{514527A6-A65B-4441-91FA-29852B6EBDA5}" destId="{08288CAA-F75F-43A2-AF56-610B7422A866}" srcOrd="0" destOrd="0" presId="urn:microsoft.com/office/officeart/2005/8/layout/orgChart1"/>
    <dgm:cxn modelId="{52F98CBE-9704-41C1-BA4F-6AC884FBA87D}" type="presOf" srcId="{3EFCCA6E-BB9F-458D-8BC5-DD02CED197B8}" destId="{A1CEE4AB-77D9-4516-84FA-60A7FD705C72}" srcOrd="1" destOrd="0" presId="urn:microsoft.com/office/officeart/2005/8/layout/orgChart1"/>
    <dgm:cxn modelId="{4FBEADBF-6D88-462A-84B1-6B5FB8680FB6}" type="presOf" srcId="{B5314AF3-6E63-4511-ABE7-466B9B7E0984}" destId="{A2CB6B36-86FE-4B3D-AC0D-843DC48FA5E6}" srcOrd="0" destOrd="0" presId="urn:microsoft.com/office/officeart/2005/8/layout/orgChart1"/>
    <dgm:cxn modelId="{FEAC6473-F246-4EE8-8F3E-6C9BDB344C79}" srcId="{F705FAA1-1DEE-4249-BF06-4AFDC92F2347}" destId="{514527A6-A65B-4441-91FA-29852B6EBDA5}" srcOrd="3" destOrd="0" parTransId="{9027C06F-8B76-42DF-A1C6-E2441ECE5C5D}" sibTransId="{AB0B9137-A8D4-4091-8B9F-D5AC189A8DC6}"/>
    <dgm:cxn modelId="{D85F5DB7-F139-40AF-BDE6-054ABA3B3AC3}" type="presOf" srcId="{77DE682F-3D73-4DB1-8752-D12A8E931C23}" destId="{EEEC8159-6288-4912-8BCB-ADA957D63617}" srcOrd="0" destOrd="0" presId="urn:microsoft.com/office/officeart/2005/8/layout/orgChart1"/>
    <dgm:cxn modelId="{7B4BF49A-5DAF-40EF-B533-B398E90CE51B}" type="presOf" srcId="{58A1887C-9332-49D2-A593-9999F4545EFC}" destId="{BFA47925-0623-4D71-A460-8B258752F66A}" srcOrd="0" destOrd="0" presId="urn:microsoft.com/office/officeart/2005/8/layout/orgChart1"/>
    <dgm:cxn modelId="{A9259DA9-3698-4148-ABAC-AB208A311063}" type="presOf" srcId="{C275C1B1-10B6-4F6F-8622-4A4CC8554808}" destId="{6C3D3BC3-3828-4C41-AE29-4AABDBDC4E73}" srcOrd="0" destOrd="0" presId="urn:microsoft.com/office/officeart/2005/8/layout/orgChart1"/>
    <dgm:cxn modelId="{D7223C1B-79D1-411F-93C5-0812CEAAC971}" srcId="{58A1887C-9332-49D2-A593-9999F4545EFC}" destId="{C275C1B1-10B6-4F6F-8622-4A4CC8554808}" srcOrd="0" destOrd="0" parTransId="{1A80F6E0-8314-4F87-9A66-6B016C1C74D9}" sibTransId="{FEA1481C-49A3-4DE2-85F7-D16202C23FB2}"/>
    <dgm:cxn modelId="{C0FC42DC-48DE-4FF6-B49F-59F4D1944057}" srcId="{F705FAA1-1DEE-4249-BF06-4AFDC92F2347}" destId="{4C8D22A3-22FC-4FE8-9377-550A17280FB7}" srcOrd="0" destOrd="0" parTransId="{A1B306BC-EEBD-4170-B1C2-1BAB2FBC7AC4}" sibTransId="{703CFC65-33C4-4BBE-AFDA-655956CA6847}"/>
    <dgm:cxn modelId="{BD397F4F-FC96-4592-910E-A5E8E06F34E7}" type="presOf" srcId="{CF8F1FCE-275E-4D0E-8BB7-9C7D9A3F742D}" destId="{A97898E1-F7E4-41B6-B63B-75D1056B5E66}" srcOrd="0" destOrd="0" presId="urn:microsoft.com/office/officeart/2005/8/layout/orgChart1"/>
    <dgm:cxn modelId="{96689A9D-B3D5-4DCD-B766-EBC5046C30A0}" type="presOf" srcId="{F705FAA1-1DEE-4249-BF06-4AFDC92F2347}" destId="{2E13401B-029F-4B5E-AB8B-FEC103E2618C}" srcOrd="0" destOrd="0" presId="urn:microsoft.com/office/officeart/2005/8/layout/orgChart1"/>
    <dgm:cxn modelId="{61E8257C-CEC7-4842-AA0D-BAF6207B560A}" type="presOf" srcId="{6D4828A7-32C5-4435-A896-24D53A01341D}" destId="{0038A4CC-77F8-409B-9656-65C3DDF6B080}" srcOrd="0" destOrd="0" presId="urn:microsoft.com/office/officeart/2005/8/layout/orgChart1"/>
    <dgm:cxn modelId="{050A4486-6C20-4054-A275-70CF270E64B6}" type="presOf" srcId="{4C8D22A3-22FC-4FE8-9377-550A17280FB7}" destId="{A817155A-2A85-48B3-B40A-16F7A188A302}" srcOrd="0" destOrd="0" presId="urn:microsoft.com/office/officeart/2005/8/layout/orgChart1"/>
    <dgm:cxn modelId="{8EF2D294-246F-4C7A-AC07-7582ED78D3A6}" type="presOf" srcId="{6C30E22A-4B80-4A57-B966-859E9FC0E198}" destId="{77E14992-CDB4-42E3-8E53-EDE2A747AE75}" srcOrd="0" destOrd="0" presId="urn:microsoft.com/office/officeart/2005/8/layout/orgChart1"/>
    <dgm:cxn modelId="{4C3EE84E-1A4A-48E8-BE26-9099430496EA}" type="presOf" srcId="{77DE682F-3D73-4DB1-8752-D12A8E931C23}" destId="{1EB72CEA-7ADA-4D6B-839E-9E389A3EEE52}" srcOrd="1" destOrd="0" presId="urn:microsoft.com/office/officeart/2005/8/layout/orgChart1"/>
    <dgm:cxn modelId="{699D9771-230A-4EF6-80E5-D58AB183C827}" type="presOf" srcId="{F705FAA1-1DEE-4249-BF06-4AFDC92F2347}" destId="{5225DD73-5102-402F-9E36-4DE0CF31AC1A}" srcOrd="1" destOrd="0" presId="urn:microsoft.com/office/officeart/2005/8/layout/orgChart1"/>
    <dgm:cxn modelId="{7C1532EA-89D8-4C07-B07C-6E845A5AEC9F}" type="presOf" srcId="{26FECB5C-AA98-4141-8CCA-1DDB5CB6B953}" destId="{3E15EF8C-F195-4F47-915A-F95CCA2BB6E7}" srcOrd="0" destOrd="0" presId="urn:microsoft.com/office/officeart/2005/8/layout/orgChart1"/>
    <dgm:cxn modelId="{932C9710-3421-4148-AD5C-5910B063635D}" type="presOf" srcId="{F3775DF8-A205-4556-B316-396622207B01}" destId="{4FB28616-BACA-49E4-8097-2E09A72F85D8}" srcOrd="1" destOrd="0" presId="urn:microsoft.com/office/officeart/2005/8/layout/orgChart1"/>
    <dgm:cxn modelId="{4723EFA1-A334-4EE2-B6CD-537F9FB40B5C}" type="presOf" srcId="{514527A6-A65B-4441-91FA-29852B6EBDA5}" destId="{49A541DE-D32F-4859-B4CF-22A0F85AABF0}" srcOrd="1" destOrd="0" presId="urn:microsoft.com/office/officeart/2005/8/layout/orgChart1"/>
    <dgm:cxn modelId="{F23C6BB2-33A1-404D-B5F8-0F52F0775375}" type="presOf" srcId="{48E53261-FEF8-441A-9CB6-DBDEC51E9FCF}" destId="{E10BDF6A-77C9-4E84-B388-995405A6795D}" srcOrd="0" destOrd="0" presId="urn:microsoft.com/office/officeart/2005/8/layout/orgChart1"/>
    <dgm:cxn modelId="{548E957D-65EA-4FBE-A243-47D803A88527}" srcId="{C275C1B1-10B6-4F6F-8622-4A4CC8554808}" destId="{F3775DF8-A205-4556-B316-396622207B01}" srcOrd="2" destOrd="0" parTransId="{B77EC027-1567-4F39-9581-51F9C0A35901}" sibTransId="{42F32374-E556-4C1D-8E03-B61CF061F179}"/>
    <dgm:cxn modelId="{010B188A-9ED2-4F1A-9105-2F5201B2C9B4}" srcId="{F3775DF8-A205-4556-B316-396622207B01}" destId="{6C30E22A-4B80-4A57-B966-859E9FC0E198}" srcOrd="0" destOrd="0" parTransId="{14978DD0-F311-4909-AE95-0A6BD252FCB7}" sibTransId="{B6AC487C-82DA-4A3C-9747-299059533943}"/>
    <dgm:cxn modelId="{83E9D495-A75D-42DE-B31E-297C83EEBD99}" type="presOf" srcId="{F3775DF8-A205-4556-B316-396622207B01}" destId="{39F43885-456F-4879-8BFE-1C12896932A3}" srcOrd="0" destOrd="0" presId="urn:microsoft.com/office/officeart/2005/8/layout/orgChart1"/>
    <dgm:cxn modelId="{443045E7-F384-43C4-BEAD-AF84F2FB494F}" type="presOf" srcId="{C275C1B1-10B6-4F6F-8622-4A4CC8554808}" destId="{BF88826B-E354-4A42-AAC4-FDFDB27A9D0B}" srcOrd="1" destOrd="0" presId="urn:microsoft.com/office/officeart/2005/8/layout/orgChart1"/>
    <dgm:cxn modelId="{D0E8BB9A-AF57-40B8-89BE-6C387D5B2BBE}" srcId="{F705FAA1-1DEE-4249-BF06-4AFDC92F2347}" destId="{F97E8BF6-E686-4FE9-B9C8-D028D82C227C}" srcOrd="1" destOrd="0" parTransId="{DA955176-B88A-4CF9-97B0-D490FBB35CC7}" sibTransId="{AA7D3791-BD5C-43ED-B33C-3D1BF65ED6DC}"/>
    <dgm:cxn modelId="{A58663B3-65CA-4B35-AE7F-374368551182}" type="presOf" srcId="{A1B306BC-EEBD-4170-B1C2-1BAB2FBC7AC4}" destId="{56610897-8537-41BD-BD71-C3369D90DF72}" srcOrd="0" destOrd="0" presId="urn:microsoft.com/office/officeart/2005/8/layout/orgChart1"/>
    <dgm:cxn modelId="{CA28B927-F428-4663-A11D-1AFFC8530C6E}" type="presOf" srcId="{15D2CC5C-11C6-442F-B657-528E7D4CE627}" destId="{E09B7782-9B3C-4D20-BE00-371ABA50D4AF}" srcOrd="0" destOrd="0" presId="urn:microsoft.com/office/officeart/2005/8/layout/orgChart1"/>
    <dgm:cxn modelId="{A637ABD5-966C-46C2-A867-82B78A0E941E}" srcId="{B5314AF3-6E63-4511-ABE7-466B9B7E0984}" destId="{9423340B-938E-4444-AF99-D93BC8D0760D}" srcOrd="1" destOrd="0" parTransId="{15D2CC5C-11C6-442F-B657-528E7D4CE627}" sibTransId="{3249CD1E-43B5-4A1A-B9BC-2355ED7FAF5D}"/>
    <dgm:cxn modelId="{9A00DC45-26FD-4C4C-ABCB-BA05D5D9FB94}" type="presOf" srcId="{14978DD0-F311-4909-AE95-0A6BD252FCB7}" destId="{7FBC8EBD-4789-4FAD-8C50-25595A91EDB3}" srcOrd="0" destOrd="0" presId="urn:microsoft.com/office/officeart/2005/8/layout/orgChart1"/>
    <dgm:cxn modelId="{B7A6E314-01FF-4162-AA35-C14BB849D228}" type="presOf" srcId="{DD254143-2CA4-4EEF-84CF-1BF24FF5D29F}" destId="{9A38B1C8-CA7C-431F-814E-5157CF7DE80D}" srcOrd="0" destOrd="0" presId="urn:microsoft.com/office/officeart/2005/8/layout/orgChart1"/>
    <dgm:cxn modelId="{BDDA310D-3F84-4543-809B-C6D41148A063}" type="presOf" srcId="{D1F8BA41-A7C7-4DBB-BCF2-45EAE644DAA0}" destId="{CDC24EE2-DA52-460B-9F22-F4251EA2C0E5}" srcOrd="0" destOrd="0" presId="urn:microsoft.com/office/officeart/2005/8/layout/orgChart1"/>
    <dgm:cxn modelId="{C69867D3-45F8-4625-BCC5-DA6ADFA96131}" srcId="{C275C1B1-10B6-4F6F-8622-4A4CC8554808}" destId="{F705FAA1-1DEE-4249-BF06-4AFDC92F2347}" srcOrd="0" destOrd="0" parTransId="{48E53261-FEF8-441A-9CB6-DBDEC51E9FCF}" sibTransId="{2CEEF451-9A6F-4AEE-B850-E71136037982}"/>
    <dgm:cxn modelId="{93450FBA-B8A5-40B1-BE75-DDF05D06D074}" type="presOf" srcId="{B77EC027-1567-4F39-9581-51F9C0A35901}" destId="{73907DF7-F7EB-4D27-913E-5DAECD6F8C90}" srcOrd="0" destOrd="0" presId="urn:microsoft.com/office/officeart/2005/8/layout/orgChart1"/>
    <dgm:cxn modelId="{6748A3D6-932F-432E-B20F-5CFFDF39DA9A}" type="presOf" srcId="{454D72E1-5F31-4C25-9BDA-5D04AFE6E94E}" destId="{32C39E82-D2EA-4BD1-AAC4-C24DC893A989}" srcOrd="1" destOrd="0" presId="urn:microsoft.com/office/officeart/2005/8/layout/orgChart1"/>
    <dgm:cxn modelId="{8891F2D4-B4EA-4D19-86D5-B70C911F06BF}" type="presOf" srcId="{E942CCA9-4750-4218-BA9B-BA062D048D00}" destId="{16360B93-950D-4DBC-BAF6-2D38A501CC72}" srcOrd="0" destOrd="0" presId="urn:microsoft.com/office/officeart/2005/8/layout/orgChart1"/>
    <dgm:cxn modelId="{FDF8F1DE-956A-4B06-BDD7-C291E68348C4}" srcId="{C275C1B1-10B6-4F6F-8622-4A4CC8554808}" destId="{77DE682F-3D73-4DB1-8752-D12A8E931C23}" srcOrd="4" destOrd="0" parTransId="{CF8F1FCE-275E-4D0E-8BB7-9C7D9A3F742D}" sibTransId="{86615A5D-89D0-4174-A750-929D4E845EB6}"/>
    <dgm:cxn modelId="{BA9F433E-80E0-4181-9429-3F47F44636EA}" type="presOf" srcId="{D1F8BA41-A7C7-4DBB-BCF2-45EAE644DAA0}" destId="{190D8FE9-E065-4C1C-A8C3-1B632064B6A1}" srcOrd="1" destOrd="0" presId="urn:microsoft.com/office/officeart/2005/8/layout/orgChart1"/>
    <dgm:cxn modelId="{72102B47-C5EC-4742-B212-DCE4724746C8}" type="presOf" srcId="{91B10640-9744-4FA5-AF86-035CAC2AE6FB}" destId="{A1B01160-FF86-4081-A04E-F0BFCA3FED1B}" srcOrd="0" destOrd="0" presId="urn:microsoft.com/office/officeart/2005/8/layout/orgChart1"/>
    <dgm:cxn modelId="{0B323794-9D86-4389-B30B-7A00B966CF31}" type="presOf" srcId="{9423340B-938E-4444-AF99-D93BC8D0760D}" destId="{9EE3CF77-87AB-4943-BFE0-F0DC211520BC}" srcOrd="0" destOrd="0" presId="urn:microsoft.com/office/officeart/2005/8/layout/orgChart1"/>
    <dgm:cxn modelId="{80FF6369-2223-427B-8CA8-80F8A17F895B}" srcId="{F705FAA1-1DEE-4249-BF06-4AFDC92F2347}" destId="{D1F8BA41-A7C7-4DBB-BCF2-45EAE644DAA0}" srcOrd="2" destOrd="0" parTransId="{F2A34FF2-5FB5-41B7-9371-BC9F3B45711B}" sibTransId="{E652E7AB-B246-492A-B5CF-6B800DB99577}"/>
    <dgm:cxn modelId="{4F769DFE-0A3A-410F-B00E-E20E68BD8CE2}" srcId="{C275C1B1-10B6-4F6F-8622-4A4CC8554808}" destId="{B5314AF3-6E63-4511-ABE7-466B9B7E0984}" srcOrd="3" destOrd="0" parTransId="{14DE1561-1797-4841-9A45-70532DB4F3EC}" sibTransId="{5CE25DB9-FFCB-4E50-860C-2E2153F8631F}"/>
    <dgm:cxn modelId="{13659396-48AF-42E7-B9D3-992AEB9376BB}" type="presOf" srcId="{A1C65138-41F5-412B-BB9F-701FA14CB3E3}" destId="{A2C783F7-0092-42C8-AADC-095DC9C1639F}" srcOrd="0" destOrd="0" presId="urn:microsoft.com/office/officeart/2005/8/layout/orgChart1"/>
    <dgm:cxn modelId="{2D2C98A6-C190-436A-87A7-60D09F90A7C1}" type="presOf" srcId="{F2A34FF2-5FB5-41B7-9371-BC9F3B45711B}" destId="{1D8DB1AE-1A98-4AB9-ACDE-BD603ECB263C}" srcOrd="0" destOrd="0" presId="urn:microsoft.com/office/officeart/2005/8/layout/orgChart1"/>
    <dgm:cxn modelId="{D7656865-BE54-4618-AD57-CB8CDACF1BDD}" type="presOf" srcId="{B5314AF3-6E63-4511-ABE7-466B9B7E0984}" destId="{EF6609F1-8BB3-43CF-AA3B-E94CB0660A72}" srcOrd="1" destOrd="0" presId="urn:microsoft.com/office/officeart/2005/8/layout/orgChart1"/>
    <dgm:cxn modelId="{2479B5B1-4F41-4B95-A7D1-8E8B5CDF1F21}" type="presOf" srcId="{454D72E1-5F31-4C25-9BDA-5D04AFE6E94E}" destId="{95BBC9B3-CD29-4B0D-AB2A-974FF6D75409}" srcOrd="0" destOrd="0" presId="urn:microsoft.com/office/officeart/2005/8/layout/orgChart1"/>
    <dgm:cxn modelId="{4D600C48-7344-4B86-828C-D62A355D4334}" srcId="{C275C1B1-10B6-4F6F-8622-4A4CC8554808}" destId="{DD254143-2CA4-4EEF-84CF-1BF24FF5D29F}" srcOrd="1" destOrd="0" parTransId="{A1C65138-41F5-412B-BB9F-701FA14CB3E3}" sibTransId="{7DFEBEFA-E9B9-4ED0-9F92-A40F602EDE60}"/>
    <dgm:cxn modelId="{36BCBAEC-BFF6-4CCF-9C67-BBF020DDE091}" srcId="{77DE682F-3D73-4DB1-8752-D12A8E931C23}" destId="{3EFCCA6E-BB9F-458D-8BC5-DD02CED197B8}" srcOrd="0" destOrd="0" parTransId="{91B10640-9744-4FA5-AF86-035CAC2AE6FB}" sibTransId="{F29B142B-3649-4B39-AE72-3B6D192ADC84}"/>
    <dgm:cxn modelId="{4EB4FA21-F9CD-4CB7-9164-0A0034EC112C}" type="presOf" srcId="{DA955176-B88A-4CF9-97B0-D490FBB35CC7}" destId="{139A3EB2-EB74-4AB5-B3AE-B9058416DE9B}" srcOrd="0" destOrd="0" presId="urn:microsoft.com/office/officeart/2005/8/layout/orgChart1"/>
    <dgm:cxn modelId="{17F25355-5FC9-4071-AC57-66E0B8E0F324}" type="presOf" srcId="{9027C06F-8B76-42DF-A1C6-E2441ECE5C5D}" destId="{51070B7C-921C-4D99-8688-B09609F85BE6}" srcOrd="0" destOrd="0" presId="urn:microsoft.com/office/officeart/2005/8/layout/orgChart1"/>
    <dgm:cxn modelId="{C5B7C719-961B-4708-B92A-8CA42103055A}" type="presOf" srcId="{DD254143-2CA4-4EEF-84CF-1BF24FF5D29F}" destId="{A0C01FC2-CFE9-4557-A7BF-15C32C38B571}" srcOrd="1" destOrd="0" presId="urn:microsoft.com/office/officeart/2005/8/layout/orgChart1"/>
    <dgm:cxn modelId="{D1E8BF2A-033C-47E9-95AB-615A99C8873B}" srcId="{B5314AF3-6E63-4511-ABE7-466B9B7E0984}" destId="{454D72E1-5F31-4C25-9BDA-5D04AFE6E94E}" srcOrd="2" destOrd="0" parTransId="{26FECB5C-AA98-4141-8CCA-1DDB5CB6B953}" sibTransId="{4C4504A4-615A-483A-B64B-88E9FF420872}"/>
    <dgm:cxn modelId="{B14DDE77-BD63-4FCD-A97E-4B0D1DFBE639}" type="presOf" srcId="{9423340B-938E-4444-AF99-D93BC8D0760D}" destId="{CCA1B7BB-E5FB-477A-BA1B-6C4903DDE3FB}" srcOrd="1" destOrd="0" presId="urn:microsoft.com/office/officeart/2005/8/layout/orgChart1"/>
    <dgm:cxn modelId="{C2BAD5EF-B62D-476A-A4F8-365AF9FBA15F}" type="presOf" srcId="{6C30E22A-4B80-4A57-B966-859E9FC0E198}" destId="{D7D9454F-D47C-4905-ABB2-5AF9913E860B}" srcOrd="1" destOrd="0" presId="urn:microsoft.com/office/officeart/2005/8/layout/orgChart1"/>
    <dgm:cxn modelId="{F0FA3C49-C79B-4171-9542-DF4BDB561439}" srcId="{B5314AF3-6E63-4511-ABE7-466B9B7E0984}" destId="{6D4828A7-32C5-4435-A896-24D53A01341D}" srcOrd="0" destOrd="0" parTransId="{E942CCA9-4750-4218-BA9B-BA062D048D00}" sibTransId="{DD1D7036-E9FC-4F6A-954E-93525835EA60}"/>
    <dgm:cxn modelId="{06316ECE-3107-49EB-870D-E771A99278E2}" type="presOf" srcId="{3EFCCA6E-BB9F-458D-8BC5-DD02CED197B8}" destId="{4A7F8E2E-808F-44D6-8D54-A588D2C0933B}" srcOrd="0" destOrd="0" presId="urn:microsoft.com/office/officeart/2005/8/layout/orgChart1"/>
    <dgm:cxn modelId="{DCDCA3CF-AFD9-457F-95DC-8C88F5271BA9}" type="presOf" srcId="{14DE1561-1797-4841-9A45-70532DB4F3EC}" destId="{6B456249-2A5D-4BC5-91C1-2FD5099D22BC}" srcOrd="0" destOrd="0" presId="urn:microsoft.com/office/officeart/2005/8/layout/orgChart1"/>
    <dgm:cxn modelId="{13A1F847-9AC6-4742-B895-229756C080B0}" type="presOf" srcId="{F97E8BF6-E686-4FE9-B9C8-D028D82C227C}" destId="{B27A7865-05DD-4DDC-B1D9-3C9F9B858FAC}" srcOrd="1" destOrd="0" presId="urn:microsoft.com/office/officeart/2005/8/layout/orgChart1"/>
    <dgm:cxn modelId="{86A49027-B613-4DA6-9B5C-3C4E8B29A623}" type="presOf" srcId="{6D4828A7-32C5-4435-A896-24D53A01341D}" destId="{94FEDE90-9994-4FED-844E-B34C0B70E63D}" srcOrd="1" destOrd="0" presId="urn:microsoft.com/office/officeart/2005/8/layout/orgChart1"/>
    <dgm:cxn modelId="{2B51E5CB-5D0E-494A-A930-F8BCB8041375}" type="presOf" srcId="{F97E8BF6-E686-4FE9-B9C8-D028D82C227C}" destId="{261F921F-6132-4C42-9CFB-2BEE7A8AC625}" srcOrd="0" destOrd="0" presId="urn:microsoft.com/office/officeart/2005/8/layout/orgChart1"/>
    <dgm:cxn modelId="{918092F5-D99A-4A72-8E91-1DC7510D6137}" type="presParOf" srcId="{BFA47925-0623-4D71-A460-8B258752F66A}" destId="{8C15186E-AE33-4941-90B8-4FAB37ADCA21}" srcOrd="0" destOrd="0" presId="urn:microsoft.com/office/officeart/2005/8/layout/orgChart1"/>
    <dgm:cxn modelId="{76630B14-2E57-4A79-B36C-FE6B03E6E6AE}" type="presParOf" srcId="{8C15186E-AE33-4941-90B8-4FAB37ADCA21}" destId="{50CF3EFE-4445-4643-8812-0C7FF24BF297}" srcOrd="0" destOrd="0" presId="urn:microsoft.com/office/officeart/2005/8/layout/orgChart1"/>
    <dgm:cxn modelId="{44D8CC7C-5ECC-4629-84FB-4C1643016F60}" type="presParOf" srcId="{50CF3EFE-4445-4643-8812-0C7FF24BF297}" destId="{6C3D3BC3-3828-4C41-AE29-4AABDBDC4E73}" srcOrd="0" destOrd="0" presId="urn:microsoft.com/office/officeart/2005/8/layout/orgChart1"/>
    <dgm:cxn modelId="{A1B0F98D-6C11-49C2-98D0-B6A3DE0E51E4}" type="presParOf" srcId="{50CF3EFE-4445-4643-8812-0C7FF24BF297}" destId="{BF88826B-E354-4A42-AAC4-FDFDB27A9D0B}" srcOrd="1" destOrd="0" presId="urn:microsoft.com/office/officeart/2005/8/layout/orgChart1"/>
    <dgm:cxn modelId="{2F730F8F-70D3-412F-9AA1-BEA0287E34DF}" type="presParOf" srcId="{8C15186E-AE33-4941-90B8-4FAB37ADCA21}" destId="{BB1F6150-C2A0-40C6-832E-E7CA56EB7BD5}" srcOrd="1" destOrd="0" presId="urn:microsoft.com/office/officeart/2005/8/layout/orgChart1"/>
    <dgm:cxn modelId="{46C0D17A-28B6-4972-88D6-646E9BB9A477}" type="presParOf" srcId="{BB1F6150-C2A0-40C6-832E-E7CA56EB7BD5}" destId="{E10BDF6A-77C9-4E84-B388-995405A6795D}" srcOrd="0" destOrd="0" presId="urn:microsoft.com/office/officeart/2005/8/layout/orgChart1"/>
    <dgm:cxn modelId="{78348EAA-9D04-4AC8-8518-C2CF1B2EA5BB}" type="presParOf" srcId="{BB1F6150-C2A0-40C6-832E-E7CA56EB7BD5}" destId="{6ECA05A9-CEDB-4A87-8C54-6690B3498EB3}" srcOrd="1" destOrd="0" presId="urn:microsoft.com/office/officeart/2005/8/layout/orgChart1"/>
    <dgm:cxn modelId="{D26A030B-6C0A-46AB-9A62-AC4CE1578D4D}" type="presParOf" srcId="{6ECA05A9-CEDB-4A87-8C54-6690B3498EB3}" destId="{D1F00DCE-70D0-4C5A-A4BF-86C7C7B661DE}" srcOrd="0" destOrd="0" presId="urn:microsoft.com/office/officeart/2005/8/layout/orgChart1"/>
    <dgm:cxn modelId="{169ABFD5-077C-49C1-8A41-A1118F1A6B65}" type="presParOf" srcId="{D1F00DCE-70D0-4C5A-A4BF-86C7C7B661DE}" destId="{2E13401B-029F-4B5E-AB8B-FEC103E2618C}" srcOrd="0" destOrd="0" presId="urn:microsoft.com/office/officeart/2005/8/layout/orgChart1"/>
    <dgm:cxn modelId="{C4205446-0762-4187-9D2E-2605F9002BCF}" type="presParOf" srcId="{D1F00DCE-70D0-4C5A-A4BF-86C7C7B661DE}" destId="{5225DD73-5102-402F-9E36-4DE0CF31AC1A}" srcOrd="1" destOrd="0" presId="urn:microsoft.com/office/officeart/2005/8/layout/orgChart1"/>
    <dgm:cxn modelId="{147FD0A3-9DF2-4647-B3DF-3D9A6668B485}" type="presParOf" srcId="{6ECA05A9-CEDB-4A87-8C54-6690B3498EB3}" destId="{2BC14BCE-EA76-4B01-90E4-01A9E4999C2C}" srcOrd="1" destOrd="0" presId="urn:microsoft.com/office/officeart/2005/8/layout/orgChart1"/>
    <dgm:cxn modelId="{71337CC2-2F16-49BE-A2E4-DF00D2741B0F}" type="presParOf" srcId="{2BC14BCE-EA76-4B01-90E4-01A9E4999C2C}" destId="{56610897-8537-41BD-BD71-C3369D90DF72}" srcOrd="0" destOrd="0" presId="urn:microsoft.com/office/officeart/2005/8/layout/orgChart1"/>
    <dgm:cxn modelId="{2A4B7AD9-C98E-447B-8A59-F2C08C30C6BF}" type="presParOf" srcId="{2BC14BCE-EA76-4B01-90E4-01A9E4999C2C}" destId="{8F10A8FD-60E6-4595-BF89-0816991C01F1}" srcOrd="1" destOrd="0" presId="urn:microsoft.com/office/officeart/2005/8/layout/orgChart1"/>
    <dgm:cxn modelId="{C481AA7A-5655-4F8D-B238-47468263372F}" type="presParOf" srcId="{8F10A8FD-60E6-4595-BF89-0816991C01F1}" destId="{9EC05E58-4E55-41EA-A4D1-4FAED20E01CE}" srcOrd="0" destOrd="0" presId="urn:microsoft.com/office/officeart/2005/8/layout/orgChart1"/>
    <dgm:cxn modelId="{4FAD7D46-E47F-4E3E-8F4F-9FB5C759736A}" type="presParOf" srcId="{9EC05E58-4E55-41EA-A4D1-4FAED20E01CE}" destId="{A817155A-2A85-48B3-B40A-16F7A188A302}" srcOrd="0" destOrd="0" presId="urn:microsoft.com/office/officeart/2005/8/layout/orgChart1"/>
    <dgm:cxn modelId="{2552B396-B67A-4E21-BAE7-870DE2D6924B}" type="presParOf" srcId="{9EC05E58-4E55-41EA-A4D1-4FAED20E01CE}" destId="{8AEF7435-6267-46B5-9E49-6F9875D6D31F}" srcOrd="1" destOrd="0" presId="urn:microsoft.com/office/officeart/2005/8/layout/orgChart1"/>
    <dgm:cxn modelId="{19DA3241-498E-45D1-92BB-F61744D6363E}" type="presParOf" srcId="{8F10A8FD-60E6-4595-BF89-0816991C01F1}" destId="{55F8F90D-3922-45DA-B9B6-61C6AF5E76F9}" srcOrd="1" destOrd="0" presId="urn:microsoft.com/office/officeart/2005/8/layout/orgChart1"/>
    <dgm:cxn modelId="{4D25EFBB-B56C-490F-91AA-1F840A4108DA}" type="presParOf" srcId="{8F10A8FD-60E6-4595-BF89-0816991C01F1}" destId="{F5BD80F5-2C8A-4DED-8672-A98303CA9547}" srcOrd="2" destOrd="0" presId="urn:microsoft.com/office/officeart/2005/8/layout/orgChart1"/>
    <dgm:cxn modelId="{E9585F8C-0D23-4B8D-AD65-9830EEBDDEB4}" type="presParOf" srcId="{2BC14BCE-EA76-4B01-90E4-01A9E4999C2C}" destId="{139A3EB2-EB74-4AB5-B3AE-B9058416DE9B}" srcOrd="2" destOrd="0" presId="urn:microsoft.com/office/officeart/2005/8/layout/orgChart1"/>
    <dgm:cxn modelId="{FB05FBB2-CD74-4687-84CC-B6CCD49E1625}" type="presParOf" srcId="{2BC14BCE-EA76-4B01-90E4-01A9E4999C2C}" destId="{077E84D4-9706-4F12-AA5C-F4298100CA62}" srcOrd="3" destOrd="0" presId="urn:microsoft.com/office/officeart/2005/8/layout/orgChart1"/>
    <dgm:cxn modelId="{9BD5C558-F909-41B9-A095-7B731A83D5F0}" type="presParOf" srcId="{077E84D4-9706-4F12-AA5C-F4298100CA62}" destId="{8AD36EC2-731C-4F81-80E3-E3F9289A2E0A}" srcOrd="0" destOrd="0" presId="urn:microsoft.com/office/officeart/2005/8/layout/orgChart1"/>
    <dgm:cxn modelId="{905D6165-6E10-486C-B5ED-31BEBAE0E13F}" type="presParOf" srcId="{8AD36EC2-731C-4F81-80E3-E3F9289A2E0A}" destId="{261F921F-6132-4C42-9CFB-2BEE7A8AC625}" srcOrd="0" destOrd="0" presId="urn:microsoft.com/office/officeart/2005/8/layout/orgChart1"/>
    <dgm:cxn modelId="{52416710-42C1-4FC9-AC42-C500356A04D1}" type="presParOf" srcId="{8AD36EC2-731C-4F81-80E3-E3F9289A2E0A}" destId="{B27A7865-05DD-4DDC-B1D9-3C9F9B858FAC}" srcOrd="1" destOrd="0" presId="urn:microsoft.com/office/officeart/2005/8/layout/orgChart1"/>
    <dgm:cxn modelId="{6468D4C1-FEC9-456C-9779-E297299689AE}" type="presParOf" srcId="{077E84D4-9706-4F12-AA5C-F4298100CA62}" destId="{FFDF4E7D-EB07-45E3-8762-21BCA64E41AF}" srcOrd="1" destOrd="0" presId="urn:microsoft.com/office/officeart/2005/8/layout/orgChart1"/>
    <dgm:cxn modelId="{D9C36A57-0A1B-4F43-A21A-79C855C25B77}" type="presParOf" srcId="{077E84D4-9706-4F12-AA5C-F4298100CA62}" destId="{EC52F534-D1CC-45D1-A32D-2083FC88F3B9}" srcOrd="2" destOrd="0" presId="urn:microsoft.com/office/officeart/2005/8/layout/orgChart1"/>
    <dgm:cxn modelId="{0C24301F-113A-43EC-B816-09050CEF8CB6}" type="presParOf" srcId="{2BC14BCE-EA76-4B01-90E4-01A9E4999C2C}" destId="{1D8DB1AE-1A98-4AB9-ACDE-BD603ECB263C}" srcOrd="4" destOrd="0" presId="urn:microsoft.com/office/officeart/2005/8/layout/orgChart1"/>
    <dgm:cxn modelId="{2B62EF48-7E9F-43AF-8E1F-71E23A583198}" type="presParOf" srcId="{2BC14BCE-EA76-4B01-90E4-01A9E4999C2C}" destId="{E346E34A-60AB-49AC-8471-9BBEBB1E869B}" srcOrd="5" destOrd="0" presId="urn:microsoft.com/office/officeart/2005/8/layout/orgChart1"/>
    <dgm:cxn modelId="{FFBA7CB9-B154-4880-ABE4-57334BEB9BFF}" type="presParOf" srcId="{E346E34A-60AB-49AC-8471-9BBEBB1E869B}" destId="{43571398-3E55-4A14-983F-7838622D39FF}" srcOrd="0" destOrd="0" presId="urn:microsoft.com/office/officeart/2005/8/layout/orgChart1"/>
    <dgm:cxn modelId="{A7BEE184-06AD-4E09-9C98-F2AA73ACA824}" type="presParOf" srcId="{43571398-3E55-4A14-983F-7838622D39FF}" destId="{CDC24EE2-DA52-460B-9F22-F4251EA2C0E5}" srcOrd="0" destOrd="0" presId="urn:microsoft.com/office/officeart/2005/8/layout/orgChart1"/>
    <dgm:cxn modelId="{F9FCD2B3-4466-4C46-A670-887766A775BD}" type="presParOf" srcId="{43571398-3E55-4A14-983F-7838622D39FF}" destId="{190D8FE9-E065-4C1C-A8C3-1B632064B6A1}" srcOrd="1" destOrd="0" presId="urn:microsoft.com/office/officeart/2005/8/layout/orgChart1"/>
    <dgm:cxn modelId="{607401CB-AD0E-40DD-92C5-CC945A0124A4}" type="presParOf" srcId="{E346E34A-60AB-49AC-8471-9BBEBB1E869B}" destId="{E53008FB-C515-4464-8FFB-A599B5001EB6}" srcOrd="1" destOrd="0" presId="urn:microsoft.com/office/officeart/2005/8/layout/orgChart1"/>
    <dgm:cxn modelId="{644137B8-922A-4326-A736-817767BC6E62}" type="presParOf" srcId="{E346E34A-60AB-49AC-8471-9BBEBB1E869B}" destId="{61B34DEF-03F5-4F05-9666-2BF29B949B8D}" srcOrd="2" destOrd="0" presId="urn:microsoft.com/office/officeart/2005/8/layout/orgChart1"/>
    <dgm:cxn modelId="{45122095-BF5F-4222-B0A4-FFB68E4BA9B3}" type="presParOf" srcId="{2BC14BCE-EA76-4B01-90E4-01A9E4999C2C}" destId="{51070B7C-921C-4D99-8688-B09609F85BE6}" srcOrd="6" destOrd="0" presId="urn:microsoft.com/office/officeart/2005/8/layout/orgChart1"/>
    <dgm:cxn modelId="{5F09308E-B506-48BF-AF09-F1BD182746C9}" type="presParOf" srcId="{2BC14BCE-EA76-4B01-90E4-01A9E4999C2C}" destId="{EA60286B-797E-4A29-B47B-E88A01B1C6DD}" srcOrd="7" destOrd="0" presId="urn:microsoft.com/office/officeart/2005/8/layout/orgChart1"/>
    <dgm:cxn modelId="{E114C882-DAB6-45D2-9A8E-F269AADF8778}" type="presParOf" srcId="{EA60286B-797E-4A29-B47B-E88A01B1C6DD}" destId="{E3FADB59-BB72-4E9F-979E-5EC83CC46650}" srcOrd="0" destOrd="0" presId="urn:microsoft.com/office/officeart/2005/8/layout/orgChart1"/>
    <dgm:cxn modelId="{E650FD7A-0757-46D1-B528-C6583A49F6C1}" type="presParOf" srcId="{E3FADB59-BB72-4E9F-979E-5EC83CC46650}" destId="{08288CAA-F75F-43A2-AF56-610B7422A866}" srcOrd="0" destOrd="0" presId="urn:microsoft.com/office/officeart/2005/8/layout/orgChart1"/>
    <dgm:cxn modelId="{16322805-8CB4-4AB3-B9F7-CBDBB2169A36}" type="presParOf" srcId="{E3FADB59-BB72-4E9F-979E-5EC83CC46650}" destId="{49A541DE-D32F-4859-B4CF-22A0F85AABF0}" srcOrd="1" destOrd="0" presId="urn:microsoft.com/office/officeart/2005/8/layout/orgChart1"/>
    <dgm:cxn modelId="{FADC8AF2-B826-4669-8798-D020FD7F9996}" type="presParOf" srcId="{EA60286B-797E-4A29-B47B-E88A01B1C6DD}" destId="{81E425E1-1E6D-4FA4-ADAA-4743FB31BE62}" srcOrd="1" destOrd="0" presId="urn:microsoft.com/office/officeart/2005/8/layout/orgChart1"/>
    <dgm:cxn modelId="{47074DC3-A138-4449-8D03-1DC1B57F2267}" type="presParOf" srcId="{EA60286B-797E-4A29-B47B-E88A01B1C6DD}" destId="{0F3AD2C7-0FC0-413A-A334-9D05F1B40CCF}" srcOrd="2" destOrd="0" presId="urn:microsoft.com/office/officeart/2005/8/layout/orgChart1"/>
    <dgm:cxn modelId="{C5C6528A-E6D3-4E4E-87BA-FE5C5D4B9C15}" type="presParOf" srcId="{6ECA05A9-CEDB-4A87-8C54-6690B3498EB3}" destId="{AED567F8-F12B-4480-AA51-B01A25A406EA}" srcOrd="2" destOrd="0" presId="urn:microsoft.com/office/officeart/2005/8/layout/orgChart1"/>
    <dgm:cxn modelId="{66FB2DBC-4325-4B01-94B0-3F86644E6C0F}" type="presParOf" srcId="{BB1F6150-C2A0-40C6-832E-E7CA56EB7BD5}" destId="{A2C783F7-0092-42C8-AADC-095DC9C1639F}" srcOrd="2" destOrd="0" presId="urn:microsoft.com/office/officeart/2005/8/layout/orgChart1"/>
    <dgm:cxn modelId="{DA3F4665-64BA-4D3A-8203-FB05BABF7DD1}" type="presParOf" srcId="{BB1F6150-C2A0-40C6-832E-E7CA56EB7BD5}" destId="{1B0EFA76-E329-4699-91F7-AB9938D25DCD}" srcOrd="3" destOrd="0" presId="urn:microsoft.com/office/officeart/2005/8/layout/orgChart1"/>
    <dgm:cxn modelId="{72654641-D96E-476C-A8E2-3C9DB8EDC028}" type="presParOf" srcId="{1B0EFA76-E329-4699-91F7-AB9938D25DCD}" destId="{BD6413AB-2DE4-422C-92E1-3EB40B58FF55}" srcOrd="0" destOrd="0" presId="urn:microsoft.com/office/officeart/2005/8/layout/orgChart1"/>
    <dgm:cxn modelId="{C957A9AF-4C39-4BA3-A59B-90EE4659D99D}" type="presParOf" srcId="{BD6413AB-2DE4-422C-92E1-3EB40B58FF55}" destId="{9A38B1C8-CA7C-431F-814E-5157CF7DE80D}" srcOrd="0" destOrd="0" presId="urn:microsoft.com/office/officeart/2005/8/layout/orgChart1"/>
    <dgm:cxn modelId="{E2431B64-72A0-47E3-8943-5407AC9D4479}" type="presParOf" srcId="{BD6413AB-2DE4-422C-92E1-3EB40B58FF55}" destId="{A0C01FC2-CFE9-4557-A7BF-15C32C38B571}" srcOrd="1" destOrd="0" presId="urn:microsoft.com/office/officeart/2005/8/layout/orgChart1"/>
    <dgm:cxn modelId="{5DFACA28-9B80-4394-9FDB-29E557FEE80D}" type="presParOf" srcId="{1B0EFA76-E329-4699-91F7-AB9938D25DCD}" destId="{8E863091-B74C-406F-94B7-41AA40111D84}" srcOrd="1" destOrd="0" presId="urn:microsoft.com/office/officeart/2005/8/layout/orgChart1"/>
    <dgm:cxn modelId="{B56720DE-10F3-44DE-B72C-546FFCB24F6D}" type="presParOf" srcId="{1B0EFA76-E329-4699-91F7-AB9938D25DCD}" destId="{74E5741E-1E86-4E8A-AF0B-96BFE080F632}" srcOrd="2" destOrd="0" presId="urn:microsoft.com/office/officeart/2005/8/layout/orgChart1"/>
    <dgm:cxn modelId="{4516EAFA-F284-42A5-BDCA-02441C45DCF7}" type="presParOf" srcId="{BB1F6150-C2A0-40C6-832E-E7CA56EB7BD5}" destId="{73907DF7-F7EB-4D27-913E-5DAECD6F8C90}" srcOrd="4" destOrd="0" presId="urn:microsoft.com/office/officeart/2005/8/layout/orgChart1"/>
    <dgm:cxn modelId="{D9DA3A8F-DE45-41D3-BA0B-C7F18916FABA}" type="presParOf" srcId="{BB1F6150-C2A0-40C6-832E-E7CA56EB7BD5}" destId="{6C3CC8FD-F345-4615-9F57-63AB71F77D76}" srcOrd="5" destOrd="0" presId="urn:microsoft.com/office/officeart/2005/8/layout/orgChart1"/>
    <dgm:cxn modelId="{8F74F475-77C8-4F1B-9F6D-D089EAFF3DD0}" type="presParOf" srcId="{6C3CC8FD-F345-4615-9F57-63AB71F77D76}" destId="{2ECE07D9-B888-42B3-824D-A62E8BEB48C8}" srcOrd="0" destOrd="0" presId="urn:microsoft.com/office/officeart/2005/8/layout/orgChart1"/>
    <dgm:cxn modelId="{21F92C85-CF26-491C-A0A5-32AF9CC91EEB}" type="presParOf" srcId="{2ECE07D9-B888-42B3-824D-A62E8BEB48C8}" destId="{39F43885-456F-4879-8BFE-1C12896932A3}" srcOrd="0" destOrd="0" presId="urn:microsoft.com/office/officeart/2005/8/layout/orgChart1"/>
    <dgm:cxn modelId="{D87532D6-D5F6-456D-9D37-C8A4D3B9D2AE}" type="presParOf" srcId="{2ECE07D9-B888-42B3-824D-A62E8BEB48C8}" destId="{4FB28616-BACA-49E4-8097-2E09A72F85D8}" srcOrd="1" destOrd="0" presId="urn:microsoft.com/office/officeart/2005/8/layout/orgChart1"/>
    <dgm:cxn modelId="{650206F8-7669-4155-B0DB-FE8CAE6A2284}" type="presParOf" srcId="{6C3CC8FD-F345-4615-9F57-63AB71F77D76}" destId="{9BD6CD20-3E24-4612-8D80-E32818D54771}" srcOrd="1" destOrd="0" presId="urn:microsoft.com/office/officeart/2005/8/layout/orgChart1"/>
    <dgm:cxn modelId="{4E728B48-C31A-434F-880A-A2CADA9C751A}" type="presParOf" srcId="{9BD6CD20-3E24-4612-8D80-E32818D54771}" destId="{7FBC8EBD-4789-4FAD-8C50-25595A91EDB3}" srcOrd="0" destOrd="0" presId="urn:microsoft.com/office/officeart/2005/8/layout/orgChart1"/>
    <dgm:cxn modelId="{EE81271D-3CA8-4480-A4E5-74363073E57A}" type="presParOf" srcId="{9BD6CD20-3E24-4612-8D80-E32818D54771}" destId="{DFEF7F20-0448-4F1A-B927-1C512F125087}" srcOrd="1" destOrd="0" presId="urn:microsoft.com/office/officeart/2005/8/layout/orgChart1"/>
    <dgm:cxn modelId="{F8E2D2A5-A481-4DEF-A392-707FE50B8481}" type="presParOf" srcId="{DFEF7F20-0448-4F1A-B927-1C512F125087}" destId="{E5DDD4FA-4C1C-45D5-B5D0-264239451468}" srcOrd="0" destOrd="0" presId="urn:microsoft.com/office/officeart/2005/8/layout/orgChart1"/>
    <dgm:cxn modelId="{473C84DE-73D3-4CB0-B317-7A0112F1BC72}" type="presParOf" srcId="{E5DDD4FA-4C1C-45D5-B5D0-264239451468}" destId="{77E14992-CDB4-42E3-8E53-EDE2A747AE75}" srcOrd="0" destOrd="0" presId="urn:microsoft.com/office/officeart/2005/8/layout/orgChart1"/>
    <dgm:cxn modelId="{8D574E55-8C7C-4136-8E87-58520490A509}" type="presParOf" srcId="{E5DDD4FA-4C1C-45D5-B5D0-264239451468}" destId="{D7D9454F-D47C-4905-ABB2-5AF9913E860B}" srcOrd="1" destOrd="0" presId="urn:microsoft.com/office/officeart/2005/8/layout/orgChart1"/>
    <dgm:cxn modelId="{39E486AF-27C0-451D-BAC7-BAD140AF253F}" type="presParOf" srcId="{DFEF7F20-0448-4F1A-B927-1C512F125087}" destId="{D233A682-4E8A-4647-879C-45846EF65892}" srcOrd="1" destOrd="0" presId="urn:microsoft.com/office/officeart/2005/8/layout/orgChart1"/>
    <dgm:cxn modelId="{C4901E96-9EFC-445C-838D-8AC776754C45}" type="presParOf" srcId="{DFEF7F20-0448-4F1A-B927-1C512F125087}" destId="{EE1400D5-A816-4E37-9D67-44A9E369451F}" srcOrd="2" destOrd="0" presId="urn:microsoft.com/office/officeart/2005/8/layout/orgChart1"/>
    <dgm:cxn modelId="{98D1556F-3E40-498D-BDEE-6D4C99A6493A}" type="presParOf" srcId="{6C3CC8FD-F345-4615-9F57-63AB71F77D76}" destId="{601D7D19-AC43-4F5D-A5AD-AA19162F98A2}" srcOrd="2" destOrd="0" presId="urn:microsoft.com/office/officeart/2005/8/layout/orgChart1"/>
    <dgm:cxn modelId="{B8EBE60D-085E-4D77-855F-195E60FB5579}" type="presParOf" srcId="{BB1F6150-C2A0-40C6-832E-E7CA56EB7BD5}" destId="{6B456249-2A5D-4BC5-91C1-2FD5099D22BC}" srcOrd="6" destOrd="0" presId="urn:microsoft.com/office/officeart/2005/8/layout/orgChart1"/>
    <dgm:cxn modelId="{E3AAC856-4481-43B7-9F16-DF99ABF719A8}" type="presParOf" srcId="{BB1F6150-C2A0-40C6-832E-E7CA56EB7BD5}" destId="{3F4B8EC9-D147-4769-8AD1-F489A8D362B0}" srcOrd="7" destOrd="0" presId="urn:microsoft.com/office/officeart/2005/8/layout/orgChart1"/>
    <dgm:cxn modelId="{29389F6B-34D0-4D48-A865-DDF620B2A5EF}" type="presParOf" srcId="{3F4B8EC9-D147-4769-8AD1-F489A8D362B0}" destId="{8B99684D-744B-4355-8D4C-4F38A1425A8E}" srcOrd="0" destOrd="0" presId="urn:microsoft.com/office/officeart/2005/8/layout/orgChart1"/>
    <dgm:cxn modelId="{B55F39A1-4767-4156-A3AC-90A1CBC63256}" type="presParOf" srcId="{8B99684D-744B-4355-8D4C-4F38A1425A8E}" destId="{A2CB6B36-86FE-4B3D-AC0D-843DC48FA5E6}" srcOrd="0" destOrd="0" presId="urn:microsoft.com/office/officeart/2005/8/layout/orgChart1"/>
    <dgm:cxn modelId="{63A654AC-0677-4BA0-BDEC-90A70F0A9B5E}" type="presParOf" srcId="{8B99684D-744B-4355-8D4C-4F38A1425A8E}" destId="{EF6609F1-8BB3-43CF-AA3B-E94CB0660A72}" srcOrd="1" destOrd="0" presId="urn:microsoft.com/office/officeart/2005/8/layout/orgChart1"/>
    <dgm:cxn modelId="{3CF8F629-A227-41F8-A65A-7C278C151DD0}" type="presParOf" srcId="{3F4B8EC9-D147-4769-8AD1-F489A8D362B0}" destId="{348ECE72-FAE6-4B3B-B1F6-F0B275C93832}" srcOrd="1" destOrd="0" presId="urn:microsoft.com/office/officeart/2005/8/layout/orgChart1"/>
    <dgm:cxn modelId="{135A213A-689B-4E4D-826A-3488266E6DBE}" type="presParOf" srcId="{348ECE72-FAE6-4B3B-B1F6-F0B275C93832}" destId="{16360B93-950D-4DBC-BAF6-2D38A501CC72}" srcOrd="0" destOrd="0" presId="urn:microsoft.com/office/officeart/2005/8/layout/orgChart1"/>
    <dgm:cxn modelId="{D295262C-EA38-4723-97D8-0FD31CC1CD13}" type="presParOf" srcId="{348ECE72-FAE6-4B3B-B1F6-F0B275C93832}" destId="{BAB24A8F-A26E-4AF8-A1B2-54F2C580CEFE}" srcOrd="1" destOrd="0" presId="urn:microsoft.com/office/officeart/2005/8/layout/orgChart1"/>
    <dgm:cxn modelId="{CB58E4E4-0157-4B7B-821C-C6B79B99D3DE}" type="presParOf" srcId="{BAB24A8F-A26E-4AF8-A1B2-54F2C580CEFE}" destId="{034B62A7-DBB6-4396-B907-42464053EFA1}" srcOrd="0" destOrd="0" presId="urn:microsoft.com/office/officeart/2005/8/layout/orgChart1"/>
    <dgm:cxn modelId="{7A01462C-188A-41B4-B5F9-A2A5DA6C6EE9}" type="presParOf" srcId="{034B62A7-DBB6-4396-B907-42464053EFA1}" destId="{0038A4CC-77F8-409B-9656-65C3DDF6B080}" srcOrd="0" destOrd="0" presId="urn:microsoft.com/office/officeart/2005/8/layout/orgChart1"/>
    <dgm:cxn modelId="{ABD6AF97-2CAD-415A-82DD-2DA059902216}" type="presParOf" srcId="{034B62A7-DBB6-4396-B907-42464053EFA1}" destId="{94FEDE90-9994-4FED-844E-B34C0B70E63D}" srcOrd="1" destOrd="0" presId="urn:microsoft.com/office/officeart/2005/8/layout/orgChart1"/>
    <dgm:cxn modelId="{4C58BC8E-E51B-4B95-8AFA-A0504B03AF62}" type="presParOf" srcId="{BAB24A8F-A26E-4AF8-A1B2-54F2C580CEFE}" destId="{90641D28-E743-4C58-9407-FD3263880F1D}" srcOrd="1" destOrd="0" presId="urn:microsoft.com/office/officeart/2005/8/layout/orgChart1"/>
    <dgm:cxn modelId="{BC91B9B1-7C02-4C6A-B644-2832B5D22AA9}" type="presParOf" srcId="{BAB24A8F-A26E-4AF8-A1B2-54F2C580CEFE}" destId="{0B0160AE-B1BF-4878-BA39-22591F541B07}" srcOrd="2" destOrd="0" presId="urn:microsoft.com/office/officeart/2005/8/layout/orgChart1"/>
    <dgm:cxn modelId="{BF8D130C-A45B-4556-A8EA-DE1F8B68D0A3}" type="presParOf" srcId="{348ECE72-FAE6-4B3B-B1F6-F0B275C93832}" destId="{E09B7782-9B3C-4D20-BE00-371ABA50D4AF}" srcOrd="2" destOrd="0" presId="urn:microsoft.com/office/officeart/2005/8/layout/orgChart1"/>
    <dgm:cxn modelId="{5A695779-B940-4A30-BCCE-CF606490BA45}" type="presParOf" srcId="{348ECE72-FAE6-4B3B-B1F6-F0B275C93832}" destId="{FCAB53F6-1C4B-4810-A6DD-84B800565139}" srcOrd="3" destOrd="0" presId="urn:microsoft.com/office/officeart/2005/8/layout/orgChart1"/>
    <dgm:cxn modelId="{1B3D9C43-3829-48E2-8150-CB342F113E39}" type="presParOf" srcId="{FCAB53F6-1C4B-4810-A6DD-84B800565139}" destId="{2110DF18-BDFD-4C5D-8383-F922C1529132}" srcOrd="0" destOrd="0" presId="urn:microsoft.com/office/officeart/2005/8/layout/orgChart1"/>
    <dgm:cxn modelId="{3E9A5302-E2D7-4882-9451-3A17E85C1695}" type="presParOf" srcId="{2110DF18-BDFD-4C5D-8383-F922C1529132}" destId="{9EE3CF77-87AB-4943-BFE0-F0DC211520BC}" srcOrd="0" destOrd="0" presId="urn:microsoft.com/office/officeart/2005/8/layout/orgChart1"/>
    <dgm:cxn modelId="{A3941C90-00E5-444C-89F6-88F9A80D5425}" type="presParOf" srcId="{2110DF18-BDFD-4C5D-8383-F922C1529132}" destId="{CCA1B7BB-E5FB-477A-BA1B-6C4903DDE3FB}" srcOrd="1" destOrd="0" presId="urn:microsoft.com/office/officeart/2005/8/layout/orgChart1"/>
    <dgm:cxn modelId="{78834C38-BD73-47F2-881C-576A4290EF25}" type="presParOf" srcId="{FCAB53F6-1C4B-4810-A6DD-84B800565139}" destId="{22F29CE8-5058-400D-B5EA-05647E829F36}" srcOrd="1" destOrd="0" presId="urn:microsoft.com/office/officeart/2005/8/layout/orgChart1"/>
    <dgm:cxn modelId="{3504D807-F4B1-451C-B3E1-A3CB74758B82}" type="presParOf" srcId="{FCAB53F6-1C4B-4810-A6DD-84B800565139}" destId="{23E3119E-3E4C-44E1-9244-3E2053F20144}" srcOrd="2" destOrd="0" presId="urn:microsoft.com/office/officeart/2005/8/layout/orgChart1"/>
    <dgm:cxn modelId="{7A882B48-CB8B-47C8-894E-87C832119286}" type="presParOf" srcId="{348ECE72-FAE6-4B3B-B1F6-F0B275C93832}" destId="{3E15EF8C-F195-4F47-915A-F95CCA2BB6E7}" srcOrd="4" destOrd="0" presId="urn:microsoft.com/office/officeart/2005/8/layout/orgChart1"/>
    <dgm:cxn modelId="{CBD0037E-7E63-4E87-B582-CF6C565DBEDE}" type="presParOf" srcId="{348ECE72-FAE6-4B3B-B1F6-F0B275C93832}" destId="{AB8747C4-3ABB-43F4-AFB3-77B172CF2827}" srcOrd="5" destOrd="0" presId="urn:microsoft.com/office/officeart/2005/8/layout/orgChart1"/>
    <dgm:cxn modelId="{C9798830-6745-4788-AD5A-1B8D2A598DE8}" type="presParOf" srcId="{AB8747C4-3ABB-43F4-AFB3-77B172CF2827}" destId="{4151B6DE-8627-47CA-814A-61D1A8C1F46D}" srcOrd="0" destOrd="0" presId="urn:microsoft.com/office/officeart/2005/8/layout/orgChart1"/>
    <dgm:cxn modelId="{B594F698-D175-40E3-B6F1-2EFF9C04AEB8}" type="presParOf" srcId="{4151B6DE-8627-47CA-814A-61D1A8C1F46D}" destId="{95BBC9B3-CD29-4B0D-AB2A-974FF6D75409}" srcOrd="0" destOrd="0" presId="urn:microsoft.com/office/officeart/2005/8/layout/orgChart1"/>
    <dgm:cxn modelId="{7A5F5336-8919-441E-B8D6-7125CEDD0D58}" type="presParOf" srcId="{4151B6DE-8627-47CA-814A-61D1A8C1F46D}" destId="{32C39E82-D2EA-4BD1-AAC4-C24DC893A989}" srcOrd="1" destOrd="0" presId="urn:microsoft.com/office/officeart/2005/8/layout/orgChart1"/>
    <dgm:cxn modelId="{DD4A3744-075F-47AA-9BD6-0652800EDE9B}" type="presParOf" srcId="{AB8747C4-3ABB-43F4-AFB3-77B172CF2827}" destId="{3ADDF04A-6645-413E-9B9B-D27D1D1D17D8}" srcOrd="1" destOrd="0" presId="urn:microsoft.com/office/officeart/2005/8/layout/orgChart1"/>
    <dgm:cxn modelId="{4B704199-82D6-436E-B50B-8001F03E5267}" type="presParOf" srcId="{AB8747C4-3ABB-43F4-AFB3-77B172CF2827}" destId="{D90F234F-07B4-4D6B-8F9C-A747A5740B4E}" srcOrd="2" destOrd="0" presId="urn:microsoft.com/office/officeart/2005/8/layout/orgChart1"/>
    <dgm:cxn modelId="{E545C15C-DED2-499B-932B-8CD0C0E5C32E}" type="presParOf" srcId="{3F4B8EC9-D147-4769-8AD1-F489A8D362B0}" destId="{07D00CBF-CC7A-4BBE-A157-0872CEAC5E95}" srcOrd="2" destOrd="0" presId="urn:microsoft.com/office/officeart/2005/8/layout/orgChart1"/>
    <dgm:cxn modelId="{753FB9E6-CDB4-4F22-95B5-1168AE37CDA9}" type="presParOf" srcId="{BB1F6150-C2A0-40C6-832E-E7CA56EB7BD5}" destId="{A97898E1-F7E4-41B6-B63B-75D1056B5E66}" srcOrd="8" destOrd="0" presId="urn:microsoft.com/office/officeart/2005/8/layout/orgChart1"/>
    <dgm:cxn modelId="{69751BEF-524D-488E-9520-7F3035DAEC43}" type="presParOf" srcId="{BB1F6150-C2A0-40C6-832E-E7CA56EB7BD5}" destId="{7EFC3C40-CC51-4321-9238-D4E7AAF0FAAE}" srcOrd="9" destOrd="0" presId="urn:microsoft.com/office/officeart/2005/8/layout/orgChart1"/>
    <dgm:cxn modelId="{A4AF8B3D-172F-463D-8670-6E34220629C9}" type="presParOf" srcId="{7EFC3C40-CC51-4321-9238-D4E7AAF0FAAE}" destId="{49EAAD08-C7D5-497A-87E4-0E028EEFB4D7}" srcOrd="0" destOrd="0" presId="urn:microsoft.com/office/officeart/2005/8/layout/orgChart1"/>
    <dgm:cxn modelId="{F95B1ED9-A33F-4A71-A376-9B630A4EE583}" type="presParOf" srcId="{49EAAD08-C7D5-497A-87E4-0E028EEFB4D7}" destId="{EEEC8159-6288-4912-8BCB-ADA957D63617}" srcOrd="0" destOrd="0" presId="urn:microsoft.com/office/officeart/2005/8/layout/orgChart1"/>
    <dgm:cxn modelId="{7430E949-4B33-43A8-B99B-E782281CCFA9}" type="presParOf" srcId="{49EAAD08-C7D5-497A-87E4-0E028EEFB4D7}" destId="{1EB72CEA-7ADA-4D6B-839E-9E389A3EEE52}" srcOrd="1" destOrd="0" presId="urn:microsoft.com/office/officeart/2005/8/layout/orgChart1"/>
    <dgm:cxn modelId="{C9883354-1FE9-44E5-9B23-3E49A74A06DC}" type="presParOf" srcId="{7EFC3C40-CC51-4321-9238-D4E7AAF0FAAE}" destId="{F9A19CDC-A839-4461-8819-2518474FAC8E}" srcOrd="1" destOrd="0" presId="urn:microsoft.com/office/officeart/2005/8/layout/orgChart1"/>
    <dgm:cxn modelId="{45083BF8-C9A9-4171-A7D3-196F9FDDD779}" type="presParOf" srcId="{F9A19CDC-A839-4461-8819-2518474FAC8E}" destId="{A1B01160-FF86-4081-A04E-F0BFCA3FED1B}" srcOrd="0" destOrd="0" presId="urn:microsoft.com/office/officeart/2005/8/layout/orgChart1"/>
    <dgm:cxn modelId="{9B49070E-17EE-4681-90A3-9BCA83C01265}" type="presParOf" srcId="{F9A19CDC-A839-4461-8819-2518474FAC8E}" destId="{339FD1FD-6F43-4D90-A680-0A33E836CBD4}" srcOrd="1" destOrd="0" presId="urn:microsoft.com/office/officeart/2005/8/layout/orgChart1"/>
    <dgm:cxn modelId="{5C90E2C8-B3F5-4647-82D4-BED1032F0A81}" type="presParOf" srcId="{339FD1FD-6F43-4D90-A680-0A33E836CBD4}" destId="{CD52C89D-1916-49F7-A67D-3EBBF3A66E20}" srcOrd="0" destOrd="0" presId="urn:microsoft.com/office/officeart/2005/8/layout/orgChart1"/>
    <dgm:cxn modelId="{91857E58-1FBE-460C-A0E9-392EDB0BC484}" type="presParOf" srcId="{CD52C89D-1916-49F7-A67D-3EBBF3A66E20}" destId="{4A7F8E2E-808F-44D6-8D54-A588D2C0933B}" srcOrd="0" destOrd="0" presId="urn:microsoft.com/office/officeart/2005/8/layout/orgChart1"/>
    <dgm:cxn modelId="{5C1AEE0E-24B5-4F8D-BC27-8754A6C4B22B}" type="presParOf" srcId="{CD52C89D-1916-49F7-A67D-3EBBF3A66E20}" destId="{A1CEE4AB-77D9-4516-84FA-60A7FD705C72}" srcOrd="1" destOrd="0" presId="urn:microsoft.com/office/officeart/2005/8/layout/orgChart1"/>
    <dgm:cxn modelId="{D1DDAC09-0E3E-4C91-9723-8B2B04FE264C}" type="presParOf" srcId="{339FD1FD-6F43-4D90-A680-0A33E836CBD4}" destId="{4D606243-1841-4A00-8AE5-1F3F33BF50FB}" srcOrd="1" destOrd="0" presId="urn:microsoft.com/office/officeart/2005/8/layout/orgChart1"/>
    <dgm:cxn modelId="{CAA5A14D-4E33-4DE6-962A-CED02E3A16B3}" type="presParOf" srcId="{339FD1FD-6F43-4D90-A680-0A33E836CBD4}" destId="{DFF73359-BFB2-4C40-9B9E-BC3FED085472}" srcOrd="2" destOrd="0" presId="urn:microsoft.com/office/officeart/2005/8/layout/orgChart1"/>
    <dgm:cxn modelId="{573B961F-7281-4B69-8CBE-59B71C3B4993}" type="presParOf" srcId="{7EFC3C40-CC51-4321-9238-D4E7AAF0FAAE}" destId="{87BAB643-FDA0-4B91-B73E-1D13EEF05028}" srcOrd="2" destOrd="0" presId="urn:microsoft.com/office/officeart/2005/8/layout/orgChart1"/>
    <dgm:cxn modelId="{0339FD91-2EBB-40A4-8E3C-2D9C641C113A}" type="presParOf" srcId="{8C15186E-AE33-4941-90B8-4FAB37ADCA21}" destId="{11C323DC-3C7A-4212-A05A-FA57210E1D85}" srcOrd="2" destOrd="0" presId="urn:microsoft.com/office/officeart/2005/8/layout/orgChart1"/>
  </dgm:cxnLst>
  <dgm:bg/>
  <dgm:whole/>
</dgm:dataModel>
</file>

<file path=ppt/diagrams/data4.xml><?xml version="1.0" encoding="utf-8"?>
<dgm:dataModel xmlns:dgm="http://schemas.openxmlformats.org/drawingml/2006/diagram" xmlns:a="http://schemas.openxmlformats.org/drawingml/2006/main">
  <dgm:ptLst>
    <dgm:pt modelId="{58A1887C-9332-49D2-A593-9999F4545EFC}" type="doc">
      <dgm:prSet loTypeId="urn:microsoft.com/office/officeart/2005/8/layout/orgChart1" loCatId="hierarchy" qsTypeId="urn:microsoft.com/office/officeart/2005/8/quickstyle/3d6" qsCatId="3D" csTypeId="urn:microsoft.com/office/officeart/2005/8/colors/colorful1" csCatId="colorful" phldr="1"/>
      <dgm:spPr/>
      <dgm:t>
        <a:bodyPr/>
        <a:lstStyle/>
        <a:p>
          <a:pPr rtl="1"/>
          <a:endParaRPr lang="ar-SA"/>
        </a:p>
      </dgm:t>
    </dgm:pt>
    <dgm:pt modelId="{C275C1B1-10B6-4F6F-8622-4A4CC8554808}">
      <dgm:prSet phldrT="[نص]" custT="1"/>
      <dgm:spPr/>
      <dgm:t>
        <a:bodyPr/>
        <a:lstStyle/>
        <a:p>
          <a:pPr rtl="1"/>
          <a:r>
            <a:rPr lang="ar-SA" sz="1400" b="1" dirty="0" smtClean="0">
              <a:effectLst>
                <a:outerShdw blurRad="38100" dist="38100" dir="2700000" algn="tl">
                  <a:srgbClr val="000000">
                    <a:alpha val="43137"/>
                  </a:srgbClr>
                </a:outerShdw>
              </a:effectLst>
            </a:rPr>
            <a:t>التسويق</a:t>
          </a:r>
          <a:endParaRPr lang="ar-SA" sz="1400" b="1" dirty="0">
            <a:effectLst>
              <a:outerShdw blurRad="38100" dist="38100" dir="2700000" algn="tl">
                <a:srgbClr val="000000">
                  <a:alpha val="43137"/>
                </a:srgbClr>
              </a:outerShdw>
            </a:effectLst>
          </a:endParaRPr>
        </a:p>
      </dgm:t>
    </dgm:pt>
    <dgm:pt modelId="{1A80F6E0-8314-4F87-9A66-6B016C1C74D9}" type="parTrans" cxnId="{D7223C1B-79D1-411F-93C5-0812CEAAC971}">
      <dgm:prSet/>
      <dgm:spPr/>
      <dgm:t>
        <a:bodyPr/>
        <a:lstStyle/>
        <a:p>
          <a:pPr rtl="1"/>
          <a:endParaRPr lang="ar-SA" sz="3200" b="1">
            <a:effectLst>
              <a:outerShdw blurRad="38100" dist="38100" dir="2700000" algn="tl">
                <a:srgbClr val="000000">
                  <a:alpha val="43137"/>
                </a:srgbClr>
              </a:outerShdw>
            </a:effectLst>
          </a:endParaRPr>
        </a:p>
      </dgm:t>
    </dgm:pt>
    <dgm:pt modelId="{FEA1481C-49A3-4DE2-85F7-D16202C23FB2}" type="sibTrans" cxnId="{D7223C1B-79D1-411F-93C5-0812CEAAC971}">
      <dgm:prSet/>
      <dgm:spPr/>
      <dgm:t>
        <a:bodyPr/>
        <a:lstStyle/>
        <a:p>
          <a:pPr rtl="1"/>
          <a:endParaRPr lang="ar-SA"/>
        </a:p>
      </dgm:t>
    </dgm:pt>
    <dgm:pt modelId="{DD254143-2CA4-4EEF-84CF-1BF24FF5D29F}">
      <dgm:prSet custT="1"/>
      <dgm:spPr/>
      <dgm:t>
        <a:bodyPr/>
        <a:lstStyle/>
        <a:p>
          <a:pPr rtl="1"/>
          <a:r>
            <a:rPr lang="ar-SA" sz="1400" b="1" dirty="0" smtClean="0">
              <a:effectLst>
                <a:outerShdw blurRad="38100" dist="38100" dir="2700000" algn="tl">
                  <a:srgbClr val="000000">
                    <a:alpha val="43137"/>
                  </a:srgbClr>
                </a:outerShdw>
              </a:effectLst>
            </a:rPr>
            <a:t>الدعاية </a:t>
          </a:r>
          <a:r>
            <a:rPr lang="ar-SA" sz="1400" b="1" dirty="0" err="1" smtClean="0">
              <a:effectLst>
                <a:outerShdw blurRad="38100" dist="38100" dir="2700000" algn="tl">
                  <a:srgbClr val="000000">
                    <a:alpha val="43137"/>
                  </a:srgbClr>
                </a:outerShdw>
              </a:effectLst>
            </a:rPr>
            <a:t>و</a:t>
          </a:r>
          <a:r>
            <a:rPr lang="ar-SA" sz="1400" b="1" dirty="0" smtClean="0">
              <a:effectLst>
                <a:outerShdw blurRad="38100" dist="38100" dir="2700000" algn="tl">
                  <a:srgbClr val="000000">
                    <a:alpha val="43137"/>
                  </a:srgbClr>
                </a:outerShdw>
              </a:effectLst>
            </a:rPr>
            <a:t> الإعلان </a:t>
          </a:r>
          <a:endParaRPr lang="en-US" sz="1400" b="1" dirty="0" smtClean="0">
            <a:effectLst>
              <a:outerShdw blurRad="38100" dist="38100" dir="2700000" algn="tl">
                <a:srgbClr val="000000">
                  <a:alpha val="43137"/>
                </a:srgbClr>
              </a:outerShdw>
            </a:effectLst>
          </a:endParaRPr>
        </a:p>
      </dgm:t>
    </dgm:pt>
    <dgm:pt modelId="{A1C65138-41F5-412B-BB9F-701FA14CB3E3}" type="parTrans" cxnId="{4D600C48-7344-4B86-828C-D62A355D4334}">
      <dgm:prSet/>
      <dgm:spPr/>
      <dgm:t>
        <a:bodyPr/>
        <a:lstStyle/>
        <a:p>
          <a:pPr rtl="1"/>
          <a:endParaRPr lang="ar-SA" sz="3200" b="1">
            <a:effectLst>
              <a:outerShdw blurRad="38100" dist="38100" dir="2700000" algn="tl">
                <a:srgbClr val="000000">
                  <a:alpha val="43137"/>
                </a:srgbClr>
              </a:outerShdw>
            </a:effectLst>
          </a:endParaRPr>
        </a:p>
      </dgm:t>
    </dgm:pt>
    <dgm:pt modelId="{7DFEBEFA-E9B9-4ED0-9F92-A40F602EDE60}" type="sibTrans" cxnId="{4D600C48-7344-4B86-828C-D62A355D4334}">
      <dgm:prSet/>
      <dgm:spPr/>
      <dgm:t>
        <a:bodyPr/>
        <a:lstStyle/>
        <a:p>
          <a:pPr rtl="1"/>
          <a:endParaRPr lang="ar-SA"/>
        </a:p>
      </dgm:t>
    </dgm:pt>
    <dgm:pt modelId="{F705FAA1-1DEE-4249-BF06-4AFDC92F2347}">
      <dgm:prSet custT="1"/>
      <dgm:spPr/>
      <dgm:t>
        <a:bodyPr/>
        <a:lstStyle/>
        <a:p>
          <a:pPr rtl="1"/>
          <a:r>
            <a:rPr lang="ar-SA" sz="2000" b="1" dirty="0" smtClean="0">
              <a:effectLst>
                <a:outerShdw blurRad="38100" dist="38100" dir="2700000" algn="tl">
                  <a:srgbClr val="000000">
                    <a:alpha val="43137"/>
                  </a:srgbClr>
                </a:outerShdw>
              </a:effectLst>
            </a:rPr>
            <a:t>المزيج </a:t>
          </a:r>
          <a:r>
            <a:rPr lang="ar-SA" sz="2000" b="1" dirty="0" err="1" smtClean="0">
              <a:effectLst>
                <a:outerShdw blurRad="38100" dist="38100" dir="2700000" algn="tl">
                  <a:srgbClr val="000000">
                    <a:alpha val="43137"/>
                  </a:srgbClr>
                </a:outerShdw>
              </a:effectLst>
            </a:rPr>
            <a:t>التسويقى</a:t>
          </a:r>
          <a:r>
            <a:rPr lang="ar-SA" sz="2000" b="1" dirty="0" smtClean="0">
              <a:effectLst>
                <a:outerShdw blurRad="38100" dist="38100" dir="2700000" algn="tl">
                  <a:srgbClr val="000000">
                    <a:alpha val="43137"/>
                  </a:srgbClr>
                </a:outerShdw>
              </a:effectLst>
            </a:rPr>
            <a:t> </a:t>
          </a:r>
          <a:endParaRPr lang="ar-SA" sz="2000" b="1" dirty="0">
            <a:effectLst>
              <a:outerShdw blurRad="38100" dist="38100" dir="2700000" algn="tl">
                <a:srgbClr val="000000">
                  <a:alpha val="43137"/>
                </a:srgbClr>
              </a:outerShdw>
            </a:effectLst>
          </a:endParaRPr>
        </a:p>
      </dgm:t>
    </dgm:pt>
    <dgm:pt modelId="{48E53261-FEF8-441A-9CB6-DBDEC51E9FCF}" type="parTrans" cxnId="{C69867D3-45F8-4625-BCC5-DA6ADFA96131}">
      <dgm:prSet/>
      <dgm:spPr/>
      <dgm:t>
        <a:bodyPr/>
        <a:lstStyle/>
        <a:p>
          <a:pPr rtl="1"/>
          <a:endParaRPr lang="ar-SA" sz="3200" b="1">
            <a:effectLst>
              <a:outerShdw blurRad="38100" dist="38100" dir="2700000" algn="tl">
                <a:srgbClr val="000000">
                  <a:alpha val="43137"/>
                </a:srgbClr>
              </a:outerShdw>
            </a:effectLst>
          </a:endParaRPr>
        </a:p>
      </dgm:t>
    </dgm:pt>
    <dgm:pt modelId="{2CEEF451-9A6F-4AEE-B850-E71136037982}" type="sibTrans" cxnId="{C69867D3-45F8-4625-BCC5-DA6ADFA96131}">
      <dgm:prSet/>
      <dgm:spPr/>
      <dgm:t>
        <a:bodyPr/>
        <a:lstStyle/>
        <a:p>
          <a:pPr rtl="1"/>
          <a:endParaRPr lang="ar-SA"/>
        </a:p>
      </dgm:t>
    </dgm:pt>
    <dgm:pt modelId="{4C8D22A3-22FC-4FE8-9377-550A17280FB7}">
      <dgm:prSet custT="1"/>
      <dgm:spPr/>
      <dgm:t>
        <a:bodyPr/>
        <a:lstStyle/>
        <a:p>
          <a:pPr rtl="1">
            <a:lnSpc>
              <a:spcPct val="100000"/>
            </a:lnSpc>
          </a:pPr>
          <a:r>
            <a:rPr lang="ar-SA" sz="1400" b="1" dirty="0" smtClean="0">
              <a:effectLst>
                <a:outerShdw blurRad="38100" dist="38100" dir="2700000" algn="tl">
                  <a:srgbClr val="000000">
                    <a:alpha val="43137"/>
                  </a:srgbClr>
                </a:outerShdw>
              </a:effectLst>
            </a:rPr>
            <a:t>تخطيط للمنتج</a:t>
          </a:r>
        </a:p>
        <a:p>
          <a:pPr rtl="1">
            <a:lnSpc>
              <a:spcPct val="90000"/>
            </a:lnSpc>
          </a:pPr>
          <a:endParaRPr lang="ar-SA" sz="1400" b="1" dirty="0" smtClean="0">
            <a:effectLst>
              <a:outerShdw blurRad="38100" dist="38100" dir="2700000" algn="tl">
                <a:srgbClr val="000000">
                  <a:alpha val="43137"/>
                </a:srgbClr>
              </a:outerShdw>
            </a:effectLst>
          </a:endParaRPr>
        </a:p>
      </dgm:t>
    </dgm:pt>
    <dgm:pt modelId="{A1B306BC-EEBD-4170-B1C2-1BAB2FBC7AC4}" type="parTrans" cxnId="{C0FC42DC-48DE-4FF6-B49F-59F4D1944057}">
      <dgm:prSet/>
      <dgm:spPr/>
      <dgm:t>
        <a:bodyPr/>
        <a:lstStyle/>
        <a:p>
          <a:pPr rtl="1"/>
          <a:endParaRPr lang="ar-SA" sz="3200" b="1">
            <a:effectLst>
              <a:outerShdw blurRad="38100" dist="38100" dir="2700000" algn="tl">
                <a:srgbClr val="000000">
                  <a:alpha val="43137"/>
                </a:srgbClr>
              </a:outerShdw>
            </a:effectLst>
          </a:endParaRPr>
        </a:p>
      </dgm:t>
    </dgm:pt>
    <dgm:pt modelId="{703CFC65-33C4-4BBE-AFDA-655956CA6847}" type="sibTrans" cxnId="{C0FC42DC-48DE-4FF6-B49F-59F4D1944057}">
      <dgm:prSet/>
      <dgm:spPr/>
      <dgm:t>
        <a:bodyPr/>
        <a:lstStyle/>
        <a:p>
          <a:pPr rtl="1"/>
          <a:endParaRPr lang="ar-SA"/>
        </a:p>
      </dgm:t>
    </dgm:pt>
    <dgm:pt modelId="{C4D3CC8C-4B13-4E89-B2D1-69939FE91B22}">
      <dgm:prSet custT="1"/>
      <dgm:spPr/>
      <dgm:t>
        <a:bodyPr/>
        <a:lstStyle/>
        <a:p>
          <a:pPr rtl="1"/>
          <a:r>
            <a:rPr lang="ar-SA" sz="1400" b="1" dirty="0" smtClean="0">
              <a:effectLst>
                <a:outerShdw blurRad="38100" dist="38100" dir="2700000" algn="tl">
                  <a:srgbClr val="000000">
                    <a:alpha val="43137"/>
                  </a:srgbClr>
                </a:outerShdw>
              </a:effectLst>
            </a:rPr>
            <a:t>قوائم المطبوعات</a:t>
          </a:r>
        </a:p>
      </dgm:t>
    </dgm:pt>
    <dgm:pt modelId="{4DC14883-49ED-4960-8DC4-E3795657C6F4}" type="parTrans" cxnId="{D809A2E7-A062-4E00-A235-1505183D0578}">
      <dgm:prSet/>
      <dgm:spPr/>
      <dgm:t>
        <a:bodyPr/>
        <a:lstStyle/>
        <a:p>
          <a:pPr rtl="1"/>
          <a:endParaRPr lang="ar-SA" sz="3200" b="1">
            <a:effectLst>
              <a:outerShdw blurRad="38100" dist="38100" dir="2700000" algn="tl">
                <a:srgbClr val="000000">
                  <a:alpha val="43137"/>
                </a:srgbClr>
              </a:outerShdw>
            </a:effectLst>
          </a:endParaRPr>
        </a:p>
      </dgm:t>
    </dgm:pt>
    <dgm:pt modelId="{9D060E3D-ED68-44CB-ADF5-D106A3EE48F7}" type="sibTrans" cxnId="{D809A2E7-A062-4E00-A235-1505183D0578}">
      <dgm:prSet/>
      <dgm:spPr/>
      <dgm:t>
        <a:bodyPr/>
        <a:lstStyle/>
        <a:p>
          <a:pPr rtl="1"/>
          <a:endParaRPr lang="ar-SA"/>
        </a:p>
      </dgm:t>
    </dgm:pt>
    <dgm:pt modelId="{08661D20-EE53-454B-A0DB-3E905B00E0F4}">
      <dgm:prSet custT="1"/>
      <dgm:spPr/>
      <dgm:t>
        <a:bodyPr/>
        <a:lstStyle/>
        <a:p>
          <a:pPr rtl="1"/>
          <a:r>
            <a:rPr lang="ar-SA" sz="1400" b="1" dirty="0" smtClean="0">
              <a:effectLst>
                <a:outerShdw blurRad="38100" dist="38100" dir="2700000" algn="tl">
                  <a:srgbClr val="000000">
                    <a:alpha val="43137"/>
                  </a:srgbClr>
                </a:outerShdw>
              </a:effectLst>
            </a:rPr>
            <a:t>التسعير</a:t>
          </a:r>
          <a:endParaRPr lang="ar-SA" sz="1400" b="1" dirty="0">
            <a:effectLst>
              <a:outerShdw blurRad="38100" dist="38100" dir="2700000" algn="tl">
                <a:srgbClr val="000000">
                  <a:alpha val="43137"/>
                </a:srgbClr>
              </a:outerShdw>
            </a:effectLst>
          </a:endParaRPr>
        </a:p>
      </dgm:t>
    </dgm:pt>
    <dgm:pt modelId="{72D0E979-ACAB-4C64-9BA9-190DCC0E0791}" type="parTrans" cxnId="{F743ED36-B039-4323-A595-AAE519110BEF}">
      <dgm:prSet/>
      <dgm:spPr/>
      <dgm:t>
        <a:bodyPr/>
        <a:lstStyle/>
        <a:p>
          <a:pPr rtl="1"/>
          <a:endParaRPr lang="ar-SA" sz="3200" b="1">
            <a:effectLst>
              <a:outerShdw blurRad="38100" dist="38100" dir="2700000" algn="tl">
                <a:srgbClr val="000000">
                  <a:alpha val="43137"/>
                </a:srgbClr>
              </a:outerShdw>
            </a:effectLst>
          </a:endParaRPr>
        </a:p>
      </dgm:t>
    </dgm:pt>
    <dgm:pt modelId="{B9F65641-647E-4D33-BC6C-752314DDB0F7}" type="sibTrans" cxnId="{F743ED36-B039-4323-A595-AAE519110BEF}">
      <dgm:prSet/>
      <dgm:spPr/>
      <dgm:t>
        <a:bodyPr/>
        <a:lstStyle/>
        <a:p>
          <a:pPr rtl="1"/>
          <a:endParaRPr lang="ar-SA"/>
        </a:p>
      </dgm:t>
    </dgm:pt>
    <dgm:pt modelId="{8A116A09-2CBE-4325-A4D3-FD2D9DC9F14F}">
      <dgm:prSet custT="1"/>
      <dgm:spPr/>
      <dgm:t>
        <a:bodyPr/>
        <a:lstStyle/>
        <a:p>
          <a:pPr rtl="1"/>
          <a:r>
            <a:rPr lang="ar-SA" sz="1400" b="1" smtClean="0">
              <a:effectLst>
                <a:outerShdw blurRad="38100" dist="38100" dir="2700000" algn="tl">
                  <a:srgbClr val="000000">
                    <a:alpha val="43137"/>
                  </a:srgbClr>
                </a:outerShdw>
              </a:effectLst>
            </a:rPr>
            <a:t>النسخ المجانية</a:t>
          </a:r>
          <a:endParaRPr lang="ar-SA" sz="1400" b="1">
            <a:effectLst>
              <a:outerShdw blurRad="38100" dist="38100" dir="2700000" algn="tl">
                <a:srgbClr val="000000">
                  <a:alpha val="43137"/>
                </a:srgbClr>
              </a:outerShdw>
            </a:effectLst>
          </a:endParaRPr>
        </a:p>
      </dgm:t>
    </dgm:pt>
    <dgm:pt modelId="{DDE3FD66-DE04-4455-BE02-0213D928D8A3}" type="parTrans" cxnId="{0544A5B4-871D-4DCB-8150-9B7D36A2C466}">
      <dgm:prSet/>
      <dgm:spPr/>
      <dgm:t>
        <a:bodyPr/>
        <a:lstStyle/>
        <a:p>
          <a:pPr rtl="1"/>
          <a:endParaRPr lang="ar-SA" sz="3200" b="1">
            <a:effectLst>
              <a:outerShdw blurRad="38100" dist="38100" dir="2700000" algn="tl">
                <a:srgbClr val="000000">
                  <a:alpha val="43137"/>
                </a:srgbClr>
              </a:outerShdw>
            </a:effectLst>
          </a:endParaRPr>
        </a:p>
      </dgm:t>
    </dgm:pt>
    <dgm:pt modelId="{4E4F6BED-3179-41ED-A0F1-6E42139794DD}" type="sibTrans" cxnId="{0544A5B4-871D-4DCB-8150-9B7D36A2C466}">
      <dgm:prSet/>
      <dgm:spPr/>
      <dgm:t>
        <a:bodyPr/>
        <a:lstStyle/>
        <a:p>
          <a:pPr rtl="1"/>
          <a:endParaRPr lang="ar-SA"/>
        </a:p>
      </dgm:t>
    </dgm:pt>
    <dgm:pt modelId="{1EBD4A6A-8934-49E6-9D31-BA893B51EF96}">
      <dgm:prSet custT="1"/>
      <dgm:spPr/>
      <dgm:t>
        <a:bodyPr/>
        <a:lstStyle/>
        <a:p>
          <a:pPr rtl="1"/>
          <a:r>
            <a:rPr lang="ar-SA" sz="1400" b="1" smtClean="0">
              <a:effectLst>
                <a:outerShdw blurRad="38100" dist="38100" dir="2700000" algn="tl">
                  <a:srgbClr val="000000">
                    <a:alpha val="43137"/>
                  </a:srgbClr>
                </a:outerShdw>
              </a:effectLst>
            </a:rPr>
            <a:t>المعارض المحلية والدولية</a:t>
          </a:r>
          <a:endParaRPr lang="ar-SA" sz="1400" b="1">
            <a:effectLst>
              <a:outerShdw blurRad="38100" dist="38100" dir="2700000" algn="tl">
                <a:srgbClr val="000000">
                  <a:alpha val="43137"/>
                </a:srgbClr>
              </a:outerShdw>
            </a:effectLst>
          </a:endParaRPr>
        </a:p>
      </dgm:t>
    </dgm:pt>
    <dgm:pt modelId="{0DC4C213-2751-4F21-9F35-770429C30E8D}" type="parTrans" cxnId="{DC550947-6DE5-43DB-B177-AE9F2966E216}">
      <dgm:prSet/>
      <dgm:spPr/>
      <dgm:t>
        <a:bodyPr/>
        <a:lstStyle/>
        <a:p>
          <a:pPr rtl="1"/>
          <a:endParaRPr lang="ar-SA" sz="3200" b="1">
            <a:effectLst>
              <a:outerShdw blurRad="38100" dist="38100" dir="2700000" algn="tl">
                <a:srgbClr val="000000">
                  <a:alpha val="43137"/>
                </a:srgbClr>
              </a:outerShdw>
            </a:effectLst>
          </a:endParaRPr>
        </a:p>
      </dgm:t>
    </dgm:pt>
    <dgm:pt modelId="{072C70E2-CC34-4E63-A7FC-2A9505C00B52}" type="sibTrans" cxnId="{DC550947-6DE5-43DB-B177-AE9F2966E216}">
      <dgm:prSet/>
      <dgm:spPr/>
      <dgm:t>
        <a:bodyPr/>
        <a:lstStyle/>
        <a:p>
          <a:pPr rtl="1"/>
          <a:endParaRPr lang="ar-SA"/>
        </a:p>
      </dgm:t>
    </dgm:pt>
    <dgm:pt modelId="{6CAC39BA-8E20-4F09-A6C3-7609121E44AF}">
      <dgm:prSet custT="1"/>
      <dgm:spPr/>
      <dgm:t>
        <a:bodyPr/>
        <a:lstStyle/>
        <a:p>
          <a:pPr rtl="1"/>
          <a:r>
            <a:rPr lang="ar-SA" sz="1400" b="1" smtClean="0">
              <a:effectLst>
                <a:outerShdw blurRad="38100" dist="38100" dir="2700000" algn="tl">
                  <a:srgbClr val="000000">
                    <a:alpha val="43137"/>
                  </a:srgbClr>
                </a:outerShdw>
              </a:effectLst>
            </a:rPr>
            <a:t>الإعلان في الإذاعة والتليفزيون</a:t>
          </a:r>
          <a:endParaRPr lang="ar-SA" sz="1400" b="1">
            <a:effectLst>
              <a:outerShdw blurRad="38100" dist="38100" dir="2700000" algn="tl">
                <a:srgbClr val="000000">
                  <a:alpha val="43137"/>
                </a:srgbClr>
              </a:outerShdw>
            </a:effectLst>
          </a:endParaRPr>
        </a:p>
      </dgm:t>
    </dgm:pt>
    <dgm:pt modelId="{63FE207D-3ABD-4E6F-BA43-8DEE18106F0C}" type="parTrans" cxnId="{51839D4E-EAA6-4E88-993E-4D9309BC104C}">
      <dgm:prSet/>
      <dgm:spPr/>
      <dgm:t>
        <a:bodyPr/>
        <a:lstStyle/>
        <a:p>
          <a:pPr rtl="1"/>
          <a:endParaRPr lang="ar-SA" sz="3200" b="1">
            <a:effectLst>
              <a:outerShdw blurRad="38100" dist="38100" dir="2700000" algn="tl">
                <a:srgbClr val="000000">
                  <a:alpha val="43137"/>
                </a:srgbClr>
              </a:outerShdw>
            </a:effectLst>
          </a:endParaRPr>
        </a:p>
      </dgm:t>
    </dgm:pt>
    <dgm:pt modelId="{FAB097B0-9B6D-4189-81EE-B81C686C542E}" type="sibTrans" cxnId="{51839D4E-EAA6-4E88-993E-4D9309BC104C}">
      <dgm:prSet/>
      <dgm:spPr/>
      <dgm:t>
        <a:bodyPr/>
        <a:lstStyle/>
        <a:p>
          <a:pPr rtl="1"/>
          <a:endParaRPr lang="ar-SA"/>
        </a:p>
      </dgm:t>
    </dgm:pt>
    <dgm:pt modelId="{AA87192A-F406-404C-89B7-296BDEA99AF1}">
      <dgm:prSet custT="1"/>
      <dgm:spPr/>
      <dgm:t>
        <a:bodyPr/>
        <a:lstStyle/>
        <a:p>
          <a:pPr rtl="1"/>
          <a:r>
            <a:rPr lang="ar-SA" sz="1400" b="1" dirty="0" smtClean="0">
              <a:effectLst>
                <a:outerShdw blurRad="38100" dist="38100" dir="2700000" algn="tl">
                  <a:srgbClr val="000000">
                    <a:alpha val="43137"/>
                  </a:srgbClr>
                </a:outerShdw>
              </a:effectLst>
            </a:rPr>
            <a:t>الملصقات وأظهر الكتب والمنشورات  </a:t>
          </a:r>
          <a:endParaRPr lang="ar-SA" sz="1400" b="1" dirty="0">
            <a:effectLst>
              <a:outerShdw blurRad="38100" dist="38100" dir="2700000" algn="tl">
                <a:srgbClr val="000000">
                  <a:alpha val="43137"/>
                </a:srgbClr>
              </a:outerShdw>
            </a:effectLst>
          </a:endParaRPr>
        </a:p>
      </dgm:t>
    </dgm:pt>
    <dgm:pt modelId="{81852FD1-12FE-45EA-ACB3-6D3EF6586AA8}" type="parTrans" cxnId="{D8B67C59-D48D-4104-9A40-59AED6F0171C}">
      <dgm:prSet/>
      <dgm:spPr/>
      <dgm:t>
        <a:bodyPr/>
        <a:lstStyle/>
        <a:p>
          <a:pPr rtl="1"/>
          <a:endParaRPr lang="ar-SA" sz="3200" b="1">
            <a:effectLst>
              <a:outerShdw blurRad="38100" dist="38100" dir="2700000" algn="tl">
                <a:srgbClr val="000000">
                  <a:alpha val="43137"/>
                </a:srgbClr>
              </a:outerShdw>
            </a:effectLst>
          </a:endParaRPr>
        </a:p>
      </dgm:t>
    </dgm:pt>
    <dgm:pt modelId="{4D162597-2CF9-41E4-A05A-85AEDFBD2F6E}" type="sibTrans" cxnId="{D8B67C59-D48D-4104-9A40-59AED6F0171C}">
      <dgm:prSet/>
      <dgm:spPr/>
      <dgm:t>
        <a:bodyPr/>
        <a:lstStyle/>
        <a:p>
          <a:pPr rtl="1"/>
          <a:endParaRPr lang="ar-SA"/>
        </a:p>
      </dgm:t>
    </dgm:pt>
    <dgm:pt modelId="{C56BFE8F-8AD6-4706-858E-EE2B3FA450D8}">
      <dgm:prSet custT="1"/>
      <dgm:spPr/>
      <dgm:t>
        <a:bodyPr/>
        <a:lstStyle/>
        <a:p>
          <a:pPr rtl="1"/>
          <a:r>
            <a:rPr lang="ar-SA" sz="1400" b="1" smtClean="0">
              <a:effectLst>
                <a:outerShdw blurRad="38100" dist="38100" dir="2700000" algn="tl">
                  <a:srgbClr val="000000">
                    <a:alpha val="43137"/>
                  </a:srgbClr>
                </a:outerShdw>
              </a:effectLst>
            </a:rPr>
            <a:t>العرض في واجهات المتاجر</a:t>
          </a:r>
          <a:endParaRPr lang="ar-SA" sz="1400" b="1">
            <a:effectLst>
              <a:outerShdw blurRad="38100" dist="38100" dir="2700000" algn="tl">
                <a:srgbClr val="000000">
                  <a:alpha val="43137"/>
                </a:srgbClr>
              </a:outerShdw>
            </a:effectLst>
          </a:endParaRPr>
        </a:p>
      </dgm:t>
    </dgm:pt>
    <dgm:pt modelId="{C05FC9E3-C073-4D12-9BB2-7C3D8BFF0D19}" type="parTrans" cxnId="{4F88BB94-45C7-4013-862B-0ED943312785}">
      <dgm:prSet/>
      <dgm:spPr/>
      <dgm:t>
        <a:bodyPr/>
        <a:lstStyle/>
        <a:p>
          <a:pPr rtl="1"/>
          <a:endParaRPr lang="ar-SA" sz="3200" b="1">
            <a:effectLst>
              <a:outerShdw blurRad="38100" dist="38100" dir="2700000" algn="tl">
                <a:srgbClr val="000000">
                  <a:alpha val="43137"/>
                </a:srgbClr>
              </a:outerShdw>
            </a:effectLst>
          </a:endParaRPr>
        </a:p>
      </dgm:t>
    </dgm:pt>
    <dgm:pt modelId="{3A26E99A-1985-4E54-B740-55B3696D0EBD}" type="sibTrans" cxnId="{4F88BB94-45C7-4013-862B-0ED943312785}">
      <dgm:prSet/>
      <dgm:spPr/>
      <dgm:t>
        <a:bodyPr/>
        <a:lstStyle/>
        <a:p>
          <a:pPr rtl="1"/>
          <a:endParaRPr lang="ar-SA"/>
        </a:p>
      </dgm:t>
    </dgm:pt>
    <dgm:pt modelId="{931BC0CE-6765-49C9-B061-90779808BA82}">
      <dgm:prSet custT="1"/>
      <dgm:spPr/>
      <dgm:t>
        <a:bodyPr/>
        <a:lstStyle/>
        <a:p>
          <a:pPr rtl="1"/>
          <a:r>
            <a:rPr lang="ar-SA" sz="1400" b="1" dirty="0" smtClean="0">
              <a:effectLst>
                <a:outerShdw blurRad="38100" dist="38100" dir="2700000" algn="tl">
                  <a:srgbClr val="000000">
                    <a:alpha val="43137"/>
                  </a:srgbClr>
                </a:outerShdw>
              </a:effectLst>
            </a:rPr>
            <a:t>الأحاديث الشفوية ومراجعات الكتب</a:t>
          </a:r>
          <a:endParaRPr lang="ar-SA" sz="1400" b="1" dirty="0">
            <a:effectLst>
              <a:outerShdw blurRad="38100" dist="38100" dir="2700000" algn="tl">
                <a:srgbClr val="000000">
                  <a:alpha val="43137"/>
                </a:srgbClr>
              </a:outerShdw>
            </a:effectLst>
          </a:endParaRPr>
        </a:p>
      </dgm:t>
    </dgm:pt>
    <dgm:pt modelId="{D59066F2-656F-4BFC-B852-185696762B48}" type="parTrans" cxnId="{59102BED-74FE-4954-ABC9-6EFBA1E3A50D}">
      <dgm:prSet/>
      <dgm:spPr/>
      <dgm:t>
        <a:bodyPr/>
        <a:lstStyle/>
        <a:p>
          <a:pPr rtl="1"/>
          <a:endParaRPr lang="ar-SA" sz="3200" b="1">
            <a:effectLst>
              <a:outerShdw blurRad="38100" dist="38100" dir="2700000" algn="tl">
                <a:srgbClr val="000000">
                  <a:alpha val="43137"/>
                </a:srgbClr>
              </a:outerShdw>
            </a:effectLst>
          </a:endParaRPr>
        </a:p>
      </dgm:t>
    </dgm:pt>
    <dgm:pt modelId="{59E77367-0708-4A8E-ABE6-6150BBC3D677}" type="sibTrans" cxnId="{59102BED-74FE-4954-ABC9-6EFBA1E3A50D}">
      <dgm:prSet/>
      <dgm:spPr/>
      <dgm:t>
        <a:bodyPr/>
        <a:lstStyle/>
        <a:p>
          <a:pPr rtl="1"/>
          <a:endParaRPr lang="ar-SA"/>
        </a:p>
      </dgm:t>
    </dgm:pt>
    <dgm:pt modelId="{5AF30E47-37F6-4504-BC23-093E462EE5EA}">
      <dgm:prSet custT="1"/>
      <dgm:spPr/>
      <dgm:t>
        <a:bodyPr/>
        <a:lstStyle/>
        <a:p>
          <a:pPr rtl="1"/>
          <a:r>
            <a:rPr lang="ar-SA" sz="1800" b="1" dirty="0" smtClean="0">
              <a:effectLst>
                <a:outerShdw blurRad="38100" dist="38100" dir="2700000" algn="tl">
                  <a:srgbClr val="000000">
                    <a:alpha val="43137"/>
                  </a:srgbClr>
                </a:outerShdw>
              </a:effectLst>
            </a:rPr>
            <a:t>التسويق والتوزيع</a:t>
          </a:r>
          <a:r>
            <a:rPr lang="ar-SA" sz="2400" b="1" dirty="0" smtClean="0">
              <a:effectLst>
                <a:outerShdw blurRad="38100" dist="38100" dir="2700000" algn="tl">
                  <a:srgbClr val="000000">
                    <a:alpha val="43137"/>
                  </a:srgbClr>
                </a:outerShdw>
              </a:effectLst>
            </a:rPr>
            <a:t> </a:t>
          </a:r>
          <a:endParaRPr lang="ar-SA" sz="1800" b="1" dirty="0">
            <a:effectLst>
              <a:outerShdw blurRad="38100" dist="38100" dir="2700000" algn="tl">
                <a:srgbClr val="000000">
                  <a:alpha val="43137"/>
                </a:srgbClr>
              </a:outerShdw>
            </a:effectLst>
          </a:endParaRPr>
        </a:p>
      </dgm:t>
    </dgm:pt>
    <dgm:pt modelId="{52F470BE-5AA2-4305-AC97-967A00EBAFFA}" type="parTrans" cxnId="{45D6FFB9-C825-429E-8C77-8DEA9F7C403C}">
      <dgm:prSet/>
      <dgm:spPr/>
      <dgm:t>
        <a:bodyPr/>
        <a:lstStyle/>
        <a:p>
          <a:pPr rtl="1"/>
          <a:endParaRPr lang="ar-SA"/>
        </a:p>
      </dgm:t>
    </dgm:pt>
    <dgm:pt modelId="{0F199500-85D1-46F5-8E47-C5F51D09C621}" type="sibTrans" cxnId="{45D6FFB9-C825-429E-8C77-8DEA9F7C403C}">
      <dgm:prSet/>
      <dgm:spPr/>
      <dgm:t>
        <a:bodyPr/>
        <a:lstStyle/>
        <a:p>
          <a:pPr rtl="1"/>
          <a:endParaRPr lang="ar-SA"/>
        </a:p>
      </dgm:t>
    </dgm:pt>
    <dgm:pt modelId="{6CA512A7-3280-4063-A718-1AA17AC7BC2D}">
      <dgm:prSet custT="1"/>
      <dgm:spPr/>
      <dgm:t>
        <a:bodyPr/>
        <a:lstStyle/>
        <a:p>
          <a:pPr rtl="1"/>
          <a:r>
            <a:rPr lang="ar-SA" sz="1400" b="1" dirty="0" smtClean="0">
              <a:effectLst>
                <a:outerShdw blurRad="38100" dist="38100" dir="2700000" algn="tl">
                  <a:srgbClr val="000000">
                    <a:alpha val="43137"/>
                  </a:srgbClr>
                </a:outerShdw>
              </a:effectLst>
            </a:rPr>
            <a:t>التوزيع </a:t>
          </a:r>
          <a:endParaRPr lang="ar-SA" sz="1400" b="1" dirty="0">
            <a:effectLst>
              <a:outerShdw blurRad="38100" dist="38100" dir="2700000" algn="tl">
                <a:srgbClr val="000000">
                  <a:alpha val="43137"/>
                </a:srgbClr>
              </a:outerShdw>
            </a:effectLst>
          </a:endParaRPr>
        </a:p>
      </dgm:t>
    </dgm:pt>
    <dgm:pt modelId="{0FFC829F-3AB4-4E69-8884-7579F972D696}" type="parTrans" cxnId="{3376496F-B80A-4E0D-B5F2-4020193BE4D6}">
      <dgm:prSet/>
      <dgm:spPr/>
      <dgm:t>
        <a:bodyPr/>
        <a:lstStyle/>
        <a:p>
          <a:pPr rtl="1"/>
          <a:endParaRPr lang="ar-SA" sz="3200" b="1">
            <a:effectLst>
              <a:outerShdw blurRad="38100" dist="38100" dir="2700000" algn="tl">
                <a:srgbClr val="000000">
                  <a:alpha val="43137"/>
                </a:srgbClr>
              </a:outerShdw>
            </a:effectLst>
          </a:endParaRPr>
        </a:p>
      </dgm:t>
    </dgm:pt>
    <dgm:pt modelId="{B7726C9C-90F0-41FD-96DF-2C0BC6E9E62C}" type="sibTrans" cxnId="{3376496F-B80A-4E0D-B5F2-4020193BE4D6}">
      <dgm:prSet/>
      <dgm:spPr/>
      <dgm:t>
        <a:bodyPr/>
        <a:lstStyle/>
        <a:p>
          <a:pPr rtl="1"/>
          <a:endParaRPr lang="ar-SA"/>
        </a:p>
      </dgm:t>
    </dgm:pt>
    <dgm:pt modelId="{7899F258-CD76-46B6-8419-0B4CA6722220}">
      <dgm:prSet custT="1"/>
      <dgm:spPr/>
      <dgm:t>
        <a:bodyPr/>
        <a:lstStyle/>
        <a:p>
          <a:pPr rtl="1"/>
          <a:r>
            <a:rPr lang="ar-SA" sz="1400" b="1" dirty="0" smtClean="0">
              <a:effectLst>
                <a:outerShdw blurRad="38100" dist="38100" dir="2700000" algn="tl">
                  <a:srgbClr val="000000">
                    <a:alpha val="43137"/>
                  </a:srgbClr>
                </a:outerShdw>
              </a:effectLst>
            </a:rPr>
            <a:t>منافذ التوزيع </a:t>
          </a:r>
          <a:endParaRPr lang="ar-SA" sz="1400" b="1" dirty="0">
            <a:effectLst>
              <a:outerShdw blurRad="38100" dist="38100" dir="2700000" algn="tl">
                <a:srgbClr val="000000">
                  <a:alpha val="43137"/>
                </a:srgbClr>
              </a:outerShdw>
            </a:effectLst>
          </a:endParaRPr>
        </a:p>
      </dgm:t>
    </dgm:pt>
    <dgm:pt modelId="{F023B254-9370-4387-8DAD-E21923A6E864}" type="parTrans" cxnId="{3931CB66-B3EA-4102-A96D-62F1EA1963BB}">
      <dgm:prSet/>
      <dgm:spPr/>
      <dgm:t>
        <a:bodyPr/>
        <a:lstStyle/>
        <a:p>
          <a:pPr rtl="1"/>
          <a:endParaRPr lang="ar-SA" sz="3200" b="1">
            <a:effectLst>
              <a:outerShdw blurRad="38100" dist="38100" dir="2700000" algn="tl">
                <a:srgbClr val="000000">
                  <a:alpha val="43137"/>
                </a:srgbClr>
              </a:outerShdw>
            </a:effectLst>
          </a:endParaRPr>
        </a:p>
      </dgm:t>
    </dgm:pt>
    <dgm:pt modelId="{5515BA46-E373-4696-95AA-912BB4E967AE}" type="sibTrans" cxnId="{3931CB66-B3EA-4102-A96D-62F1EA1963BB}">
      <dgm:prSet/>
      <dgm:spPr/>
      <dgm:t>
        <a:bodyPr/>
        <a:lstStyle/>
        <a:p>
          <a:pPr rtl="1"/>
          <a:endParaRPr lang="ar-SA"/>
        </a:p>
      </dgm:t>
    </dgm:pt>
    <dgm:pt modelId="{D93B52A6-C4DF-4F28-A9AC-3978BA0AAE7B}">
      <dgm:prSet custT="1"/>
      <dgm:spPr/>
      <dgm:t>
        <a:bodyPr/>
        <a:lstStyle/>
        <a:p>
          <a:pPr rtl="1"/>
          <a:r>
            <a:rPr lang="ar-SA" sz="1400" b="1" dirty="0" smtClean="0">
              <a:effectLst>
                <a:outerShdw blurRad="38100" dist="38100" dir="2700000" algn="tl">
                  <a:srgbClr val="000000">
                    <a:alpha val="43137"/>
                  </a:srgbClr>
                </a:outerShdw>
              </a:effectLst>
            </a:rPr>
            <a:t>أولا: متاجر الناشر ( نقاط البيع المباشرة) </a:t>
          </a:r>
          <a:endParaRPr lang="ar-SA" sz="1400" b="1" dirty="0">
            <a:effectLst>
              <a:outerShdw blurRad="38100" dist="38100" dir="2700000" algn="tl">
                <a:srgbClr val="000000">
                  <a:alpha val="43137"/>
                </a:srgbClr>
              </a:outerShdw>
            </a:effectLst>
          </a:endParaRPr>
        </a:p>
      </dgm:t>
    </dgm:pt>
    <dgm:pt modelId="{9C0FE905-0C6B-4363-96D7-BF7F2B3EF3C1}" type="parTrans" cxnId="{31174183-529D-47E1-AE66-280AEAABB5A3}">
      <dgm:prSet/>
      <dgm:spPr/>
      <dgm:t>
        <a:bodyPr/>
        <a:lstStyle/>
        <a:p>
          <a:pPr rtl="1"/>
          <a:endParaRPr lang="ar-SA" sz="3200" b="1">
            <a:effectLst>
              <a:outerShdw blurRad="38100" dist="38100" dir="2700000" algn="tl">
                <a:srgbClr val="000000">
                  <a:alpha val="43137"/>
                </a:srgbClr>
              </a:outerShdw>
            </a:effectLst>
          </a:endParaRPr>
        </a:p>
      </dgm:t>
    </dgm:pt>
    <dgm:pt modelId="{C215EA17-2017-4F3B-B15F-7A89FD3DFF33}" type="sibTrans" cxnId="{31174183-529D-47E1-AE66-280AEAABB5A3}">
      <dgm:prSet/>
      <dgm:spPr/>
      <dgm:t>
        <a:bodyPr/>
        <a:lstStyle/>
        <a:p>
          <a:pPr rtl="1"/>
          <a:endParaRPr lang="ar-SA"/>
        </a:p>
      </dgm:t>
    </dgm:pt>
    <dgm:pt modelId="{53D2594D-BC2C-4D8C-A7A1-8EE2321099DF}">
      <dgm:prSet custT="1"/>
      <dgm:spPr/>
      <dgm:t>
        <a:bodyPr/>
        <a:lstStyle/>
        <a:p>
          <a:pPr rtl="1"/>
          <a:r>
            <a:rPr lang="ar-SA" sz="1400" b="1" smtClean="0">
              <a:effectLst>
                <a:outerShdw blurRad="38100" dist="38100" dir="2700000" algn="tl">
                  <a:srgbClr val="000000">
                    <a:alpha val="43137"/>
                  </a:srgbClr>
                </a:outerShdw>
              </a:effectLst>
            </a:rPr>
            <a:t>ثانيا: معارض الكتب </a:t>
          </a:r>
          <a:endParaRPr lang="ar-SA" sz="1400" b="1">
            <a:effectLst>
              <a:outerShdw blurRad="38100" dist="38100" dir="2700000" algn="tl">
                <a:srgbClr val="000000">
                  <a:alpha val="43137"/>
                </a:srgbClr>
              </a:outerShdw>
            </a:effectLst>
          </a:endParaRPr>
        </a:p>
      </dgm:t>
    </dgm:pt>
    <dgm:pt modelId="{1B5B5042-79DD-476D-AC85-5321B9ED7346}" type="parTrans" cxnId="{B2C55E7C-75C5-44D8-A207-407D3574B0A7}">
      <dgm:prSet/>
      <dgm:spPr/>
      <dgm:t>
        <a:bodyPr/>
        <a:lstStyle/>
        <a:p>
          <a:pPr rtl="1"/>
          <a:endParaRPr lang="ar-SA" sz="3200" b="1">
            <a:effectLst>
              <a:outerShdw blurRad="38100" dist="38100" dir="2700000" algn="tl">
                <a:srgbClr val="000000">
                  <a:alpha val="43137"/>
                </a:srgbClr>
              </a:outerShdw>
            </a:effectLst>
          </a:endParaRPr>
        </a:p>
      </dgm:t>
    </dgm:pt>
    <dgm:pt modelId="{D6FAA421-24CC-409A-A263-091AE59B6D6E}" type="sibTrans" cxnId="{B2C55E7C-75C5-44D8-A207-407D3574B0A7}">
      <dgm:prSet/>
      <dgm:spPr/>
      <dgm:t>
        <a:bodyPr/>
        <a:lstStyle/>
        <a:p>
          <a:pPr rtl="1"/>
          <a:endParaRPr lang="ar-SA"/>
        </a:p>
      </dgm:t>
    </dgm:pt>
    <dgm:pt modelId="{A8DCF2C2-DD01-4B77-8A74-4DB5B7FB0BF2}">
      <dgm:prSet custT="1"/>
      <dgm:spPr/>
      <dgm:t>
        <a:bodyPr/>
        <a:lstStyle/>
        <a:p>
          <a:pPr rtl="1"/>
          <a:r>
            <a:rPr lang="ar-SA" sz="1400" b="1" dirty="0" smtClean="0">
              <a:effectLst>
                <a:outerShdw blurRad="38100" dist="38100" dir="2700000" algn="tl">
                  <a:srgbClr val="000000">
                    <a:alpha val="43137"/>
                  </a:srgbClr>
                </a:outerShdw>
              </a:effectLst>
            </a:rPr>
            <a:t>ثالثا: متعهدو توزيع الصحف </a:t>
          </a:r>
          <a:endParaRPr lang="ar-SA" sz="1400" b="1" dirty="0">
            <a:effectLst>
              <a:outerShdw blurRad="38100" dist="38100" dir="2700000" algn="tl">
                <a:srgbClr val="000000">
                  <a:alpha val="43137"/>
                </a:srgbClr>
              </a:outerShdw>
            </a:effectLst>
          </a:endParaRPr>
        </a:p>
      </dgm:t>
    </dgm:pt>
    <dgm:pt modelId="{AC98EF8B-C1F1-41C5-A9CE-F4789666DC01}" type="parTrans" cxnId="{88F61961-2645-47B1-BE78-C6E14741E09A}">
      <dgm:prSet/>
      <dgm:spPr/>
      <dgm:t>
        <a:bodyPr/>
        <a:lstStyle/>
        <a:p>
          <a:pPr rtl="1"/>
          <a:endParaRPr lang="ar-SA" sz="3200" b="1">
            <a:effectLst>
              <a:outerShdw blurRad="38100" dist="38100" dir="2700000" algn="tl">
                <a:srgbClr val="000000">
                  <a:alpha val="43137"/>
                </a:srgbClr>
              </a:outerShdw>
            </a:effectLst>
          </a:endParaRPr>
        </a:p>
      </dgm:t>
    </dgm:pt>
    <dgm:pt modelId="{D51363F1-2911-4ABD-9B1B-DEB648BAFE16}" type="sibTrans" cxnId="{88F61961-2645-47B1-BE78-C6E14741E09A}">
      <dgm:prSet/>
      <dgm:spPr/>
      <dgm:t>
        <a:bodyPr/>
        <a:lstStyle/>
        <a:p>
          <a:pPr rtl="1"/>
          <a:endParaRPr lang="ar-SA"/>
        </a:p>
      </dgm:t>
    </dgm:pt>
    <dgm:pt modelId="{5E7785DE-38C5-4F16-A54B-BDAC4FA9C72F}">
      <dgm:prSet custT="1"/>
      <dgm:spPr/>
      <dgm:t>
        <a:bodyPr/>
        <a:lstStyle/>
        <a:p>
          <a:pPr rtl="1"/>
          <a:r>
            <a:rPr lang="ar-DZ" sz="1400" b="1" dirty="0" smtClean="0">
              <a:effectLst>
                <a:outerShdw blurRad="38100" dist="38100" dir="2700000" algn="tl">
                  <a:srgbClr val="000000">
                    <a:alpha val="43137"/>
                  </a:srgbClr>
                </a:outerShdw>
              </a:effectLst>
            </a:rPr>
            <a:t>رابعا</a:t>
          </a:r>
          <a:r>
            <a:rPr lang="ar-SA" sz="1400" b="1" dirty="0" smtClean="0">
              <a:effectLst>
                <a:outerShdw blurRad="38100" dist="38100" dir="2700000" algn="tl">
                  <a:srgbClr val="000000">
                    <a:alpha val="43137"/>
                  </a:srgbClr>
                </a:outerShdw>
              </a:effectLst>
            </a:rPr>
            <a:t>: البريد العادي والشحن الداخلي</a:t>
          </a:r>
          <a:endParaRPr lang="ar-SA" sz="1400" b="1" dirty="0">
            <a:effectLst>
              <a:outerShdw blurRad="38100" dist="38100" dir="2700000" algn="tl">
                <a:srgbClr val="000000">
                  <a:alpha val="43137"/>
                </a:srgbClr>
              </a:outerShdw>
            </a:effectLst>
          </a:endParaRPr>
        </a:p>
      </dgm:t>
    </dgm:pt>
    <dgm:pt modelId="{ADFD31A3-44F2-4BB9-A9A9-AF90D8E07F23}" type="parTrans" cxnId="{E7B17C4C-3787-4348-AD82-50A5BA34569D}">
      <dgm:prSet/>
      <dgm:spPr/>
      <dgm:t>
        <a:bodyPr/>
        <a:lstStyle/>
        <a:p>
          <a:pPr rtl="1"/>
          <a:endParaRPr lang="ar-SA" sz="3200" b="1">
            <a:effectLst>
              <a:outerShdw blurRad="38100" dist="38100" dir="2700000" algn="tl">
                <a:srgbClr val="000000">
                  <a:alpha val="43137"/>
                </a:srgbClr>
              </a:outerShdw>
            </a:effectLst>
          </a:endParaRPr>
        </a:p>
      </dgm:t>
    </dgm:pt>
    <dgm:pt modelId="{45763A7C-A852-4FD4-A690-CFC75BA6AB1D}" type="sibTrans" cxnId="{E7B17C4C-3787-4348-AD82-50A5BA34569D}">
      <dgm:prSet/>
      <dgm:spPr/>
      <dgm:t>
        <a:bodyPr/>
        <a:lstStyle/>
        <a:p>
          <a:pPr rtl="1"/>
          <a:endParaRPr lang="ar-SA"/>
        </a:p>
      </dgm:t>
    </dgm:pt>
    <dgm:pt modelId="{7FAD7A27-74A0-45B6-846B-787A2401A382}">
      <dgm:prSet custT="1"/>
      <dgm:spPr/>
      <dgm:t>
        <a:bodyPr/>
        <a:lstStyle/>
        <a:p>
          <a:pPr rtl="1"/>
          <a:r>
            <a:rPr lang="ar-DZ" sz="1400" b="1" dirty="0" smtClean="0">
              <a:effectLst>
                <a:outerShdw blurRad="38100" dist="38100" dir="2700000" algn="tl">
                  <a:srgbClr val="000000">
                    <a:alpha val="43137"/>
                  </a:srgbClr>
                </a:outerShdw>
              </a:effectLst>
            </a:rPr>
            <a:t>خامسا</a:t>
          </a:r>
          <a:r>
            <a:rPr lang="ar-SA" sz="1400" b="1" dirty="0" smtClean="0">
              <a:effectLst>
                <a:outerShdw blurRad="38100" dist="38100" dir="2700000" algn="tl">
                  <a:srgbClr val="000000">
                    <a:alpha val="43137"/>
                  </a:srgbClr>
                </a:outerShdw>
              </a:effectLst>
            </a:rPr>
            <a:t>: تصدير الكتب للخارج </a:t>
          </a:r>
          <a:endParaRPr lang="ar-SA" sz="1400" b="1" dirty="0">
            <a:effectLst>
              <a:outerShdw blurRad="38100" dist="38100" dir="2700000" algn="tl">
                <a:srgbClr val="000000">
                  <a:alpha val="43137"/>
                </a:srgbClr>
              </a:outerShdw>
            </a:effectLst>
          </a:endParaRPr>
        </a:p>
      </dgm:t>
    </dgm:pt>
    <dgm:pt modelId="{1BB44AB4-F8D1-4AF8-AB08-7ECC6621067B}" type="parTrans" cxnId="{15FC7593-2962-4A54-B4DE-2DFDFB083B36}">
      <dgm:prSet/>
      <dgm:spPr/>
      <dgm:t>
        <a:bodyPr/>
        <a:lstStyle/>
        <a:p>
          <a:pPr rtl="1"/>
          <a:endParaRPr lang="ar-SA" sz="3200" b="1">
            <a:effectLst>
              <a:outerShdw blurRad="38100" dist="38100" dir="2700000" algn="tl">
                <a:srgbClr val="000000">
                  <a:alpha val="43137"/>
                </a:srgbClr>
              </a:outerShdw>
            </a:effectLst>
          </a:endParaRPr>
        </a:p>
      </dgm:t>
    </dgm:pt>
    <dgm:pt modelId="{EA1C3CB6-33A2-44B4-B1D1-748AE8F85683}" type="sibTrans" cxnId="{15FC7593-2962-4A54-B4DE-2DFDFB083B36}">
      <dgm:prSet/>
      <dgm:spPr/>
      <dgm:t>
        <a:bodyPr/>
        <a:lstStyle/>
        <a:p>
          <a:pPr rtl="1"/>
          <a:endParaRPr lang="ar-SA"/>
        </a:p>
      </dgm:t>
    </dgm:pt>
    <dgm:pt modelId="{9C67BE51-51C0-4CA9-8616-38D9982A2184}">
      <dgm:prSet/>
      <dgm:spPr/>
      <dgm:t>
        <a:bodyPr/>
        <a:lstStyle/>
        <a:p>
          <a:pPr rtl="1"/>
          <a:r>
            <a:rPr lang="ar-DZ" dirty="0" smtClean="0"/>
            <a:t>سادسا </a:t>
          </a:r>
          <a:r>
            <a:rPr lang="ar-DZ" dirty="0" err="1" smtClean="0"/>
            <a:t>ا</a:t>
          </a:r>
          <a:r>
            <a:rPr lang="ar-SA" dirty="0" smtClean="0"/>
            <a:t>لوكلاء في الخارج </a:t>
          </a:r>
          <a:endParaRPr lang="ar-SA" dirty="0"/>
        </a:p>
      </dgm:t>
    </dgm:pt>
    <dgm:pt modelId="{F28C07E5-21B7-48B4-A423-7D928E1402B0}" type="parTrans" cxnId="{F3F158F6-2C7E-4B3D-B632-7820D3ED4BA6}">
      <dgm:prSet/>
      <dgm:spPr/>
      <dgm:t>
        <a:bodyPr/>
        <a:lstStyle/>
        <a:p>
          <a:pPr rtl="1"/>
          <a:endParaRPr lang="ar-SA"/>
        </a:p>
      </dgm:t>
    </dgm:pt>
    <dgm:pt modelId="{C20AAD04-2773-465A-85C0-279587A69A1F}" type="sibTrans" cxnId="{F3F158F6-2C7E-4B3D-B632-7820D3ED4BA6}">
      <dgm:prSet/>
      <dgm:spPr/>
      <dgm:t>
        <a:bodyPr/>
        <a:lstStyle/>
        <a:p>
          <a:pPr rtl="1"/>
          <a:endParaRPr lang="ar-SA"/>
        </a:p>
      </dgm:t>
    </dgm:pt>
    <dgm:pt modelId="{445CD0DB-EA22-40D0-A190-2331E1ADC7C0}">
      <dgm:prSet/>
      <dgm:spPr/>
      <dgm:t>
        <a:bodyPr/>
        <a:lstStyle/>
        <a:p>
          <a:pPr rtl="1"/>
          <a:r>
            <a:rPr lang="ar-DZ" dirty="0" smtClean="0"/>
            <a:t>سابعا </a:t>
          </a:r>
          <a:r>
            <a:rPr lang="ar-SA" dirty="0" smtClean="0"/>
            <a:t>تجار الكتب المستعملة والقديمة </a:t>
          </a:r>
          <a:endParaRPr lang="ar-SA" dirty="0"/>
        </a:p>
      </dgm:t>
    </dgm:pt>
    <dgm:pt modelId="{18AA0CA2-8AD8-4B0D-92C6-4E4AF2289159}" type="parTrans" cxnId="{6AA9DA34-9F37-4EA0-9525-AB0330A4E2CB}">
      <dgm:prSet/>
      <dgm:spPr/>
      <dgm:t>
        <a:bodyPr/>
        <a:lstStyle/>
        <a:p>
          <a:pPr rtl="1"/>
          <a:endParaRPr lang="ar-SA"/>
        </a:p>
      </dgm:t>
    </dgm:pt>
    <dgm:pt modelId="{7E5747B5-21C7-40F0-A5D2-506C7789F4C6}" type="sibTrans" cxnId="{6AA9DA34-9F37-4EA0-9525-AB0330A4E2CB}">
      <dgm:prSet/>
      <dgm:spPr/>
      <dgm:t>
        <a:bodyPr/>
        <a:lstStyle/>
        <a:p>
          <a:pPr rtl="1"/>
          <a:endParaRPr lang="ar-SA"/>
        </a:p>
      </dgm:t>
    </dgm:pt>
    <dgm:pt modelId="{A43B67EE-DE48-4F3A-8377-DD08061F566F}">
      <dgm:prSet/>
      <dgm:spPr/>
      <dgm:t>
        <a:bodyPr/>
        <a:lstStyle/>
        <a:p>
          <a:pPr rtl="1"/>
          <a:r>
            <a:rPr lang="ar-SA" b="1" dirty="0" smtClean="0">
              <a:effectLst>
                <a:outerShdw blurRad="38100" dist="38100" dir="2700000" algn="tl">
                  <a:srgbClr val="000000">
                    <a:alpha val="43137"/>
                  </a:srgbClr>
                </a:outerShdw>
              </a:effectLst>
            </a:rPr>
            <a:t>المستفيد النهائي </a:t>
          </a:r>
          <a:endParaRPr lang="ar-SA" b="1" dirty="0">
            <a:effectLst>
              <a:outerShdw blurRad="38100" dist="38100" dir="2700000" algn="tl">
                <a:srgbClr val="000000">
                  <a:alpha val="43137"/>
                </a:srgbClr>
              </a:outerShdw>
            </a:effectLst>
          </a:endParaRPr>
        </a:p>
      </dgm:t>
    </dgm:pt>
    <dgm:pt modelId="{0E018D46-15EF-405C-8523-CE3A61D8211C}" type="parTrans" cxnId="{D8A5FB4D-69EF-4DB0-A6A9-DB2C4338EB96}">
      <dgm:prSet/>
      <dgm:spPr/>
      <dgm:t>
        <a:bodyPr/>
        <a:lstStyle/>
        <a:p>
          <a:pPr rtl="1"/>
          <a:endParaRPr lang="ar-SA"/>
        </a:p>
      </dgm:t>
    </dgm:pt>
    <dgm:pt modelId="{148AF8F6-42C1-4979-9734-7D05EC3ADF39}" type="sibTrans" cxnId="{D8A5FB4D-69EF-4DB0-A6A9-DB2C4338EB96}">
      <dgm:prSet/>
      <dgm:spPr/>
      <dgm:t>
        <a:bodyPr/>
        <a:lstStyle/>
        <a:p>
          <a:pPr rtl="1"/>
          <a:endParaRPr lang="ar-SA"/>
        </a:p>
      </dgm:t>
    </dgm:pt>
    <dgm:pt modelId="{529C79E3-E4DC-4EA1-8FFD-E2B52A7CD352}" type="pres">
      <dgm:prSet presAssocID="{58A1887C-9332-49D2-A593-9999F4545EFC}" presName="hierChild1" presStyleCnt="0">
        <dgm:presLayoutVars>
          <dgm:orgChart val="1"/>
          <dgm:chPref val="1"/>
          <dgm:dir/>
          <dgm:animOne val="branch"/>
          <dgm:animLvl val="lvl"/>
          <dgm:resizeHandles/>
        </dgm:presLayoutVars>
      </dgm:prSet>
      <dgm:spPr/>
      <dgm:t>
        <a:bodyPr/>
        <a:lstStyle/>
        <a:p>
          <a:pPr rtl="1"/>
          <a:endParaRPr lang="ar-SA"/>
        </a:p>
      </dgm:t>
    </dgm:pt>
    <dgm:pt modelId="{3D18E624-323E-440B-AACC-F63530608D14}" type="pres">
      <dgm:prSet presAssocID="{5AF30E47-37F6-4504-BC23-093E462EE5EA}" presName="hierRoot1" presStyleCnt="0">
        <dgm:presLayoutVars>
          <dgm:hierBranch val="init"/>
        </dgm:presLayoutVars>
      </dgm:prSet>
      <dgm:spPr/>
    </dgm:pt>
    <dgm:pt modelId="{A36D7E81-44FC-4BB9-9371-C825CB279D59}" type="pres">
      <dgm:prSet presAssocID="{5AF30E47-37F6-4504-BC23-093E462EE5EA}" presName="rootComposite1" presStyleCnt="0"/>
      <dgm:spPr/>
    </dgm:pt>
    <dgm:pt modelId="{AD4B3692-649C-47E1-A23D-13752A2D05AB}" type="pres">
      <dgm:prSet presAssocID="{5AF30E47-37F6-4504-BC23-093E462EE5EA}" presName="rootText1" presStyleLbl="node0" presStyleIdx="0" presStyleCnt="2">
        <dgm:presLayoutVars>
          <dgm:chPref val="3"/>
        </dgm:presLayoutVars>
      </dgm:prSet>
      <dgm:spPr/>
      <dgm:t>
        <a:bodyPr/>
        <a:lstStyle/>
        <a:p>
          <a:pPr rtl="1"/>
          <a:endParaRPr lang="ar-SA"/>
        </a:p>
      </dgm:t>
    </dgm:pt>
    <dgm:pt modelId="{F0CA7A96-6BB8-4B59-905C-0546D93B0579}" type="pres">
      <dgm:prSet presAssocID="{5AF30E47-37F6-4504-BC23-093E462EE5EA}" presName="rootConnector1" presStyleLbl="node1" presStyleIdx="0" presStyleCnt="0"/>
      <dgm:spPr/>
      <dgm:t>
        <a:bodyPr/>
        <a:lstStyle/>
        <a:p>
          <a:pPr rtl="1"/>
          <a:endParaRPr lang="ar-SA"/>
        </a:p>
      </dgm:t>
    </dgm:pt>
    <dgm:pt modelId="{D15CE233-D7DB-466C-B0B8-410C950FD2BB}" type="pres">
      <dgm:prSet presAssocID="{5AF30E47-37F6-4504-BC23-093E462EE5EA}" presName="hierChild2" presStyleCnt="0"/>
      <dgm:spPr/>
    </dgm:pt>
    <dgm:pt modelId="{04234608-E35C-4B3C-8824-5C4B4F1D14DF}" type="pres">
      <dgm:prSet presAssocID="{1A80F6E0-8314-4F87-9A66-6B016C1C74D9}" presName="Name37" presStyleLbl="parChTrans1D2" presStyleIdx="0" presStyleCnt="2"/>
      <dgm:spPr/>
      <dgm:t>
        <a:bodyPr/>
        <a:lstStyle/>
        <a:p>
          <a:pPr rtl="1"/>
          <a:endParaRPr lang="ar-SA"/>
        </a:p>
      </dgm:t>
    </dgm:pt>
    <dgm:pt modelId="{79A5099C-7135-4CCA-8DC3-5E983CC61CCA}" type="pres">
      <dgm:prSet presAssocID="{C275C1B1-10B6-4F6F-8622-4A4CC8554808}" presName="hierRoot2" presStyleCnt="0">
        <dgm:presLayoutVars>
          <dgm:hierBranch val="init"/>
        </dgm:presLayoutVars>
      </dgm:prSet>
      <dgm:spPr/>
    </dgm:pt>
    <dgm:pt modelId="{DEBDF0AC-91C8-4FAC-AC3A-A16AC90F5FA1}" type="pres">
      <dgm:prSet presAssocID="{C275C1B1-10B6-4F6F-8622-4A4CC8554808}" presName="rootComposite" presStyleCnt="0"/>
      <dgm:spPr/>
    </dgm:pt>
    <dgm:pt modelId="{14A27061-62C7-4756-8D59-B0FBF24E8207}" type="pres">
      <dgm:prSet presAssocID="{C275C1B1-10B6-4F6F-8622-4A4CC8554808}" presName="rootText" presStyleLbl="node2" presStyleIdx="0" presStyleCnt="2" custLinFactNeighborX="-49440" custLinFactNeighborY="15309">
        <dgm:presLayoutVars>
          <dgm:chPref val="3"/>
        </dgm:presLayoutVars>
      </dgm:prSet>
      <dgm:spPr/>
      <dgm:t>
        <a:bodyPr/>
        <a:lstStyle/>
        <a:p>
          <a:pPr rtl="1"/>
          <a:endParaRPr lang="ar-SA"/>
        </a:p>
      </dgm:t>
    </dgm:pt>
    <dgm:pt modelId="{2055D4C2-B819-4A87-AAA4-25EA8936BE6A}" type="pres">
      <dgm:prSet presAssocID="{C275C1B1-10B6-4F6F-8622-4A4CC8554808}" presName="rootConnector" presStyleLbl="node2" presStyleIdx="0" presStyleCnt="2"/>
      <dgm:spPr/>
      <dgm:t>
        <a:bodyPr/>
        <a:lstStyle/>
        <a:p>
          <a:pPr rtl="1"/>
          <a:endParaRPr lang="ar-SA"/>
        </a:p>
      </dgm:t>
    </dgm:pt>
    <dgm:pt modelId="{3BFA0F34-77E9-4F2B-BA5A-83DE6ED17620}" type="pres">
      <dgm:prSet presAssocID="{C275C1B1-10B6-4F6F-8622-4A4CC8554808}" presName="hierChild4" presStyleCnt="0"/>
      <dgm:spPr/>
    </dgm:pt>
    <dgm:pt modelId="{73FB024D-1691-4168-89CA-D3D5F1709B6A}" type="pres">
      <dgm:prSet presAssocID="{48E53261-FEF8-441A-9CB6-DBDEC51E9FCF}" presName="Name37" presStyleLbl="parChTrans1D3" presStyleIdx="0" presStyleCnt="3"/>
      <dgm:spPr/>
      <dgm:t>
        <a:bodyPr/>
        <a:lstStyle/>
        <a:p>
          <a:pPr rtl="1"/>
          <a:endParaRPr lang="ar-SA"/>
        </a:p>
      </dgm:t>
    </dgm:pt>
    <dgm:pt modelId="{A09CD5C4-6BEB-4CD7-A8C9-0E1A20D4E93A}" type="pres">
      <dgm:prSet presAssocID="{F705FAA1-1DEE-4249-BF06-4AFDC92F2347}" presName="hierRoot2" presStyleCnt="0">
        <dgm:presLayoutVars>
          <dgm:hierBranch val="init"/>
        </dgm:presLayoutVars>
      </dgm:prSet>
      <dgm:spPr/>
    </dgm:pt>
    <dgm:pt modelId="{058945E5-8FA9-461D-B04E-B4D4EDD9B837}" type="pres">
      <dgm:prSet presAssocID="{F705FAA1-1DEE-4249-BF06-4AFDC92F2347}" presName="rootComposite" presStyleCnt="0"/>
      <dgm:spPr/>
    </dgm:pt>
    <dgm:pt modelId="{941B7B6D-F064-4B50-AEFF-DA8108464718}" type="pres">
      <dgm:prSet presAssocID="{F705FAA1-1DEE-4249-BF06-4AFDC92F2347}" presName="rootText" presStyleLbl="node3" presStyleIdx="0" presStyleCnt="3" custLinFactX="-11086" custLinFactNeighborX="-100000" custLinFactNeighborY="17009">
        <dgm:presLayoutVars>
          <dgm:chPref val="3"/>
        </dgm:presLayoutVars>
      </dgm:prSet>
      <dgm:spPr/>
      <dgm:t>
        <a:bodyPr/>
        <a:lstStyle/>
        <a:p>
          <a:pPr rtl="1"/>
          <a:endParaRPr lang="ar-SA"/>
        </a:p>
      </dgm:t>
    </dgm:pt>
    <dgm:pt modelId="{7C442ECD-56A7-4F2D-AADA-14C82A3793D7}" type="pres">
      <dgm:prSet presAssocID="{F705FAA1-1DEE-4249-BF06-4AFDC92F2347}" presName="rootConnector" presStyleLbl="node3" presStyleIdx="0" presStyleCnt="3"/>
      <dgm:spPr/>
      <dgm:t>
        <a:bodyPr/>
        <a:lstStyle/>
        <a:p>
          <a:pPr rtl="1"/>
          <a:endParaRPr lang="ar-SA"/>
        </a:p>
      </dgm:t>
    </dgm:pt>
    <dgm:pt modelId="{D0226AF8-886D-4493-8EEB-CAE42AC5F35E}" type="pres">
      <dgm:prSet presAssocID="{F705FAA1-1DEE-4249-BF06-4AFDC92F2347}" presName="hierChild4" presStyleCnt="0"/>
      <dgm:spPr/>
    </dgm:pt>
    <dgm:pt modelId="{D406B5D6-9878-4484-A2F2-50C223B204F1}" type="pres">
      <dgm:prSet presAssocID="{A1B306BC-EEBD-4170-B1C2-1BAB2FBC7AC4}" presName="Name37" presStyleLbl="parChTrans1D4" presStyleIdx="0" presStyleCnt="16"/>
      <dgm:spPr/>
      <dgm:t>
        <a:bodyPr/>
        <a:lstStyle/>
        <a:p>
          <a:pPr rtl="1"/>
          <a:endParaRPr lang="ar-SA"/>
        </a:p>
      </dgm:t>
    </dgm:pt>
    <dgm:pt modelId="{6E74E371-8850-49F7-97D9-712481CB3816}" type="pres">
      <dgm:prSet presAssocID="{4C8D22A3-22FC-4FE8-9377-550A17280FB7}" presName="hierRoot2" presStyleCnt="0">
        <dgm:presLayoutVars>
          <dgm:hierBranch val="init"/>
        </dgm:presLayoutVars>
      </dgm:prSet>
      <dgm:spPr/>
    </dgm:pt>
    <dgm:pt modelId="{BA921441-F770-4620-B340-EB839D117DCD}" type="pres">
      <dgm:prSet presAssocID="{4C8D22A3-22FC-4FE8-9377-550A17280FB7}" presName="rootComposite" presStyleCnt="0"/>
      <dgm:spPr/>
    </dgm:pt>
    <dgm:pt modelId="{1CAC5B69-402E-4464-9C8F-C2BDC472881D}" type="pres">
      <dgm:prSet presAssocID="{4C8D22A3-22FC-4FE8-9377-550A17280FB7}" presName="rootText" presStyleLbl="node4" presStyleIdx="0" presStyleCnt="16" custLinFactNeighborX="-57051" custLinFactNeighborY="18709">
        <dgm:presLayoutVars>
          <dgm:chPref val="3"/>
        </dgm:presLayoutVars>
      </dgm:prSet>
      <dgm:spPr/>
      <dgm:t>
        <a:bodyPr/>
        <a:lstStyle/>
        <a:p>
          <a:pPr rtl="1"/>
          <a:endParaRPr lang="ar-SA"/>
        </a:p>
      </dgm:t>
    </dgm:pt>
    <dgm:pt modelId="{58347D34-50A6-4F04-99E5-3A15D4C81F48}" type="pres">
      <dgm:prSet presAssocID="{4C8D22A3-22FC-4FE8-9377-550A17280FB7}" presName="rootConnector" presStyleLbl="node4" presStyleIdx="0" presStyleCnt="16"/>
      <dgm:spPr/>
      <dgm:t>
        <a:bodyPr/>
        <a:lstStyle/>
        <a:p>
          <a:pPr rtl="1"/>
          <a:endParaRPr lang="ar-SA"/>
        </a:p>
      </dgm:t>
    </dgm:pt>
    <dgm:pt modelId="{947992E5-1F5E-42A9-8938-37F7E92DF851}" type="pres">
      <dgm:prSet presAssocID="{4C8D22A3-22FC-4FE8-9377-550A17280FB7}" presName="hierChild4" presStyleCnt="0"/>
      <dgm:spPr/>
    </dgm:pt>
    <dgm:pt modelId="{78791FF0-57A2-4D2D-9D35-4E6E0F77CB23}" type="pres">
      <dgm:prSet presAssocID="{4C8D22A3-22FC-4FE8-9377-550A17280FB7}" presName="hierChild5" presStyleCnt="0"/>
      <dgm:spPr/>
    </dgm:pt>
    <dgm:pt modelId="{042F40EB-89F7-41A0-8A25-CC1C860A50B9}" type="pres">
      <dgm:prSet presAssocID="{72D0E979-ACAB-4C64-9BA9-190DCC0E0791}" presName="Name37" presStyleLbl="parChTrans1D4" presStyleIdx="1" presStyleCnt="16"/>
      <dgm:spPr/>
      <dgm:t>
        <a:bodyPr/>
        <a:lstStyle/>
        <a:p>
          <a:pPr rtl="1"/>
          <a:endParaRPr lang="ar-SA"/>
        </a:p>
      </dgm:t>
    </dgm:pt>
    <dgm:pt modelId="{C455BECE-C24A-4A48-9E74-917336FACE39}" type="pres">
      <dgm:prSet presAssocID="{08661D20-EE53-454B-A0DB-3E905B00E0F4}" presName="hierRoot2" presStyleCnt="0">
        <dgm:presLayoutVars>
          <dgm:hierBranch val="init"/>
        </dgm:presLayoutVars>
      </dgm:prSet>
      <dgm:spPr/>
    </dgm:pt>
    <dgm:pt modelId="{81D12666-CEF4-4D00-82EE-6EB9F396DCC5}" type="pres">
      <dgm:prSet presAssocID="{08661D20-EE53-454B-A0DB-3E905B00E0F4}" presName="rootComposite" presStyleCnt="0"/>
      <dgm:spPr/>
    </dgm:pt>
    <dgm:pt modelId="{2BA902BA-370B-41B2-B69B-BBB402D5A4D2}" type="pres">
      <dgm:prSet presAssocID="{08661D20-EE53-454B-A0DB-3E905B00E0F4}" presName="rootText" presStyleLbl="node4" presStyleIdx="1" presStyleCnt="16" custLinFactNeighborX="-57050" custLinFactNeighborY="6040">
        <dgm:presLayoutVars>
          <dgm:chPref val="3"/>
        </dgm:presLayoutVars>
      </dgm:prSet>
      <dgm:spPr/>
      <dgm:t>
        <a:bodyPr/>
        <a:lstStyle/>
        <a:p>
          <a:pPr rtl="1"/>
          <a:endParaRPr lang="ar-SA"/>
        </a:p>
      </dgm:t>
    </dgm:pt>
    <dgm:pt modelId="{FEBB17CA-D63E-478E-A105-FA5C04AA5C6E}" type="pres">
      <dgm:prSet presAssocID="{08661D20-EE53-454B-A0DB-3E905B00E0F4}" presName="rootConnector" presStyleLbl="node4" presStyleIdx="1" presStyleCnt="16"/>
      <dgm:spPr/>
      <dgm:t>
        <a:bodyPr/>
        <a:lstStyle/>
        <a:p>
          <a:pPr rtl="1"/>
          <a:endParaRPr lang="ar-SA"/>
        </a:p>
      </dgm:t>
    </dgm:pt>
    <dgm:pt modelId="{C8349B98-E9FB-46FD-8D11-B7A39A81980F}" type="pres">
      <dgm:prSet presAssocID="{08661D20-EE53-454B-A0DB-3E905B00E0F4}" presName="hierChild4" presStyleCnt="0"/>
      <dgm:spPr/>
    </dgm:pt>
    <dgm:pt modelId="{22612C89-5F91-41CA-A990-AD82A96BAB25}" type="pres">
      <dgm:prSet presAssocID="{08661D20-EE53-454B-A0DB-3E905B00E0F4}" presName="hierChild5" presStyleCnt="0"/>
      <dgm:spPr/>
    </dgm:pt>
    <dgm:pt modelId="{C8BCE928-074E-423A-AB69-DCED11610B31}" type="pres">
      <dgm:prSet presAssocID="{F705FAA1-1DEE-4249-BF06-4AFDC92F2347}" presName="hierChild5" presStyleCnt="0"/>
      <dgm:spPr/>
    </dgm:pt>
    <dgm:pt modelId="{92B5B4DF-C1C1-47EB-8D96-0FC1BB0DF547}" type="pres">
      <dgm:prSet presAssocID="{A1C65138-41F5-412B-BB9F-701FA14CB3E3}" presName="Name37" presStyleLbl="parChTrans1D3" presStyleIdx="1" presStyleCnt="3"/>
      <dgm:spPr/>
      <dgm:t>
        <a:bodyPr/>
        <a:lstStyle/>
        <a:p>
          <a:pPr rtl="1"/>
          <a:endParaRPr lang="ar-SA"/>
        </a:p>
      </dgm:t>
    </dgm:pt>
    <dgm:pt modelId="{408C6086-51D0-4403-93E3-974723A61135}" type="pres">
      <dgm:prSet presAssocID="{DD254143-2CA4-4EEF-84CF-1BF24FF5D29F}" presName="hierRoot2" presStyleCnt="0">
        <dgm:presLayoutVars>
          <dgm:hierBranch val="init"/>
        </dgm:presLayoutVars>
      </dgm:prSet>
      <dgm:spPr/>
    </dgm:pt>
    <dgm:pt modelId="{189B51A6-8324-4945-8134-9A7204395D7E}" type="pres">
      <dgm:prSet presAssocID="{DD254143-2CA4-4EEF-84CF-1BF24FF5D29F}" presName="rootComposite" presStyleCnt="0"/>
      <dgm:spPr/>
    </dgm:pt>
    <dgm:pt modelId="{ACD0C1C4-4171-4C03-A2E1-21DBA8A99CF5}" type="pres">
      <dgm:prSet presAssocID="{DD254143-2CA4-4EEF-84CF-1BF24FF5D29F}" presName="rootText" presStyleLbl="node3" presStyleIdx="1" presStyleCnt="3" custLinFactNeighborX="-30905" custLinFactNeighborY="31379">
        <dgm:presLayoutVars>
          <dgm:chPref val="3"/>
        </dgm:presLayoutVars>
      </dgm:prSet>
      <dgm:spPr/>
      <dgm:t>
        <a:bodyPr/>
        <a:lstStyle/>
        <a:p>
          <a:pPr rtl="1"/>
          <a:endParaRPr lang="ar-SA"/>
        </a:p>
      </dgm:t>
    </dgm:pt>
    <dgm:pt modelId="{CFC0D571-BDAA-490A-9A1D-F8DB2F853CDA}" type="pres">
      <dgm:prSet presAssocID="{DD254143-2CA4-4EEF-84CF-1BF24FF5D29F}" presName="rootConnector" presStyleLbl="node3" presStyleIdx="1" presStyleCnt="3"/>
      <dgm:spPr/>
      <dgm:t>
        <a:bodyPr/>
        <a:lstStyle/>
        <a:p>
          <a:pPr rtl="1"/>
          <a:endParaRPr lang="ar-SA"/>
        </a:p>
      </dgm:t>
    </dgm:pt>
    <dgm:pt modelId="{A5BE0B4F-EBE2-441E-BEED-C3850FDCD475}" type="pres">
      <dgm:prSet presAssocID="{DD254143-2CA4-4EEF-84CF-1BF24FF5D29F}" presName="hierChild4" presStyleCnt="0"/>
      <dgm:spPr/>
    </dgm:pt>
    <dgm:pt modelId="{7C2087E8-A04D-4E31-A257-BFB6F361BDBC}" type="pres">
      <dgm:prSet presAssocID="{4DC14883-49ED-4960-8DC4-E3795657C6F4}" presName="Name37" presStyleLbl="parChTrans1D4" presStyleIdx="2" presStyleCnt="16"/>
      <dgm:spPr/>
      <dgm:t>
        <a:bodyPr/>
        <a:lstStyle/>
        <a:p>
          <a:pPr rtl="1"/>
          <a:endParaRPr lang="ar-SA"/>
        </a:p>
      </dgm:t>
    </dgm:pt>
    <dgm:pt modelId="{B8B818B8-21A1-4359-A1FB-66C1EA5759DF}" type="pres">
      <dgm:prSet presAssocID="{C4D3CC8C-4B13-4E89-B2D1-69939FE91B22}" presName="hierRoot2" presStyleCnt="0">
        <dgm:presLayoutVars>
          <dgm:hierBranch val="init"/>
        </dgm:presLayoutVars>
      </dgm:prSet>
      <dgm:spPr/>
    </dgm:pt>
    <dgm:pt modelId="{41C2F7CA-49C0-444D-857E-00876D4F4539}" type="pres">
      <dgm:prSet presAssocID="{C4D3CC8C-4B13-4E89-B2D1-69939FE91B22}" presName="rootComposite" presStyleCnt="0"/>
      <dgm:spPr/>
    </dgm:pt>
    <dgm:pt modelId="{4E0C9DA0-5AAE-4115-8472-5763A0B3CF3D}" type="pres">
      <dgm:prSet presAssocID="{C4D3CC8C-4B13-4E89-B2D1-69939FE91B22}" presName="rootText" presStyleLbl="node4" presStyleIdx="2" presStyleCnt="16">
        <dgm:presLayoutVars>
          <dgm:chPref val="3"/>
        </dgm:presLayoutVars>
      </dgm:prSet>
      <dgm:spPr/>
      <dgm:t>
        <a:bodyPr/>
        <a:lstStyle/>
        <a:p>
          <a:pPr rtl="1"/>
          <a:endParaRPr lang="ar-SA"/>
        </a:p>
      </dgm:t>
    </dgm:pt>
    <dgm:pt modelId="{A7F7DA55-6B9D-4AC1-A479-FF3EC1044241}" type="pres">
      <dgm:prSet presAssocID="{C4D3CC8C-4B13-4E89-B2D1-69939FE91B22}" presName="rootConnector" presStyleLbl="node4" presStyleIdx="2" presStyleCnt="16"/>
      <dgm:spPr/>
      <dgm:t>
        <a:bodyPr/>
        <a:lstStyle/>
        <a:p>
          <a:pPr rtl="1"/>
          <a:endParaRPr lang="ar-SA"/>
        </a:p>
      </dgm:t>
    </dgm:pt>
    <dgm:pt modelId="{3EB1242B-7464-46DC-A3ED-01F92F74E4C5}" type="pres">
      <dgm:prSet presAssocID="{C4D3CC8C-4B13-4E89-B2D1-69939FE91B22}" presName="hierChild4" presStyleCnt="0"/>
      <dgm:spPr/>
    </dgm:pt>
    <dgm:pt modelId="{0869DEBC-C747-4059-AB0F-9326F4F83FB1}" type="pres">
      <dgm:prSet presAssocID="{C4D3CC8C-4B13-4E89-B2D1-69939FE91B22}" presName="hierChild5" presStyleCnt="0"/>
      <dgm:spPr/>
    </dgm:pt>
    <dgm:pt modelId="{223BD996-B9A6-486E-BD2B-D18E8CA74B3F}" type="pres">
      <dgm:prSet presAssocID="{D59066F2-656F-4BFC-B852-185696762B48}" presName="Name37" presStyleLbl="parChTrans1D4" presStyleIdx="3" presStyleCnt="16"/>
      <dgm:spPr/>
      <dgm:t>
        <a:bodyPr/>
        <a:lstStyle/>
        <a:p>
          <a:pPr rtl="1"/>
          <a:endParaRPr lang="ar-SA"/>
        </a:p>
      </dgm:t>
    </dgm:pt>
    <dgm:pt modelId="{A4617BA5-E286-4D5A-880A-435CCA761E06}" type="pres">
      <dgm:prSet presAssocID="{931BC0CE-6765-49C9-B061-90779808BA82}" presName="hierRoot2" presStyleCnt="0">
        <dgm:presLayoutVars>
          <dgm:hierBranch val="init"/>
        </dgm:presLayoutVars>
      </dgm:prSet>
      <dgm:spPr/>
    </dgm:pt>
    <dgm:pt modelId="{C3211596-FF90-4E1D-BBDF-7CA227E7DDD4}" type="pres">
      <dgm:prSet presAssocID="{931BC0CE-6765-49C9-B061-90779808BA82}" presName="rootComposite" presStyleCnt="0"/>
      <dgm:spPr/>
    </dgm:pt>
    <dgm:pt modelId="{9A10D129-5D70-4D72-A609-E9443A0F4F68}" type="pres">
      <dgm:prSet presAssocID="{931BC0CE-6765-49C9-B061-90779808BA82}" presName="rootText" presStyleLbl="node4" presStyleIdx="3" presStyleCnt="16">
        <dgm:presLayoutVars>
          <dgm:chPref val="3"/>
        </dgm:presLayoutVars>
      </dgm:prSet>
      <dgm:spPr/>
      <dgm:t>
        <a:bodyPr/>
        <a:lstStyle/>
        <a:p>
          <a:pPr rtl="1"/>
          <a:endParaRPr lang="ar-SA"/>
        </a:p>
      </dgm:t>
    </dgm:pt>
    <dgm:pt modelId="{D6C1297F-850A-4EDF-98A7-C33718F08358}" type="pres">
      <dgm:prSet presAssocID="{931BC0CE-6765-49C9-B061-90779808BA82}" presName="rootConnector" presStyleLbl="node4" presStyleIdx="3" presStyleCnt="16"/>
      <dgm:spPr/>
      <dgm:t>
        <a:bodyPr/>
        <a:lstStyle/>
        <a:p>
          <a:pPr rtl="1"/>
          <a:endParaRPr lang="ar-SA"/>
        </a:p>
      </dgm:t>
    </dgm:pt>
    <dgm:pt modelId="{CBD765F3-E31C-438F-AC95-9047E7FB8C06}" type="pres">
      <dgm:prSet presAssocID="{931BC0CE-6765-49C9-B061-90779808BA82}" presName="hierChild4" presStyleCnt="0"/>
      <dgm:spPr/>
    </dgm:pt>
    <dgm:pt modelId="{845BFA9E-5E05-4958-B67E-DA8CC3A32BC3}" type="pres">
      <dgm:prSet presAssocID="{931BC0CE-6765-49C9-B061-90779808BA82}" presName="hierChild5" presStyleCnt="0"/>
      <dgm:spPr/>
    </dgm:pt>
    <dgm:pt modelId="{8F056D1E-88AE-4BA1-8DAE-A74C09746E0C}" type="pres">
      <dgm:prSet presAssocID="{C05FC9E3-C073-4D12-9BB2-7C3D8BFF0D19}" presName="Name37" presStyleLbl="parChTrans1D4" presStyleIdx="4" presStyleCnt="16"/>
      <dgm:spPr/>
      <dgm:t>
        <a:bodyPr/>
        <a:lstStyle/>
        <a:p>
          <a:pPr rtl="1"/>
          <a:endParaRPr lang="ar-SA"/>
        </a:p>
      </dgm:t>
    </dgm:pt>
    <dgm:pt modelId="{B7B30D15-156F-43C9-A62D-29E17740A032}" type="pres">
      <dgm:prSet presAssocID="{C56BFE8F-8AD6-4706-858E-EE2B3FA450D8}" presName="hierRoot2" presStyleCnt="0">
        <dgm:presLayoutVars>
          <dgm:hierBranch val="init"/>
        </dgm:presLayoutVars>
      </dgm:prSet>
      <dgm:spPr/>
    </dgm:pt>
    <dgm:pt modelId="{2773F0D1-3768-4CE8-B4EF-9D049B44B514}" type="pres">
      <dgm:prSet presAssocID="{C56BFE8F-8AD6-4706-858E-EE2B3FA450D8}" presName="rootComposite" presStyleCnt="0"/>
      <dgm:spPr/>
    </dgm:pt>
    <dgm:pt modelId="{7F3ED754-C315-44F7-B40E-705AC1B3A279}" type="pres">
      <dgm:prSet presAssocID="{C56BFE8F-8AD6-4706-858E-EE2B3FA450D8}" presName="rootText" presStyleLbl="node4" presStyleIdx="4" presStyleCnt="16">
        <dgm:presLayoutVars>
          <dgm:chPref val="3"/>
        </dgm:presLayoutVars>
      </dgm:prSet>
      <dgm:spPr/>
      <dgm:t>
        <a:bodyPr/>
        <a:lstStyle/>
        <a:p>
          <a:pPr rtl="1"/>
          <a:endParaRPr lang="ar-SA"/>
        </a:p>
      </dgm:t>
    </dgm:pt>
    <dgm:pt modelId="{B1AFF9C2-A315-4E0E-A304-E409241044AE}" type="pres">
      <dgm:prSet presAssocID="{C56BFE8F-8AD6-4706-858E-EE2B3FA450D8}" presName="rootConnector" presStyleLbl="node4" presStyleIdx="4" presStyleCnt="16"/>
      <dgm:spPr/>
      <dgm:t>
        <a:bodyPr/>
        <a:lstStyle/>
        <a:p>
          <a:pPr rtl="1"/>
          <a:endParaRPr lang="ar-SA"/>
        </a:p>
      </dgm:t>
    </dgm:pt>
    <dgm:pt modelId="{F2827DB2-4197-40F0-9C25-E847DB8FCEF8}" type="pres">
      <dgm:prSet presAssocID="{C56BFE8F-8AD6-4706-858E-EE2B3FA450D8}" presName="hierChild4" presStyleCnt="0"/>
      <dgm:spPr/>
    </dgm:pt>
    <dgm:pt modelId="{3C5851F4-EA58-4C19-A94D-3C9AA330C4C9}" type="pres">
      <dgm:prSet presAssocID="{C56BFE8F-8AD6-4706-858E-EE2B3FA450D8}" presName="hierChild5" presStyleCnt="0"/>
      <dgm:spPr/>
    </dgm:pt>
    <dgm:pt modelId="{C483B73F-D06E-4F79-8B4B-D8574212DF2F}" type="pres">
      <dgm:prSet presAssocID="{81852FD1-12FE-45EA-ACB3-6D3EF6586AA8}" presName="Name37" presStyleLbl="parChTrans1D4" presStyleIdx="5" presStyleCnt="16"/>
      <dgm:spPr/>
      <dgm:t>
        <a:bodyPr/>
        <a:lstStyle/>
        <a:p>
          <a:pPr rtl="1"/>
          <a:endParaRPr lang="ar-SA"/>
        </a:p>
      </dgm:t>
    </dgm:pt>
    <dgm:pt modelId="{081B1D99-9436-46F8-8687-D22E3C442684}" type="pres">
      <dgm:prSet presAssocID="{AA87192A-F406-404C-89B7-296BDEA99AF1}" presName="hierRoot2" presStyleCnt="0">
        <dgm:presLayoutVars>
          <dgm:hierBranch val="init"/>
        </dgm:presLayoutVars>
      </dgm:prSet>
      <dgm:spPr/>
    </dgm:pt>
    <dgm:pt modelId="{D450B838-B8F3-4961-B344-B711FC6C0989}" type="pres">
      <dgm:prSet presAssocID="{AA87192A-F406-404C-89B7-296BDEA99AF1}" presName="rootComposite" presStyleCnt="0"/>
      <dgm:spPr/>
    </dgm:pt>
    <dgm:pt modelId="{CD3C5744-4889-4A08-A565-D3989DDF2F4A}" type="pres">
      <dgm:prSet presAssocID="{AA87192A-F406-404C-89B7-296BDEA99AF1}" presName="rootText" presStyleLbl="node4" presStyleIdx="5" presStyleCnt="16">
        <dgm:presLayoutVars>
          <dgm:chPref val="3"/>
        </dgm:presLayoutVars>
      </dgm:prSet>
      <dgm:spPr/>
      <dgm:t>
        <a:bodyPr/>
        <a:lstStyle/>
        <a:p>
          <a:pPr rtl="1"/>
          <a:endParaRPr lang="ar-SA"/>
        </a:p>
      </dgm:t>
    </dgm:pt>
    <dgm:pt modelId="{4DDCFEA6-409D-4704-A8B2-C2A6105AFDD2}" type="pres">
      <dgm:prSet presAssocID="{AA87192A-F406-404C-89B7-296BDEA99AF1}" presName="rootConnector" presStyleLbl="node4" presStyleIdx="5" presStyleCnt="16"/>
      <dgm:spPr/>
      <dgm:t>
        <a:bodyPr/>
        <a:lstStyle/>
        <a:p>
          <a:pPr rtl="1"/>
          <a:endParaRPr lang="ar-SA"/>
        </a:p>
      </dgm:t>
    </dgm:pt>
    <dgm:pt modelId="{3F6C9B3C-9180-4E09-BE9B-8144E971BC03}" type="pres">
      <dgm:prSet presAssocID="{AA87192A-F406-404C-89B7-296BDEA99AF1}" presName="hierChild4" presStyleCnt="0"/>
      <dgm:spPr/>
    </dgm:pt>
    <dgm:pt modelId="{319F4DC7-674C-4CBE-B779-4D81FC84A171}" type="pres">
      <dgm:prSet presAssocID="{AA87192A-F406-404C-89B7-296BDEA99AF1}" presName="hierChild5" presStyleCnt="0"/>
      <dgm:spPr/>
    </dgm:pt>
    <dgm:pt modelId="{5724C6B3-9457-43D5-B3F0-083FCB440566}" type="pres">
      <dgm:prSet presAssocID="{63FE207D-3ABD-4E6F-BA43-8DEE18106F0C}" presName="Name37" presStyleLbl="parChTrans1D4" presStyleIdx="6" presStyleCnt="16"/>
      <dgm:spPr/>
      <dgm:t>
        <a:bodyPr/>
        <a:lstStyle/>
        <a:p>
          <a:pPr rtl="1"/>
          <a:endParaRPr lang="ar-SA"/>
        </a:p>
      </dgm:t>
    </dgm:pt>
    <dgm:pt modelId="{DD58F6AE-00F8-4CBB-922D-FF23214B70F8}" type="pres">
      <dgm:prSet presAssocID="{6CAC39BA-8E20-4F09-A6C3-7609121E44AF}" presName="hierRoot2" presStyleCnt="0">
        <dgm:presLayoutVars>
          <dgm:hierBranch val="init"/>
        </dgm:presLayoutVars>
      </dgm:prSet>
      <dgm:spPr/>
    </dgm:pt>
    <dgm:pt modelId="{4D565F9A-CA28-4D73-A0EB-73BEC00BCC19}" type="pres">
      <dgm:prSet presAssocID="{6CAC39BA-8E20-4F09-A6C3-7609121E44AF}" presName="rootComposite" presStyleCnt="0"/>
      <dgm:spPr/>
    </dgm:pt>
    <dgm:pt modelId="{158D4529-8338-450F-91B1-C4D03A65EA8A}" type="pres">
      <dgm:prSet presAssocID="{6CAC39BA-8E20-4F09-A6C3-7609121E44AF}" presName="rootText" presStyleLbl="node4" presStyleIdx="6" presStyleCnt="16">
        <dgm:presLayoutVars>
          <dgm:chPref val="3"/>
        </dgm:presLayoutVars>
      </dgm:prSet>
      <dgm:spPr/>
      <dgm:t>
        <a:bodyPr/>
        <a:lstStyle/>
        <a:p>
          <a:pPr rtl="1"/>
          <a:endParaRPr lang="ar-SA"/>
        </a:p>
      </dgm:t>
    </dgm:pt>
    <dgm:pt modelId="{63CFC184-B248-4A71-AA60-2DDBF634D1CC}" type="pres">
      <dgm:prSet presAssocID="{6CAC39BA-8E20-4F09-A6C3-7609121E44AF}" presName="rootConnector" presStyleLbl="node4" presStyleIdx="6" presStyleCnt="16"/>
      <dgm:spPr/>
      <dgm:t>
        <a:bodyPr/>
        <a:lstStyle/>
        <a:p>
          <a:pPr rtl="1"/>
          <a:endParaRPr lang="ar-SA"/>
        </a:p>
      </dgm:t>
    </dgm:pt>
    <dgm:pt modelId="{0EEC3709-9DC9-4DC8-A7E5-DEEA4D4C3BF8}" type="pres">
      <dgm:prSet presAssocID="{6CAC39BA-8E20-4F09-A6C3-7609121E44AF}" presName="hierChild4" presStyleCnt="0"/>
      <dgm:spPr/>
    </dgm:pt>
    <dgm:pt modelId="{E1786550-E8A6-4DB9-B0D4-4E851DED9A29}" type="pres">
      <dgm:prSet presAssocID="{6CAC39BA-8E20-4F09-A6C3-7609121E44AF}" presName="hierChild5" presStyleCnt="0"/>
      <dgm:spPr/>
    </dgm:pt>
    <dgm:pt modelId="{4E8DE216-A2EA-4642-AE17-C714CA152DE4}" type="pres">
      <dgm:prSet presAssocID="{0DC4C213-2751-4F21-9F35-770429C30E8D}" presName="Name37" presStyleLbl="parChTrans1D4" presStyleIdx="7" presStyleCnt="16"/>
      <dgm:spPr/>
      <dgm:t>
        <a:bodyPr/>
        <a:lstStyle/>
        <a:p>
          <a:pPr rtl="1"/>
          <a:endParaRPr lang="ar-SA"/>
        </a:p>
      </dgm:t>
    </dgm:pt>
    <dgm:pt modelId="{DB36B20A-4B51-4DE2-BAFD-DA924E7803F4}" type="pres">
      <dgm:prSet presAssocID="{1EBD4A6A-8934-49E6-9D31-BA893B51EF96}" presName="hierRoot2" presStyleCnt="0">
        <dgm:presLayoutVars>
          <dgm:hierBranch val="init"/>
        </dgm:presLayoutVars>
      </dgm:prSet>
      <dgm:spPr/>
    </dgm:pt>
    <dgm:pt modelId="{5C78F29D-9746-4B9F-ACF2-00A4590C88E8}" type="pres">
      <dgm:prSet presAssocID="{1EBD4A6A-8934-49E6-9D31-BA893B51EF96}" presName="rootComposite" presStyleCnt="0"/>
      <dgm:spPr/>
    </dgm:pt>
    <dgm:pt modelId="{F097E6F4-C571-4ACF-B4AC-8A4959E8482C}" type="pres">
      <dgm:prSet presAssocID="{1EBD4A6A-8934-49E6-9D31-BA893B51EF96}" presName="rootText" presStyleLbl="node4" presStyleIdx="7" presStyleCnt="16">
        <dgm:presLayoutVars>
          <dgm:chPref val="3"/>
        </dgm:presLayoutVars>
      </dgm:prSet>
      <dgm:spPr/>
      <dgm:t>
        <a:bodyPr/>
        <a:lstStyle/>
        <a:p>
          <a:pPr rtl="1"/>
          <a:endParaRPr lang="ar-SA"/>
        </a:p>
      </dgm:t>
    </dgm:pt>
    <dgm:pt modelId="{DB500868-8D77-427E-B7E9-E18E964AC2C5}" type="pres">
      <dgm:prSet presAssocID="{1EBD4A6A-8934-49E6-9D31-BA893B51EF96}" presName="rootConnector" presStyleLbl="node4" presStyleIdx="7" presStyleCnt="16"/>
      <dgm:spPr/>
      <dgm:t>
        <a:bodyPr/>
        <a:lstStyle/>
        <a:p>
          <a:pPr rtl="1"/>
          <a:endParaRPr lang="ar-SA"/>
        </a:p>
      </dgm:t>
    </dgm:pt>
    <dgm:pt modelId="{6D861B24-AA0F-4983-91C8-4B1C6E99A1BE}" type="pres">
      <dgm:prSet presAssocID="{1EBD4A6A-8934-49E6-9D31-BA893B51EF96}" presName="hierChild4" presStyleCnt="0"/>
      <dgm:spPr/>
    </dgm:pt>
    <dgm:pt modelId="{C82F42E3-FD70-4D63-A163-4D2081DB5C60}" type="pres">
      <dgm:prSet presAssocID="{1EBD4A6A-8934-49E6-9D31-BA893B51EF96}" presName="hierChild5" presStyleCnt="0"/>
      <dgm:spPr/>
    </dgm:pt>
    <dgm:pt modelId="{98F1B067-8B17-4972-B236-0FA47C379E84}" type="pres">
      <dgm:prSet presAssocID="{DDE3FD66-DE04-4455-BE02-0213D928D8A3}" presName="Name37" presStyleLbl="parChTrans1D4" presStyleIdx="8" presStyleCnt="16"/>
      <dgm:spPr/>
      <dgm:t>
        <a:bodyPr/>
        <a:lstStyle/>
        <a:p>
          <a:pPr rtl="1"/>
          <a:endParaRPr lang="ar-SA"/>
        </a:p>
      </dgm:t>
    </dgm:pt>
    <dgm:pt modelId="{ACC6BA69-6A52-4E9D-BDEC-3EC2353C7E76}" type="pres">
      <dgm:prSet presAssocID="{8A116A09-2CBE-4325-A4D3-FD2D9DC9F14F}" presName="hierRoot2" presStyleCnt="0">
        <dgm:presLayoutVars>
          <dgm:hierBranch val="init"/>
        </dgm:presLayoutVars>
      </dgm:prSet>
      <dgm:spPr/>
    </dgm:pt>
    <dgm:pt modelId="{7B202FC0-5C47-435F-B718-439B4C7F1A47}" type="pres">
      <dgm:prSet presAssocID="{8A116A09-2CBE-4325-A4D3-FD2D9DC9F14F}" presName="rootComposite" presStyleCnt="0"/>
      <dgm:spPr/>
    </dgm:pt>
    <dgm:pt modelId="{8DDD5994-ABDB-4582-AF21-B648751EAA26}" type="pres">
      <dgm:prSet presAssocID="{8A116A09-2CBE-4325-A4D3-FD2D9DC9F14F}" presName="rootText" presStyleLbl="node4" presStyleIdx="8" presStyleCnt="16">
        <dgm:presLayoutVars>
          <dgm:chPref val="3"/>
        </dgm:presLayoutVars>
      </dgm:prSet>
      <dgm:spPr/>
      <dgm:t>
        <a:bodyPr/>
        <a:lstStyle/>
        <a:p>
          <a:pPr rtl="1"/>
          <a:endParaRPr lang="ar-SA"/>
        </a:p>
      </dgm:t>
    </dgm:pt>
    <dgm:pt modelId="{25C641FD-EC52-40AC-B122-B49904FAE5F8}" type="pres">
      <dgm:prSet presAssocID="{8A116A09-2CBE-4325-A4D3-FD2D9DC9F14F}" presName="rootConnector" presStyleLbl="node4" presStyleIdx="8" presStyleCnt="16"/>
      <dgm:spPr/>
      <dgm:t>
        <a:bodyPr/>
        <a:lstStyle/>
        <a:p>
          <a:pPr rtl="1"/>
          <a:endParaRPr lang="ar-SA"/>
        </a:p>
      </dgm:t>
    </dgm:pt>
    <dgm:pt modelId="{E39864C6-80C0-4B7A-A5F4-E635C2A609AA}" type="pres">
      <dgm:prSet presAssocID="{8A116A09-2CBE-4325-A4D3-FD2D9DC9F14F}" presName="hierChild4" presStyleCnt="0"/>
      <dgm:spPr/>
    </dgm:pt>
    <dgm:pt modelId="{40A41B79-C6D8-4F44-AE0B-7D6A0BAEAAFF}" type="pres">
      <dgm:prSet presAssocID="{8A116A09-2CBE-4325-A4D3-FD2D9DC9F14F}" presName="hierChild5" presStyleCnt="0"/>
      <dgm:spPr/>
    </dgm:pt>
    <dgm:pt modelId="{BDAEE5C9-35EC-405D-9381-7981DAB6FDC7}" type="pres">
      <dgm:prSet presAssocID="{DD254143-2CA4-4EEF-84CF-1BF24FF5D29F}" presName="hierChild5" presStyleCnt="0"/>
      <dgm:spPr/>
    </dgm:pt>
    <dgm:pt modelId="{733627ED-0693-4B7A-BF50-AF0070E4A5A4}" type="pres">
      <dgm:prSet presAssocID="{C275C1B1-10B6-4F6F-8622-4A4CC8554808}" presName="hierChild5" presStyleCnt="0"/>
      <dgm:spPr/>
    </dgm:pt>
    <dgm:pt modelId="{A8F0182F-8D63-4189-BBED-08FC64E4B0A1}" type="pres">
      <dgm:prSet presAssocID="{0FFC829F-3AB4-4E69-8884-7579F972D696}" presName="Name37" presStyleLbl="parChTrans1D2" presStyleIdx="1" presStyleCnt="2"/>
      <dgm:spPr/>
      <dgm:t>
        <a:bodyPr/>
        <a:lstStyle/>
        <a:p>
          <a:pPr rtl="1"/>
          <a:endParaRPr lang="ar-SA"/>
        </a:p>
      </dgm:t>
    </dgm:pt>
    <dgm:pt modelId="{E9E00BFB-7B26-4273-88F3-7090DB5A5D55}" type="pres">
      <dgm:prSet presAssocID="{6CA512A7-3280-4063-A718-1AA17AC7BC2D}" presName="hierRoot2" presStyleCnt="0">
        <dgm:presLayoutVars>
          <dgm:hierBranch val="init"/>
        </dgm:presLayoutVars>
      </dgm:prSet>
      <dgm:spPr/>
    </dgm:pt>
    <dgm:pt modelId="{4264198A-731A-49F1-9BC2-8034D2B2E48E}" type="pres">
      <dgm:prSet presAssocID="{6CA512A7-3280-4063-A718-1AA17AC7BC2D}" presName="rootComposite" presStyleCnt="0"/>
      <dgm:spPr/>
    </dgm:pt>
    <dgm:pt modelId="{7085DE02-451A-4E56-A715-EAEF0E61D424}" type="pres">
      <dgm:prSet presAssocID="{6CA512A7-3280-4063-A718-1AA17AC7BC2D}" presName="rootText" presStyleLbl="node2" presStyleIdx="1" presStyleCnt="2" custLinFactX="6755" custLinFactNeighborX="100000" custLinFactNeighborY="-13431">
        <dgm:presLayoutVars>
          <dgm:chPref val="3"/>
        </dgm:presLayoutVars>
      </dgm:prSet>
      <dgm:spPr/>
      <dgm:t>
        <a:bodyPr/>
        <a:lstStyle/>
        <a:p>
          <a:pPr rtl="1"/>
          <a:endParaRPr lang="ar-SA"/>
        </a:p>
      </dgm:t>
    </dgm:pt>
    <dgm:pt modelId="{45706A53-E29C-4E23-A1A6-806507E4002A}" type="pres">
      <dgm:prSet presAssocID="{6CA512A7-3280-4063-A718-1AA17AC7BC2D}" presName="rootConnector" presStyleLbl="node2" presStyleIdx="1" presStyleCnt="2"/>
      <dgm:spPr/>
      <dgm:t>
        <a:bodyPr/>
        <a:lstStyle/>
        <a:p>
          <a:pPr rtl="1"/>
          <a:endParaRPr lang="ar-SA"/>
        </a:p>
      </dgm:t>
    </dgm:pt>
    <dgm:pt modelId="{3311DD73-8AFB-4106-AC59-513F70B83258}" type="pres">
      <dgm:prSet presAssocID="{6CA512A7-3280-4063-A718-1AA17AC7BC2D}" presName="hierChild4" presStyleCnt="0"/>
      <dgm:spPr/>
    </dgm:pt>
    <dgm:pt modelId="{C661C097-D510-428D-A227-5AF7FF3B4BAA}" type="pres">
      <dgm:prSet presAssocID="{F023B254-9370-4387-8DAD-E21923A6E864}" presName="Name37" presStyleLbl="parChTrans1D3" presStyleIdx="2" presStyleCnt="3"/>
      <dgm:spPr/>
      <dgm:t>
        <a:bodyPr/>
        <a:lstStyle/>
        <a:p>
          <a:pPr rtl="1"/>
          <a:endParaRPr lang="ar-SA"/>
        </a:p>
      </dgm:t>
    </dgm:pt>
    <dgm:pt modelId="{DA0A980A-8B5B-4920-A224-A727D49B7978}" type="pres">
      <dgm:prSet presAssocID="{7899F258-CD76-46B6-8419-0B4CA6722220}" presName="hierRoot2" presStyleCnt="0">
        <dgm:presLayoutVars>
          <dgm:hierBranch val="init"/>
        </dgm:presLayoutVars>
      </dgm:prSet>
      <dgm:spPr/>
    </dgm:pt>
    <dgm:pt modelId="{9B8AD9F5-E551-4C13-8D57-FB8C53C83B48}" type="pres">
      <dgm:prSet presAssocID="{7899F258-CD76-46B6-8419-0B4CA6722220}" presName="rootComposite" presStyleCnt="0"/>
      <dgm:spPr/>
    </dgm:pt>
    <dgm:pt modelId="{5CCA8BA2-9503-4A4C-AE61-DB461729EFFE}" type="pres">
      <dgm:prSet presAssocID="{7899F258-CD76-46B6-8419-0B4CA6722220}" presName="rootText" presStyleLbl="node3" presStyleIdx="2" presStyleCnt="3" custLinFactX="85791" custLinFactNeighborX="100000" custLinFactNeighborY="17009">
        <dgm:presLayoutVars>
          <dgm:chPref val="3"/>
        </dgm:presLayoutVars>
      </dgm:prSet>
      <dgm:spPr/>
      <dgm:t>
        <a:bodyPr/>
        <a:lstStyle/>
        <a:p>
          <a:pPr rtl="1"/>
          <a:endParaRPr lang="ar-SA"/>
        </a:p>
      </dgm:t>
    </dgm:pt>
    <dgm:pt modelId="{D8B2578B-923E-4D9C-A2B0-9B9C3541B149}" type="pres">
      <dgm:prSet presAssocID="{7899F258-CD76-46B6-8419-0B4CA6722220}" presName="rootConnector" presStyleLbl="node3" presStyleIdx="2" presStyleCnt="3"/>
      <dgm:spPr/>
      <dgm:t>
        <a:bodyPr/>
        <a:lstStyle/>
        <a:p>
          <a:pPr rtl="1"/>
          <a:endParaRPr lang="ar-SA"/>
        </a:p>
      </dgm:t>
    </dgm:pt>
    <dgm:pt modelId="{C242CE42-C8AF-4358-B199-9EF9F099C95C}" type="pres">
      <dgm:prSet presAssocID="{7899F258-CD76-46B6-8419-0B4CA6722220}" presName="hierChild4" presStyleCnt="0"/>
      <dgm:spPr/>
    </dgm:pt>
    <dgm:pt modelId="{15597B48-A33E-4772-8F34-E25EE80D9F48}" type="pres">
      <dgm:prSet presAssocID="{9C0FE905-0C6B-4363-96D7-BF7F2B3EF3C1}" presName="Name37" presStyleLbl="parChTrans1D4" presStyleIdx="9" presStyleCnt="16"/>
      <dgm:spPr/>
      <dgm:t>
        <a:bodyPr/>
        <a:lstStyle/>
        <a:p>
          <a:pPr rtl="1"/>
          <a:endParaRPr lang="ar-SA"/>
        </a:p>
      </dgm:t>
    </dgm:pt>
    <dgm:pt modelId="{6B071018-F175-43B8-988E-8B19BD770000}" type="pres">
      <dgm:prSet presAssocID="{D93B52A6-C4DF-4F28-A9AC-3978BA0AAE7B}" presName="hierRoot2" presStyleCnt="0">
        <dgm:presLayoutVars>
          <dgm:hierBranch val="init"/>
        </dgm:presLayoutVars>
      </dgm:prSet>
      <dgm:spPr/>
    </dgm:pt>
    <dgm:pt modelId="{148F4373-2E19-439A-8B11-9FAAC9F919B7}" type="pres">
      <dgm:prSet presAssocID="{D93B52A6-C4DF-4F28-A9AC-3978BA0AAE7B}" presName="rootComposite" presStyleCnt="0"/>
      <dgm:spPr/>
    </dgm:pt>
    <dgm:pt modelId="{9130141E-7EA1-4DE8-B1E8-C6BBFD476975}" type="pres">
      <dgm:prSet presAssocID="{D93B52A6-C4DF-4F28-A9AC-3978BA0AAE7B}" presName="rootText" presStyleLbl="node4" presStyleIdx="9" presStyleCnt="16">
        <dgm:presLayoutVars>
          <dgm:chPref val="3"/>
        </dgm:presLayoutVars>
      </dgm:prSet>
      <dgm:spPr/>
      <dgm:t>
        <a:bodyPr/>
        <a:lstStyle/>
        <a:p>
          <a:pPr rtl="1"/>
          <a:endParaRPr lang="ar-SA"/>
        </a:p>
      </dgm:t>
    </dgm:pt>
    <dgm:pt modelId="{9E88575D-622C-4234-9064-44436625717D}" type="pres">
      <dgm:prSet presAssocID="{D93B52A6-C4DF-4F28-A9AC-3978BA0AAE7B}" presName="rootConnector" presStyleLbl="node4" presStyleIdx="9" presStyleCnt="16"/>
      <dgm:spPr/>
      <dgm:t>
        <a:bodyPr/>
        <a:lstStyle/>
        <a:p>
          <a:pPr rtl="1"/>
          <a:endParaRPr lang="ar-SA"/>
        </a:p>
      </dgm:t>
    </dgm:pt>
    <dgm:pt modelId="{5F009FCE-1943-4C82-BD0D-FCE80D7A2D70}" type="pres">
      <dgm:prSet presAssocID="{D93B52A6-C4DF-4F28-A9AC-3978BA0AAE7B}" presName="hierChild4" presStyleCnt="0"/>
      <dgm:spPr/>
    </dgm:pt>
    <dgm:pt modelId="{5C596F18-8EE7-4F75-8E4C-B9DB29E52BAA}" type="pres">
      <dgm:prSet presAssocID="{D93B52A6-C4DF-4F28-A9AC-3978BA0AAE7B}" presName="hierChild5" presStyleCnt="0"/>
      <dgm:spPr/>
    </dgm:pt>
    <dgm:pt modelId="{448583D5-EF8B-4EE1-9F8B-E9FD9D90EC57}" type="pres">
      <dgm:prSet presAssocID="{1B5B5042-79DD-476D-AC85-5321B9ED7346}" presName="Name37" presStyleLbl="parChTrans1D4" presStyleIdx="10" presStyleCnt="16"/>
      <dgm:spPr/>
      <dgm:t>
        <a:bodyPr/>
        <a:lstStyle/>
        <a:p>
          <a:pPr rtl="1"/>
          <a:endParaRPr lang="ar-SA"/>
        </a:p>
      </dgm:t>
    </dgm:pt>
    <dgm:pt modelId="{6DC3F0A8-A951-413D-A086-83EEEDF5E228}" type="pres">
      <dgm:prSet presAssocID="{53D2594D-BC2C-4D8C-A7A1-8EE2321099DF}" presName="hierRoot2" presStyleCnt="0">
        <dgm:presLayoutVars>
          <dgm:hierBranch val="init"/>
        </dgm:presLayoutVars>
      </dgm:prSet>
      <dgm:spPr/>
    </dgm:pt>
    <dgm:pt modelId="{3D1CCB88-82BE-433D-A5A3-D7C16D1A01E7}" type="pres">
      <dgm:prSet presAssocID="{53D2594D-BC2C-4D8C-A7A1-8EE2321099DF}" presName="rootComposite" presStyleCnt="0"/>
      <dgm:spPr/>
    </dgm:pt>
    <dgm:pt modelId="{72CD3D19-9287-4104-BE01-0569FF3D37D8}" type="pres">
      <dgm:prSet presAssocID="{53D2594D-BC2C-4D8C-A7A1-8EE2321099DF}" presName="rootText" presStyleLbl="node4" presStyleIdx="10" presStyleCnt="16">
        <dgm:presLayoutVars>
          <dgm:chPref val="3"/>
        </dgm:presLayoutVars>
      </dgm:prSet>
      <dgm:spPr/>
      <dgm:t>
        <a:bodyPr/>
        <a:lstStyle/>
        <a:p>
          <a:pPr rtl="1"/>
          <a:endParaRPr lang="ar-SA"/>
        </a:p>
      </dgm:t>
    </dgm:pt>
    <dgm:pt modelId="{939202F9-F1C7-4DE7-9145-9084B233C2C8}" type="pres">
      <dgm:prSet presAssocID="{53D2594D-BC2C-4D8C-A7A1-8EE2321099DF}" presName="rootConnector" presStyleLbl="node4" presStyleIdx="10" presStyleCnt="16"/>
      <dgm:spPr/>
      <dgm:t>
        <a:bodyPr/>
        <a:lstStyle/>
        <a:p>
          <a:pPr rtl="1"/>
          <a:endParaRPr lang="ar-SA"/>
        </a:p>
      </dgm:t>
    </dgm:pt>
    <dgm:pt modelId="{D810DEEF-CD45-47B3-8EDB-B67890D625F5}" type="pres">
      <dgm:prSet presAssocID="{53D2594D-BC2C-4D8C-A7A1-8EE2321099DF}" presName="hierChild4" presStyleCnt="0"/>
      <dgm:spPr/>
    </dgm:pt>
    <dgm:pt modelId="{77F5FAF6-54C2-438E-A557-A5696677F6FA}" type="pres">
      <dgm:prSet presAssocID="{53D2594D-BC2C-4D8C-A7A1-8EE2321099DF}" presName="hierChild5" presStyleCnt="0"/>
      <dgm:spPr/>
    </dgm:pt>
    <dgm:pt modelId="{83D5CAEB-7E17-4096-AAFC-67A8F787656E}" type="pres">
      <dgm:prSet presAssocID="{AC98EF8B-C1F1-41C5-A9CE-F4789666DC01}" presName="Name37" presStyleLbl="parChTrans1D4" presStyleIdx="11" presStyleCnt="16"/>
      <dgm:spPr/>
      <dgm:t>
        <a:bodyPr/>
        <a:lstStyle/>
        <a:p>
          <a:pPr rtl="1"/>
          <a:endParaRPr lang="ar-SA"/>
        </a:p>
      </dgm:t>
    </dgm:pt>
    <dgm:pt modelId="{3B66AF58-E795-4A65-AE98-FA5F49723F50}" type="pres">
      <dgm:prSet presAssocID="{A8DCF2C2-DD01-4B77-8A74-4DB5B7FB0BF2}" presName="hierRoot2" presStyleCnt="0">
        <dgm:presLayoutVars>
          <dgm:hierBranch val="init"/>
        </dgm:presLayoutVars>
      </dgm:prSet>
      <dgm:spPr/>
    </dgm:pt>
    <dgm:pt modelId="{5F3E3F1B-732E-4D19-BF19-090418AECD97}" type="pres">
      <dgm:prSet presAssocID="{A8DCF2C2-DD01-4B77-8A74-4DB5B7FB0BF2}" presName="rootComposite" presStyleCnt="0"/>
      <dgm:spPr/>
    </dgm:pt>
    <dgm:pt modelId="{DFDD0636-87DE-425E-A8A6-7091C7B6BD1F}" type="pres">
      <dgm:prSet presAssocID="{A8DCF2C2-DD01-4B77-8A74-4DB5B7FB0BF2}" presName="rootText" presStyleLbl="node4" presStyleIdx="11" presStyleCnt="16">
        <dgm:presLayoutVars>
          <dgm:chPref val="3"/>
        </dgm:presLayoutVars>
      </dgm:prSet>
      <dgm:spPr/>
      <dgm:t>
        <a:bodyPr/>
        <a:lstStyle/>
        <a:p>
          <a:pPr rtl="1"/>
          <a:endParaRPr lang="ar-SA"/>
        </a:p>
      </dgm:t>
    </dgm:pt>
    <dgm:pt modelId="{9863AEC5-46D4-465F-9250-546F26B2DC2C}" type="pres">
      <dgm:prSet presAssocID="{A8DCF2C2-DD01-4B77-8A74-4DB5B7FB0BF2}" presName="rootConnector" presStyleLbl="node4" presStyleIdx="11" presStyleCnt="16"/>
      <dgm:spPr/>
      <dgm:t>
        <a:bodyPr/>
        <a:lstStyle/>
        <a:p>
          <a:pPr rtl="1"/>
          <a:endParaRPr lang="ar-SA"/>
        </a:p>
      </dgm:t>
    </dgm:pt>
    <dgm:pt modelId="{52D6C015-04C4-4D5F-9233-FC8562AD5F34}" type="pres">
      <dgm:prSet presAssocID="{A8DCF2C2-DD01-4B77-8A74-4DB5B7FB0BF2}" presName="hierChild4" presStyleCnt="0"/>
      <dgm:spPr/>
    </dgm:pt>
    <dgm:pt modelId="{EE7E5F9C-3893-4BB0-A43D-56E3921A5F4C}" type="pres">
      <dgm:prSet presAssocID="{A8DCF2C2-DD01-4B77-8A74-4DB5B7FB0BF2}" presName="hierChild5" presStyleCnt="0"/>
      <dgm:spPr/>
    </dgm:pt>
    <dgm:pt modelId="{DC99DEAC-B8BD-4EB6-916D-A0B279ECEAFC}" type="pres">
      <dgm:prSet presAssocID="{ADFD31A3-44F2-4BB9-A9A9-AF90D8E07F23}" presName="Name37" presStyleLbl="parChTrans1D4" presStyleIdx="12" presStyleCnt="16"/>
      <dgm:spPr/>
      <dgm:t>
        <a:bodyPr/>
        <a:lstStyle/>
        <a:p>
          <a:pPr rtl="1"/>
          <a:endParaRPr lang="ar-SA"/>
        </a:p>
      </dgm:t>
    </dgm:pt>
    <dgm:pt modelId="{3799F74F-190F-4D49-93DC-8555003EF4A9}" type="pres">
      <dgm:prSet presAssocID="{5E7785DE-38C5-4F16-A54B-BDAC4FA9C72F}" presName="hierRoot2" presStyleCnt="0">
        <dgm:presLayoutVars>
          <dgm:hierBranch val="init"/>
        </dgm:presLayoutVars>
      </dgm:prSet>
      <dgm:spPr/>
    </dgm:pt>
    <dgm:pt modelId="{67C8919D-7D92-4625-9D2A-E4051BB5C76E}" type="pres">
      <dgm:prSet presAssocID="{5E7785DE-38C5-4F16-A54B-BDAC4FA9C72F}" presName="rootComposite" presStyleCnt="0"/>
      <dgm:spPr/>
    </dgm:pt>
    <dgm:pt modelId="{D7000044-A8AF-433A-A6DF-6DA46275A90A}" type="pres">
      <dgm:prSet presAssocID="{5E7785DE-38C5-4F16-A54B-BDAC4FA9C72F}" presName="rootText" presStyleLbl="node4" presStyleIdx="12" presStyleCnt="16">
        <dgm:presLayoutVars>
          <dgm:chPref val="3"/>
        </dgm:presLayoutVars>
      </dgm:prSet>
      <dgm:spPr/>
      <dgm:t>
        <a:bodyPr/>
        <a:lstStyle/>
        <a:p>
          <a:pPr rtl="1"/>
          <a:endParaRPr lang="ar-SA"/>
        </a:p>
      </dgm:t>
    </dgm:pt>
    <dgm:pt modelId="{4F84A3B2-5754-4F2F-89FF-11C824F7BFC4}" type="pres">
      <dgm:prSet presAssocID="{5E7785DE-38C5-4F16-A54B-BDAC4FA9C72F}" presName="rootConnector" presStyleLbl="node4" presStyleIdx="12" presStyleCnt="16"/>
      <dgm:spPr/>
      <dgm:t>
        <a:bodyPr/>
        <a:lstStyle/>
        <a:p>
          <a:pPr rtl="1"/>
          <a:endParaRPr lang="ar-SA"/>
        </a:p>
      </dgm:t>
    </dgm:pt>
    <dgm:pt modelId="{31972490-866E-4E2A-986A-20F3BF85AA1F}" type="pres">
      <dgm:prSet presAssocID="{5E7785DE-38C5-4F16-A54B-BDAC4FA9C72F}" presName="hierChild4" presStyleCnt="0"/>
      <dgm:spPr/>
    </dgm:pt>
    <dgm:pt modelId="{FE8DDA12-8E08-46D4-9028-758F533D5F00}" type="pres">
      <dgm:prSet presAssocID="{5E7785DE-38C5-4F16-A54B-BDAC4FA9C72F}" presName="hierChild5" presStyleCnt="0"/>
      <dgm:spPr/>
    </dgm:pt>
    <dgm:pt modelId="{EB6FF351-236C-42E7-8D68-2DECE299073D}" type="pres">
      <dgm:prSet presAssocID="{1BB44AB4-F8D1-4AF8-AB08-7ECC6621067B}" presName="Name37" presStyleLbl="parChTrans1D4" presStyleIdx="13" presStyleCnt="16"/>
      <dgm:spPr/>
      <dgm:t>
        <a:bodyPr/>
        <a:lstStyle/>
        <a:p>
          <a:pPr rtl="1"/>
          <a:endParaRPr lang="ar-SA"/>
        </a:p>
      </dgm:t>
    </dgm:pt>
    <dgm:pt modelId="{5906E4C3-85BE-46B2-817F-5106A774BDA4}" type="pres">
      <dgm:prSet presAssocID="{7FAD7A27-74A0-45B6-846B-787A2401A382}" presName="hierRoot2" presStyleCnt="0">
        <dgm:presLayoutVars>
          <dgm:hierBranch val="init"/>
        </dgm:presLayoutVars>
      </dgm:prSet>
      <dgm:spPr/>
    </dgm:pt>
    <dgm:pt modelId="{4EA9967A-271C-4C3E-BE41-D17781855EE3}" type="pres">
      <dgm:prSet presAssocID="{7FAD7A27-74A0-45B6-846B-787A2401A382}" presName="rootComposite" presStyleCnt="0"/>
      <dgm:spPr/>
    </dgm:pt>
    <dgm:pt modelId="{BFD5FE10-F2DB-4C4D-8319-991407278112}" type="pres">
      <dgm:prSet presAssocID="{7FAD7A27-74A0-45B6-846B-787A2401A382}" presName="rootText" presStyleLbl="node4" presStyleIdx="13" presStyleCnt="16">
        <dgm:presLayoutVars>
          <dgm:chPref val="3"/>
        </dgm:presLayoutVars>
      </dgm:prSet>
      <dgm:spPr/>
      <dgm:t>
        <a:bodyPr/>
        <a:lstStyle/>
        <a:p>
          <a:pPr rtl="1"/>
          <a:endParaRPr lang="ar-SA"/>
        </a:p>
      </dgm:t>
    </dgm:pt>
    <dgm:pt modelId="{A12561B0-D8DB-4B5F-9FFD-B958D03D0533}" type="pres">
      <dgm:prSet presAssocID="{7FAD7A27-74A0-45B6-846B-787A2401A382}" presName="rootConnector" presStyleLbl="node4" presStyleIdx="13" presStyleCnt="16"/>
      <dgm:spPr/>
      <dgm:t>
        <a:bodyPr/>
        <a:lstStyle/>
        <a:p>
          <a:pPr rtl="1"/>
          <a:endParaRPr lang="ar-SA"/>
        </a:p>
      </dgm:t>
    </dgm:pt>
    <dgm:pt modelId="{EA9FBBC7-434A-4918-AEEC-F513FB67926C}" type="pres">
      <dgm:prSet presAssocID="{7FAD7A27-74A0-45B6-846B-787A2401A382}" presName="hierChild4" presStyleCnt="0"/>
      <dgm:spPr/>
    </dgm:pt>
    <dgm:pt modelId="{55F17DA7-F30D-4E3A-A3EE-6DB945C613AD}" type="pres">
      <dgm:prSet presAssocID="{7FAD7A27-74A0-45B6-846B-787A2401A382}" presName="hierChild5" presStyleCnt="0"/>
      <dgm:spPr/>
    </dgm:pt>
    <dgm:pt modelId="{5E4966A2-A4A9-40FC-B0B4-550B4FE196D4}" type="pres">
      <dgm:prSet presAssocID="{F28C07E5-21B7-48B4-A423-7D928E1402B0}" presName="Name37" presStyleLbl="parChTrans1D4" presStyleIdx="14" presStyleCnt="16"/>
      <dgm:spPr/>
      <dgm:t>
        <a:bodyPr/>
        <a:lstStyle/>
        <a:p>
          <a:pPr rtl="1"/>
          <a:endParaRPr lang="ar-SA"/>
        </a:p>
      </dgm:t>
    </dgm:pt>
    <dgm:pt modelId="{26FA23D0-755E-4CA0-98EB-EAD4F672B938}" type="pres">
      <dgm:prSet presAssocID="{9C67BE51-51C0-4CA9-8616-38D9982A2184}" presName="hierRoot2" presStyleCnt="0">
        <dgm:presLayoutVars>
          <dgm:hierBranch val="init"/>
        </dgm:presLayoutVars>
      </dgm:prSet>
      <dgm:spPr/>
    </dgm:pt>
    <dgm:pt modelId="{608BEBB2-1BA0-48C7-84CB-A903F93F7E8E}" type="pres">
      <dgm:prSet presAssocID="{9C67BE51-51C0-4CA9-8616-38D9982A2184}" presName="rootComposite" presStyleCnt="0"/>
      <dgm:spPr/>
    </dgm:pt>
    <dgm:pt modelId="{8E327D6B-3CD4-4F08-BC78-E38BF774A032}" type="pres">
      <dgm:prSet presAssocID="{9C67BE51-51C0-4CA9-8616-38D9982A2184}" presName="rootText" presStyleLbl="node4" presStyleIdx="14" presStyleCnt="16">
        <dgm:presLayoutVars>
          <dgm:chPref val="3"/>
        </dgm:presLayoutVars>
      </dgm:prSet>
      <dgm:spPr/>
      <dgm:t>
        <a:bodyPr/>
        <a:lstStyle/>
        <a:p>
          <a:pPr rtl="1"/>
          <a:endParaRPr lang="ar-SA"/>
        </a:p>
      </dgm:t>
    </dgm:pt>
    <dgm:pt modelId="{E2EF282C-2D0C-41CE-A801-2307CD2F5808}" type="pres">
      <dgm:prSet presAssocID="{9C67BE51-51C0-4CA9-8616-38D9982A2184}" presName="rootConnector" presStyleLbl="node4" presStyleIdx="14" presStyleCnt="16"/>
      <dgm:spPr/>
      <dgm:t>
        <a:bodyPr/>
        <a:lstStyle/>
        <a:p>
          <a:pPr rtl="1"/>
          <a:endParaRPr lang="ar-SA"/>
        </a:p>
      </dgm:t>
    </dgm:pt>
    <dgm:pt modelId="{FA326F23-EB04-481C-9764-4D6D066A51AE}" type="pres">
      <dgm:prSet presAssocID="{9C67BE51-51C0-4CA9-8616-38D9982A2184}" presName="hierChild4" presStyleCnt="0"/>
      <dgm:spPr/>
    </dgm:pt>
    <dgm:pt modelId="{8F99EB5E-4FF6-4462-9270-E00A7CAD12B5}" type="pres">
      <dgm:prSet presAssocID="{9C67BE51-51C0-4CA9-8616-38D9982A2184}" presName="hierChild5" presStyleCnt="0"/>
      <dgm:spPr/>
    </dgm:pt>
    <dgm:pt modelId="{22862A9A-26B6-4AFE-903B-B56337DB08D1}" type="pres">
      <dgm:prSet presAssocID="{18AA0CA2-8AD8-4B0D-92C6-4E4AF2289159}" presName="Name37" presStyleLbl="parChTrans1D4" presStyleIdx="15" presStyleCnt="16"/>
      <dgm:spPr/>
      <dgm:t>
        <a:bodyPr/>
        <a:lstStyle/>
        <a:p>
          <a:pPr rtl="1"/>
          <a:endParaRPr lang="ar-SA"/>
        </a:p>
      </dgm:t>
    </dgm:pt>
    <dgm:pt modelId="{51C9179B-D984-4512-B551-1B7E4ED6B4A1}" type="pres">
      <dgm:prSet presAssocID="{445CD0DB-EA22-40D0-A190-2331E1ADC7C0}" presName="hierRoot2" presStyleCnt="0">
        <dgm:presLayoutVars>
          <dgm:hierBranch val="init"/>
        </dgm:presLayoutVars>
      </dgm:prSet>
      <dgm:spPr/>
    </dgm:pt>
    <dgm:pt modelId="{139B346D-7000-40CE-9D16-6BE18617440B}" type="pres">
      <dgm:prSet presAssocID="{445CD0DB-EA22-40D0-A190-2331E1ADC7C0}" presName="rootComposite" presStyleCnt="0"/>
      <dgm:spPr/>
    </dgm:pt>
    <dgm:pt modelId="{2FE57301-F8C2-4B98-A8E1-D5EC2FD59EBC}" type="pres">
      <dgm:prSet presAssocID="{445CD0DB-EA22-40D0-A190-2331E1ADC7C0}" presName="rootText" presStyleLbl="node4" presStyleIdx="15" presStyleCnt="16">
        <dgm:presLayoutVars>
          <dgm:chPref val="3"/>
        </dgm:presLayoutVars>
      </dgm:prSet>
      <dgm:spPr/>
      <dgm:t>
        <a:bodyPr/>
        <a:lstStyle/>
        <a:p>
          <a:pPr rtl="1"/>
          <a:endParaRPr lang="ar-SA"/>
        </a:p>
      </dgm:t>
    </dgm:pt>
    <dgm:pt modelId="{015F7771-8B3F-4FC9-8133-EC56AF7B6E9E}" type="pres">
      <dgm:prSet presAssocID="{445CD0DB-EA22-40D0-A190-2331E1ADC7C0}" presName="rootConnector" presStyleLbl="node4" presStyleIdx="15" presStyleCnt="16"/>
      <dgm:spPr/>
      <dgm:t>
        <a:bodyPr/>
        <a:lstStyle/>
        <a:p>
          <a:pPr rtl="1"/>
          <a:endParaRPr lang="ar-SA"/>
        </a:p>
      </dgm:t>
    </dgm:pt>
    <dgm:pt modelId="{638F4E67-1CF7-4472-A16C-BA3C71ADB2AC}" type="pres">
      <dgm:prSet presAssocID="{445CD0DB-EA22-40D0-A190-2331E1ADC7C0}" presName="hierChild4" presStyleCnt="0"/>
      <dgm:spPr/>
    </dgm:pt>
    <dgm:pt modelId="{97FF8FBC-F61A-4F8C-95C6-5DFC8D0CF9F4}" type="pres">
      <dgm:prSet presAssocID="{445CD0DB-EA22-40D0-A190-2331E1ADC7C0}" presName="hierChild5" presStyleCnt="0"/>
      <dgm:spPr/>
    </dgm:pt>
    <dgm:pt modelId="{807BBB70-FCB5-4AB3-B6DD-55DAABDBEA20}" type="pres">
      <dgm:prSet presAssocID="{7899F258-CD76-46B6-8419-0B4CA6722220}" presName="hierChild5" presStyleCnt="0"/>
      <dgm:spPr/>
    </dgm:pt>
    <dgm:pt modelId="{9A84BA67-163D-49C2-9305-019864B39112}" type="pres">
      <dgm:prSet presAssocID="{6CA512A7-3280-4063-A718-1AA17AC7BC2D}" presName="hierChild5" presStyleCnt="0"/>
      <dgm:spPr/>
    </dgm:pt>
    <dgm:pt modelId="{3A9D9B3F-176F-4F65-8838-4BD9AAB42840}" type="pres">
      <dgm:prSet presAssocID="{5AF30E47-37F6-4504-BC23-093E462EE5EA}" presName="hierChild3" presStyleCnt="0"/>
      <dgm:spPr/>
    </dgm:pt>
    <dgm:pt modelId="{AFC94B1A-A5F0-4A1F-8BE0-4E0894814CF9}" type="pres">
      <dgm:prSet presAssocID="{A43B67EE-DE48-4F3A-8377-DD08061F566F}" presName="hierRoot1" presStyleCnt="0">
        <dgm:presLayoutVars>
          <dgm:hierBranch val="init"/>
        </dgm:presLayoutVars>
      </dgm:prSet>
      <dgm:spPr/>
    </dgm:pt>
    <dgm:pt modelId="{A1BDE103-7D4D-4E67-A6E3-EB24AD2639D4}" type="pres">
      <dgm:prSet presAssocID="{A43B67EE-DE48-4F3A-8377-DD08061F566F}" presName="rootComposite1" presStyleCnt="0"/>
      <dgm:spPr/>
    </dgm:pt>
    <dgm:pt modelId="{599B7A49-CD53-4FF8-8475-B51CD006E515}" type="pres">
      <dgm:prSet presAssocID="{A43B67EE-DE48-4F3A-8377-DD08061F566F}" presName="rootText1" presStyleLbl="node0" presStyleIdx="1" presStyleCnt="2" custLinFactX="100000" custLinFactY="400000" custLinFactNeighborX="154367" custLinFactNeighborY="455021">
        <dgm:presLayoutVars>
          <dgm:chPref val="3"/>
        </dgm:presLayoutVars>
      </dgm:prSet>
      <dgm:spPr/>
      <dgm:t>
        <a:bodyPr/>
        <a:lstStyle/>
        <a:p>
          <a:pPr rtl="1"/>
          <a:endParaRPr lang="ar-SA"/>
        </a:p>
      </dgm:t>
    </dgm:pt>
    <dgm:pt modelId="{7499C826-DE09-449D-9D90-DD88D92ADDE5}" type="pres">
      <dgm:prSet presAssocID="{A43B67EE-DE48-4F3A-8377-DD08061F566F}" presName="rootConnector1" presStyleLbl="node1" presStyleIdx="0" presStyleCnt="0"/>
      <dgm:spPr/>
      <dgm:t>
        <a:bodyPr/>
        <a:lstStyle/>
        <a:p>
          <a:pPr rtl="1"/>
          <a:endParaRPr lang="ar-SA"/>
        </a:p>
      </dgm:t>
    </dgm:pt>
    <dgm:pt modelId="{1F980DEF-7D8B-40BB-AF29-107A38C42816}" type="pres">
      <dgm:prSet presAssocID="{A43B67EE-DE48-4F3A-8377-DD08061F566F}" presName="hierChild2" presStyleCnt="0"/>
      <dgm:spPr/>
    </dgm:pt>
    <dgm:pt modelId="{8CA760A8-E2A5-4A53-BA71-8DCD4379A5DE}" type="pres">
      <dgm:prSet presAssocID="{A43B67EE-DE48-4F3A-8377-DD08061F566F}" presName="hierChild3" presStyleCnt="0"/>
      <dgm:spPr/>
    </dgm:pt>
  </dgm:ptLst>
  <dgm:cxnLst>
    <dgm:cxn modelId="{C62F49BD-C138-45EB-BF68-C649C26B9F92}" type="presOf" srcId="{5AF30E47-37F6-4504-BC23-093E462EE5EA}" destId="{AD4B3692-649C-47E1-A23D-13752A2D05AB}" srcOrd="0" destOrd="0" presId="urn:microsoft.com/office/officeart/2005/8/layout/orgChart1"/>
    <dgm:cxn modelId="{3E47F535-CAF3-4F89-82BD-597FCED41287}" type="presOf" srcId="{0FFC829F-3AB4-4E69-8884-7579F972D696}" destId="{A8F0182F-8D63-4189-BBED-08FC64E4B0A1}" srcOrd="0" destOrd="0" presId="urn:microsoft.com/office/officeart/2005/8/layout/orgChart1"/>
    <dgm:cxn modelId="{1BEE49EE-354D-4296-AF64-FD7DD65B51CA}" type="presOf" srcId="{7FAD7A27-74A0-45B6-846B-787A2401A382}" destId="{BFD5FE10-F2DB-4C4D-8319-991407278112}" srcOrd="0" destOrd="0" presId="urn:microsoft.com/office/officeart/2005/8/layout/orgChart1"/>
    <dgm:cxn modelId="{86C5721E-B64A-440A-A650-5C8F65986364}" type="presOf" srcId="{AA87192A-F406-404C-89B7-296BDEA99AF1}" destId="{CD3C5744-4889-4A08-A565-D3989DDF2F4A}" srcOrd="0" destOrd="0" presId="urn:microsoft.com/office/officeart/2005/8/layout/orgChart1"/>
    <dgm:cxn modelId="{6739F554-57DA-433A-9D72-658ACD04BE00}" type="presOf" srcId="{DD254143-2CA4-4EEF-84CF-1BF24FF5D29F}" destId="{CFC0D571-BDAA-490A-9A1D-F8DB2F853CDA}" srcOrd="1" destOrd="0" presId="urn:microsoft.com/office/officeart/2005/8/layout/orgChart1"/>
    <dgm:cxn modelId="{BF3694DA-BFFA-4D8B-A99E-DB3DE9C6EBAD}" type="presOf" srcId="{445CD0DB-EA22-40D0-A190-2331E1ADC7C0}" destId="{2FE57301-F8C2-4B98-A8E1-D5EC2FD59EBC}" srcOrd="0" destOrd="0" presId="urn:microsoft.com/office/officeart/2005/8/layout/orgChart1"/>
    <dgm:cxn modelId="{44D222CD-4C6A-4B0A-A96E-A53D878292D2}" type="presOf" srcId="{ADFD31A3-44F2-4BB9-A9A9-AF90D8E07F23}" destId="{DC99DEAC-B8BD-4EB6-916D-A0B279ECEAFC}" srcOrd="0" destOrd="0" presId="urn:microsoft.com/office/officeart/2005/8/layout/orgChart1"/>
    <dgm:cxn modelId="{FB7B51D5-9753-4B17-94FB-8A3F6F99DC1F}" type="presOf" srcId="{A8DCF2C2-DD01-4B77-8A74-4DB5B7FB0BF2}" destId="{DFDD0636-87DE-425E-A8A6-7091C7B6BD1F}" srcOrd="0" destOrd="0" presId="urn:microsoft.com/office/officeart/2005/8/layout/orgChart1"/>
    <dgm:cxn modelId="{6AA9DA34-9F37-4EA0-9525-AB0330A4E2CB}" srcId="{7899F258-CD76-46B6-8419-0B4CA6722220}" destId="{445CD0DB-EA22-40D0-A190-2331E1ADC7C0}" srcOrd="6" destOrd="0" parTransId="{18AA0CA2-8AD8-4B0D-92C6-4E4AF2289159}" sibTransId="{7E5747B5-21C7-40F0-A5D2-506C7789F4C6}"/>
    <dgm:cxn modelId="{45D6FFB9-C825-429E-8C77-8DEA9F7C403C}" srcId="{58A1887C-9332-49D2-A593-9999F4545EFC}" destId="{5AF30E47-37F6-4504-BC23-093E462EE5EA}" srcOrd="0" destOrd="0" parTransId="{52F470BE-5AA2-4305-AC97-967A00EBAFFA}" sibTransId="{0F199500-85D1-46F5-8E47-C5F51D09C621}"/>
    <dgm:cxn modelId="{4D600C48-7344-4B86-828C-D62A355D4334}" srcId="{C275C1B1-10B6-4F6F-8622-4A4CC8554808}" destId="{DD254143-2CA4-4EEF-84CF-1BF24FF5D29F}" srcOrd="1" destOrd="0" parTransId="{A1C65138-41F5-412B-BB9F-701FA14CB3E3}" sibTransId="{7DFEBEFA-E9B9-4ED0-9F92-A40F602EDE60}"/>
    <dgm:cxn modelId="{2B4B042E-DCFE-4893-8DEC-37B0605AFDAE}" type="presOf" srcId="{48E53261-FEF8-441A-9CB6-DBDEC51E9FCF}" destId="{73FB024D-1691-4168-89CA-D3D5F1709B6A}" srcOrd="0" destOrd="0" presId="urn:microsoft.com/office/officeart/2005/8/layout/orgChart1"/>
    <dgm:cxn modelId="{D7223C1B-79D1-411F-93C5-0812CEAAC971}" srcId="{5AF30E47-37F6-4504-BC23-093E462EE5EA}" destId="{C275C1B1-10B6-4F6F-8622-4A4CC8554808}" srcOrd="0" destOrd="0" parTransId="{1A80F6E0-8314-4F87-9A66-6B016C1C74D9}" sibTransId="{FEA1481C-49A3-4DE2-85F7-D16202C23FB2}"/>
    <dgm:cxn modelId="{630FDA60-532A-4307-AE0B-02AB3CECBB27}" type="presOf" srcId="{53D2594D-BC2C-4D8C-A7A1-8EE2321099DF}" destId="{939202F9-F1C7-4DE7-9145-9084B233C2C8}" srcOrd="1" destOrd="0" presId="urn:microsoft.com/office/officeart/2005/8/layout/orgChart1"/>
    <dgm:cxn modelId="{DC550947-6DE5-43DB-B177-AE9F2966E216}" srcId="{DD254143-2CA4-4EEF-84CF-1BF24FF5D29F}" destId="{1EBD4A6A-8934-49E6-9D31-BA893B51EF96}" srcOrd="5" destOrd="0" parTransId="{0DC4C213-2751-4F21-9F35-770429C30E8D}" sibTransId="{072C70E2-CC34-4E63-A7FC-2A9505C00B52}"/>
    <dgm:cxn modelId="{421F3F6F-F7D3-4380-9D62-490270F5A622}" type="presOf" srcId="{931BC0CE-6765-49C9-B061-90779808BA82}" destId="{D6C1297F-850A-4EDF-98A7-C33718F08358}" srcOrd="1" destOrd="0" presId="urn:microsoft.com/office/officeart/2005/8/layout/orgChart1"/>
    <dgm:cxn modelId="{C0FC42DC-48DE-4FF6-B49F-59F4D1944057}" srcId="{F705FAA1-1DEE-4249-BF06-4AFDC92F2347}" destId="{4C8D22A3-22FC-4FE8-9377-550A17280FB7}" srcOrd="0" destOrd="0" parTransId="{A1B306BC-EEBD-4170-B1C2-1BAB2FBC7AC4}" sibTransId="{703CFC65-33C4-4BBE-AFDA-655956CA6847}"/>
    <dgm:cxn modelId="{C69867D3-45F8-4625-BCC5-DA6ADFA96131}" srcId="{C275C1B1-10B6-4F6F-8622-4A4CC8554808}" destId="{F705FAA1-1DEE-4249-BF06-4AFDC92F2347}" srcOrd="0" destOrd="0" parTransId="{48E53261-FEF8-441A-9CB6-DBDEC51E9FCF}" sibTransId="{2CEEF451-9A6F-4AEE-B850-E71136037982}"/>
    <dgm:cxn modelId="{F20042C9-5EC5-4991-8DAC-6DCC6B079E4E}" type="presOf" srcId="{5E7785DE-38C5-4F16-A54B-BDAC4FA9C72F}" destId="{4F84A3B2-5754-4F2F-89FF-11C824F7BFC4}" srcOrd="1" destOrd="0" presId="urn:microsoft.com/office/officeart/2005/8/layout/orgChart1"/>
    <dgm:cxn modelId="{94A6F784-B92D-44A7-BD87-D1FBB907E82C}" type="presOf" srcId="{A43B67EE-DE48-4F3A-8377-DD08061F566F}" destId="{7499C826-DE09-449D-9D90-DD88D92ADDE5}" srcOrd="1" destOrd="0" presId="urn:microsoft.com/office/officeart/2005/8/layout/orgChart1"/>
    <dgm:cxn modelId="{EF732ED3-53BC-45D4-A065-FE386105B568}" type="presOf" srcId="{C4D3CC8C-4B13-4E89-B2D1-69939FE91B22}" destId="{4E0C9DA0-5AAE-4115-8472-5763A0B3CF3D}" srcOrd="0" destOrd="0" presId="urn:microsoft.com/office/officeart/2005/8/layout/orgChart1"/>
    <dgm:cxn modelId="{A5933125-71B0-416C-9D23-1FD94B10A52C}" type="presOf" srcId="{A1B306BC-EEBD-4170-B1C2-1BAB2FBC7AC4}" destId="{D406B5D6-9878-4484-A2F2-50C223B204F1}" srcOrd="0" destOrd="0" presId="urn:microsoft.com/office/officeart/2005/8/layout/orgChart1"/>
    <dgm:cxn modelId="{116266F5-F246-4D0D-9806-D7221C87B3EA}" type="presOf" srcId="{A8DCF2C2-DD01-4B77-8A74-4DB5B7FB0BF2}" destId="{9863AEC5-46D4-465F-9250-546F26B2DC2C}" srcOrd="1" destOrd="0" presId="urn:microsoft.com/office/officeart/2005/8/layout/orgChart1"/>
    <dgm:cxn modelId="{31174183-529D-47E1-AE66-280AEAABB5A3}" srcId="{7899F258-CD76-46B6-8419-0B4CA6722220}" destId="{D93B52A6-C4DF-4F28-A9AC-3978BA0AAE7B}" srcOrd="0" destOrd="0" parTransId="{9C0FE905-0C6B-4363-96D7-BF7F2B3EF3C1}" sibTransId="{C215EA17-2017-4F3B-B15F-7A89FD3DFF33}"/>
    <dgm:cxn modelId="{E0B045DD-EEEA-4FDD-ACFE-9196B7895503}" type="presOf" srcId="{6CAC39BA-8E20-4F09-A6C3-7609121E44AF}" destId="{63CFC184-B248-4A71-AA60-2DDBF634D1CC}" srcOrd="1" destOrd="0" presId="urn:microsoft.com/office/officeart/2005/8/layout/orgChart1"/>
    <dgm:cxn modelId="{C2FE7A81-6404-40AC-ABC4-9A53918AE008}" type="presOf" srcId="{5AF30E47-37F6-4504-BC23-093E462EE5EA}" destId="{F0CA7A96-6BB8-4B59-905C-0546D93B0579}" srcOrd="1" destOrd="0" presId="urn:microsoft.com/office/officeart/2005/8/layout/orgChart1"/>
    <dgm:cxn modelId="{A94A7570-43D5-4278-8C8E-4DA46426F936}" type="presOf" srcId="{F28C07E5-21B7-48B4-A423-7D928E1402B0}" destId="{5E4966A2-A4A9-40FC-B0B4-550B4FE196D4}" srcOrd="0" destOrd="0" presId="urn:microsoft.com/office/officeart/2005/8/layout/orgChart1"/>
    <dgm:cxn modelId="{7B19C4A9-82FD-4DD3-9314-889525A31E49}" type="presOf" srcId="{08661D20-EE53-454B-A0DB-3E905B00E0F4}" destId="{FEBB17CA-D63E-478E-A105-FA5C04AA5C6E}" srcOrd="1" destOrd="0" presId="urn:microsoft.com/office/officeart/2005/8/layout/orgChart1"/>
    <dgm:cxn modelId="{88F61961-2645-47B1-BE78-C6E14741E09A}" srcId="{7899F258-CD76-46B6-8419-0B4CA6722220}" destId="{A8DCF2C2-DD01-4B77-8A74-4DB5B7FB0BF2}" srcOrd="2" destOrd="0" parTransId="{AC98EF8B-C1F1-41C5-A9CE-F4789666DC01}" sibTransId="{D51363F1-2911-4ABD-9B1B-DEB648BAFE16}"/>
    <dgm:cxn modelId="{8CB7DF42-45F7-4226-B99F-26E34E119743}" type="presOf" srcId="{C05FC9E3-C073-4D12-9BB2-7C3D8BFF0D19}" destId="{8F056D1E-88AE-4BA1-8DAE-A74C09746E0C}" srcOrd="0" destOrd="0" presId="urn:microsoft.com/office/officeart/2005/8/layout/orgChart1"/>
    <dgm:cxn modelId="{4F88BB94-45C7-4013-862B-0ED943312785}" srcId="{DD254143-2CA4-4EEF-84CF-1BF24FF5D29F}" destId="{C56BFE8F-8AD6-4706-858E-EE2B3FA450D8}" srcOrd="2" destOrd="0" parTransId="{C05FC9E3-C073-4D12-9BB2-7C3D8BFF0D19}" sibTransId="{3A26E99A-1985-4E54-B740-55B3696D0EBD}"/>
    <dgm:cxn modelId="{D5370C6B-7B00-44CD-9807-1F5D5B09FC86}" type="presOf" srcId="{4C8D22A3-22FC-4FE8-9377-550A17280FB7}" destId="{58347D34-50A6-4F04-99E5-3A15D4C81F48}" srcOrd="1" destOrd="0" presId="urn:microsoft.com/office/officeart/2005/8/layout/orgChart1"/>
    <dgm:cxn modelId="{D3869F8B-9BB8-42B7-ACE9-1F2C9A4FD9E9}" type="presOf" srcId="{445CD0DB-EA22-40D0-A190-2331E1ADC7C0}" destId="{015F7771-8B3F-4FC9-8133-EC56AF7B6E9E}" srcOrd="1" destOrd="0" presId="urn:microsoft.com/office/officeart/2005/8/layout/orgChart1"/>
    <dgm:cxn modelId="{15FC7593-2962-4A54-B4DE-2DFDFB083B36}" srcId="{7899F258-CD76-46B6-8419-0B4CA6722220}" destId="{7FAD7A27-74A0-45B6-846B-787A2401A382}" srcOrd="4" destOrd="0" parTransId="{1BB44AB4-F8D1-4AF8-AB08-7ECC6621067B}" sibTransId="{EA1C3CB6-33A2-44B4-B1D1-748AE8F85683}"/>
    <dgm:cxn modelId="{4ED33E64-42D3-4944-9C7B-A058182DB25B}" type="presOf" srcId="{C4D3CC8C-4B13-4E89-B2D1-69939FE91B22}" destId="{A7F7DA55-6B9D-4AC1-A479-FF3EC1044241}" srcOrd="1" destOrd="0" presId="urn:microsoft.com/office/officeart/2005/8/layout/orgChart1"/>
    <dgm:cxn modelId="{1E6EE64A-7C83-4C5C-A722-A34FF6E4F12A}" type="presOf" srcId="{0DC4C213-2751-4F21-9F35-770429C30E8D}" destId="{4E8DE216-A2EA-4642-AE17-C714CA152DE4}" srcOrd="0" destOrd="0" presId="urn:microsoft.com/office/officeart/2005/8/layout/orgChart1"/>
    <dgm:cxn modelId="{B9A2EDAF-4B87-4E18-9A60-C427CCC8F119}" type="presOf" srcId="{DD254143-2CA4-4EEF-84CF-1BF24FF5D29F}" destId="{ACD0C1C4-4171-4C03-A2E1-21DBA8A99CF5}" srcOrd="0" destOrd="0" presId="urn:microsoft.com/office/officeart/2005/8/layout/orgChart1"/>
    <dgm:cxn modelId="{CBBF1058-0995-4FCA-8AF9-D5C63E83F346}" type="presOf" srcId="{72D0E979-ACAB-4C64-9BA9-190DCC0E0791}" destId="{042F40EB-89F7-41A0-8A25-CC1C860A50B9}" srcOrd="0" destOrd="0" presId="urn:microsoft.com/office/officeart/2005/8/layout/orgChart1"/>
    <dgm:cxn modelId="{89DF0D9A-DBDB-4191-9109-25C861312072}" type="presOf" srcId="{C275C1B1-10B6-4F6F-8622-4A4CC8554808}" destId="{2055D4C2-B819-4A87-AAA4-25EA8936BE6A}" srcOrd="1" destOrd="0" presId="urn:microsoft.com/office/officeart/2005/8/layout/orgChart1"/>
    <dgm:cxn modelId="{D8B67C59-D48D-4104-9A40-59AED6F0171C}" srcId="{DD254143-2CA4-4EEF-84CF-1BF24FF5D29F}" destId="{AA87192A-F406-404C-89B7-296BDEA99AF1}" srcOrd="3" destOrd="0" parTransId="{81852FD1-12FE-45EA-ACB3-6D3EF6586AA8}" sibTransId="{4D162597-2CF9-41E4-A05A-85AEDFBD2F6E}"/>
    <dgm:cxn modelId="{B2C55E7C-75C5-44D8-A207-407D3574B0A7}" srcId="{7899F258-CD76-46B6-8419-0B4CA6722220}" destId="{53D2594D-BC2C-4D8C-A7A1-8EE2321099DF}" srcOrd="1" destOrd="0" parTransId="{1B5B5042-79DD-476D-AC85-5321B9ED7346}" sibTransId="{D6FAA421-24CC-409A-A263-091AE59B6D6E}"/>
    <dgm:cxn modelId="{AE9AA962-A5BF-4279-AB73-8701BCA39F72}" type="presOf" srcId="{7FAD7A27-74A0-45B6-846B-787A2401A382}" destId="{A12561B0-D8DB-4B5F-9FFD-B958D03D0533}" srcOrd="1" destOrd="0" presId="urn:microsoft.com/office/officeart/2005/8/layout/orgChart1"/>
    <dgm:cxn modelId="{39855D4C-097C-47BD-9A8A-AA3DF5DC25F6}" type="presOf" srcId="{9C67BE51-51C0-4CA9-8616-38D9982A2184}" destId="{E2EF282C-2D0C-41CE-A801-2307CD2F5808}" srcOrd="1" destOrd="0" presId="urn:microsoft.com/office/officeart/2005/8/layout/orgChart1"/>
    <dgm:cxn modelId="{AB09AD21-8341-422D-9B25-ADD0E1CF4E3A}" type="presOf" srcId="{5E7785DE-38C5-4F16-A54B-BDAC4FA9C72F}" destId="{D7000044-A8AF-433A-A6DF-6DA46275A90A}" srcOrd="0" destOrd="0" presId="urn:microsoft.com/office/officeart/2005/8/layout/orgChart1"/>
    <dgm:cxn modelId="{3FCC2073-F913-4F3C-B882-B21935EB6EBB}" type="presOf" srcId="{4C8D22A3-22FC-4FE8-9377-550A17280FB7}" destId="{1CAC5B69-402E-4464-9C8F-C2BDC472881D}" srcOrd="0" destOrd="0" presId="urn:microsoft.com/office/officeart/2005/8/layout/orgChart1"/>
    <dgm:cxn modelId="{0544A5B4-871D-4DCB-8150-9B7D36A2C466}" srcId="{DD254143-2CA4-4EEF-84CF-1BF24FF5D29F}" destId="{8A116A09-2CBE-4325-A4D3-FD2D9DC9F14F}" srcOrd="6" destOrd="0" parTransId="{DDE3FD66-DE04-4455-BE02-0213D928D8A3}" sibTransId="{4E4F6BED-3179-41ED-A0F1-6E42139794DD}"/>
    <dgm:cxn modelId="{128D786C-5319-4477-89C2-BBF0C8589800}" type="presOf" srcId="{1EBD4A6A-8934-49E6-9D31-BA893B51EF96}" destId="{F097E6F4-C571-4ACF-B4AC-8A4959E8482C}" srcOrd="0" destOrd="0" presId="urn:microsoft.com/office/officeart/2005/8/layout/orgChart1"/>
    <dgm:cxn modelId="{16A33292-B67A-4845-A734-A5FA54F30A1D}" type="presOf" srcId="{DDE3FD66-DE04-4455-BE02-0213D928D8A3}" destId="{98F1B067-8B17-4972-B236-0FA47C379E84}" srcOrd="0" destOrd="0" presId="urn:microsoft.com/office/officeart/2005/8/layout/orgChart1"/>
    <dgm:cxn modelId="{460531F8-520E-4EEC-9CD4-7940CF7F985A}" type="presOf" srcId="{58A1887C-9332-49D2-A593-9999F4545EFC}" destId="{529C79E3-E4DC-4EA1-8FFD-E2B52A7CD352}" srcOrd="0" destOrd="0" presId="urn:microsoft.com/office/officeart/2005/8/layout/orgChart1"/>
    <dgm:cxn modelId="{F743ED36-B039-4323-A595-AAE519110BEF}" srcId="{F705FAA1-1DEE-4249-BF06-4AFDC92F2347}" destId="{08661D20-EE53-454B-A0DB-3E905B00E0F4}" srcOrd="1" destOrd="0" parTransId="{72D0E979-ACAB-4C64-9BA9-190DCC0E0791}" sibTransId="{B9F65641-647E-4D33-BC6C-752314DDB0F7}"/>
    <dgm:cxn modelId="{D809A2E7-A062-4E00-A235-1505183D0578}" srcId="{DD254143-2CA4-4EEF-84CF-1BF24FF5D29F}" destId="{C4D3CC8C-4B13-4E89-B2D1-69939FE91B22}" srcOrd="0" destOrd="0" parTransId="{4DC14883-49ED-4960-8DC4-E3795657C6F4}" sibTransId="{9D060E3D-ED68-44CB-ADF5-D106A3EE48F7}"/>
    <dgm:cxn modelId="{74D9A3F9-94DB-4586-A683-73CF93EA14A8}" type="presOf" srcId="{7899F258-CD76-46B6-8419-0B4CA6722220}" destId="{5CCA8BA2-9503-4A4C-AE61-DB461729EFFE}" srcOrd="0" destOrd="0" presId="urn:microsoft.com/office/officeart/2005/8/layout/orgChart1"/>
    <dgm:cxn modelId="{F7B7E2BA-E413-43EE-8EC4-A1E9489E2B65}" type="presOf" srcId="{8A116A09-2CBE-4325-A4D3-FD2D9DC9F14F}" destId="{25C641FD-EC52-40AC-B122-B49904FAE5F8}" srcOrd="1" destOrd="0" presId="urn:microsoft.com/office/officeart/2005/8/layout/orgChart1"/>
    <dgm:cxn modelId="{805C5F59-1FFD-4565-96DA-A6449E5F9001}" type="presOf" srcId="{1A80F6E0-8314-4F87-9A66-6B016C1C74D9}" destId="{04234608-E35C-4B3C-8824-5C4B4F1D14DF}" srcOrd="0" destOrd="0" presId="urn:microsoft.com/office/officeart/2005/8/layout/orgChart1"/>
    <dgm:cxn modelId="{B4C5E049-A39A-4BDF-B6C1-1055150B4E4B}" type="presOf" srcId="{A43B67EE-DE48-4F3A-8377-DD08061F566F}" destId="{599B7A49-CD53-4FF8-8475-B51CD006E515}" srcOrd="0" destOrd="0" presId="urn:microsoft.com/office/officeart/2005/8/layout/orgChart1"/>
    <dgm:cxn modelId="{F80FFAAB-E532-491A-B168-D4C7E36BCB49}" type="presOf" srcId="{53D2594D-BC2C-4D8C-A7A1-8EE2321099DF}" destId="{72CD3D19-9287-4104-BE01-0569FF3D37D8}" srcOrd="0" destOrd="0" presId="urn:microsoft.com/office/officeart/2005/8/layout/orgChart1"/>
    <dgm:cxn modelId="{DD472800-9A70-4210-9B4A-18FF5F3C2DF6}" type="presOf" srcId="{C56BFE8F-8AD6-4706-858E-EE2B3FA450D8}" destId="{7F3ED754-C315-44F7-B40E-705AC1B3A279}" srcOrd="0" destOrd="0" presId="urn:microsoft.com/office/officeart/2005/8/layout/orgChart1"/>
    <dgm:cxn modelId="{5FBCC663-C3F2-43F3-8D77-D4A30E78571C}" type="presOf" srcId="{A1C65138-41F5-412B-BB9F-701FA14CB3E3}" destId="{92B5B4DF-C1C1-47EB-8D96-0FC1BB0DF547}" srcOrd="0" destOrd="0" presId="urn:microsoft.com/office/officeart/2005/8/layout/orgChart1"/>
    <dgm:cxn modelId="{A58F6975-45C8-4198-9E13-CF76BC190462}" type="presOf" srcId="{D59066F2-656F-4BFC-B852-185696762B48}" destId="{223BD996-B9A6-486E-BD2B-D18E8CA74B3F}" srcOrd="0" destOrd="0" presId="urn:microsoft.com/office/officeart/2005/8/layout/orgChart1"/>
    <dgm:cxn modelId="{3E6A6B63-7737-4ED7-AB0A-C16B04BBC955}" type="presOf" srcId="{08661D20-EE53-454B-A0DB-3E905B00E0F4}" destId="{2BA902BA-370B-41B2-B69B-BBB402D5A4D2}" srcOrd="0" destOrd="0" presId="urn:microsoft.com/office/officeart/2005/8/layout/orgChart1"/>
    <dgm:cxn modelId="{ABD11DB5-95B5-4CC9-8794-2718C6BF0C31}" type="presOf" srcId="{8A116A09-2CBE-4325-A4D3-FD2D9DC9F14F}" destId="{8DDD5994-ABDB-4582-AF21-B648751EAA26}" srcOrd="0" destOrd="0" presId="urn:microsoft.com/office/officeart/2005/8/layout/orgChart1"/>
    <dgm:cxn modelId="{E7B17C4C-3787-4348-AD82-50A5BA34569D}" srcId="{7899F258-CD76-46B6-8419-0B4CA6722220}" destId="{5E7785DE-38C5-4F16-A54B-BDAC4FA9C72F}" srcOrd="3" destOrd="0" parTransId="{ADFD31A3-44F2-4BB9-A9A9-AF90D8E07F23}" sibTransId="{45763A7C-A852-4FD4-A690-CFC75BA6AB1D}"/>
    <dgm:cxn modelId="{D59D2878-459E-435F-80BF-E7A7D39A44E4}" type="presOf" srcId="{81852FD1-12FE-45EA-ACB3-6D3EF6586AA8}" destId="{C483B73F-D06E-4F79-8B4B-D8574212DF2F}" srcOrd="0" destOrd="0" presId="urn:microsoft.com/office/officeart/2005/8/layout/orgChart1"/>
    <dgm:cxn modelId="{3376496F-B80A-4E0D-B5F2-4020193BE4D6}" srcId="{5AF30E47-37F6-4504-BC23-093E462EE5EA}" destId="{6CA512A7-3280-4063-A718-1AA17AC7BC2D}" srcOrd="1" destOrd="0" parTransId="{0FFC829F-3AB4-4E69-8884-7579F972D696}" sibTransId="{B7726C9C-90F0-41FD-96DF-2C0BC6E9E62C}"/>
    <dgm:cxn modelId="{1DF22EA7-8835-4D81-99F0-B44B58ECC291}" type="presOf" srcId="{C56BFE8F-8AD6-4706-858E-EE2B3FA450D8}" destId="{B1AFF9C2-A315-4E0E-A304-E409241044AE}" srcOrd="1" destOrd="0" presId="urn:microsoft.com/office/officeart/2005/8/layout/orgChart1"/>
    <dgm:cxn modelId="{537A11C6-DFA1-40AA-8954-90AD9B001261}" type="presOf" srcId="{D93B52A6-C4DF-4F28-A9AC-3978BA0AAE7B}" destId="{9130141E-7EA1-4DE8-B1E8-C6BBFD476975}" srcOrd="0" destOrd="0" presId="urn:microsoft.com/office/officeart/2005/8/layout/orgChart1"/>
    <dgm:cxn modelId="{4E81E421-C83D-47B8-9E49-F9FFDE58D968}" type="presOf" srcId="{6CA512A7-3280-4063-A718-1AA17AC7BC2D}" destId="{45706A53-E29C-4E23-A1A6-806507E4002A}" srcOrd="1" destOrd="0" presId="urn:microsoft.com/office/officeart/2005/8/layout/orgChart1"/>
    <dgm:cxn modelId="{B2847794-103E-4FF4-8DF6-6E6BD93676E1}" type="presOf" srcId="{63FE207D-3ABD-4E6F-BA43-8DEE18106F0C}" destId="{5724C6B3-9457-43D5-B3F0-083FCB440566}" srcOrd="0" destOrd="0" presId="urn:microsoft.com/office/officeart/2005/8/layout/orgChart1"/>
    <dgm:cxn modelId="{F968B1D0-E05B-4569-ABCD-5BB4D97B573A}" type="presOf" srcId="{4DC14883-49ED-4960-8DC4-E3795657C6F4}" destId="{7C2087E8-A04D-4E31-A257-BFB6F361BDBC}" srcOrd="0" destOrd="0" presId="urn:microsoft.com/office/officeart/2005/8/layout/orgChart1"/>
    <dgm:cxn modelId="{FD50624A-82C8-4EA5-8C07-9DEB74A64CD8}" type="presOf" srcId="{1EBD4A6A-8934-49E6-9D31-BA893B51EF96}" destId="{DB500868-8D77-427E-B7E9-E18E964AC2C5}" srcOrd="1" destOrd="0" presId="urn:microsoft.com/office/officeart/2005/8/layout/orgChart1"/>
    <dgm:cxn modelId="{AE2C5B4D-D05F-4454-A474-49A1691BFE01}" type="presOf" srcId="{6CAC39BA-8E20-4F09-A6C3-7609121E44AF}" destId="{158D4529-8338-450F-91B1-C4D03A65EA8A}" srcOrd="0" destOrd="0" presId="urn:microsoft.com/office/officeart/2005/8/layout/orgChart1"/>
    <dgm:cxn modelId="{3931CB66-B3EA-4102-A96D-62F1EA1963BB}" srcId="{6CA512A7-3280-4063-A718-1AA17AC7BC2D}" destId="{7899F258-CD76-46B6-8419-0B4CA6722220}" srcOrd="0" destOrd="0" parTransId="{F023B254-9370-4387-8DAD-E21923A6E864}" sibTransId="{5515BA46-E373-4696-95AA-912BB4E967AE}"/>
    <dgm:cxn modelId="{912CF0D2-DF92-417B-8429-AE587273D9F0}" type="presOf" srcId="{931BC0CE-6765-49C9-B061-90779808BA82}" destId="{9A10D129-5D70-4D72-A609-E9443A0F4F68}" srcOrd="0" destOrd="0" presId="urn:microsoft.com/office/officeart/2005/8/layout/orgChart1"/>
    <dgm:cxn modelId="{3E86E9B0-66FC-4E57-9E88-F18A1A05267E}" type="presOf" srcId="{7899F258-CD76-46B6-8419-0B4CA6722220}" destId="{D8B2578B-923E-4D9C-A2B0-9B9C3541B149}" srcOrd="1" destOrd="0" presId="urn:microsoft.com/office/officeart/2005/8/layout/orgChart1"/>
    <dgm:cxn modelId="{83253EBE-D831-49E8-88DD-0E04558B9FE3}" type="presOf" srcId="{18AA0CA2-8AD8-4B0D-92C6-4E4AF2289159}" destId="{22862A9A-26B6-4AFE-903B-B56337DB08D1}" srcOrd="0" destOrd="0" presId="urn:microsoft.com/office/officeart/2005/8/layout/orgChart1"/>
    <dgm:cxn modelId="{869CC4AB-7F2A-4750-8517-4EADD0A6B925}" type="presOf" srcId="{F705FAA1-1DEE-4249-BF06-4AFDC92F2347}" destId="{941B7B6D-F064-4B50-AEFF-DA8108464718}" srcOrd="0" destOrd="0" presId="urn:microsoft.com/office/officeart/2005/8/layout/orgChart1"/>
    <dgm:cxn modelId="{ECB1A01F-6B5E-45EA-80DF-B8ADFCEA1DDB}" type="presOf" srcId="{1B5B5042-79DD-476D-AC85-5321B9ED7346}" destId="{448583D5-EF8B-4EE1-9F8B-E9FD9D90EC57}" srcOrd="0" destOrd="0" presId="urn:microsoft.com/office/officeart/2005/8/layout/orgChart1"/>
    <dgm:cxn modelId="{07B44476-90AA-4057-A7BD-020399A8747B}" type="presOf" srcId="{1BB44AB4-F8D1-4AF8-AB08-7ECC6621067B}" destId="{EB6FF351-236C-42E7-8D68-2DECE299073D}" srcOrd="0" destOrd="0" presId="urn:microsoft.com/office/officeart/2005/8/layout/orgChart1"/>
    <dgm:cxn modelId="{D8A5FB4D-69EF-4DB0-A6A9-DB2C4338EB96}" srcId="{58A1887C-9332-49D2-A593-9999F4545EFC}" destId="{A43B67EE-DE48-4F3A-8377-DD08061F566F}" srcOrd="1" destOrd="0" parTransId="{0E018D46-15EF-405C-8523-CE3A61D8211C}" sibTransId="{148AF8F6-42C1-4979-9734-7D05EC3ADF39}"/>
    <dgm:cxn modelId="{1FA2BE3C-8B6C-44FC-AC39-7DC237B22A23}" type="presOf" srcId="{AC98EF8B-C1F1-41C5-A9CE-F4789666DC01}" destId="{83D5CAEB-7E17-4096-AAFC-67A8F787656E}" srcOrd="0" destOrd="0" presId="urn:microsoft.com/office/officeart/2005/8/layout/orgChart1"/>
    <dgm:cxn modelId="{A06BED99-3B66-4BD2-B4E9-2F63D0A11805}" type="presOf" srcId="{6CA512A7-3280-4063-A718-1AA17AC7BC2D}" destId="{7085DE02-451A-4E56-A715-EAEF0E61D424}" srcOrd="0" destOrd="0" presId="urn:microsoft.com/office/officeart/2005/8/layout/orgChart1"/>
    <dgm:cxn modelId="{59102BED-74FE-4954-ABC9-6EFBA1E3A50D}" srcId="{DD254143-2CA4-4EEF-84CF-1BF24FF5D29F}" destId="{931BC0CE-6765-49C9-B061-90779808BA82}" srcOrd="1" destOrd="0" parTransId="{D59066F2-656F-4BFC-B852-185696762B48}" sibTransId="{59E77367-0708-4A8E-ABE6-6150BBC3D677}"/>
    <dgm:cxn modelId="{26BDD8D1-2979-44DF-9279-97BF439547FC}" type="presOf" srcId="{F705FAA1-1DEE-4249-BF06-4AFDC92F2347}" destId="{7C442ECD-56A7-4F2D-AADA-14C82A3793D7}" srcOrd="1" destOrd="0" presId="urn:microsoft.com/office/officeart/2005/8/layout/orgChart1"/>
    <dgm:cxn modelId="{C8D3B2C7-7642-4923-991F-C6EE848FF734}" type="presOf" srcId="{F023B254-9370-4387-8DAD-E21923A6E864}" destId="{C661C097-D510-428D-A227-5AF7FF3B4BAA}" srcOrd="0" destOrd="0" presId="urn:microsoft.com/office/officeart/2005/8/layout/orgChart1"/>
    <dgm:cxn modelId="{F3F158F6-2C7E-4B3D-B632-7820D3ED4BA6}" srcId="{7899F258-CD76-46B6-8419-0B4CA6722220}" destId="{9C67BE51-51C0-4CA9-8616-38D9982A2184}" srcOrd="5" destOrd="0" parTransId="{F28C07E5-21B7-48B4-A423-7D928E1402B0}" sibTransId="{C20AAD04-2773-465A-85C0-279587A69A1F}"/>
    <dgm:cxn modelId="{86A8B198-469D-4661-BC27-ED19999E6C7C}" type="presOf" srcId="{C275C1B1-10B6-4F6F-8622-4A4CC8554808}" destId="{14A27061-62C7-4756-8D59-B0FBF24E8207}" srcOrd="0" destOrd="0" presId="urn:microsoft.com/office/officeart/2005/8/layout/orgChart1"/>
    <dgm:cxn modelId="{7377E885-0297-4AA7-9FDA-1EEF7173C10D}" type="presOf" srcId="{D93B52A6-C4DF-4F28-A9AC-3978BA0AAE7B}" destId="{9E88575D-622C-4234-9064-44436625717D}" srcOrd="1" destOrd="0" presId="urn:microsoft.com/office/officeart/2005/8/layout/orgChart1"/>
    <dgm:cxn modelId="{51839D4E-EAA6-4E88-993E-4D9309BC104C}" srcId="{DD254143-2CA4-4EEF-84CF-1BF24FF5D29F}" destId="{6CAC39BA-8E20-4F09-A6C3-7609121E44AF}" srcOrd="4" destOrd="0" parTransId="{63FE207D-3ABD-4E6F-BA43-8DEE18106F0C}" sibTransId="{FAB097B0-9B6D-4189-81EE-B81C686C542E}"/>
    <dgm:cxn modelId="{A5AE2BA7-57FD-41B3-9230-1A6759B9C843}" type="presOf" srcId="{9C67BE51-51C0-4CA9-8616-38D9982A2184}" destId="{8E327D6B-3CD4-4F08-BC78-E38BF774A032}" srcOrd="0" destOrd="0" presId="urn:microsoft.com/office/officeart/2005/8/layout/orgChart1"/>
    <dgm:cxn modelId="{6FC5C22F-4BC9-499D-BA7C-260C533BF551}" type="presOf" srcId="{9C0FE905-0C6B-4363-96D7-BF7F2B3EF3C1}" destId="{15597B48-A33E-4772-8F34-E25EE80D9F48}" srcOrd="0" destOrd="0" presId="urn:microsoft.com/office/officeart/2005/8/layout/orgChart1"/>
    <dgm:cxn modelId="{74FBB5FA-48B2-46F9-9DDF-F1E273600D74}" type="presOf" srcId="{AA87192A-F406-404C-89B7-296BDEA99AF1}" destId="{4DDCFEA6-409D-4704-A8B2-C2A6105AFDD2}" srcOrd="1" destOrd="0" presId="urn:microsoft.com/office/officeart/2005/8/layout/orgChart1"/>
    <dgm:cxn modelId="{2A226801-B822-4C6B-90EC-F3AB21451E02}" type="presParOf" srcId="{529C79E3-E4DC-4EA1-8FFD-E2B52A7CD352}" destId="{3D18E624-323E-440B-AACC-F63530608D14}" srcOrd="0" destOrd="0" presId="urn:microsoft.com/office/officeart/2005/8/layout/orgChart1"/>
    <dgm:cxn modelId="{6BFF315C-6308-4005-ADF6-D4F5783094D1}" type="presParOf" srcId="{3D18E624-323E-440B-AACC-F63530608D14}" destId="{A36D7E81-44FC-4BB9-9371-C825CB279D59}" srcOrd="0" destOrd="0" presId="urn:microsoft.com/office/officeart/2005/8/layout/orgChart1"/>
    <dgm:cxn modelId="{3FB9AABF-339C-4F69-98CD-203639485130}" type="presParOf" srcId="{A36D7E81-44FC-4BB9-9371-C825CB279D59}" destId="{AD4B3692-649C-47E1-A23D-13752A2D05AB}" srcOrd="0" destOrd="0" presId="urn:microsoft.com/office/officeart/2005/8/layout/orgChart1"/>
    <dgm:cxn modelId="{2B8E5F14-6945-4FBA-8040-2BE2E4064FAD}" type="presParOf" srcId="{A36D7E81-44FC-4BB9-9371-C825CB279D59}" destId="{F0CA7A96-6BB8-4B59-905C-0546D93B0579}" srcOrd="1" destOrd="0" presId="urn:microsoft.com/office/officeart/2005/8/layout/orgChart1"/>
    <dgm:cxn modelId="{2663F8A9-F74B-428D-96D4-96AED92672D5}" type="presParOf" srcId="{3D18E624-323E-440B-AACC-F63530608D14}" destId="{D15CE233-D7DB-466C-B0B8-410C950FD2BB}" srcOrd="1" destOrd="0" presId="urn:microsoft.com/office/officeart/2005/8/layout/orgChart1"/>
    <dgm:cxn modelId="{733F8E6A-DF8D-4A5C-950A-87187BD7DE56}" type="presParOf" srcId="{D15CE233-D7DB-466C-B0B8-410C950FD2BB}" destId="{04234608-E35C-4B3C-8824-5C4B4F1D14DF}" srcOrd="0" destOrd="0" presId="urn:microsoft.com/office/officeart/2005/8/layout/orgChart1"/>
    <dgm:cxn modelId="{3F4DCB0E-A50B-42A0-8EEA-775E52162EBC}" type="presParOf" srcId="{D15CE233-D7DB-466C-B0B8-410C950FD2BB}" destId="{79A5099C-7135-4CCA-8DC3-5E983CC61CCA}" srcOrd="1" destOrd="0" presId="urn:microsoft.com/office/officeart/2005/8/layout/orgChart1"/>
    <dgm:cxn modelId="{B0E92F8C-122B-4E66-81BC-63C988E42133}" type="presParOf" srcId="{79A5099C-7135-4CCA-8DC3-5E983CC61CCA}" destId="{DEBDF0AC-91C8-4FAC-AC3A-A16AC90F5FA1}" srcOrd="0" destOrd="0" presId="urn:microsoft.com/office/officeart/2005/8/layout/orgChart1"/>
    <dgm:cxn modelId="{5332BB1B-7905-4F3E-A9D5-0B52D02920C3}" type="presParOf" srcId="{DEBDF0AC-91C8-4FAC-AC3A-A16AC90F5FA1}" destId="{14A27061-62C7-4756-8D59-B0FBF24E8207}" srcOrd="0" destOrd="0" presId="urn:microsoft.com/office/officeart/2005/8/layout/orgChart1"/>
    <dgm:cxn modelId="{7DB2293A-138D-4F9C-86F2-0A426AAB37B1}" type="presParOf" srcId="{DEBDF0AC-91C8-4FAC-AC3A-A16AC90F5FA1}" destId="{2055D4C2-B819-4A87-AAA4-25EA8936BE6A}" srcOrd="1" destOrd="0" presId="urn:microsoft.com/office/officeart/2005/8/layout/orgChart1"/>
    <dgm:cxn modelId="{8F116D88-7ACF-49DA-AE94-7626E312462E}" type="presParOf" srcId="{79A5099C-7135-4CCA-8DC3-5E983CC61CCA}" destId="{3BFA0F34-77E9-4F2B-BA5A-83DE6ED17620}" srcOrd="1" destOrd="0" presId="urn:microsoft.com/office/officeart/2005/8/layout/orgChart1"/>
    <dgm:cxn modelId="{B1682344-7A0C-4A3B-95FA-001C535B29D7}" type="presParOf" srcId="{3BFA0F34-77E9-4F2B-BA5A-83DE6ED17620}" destId="{73FB024D-1691-4168-89CA-D3D5F1709B6A}" srcOrd="0" destOrd="0" presId="urn:microsoft.com/office/officeart/2005/8/layout/orgChart1"/>
    <dgm:cxn modelId="{5C8829B5-3847-42D2-844F-81BFA523271B}" type="presParOf" srcId="{3BFA0F34-77E9-4F2B-BA5A-83DE6ED17620}" destId="{A09CD5C4-6BEB-4CD7-A8C9-0E1A20D4E93A}" srcOrd="1" destOrd="0" presId="urn:microsoft.com/office/officeart/2005/8/layout/orgChart1"/>
    <dgm:cxn modelId="{1C9D3490-D700-4FBB-8A11-F13BA4108A7E}" type="presParOf" srcId="{A09CD5C4-6BEB-4CD7-A8C9-0E1A20D4E93A}" destId="{058945E5-8FA9-461D-B04E-B4D4EDD9B837}" srcOrd="0" destOrd="0" presId="urn:microsoft.com/office/officeart/2005/8/layout/orgChart1"/>
    <dgm:cxn modelId="{6DCBBD0F-F809-4A7B-B29B-F29757989652}" type="presParOf" srcId="{058945E5-8FA9-461D-B04E-B4D4EDD9B837}" destId="{941B7B6D-F064-4B50-AEFF-DA8108464718}" srcOrd="0" destOrd="0" presId="urn:microsoft.com/office/officeart/2005/8/layout/orgChart1"/>
    <dgm:cxn modelId="{ABA26C69-D20C-45E6-AD91-C50F8951AB19}" type="presParOf" srcId="{058945E5-8FA9-461D-B04E-B4D4EDD9B837}" destId="{7C442ECD-56A7-4F2D-AADA-14C82A3793D7}" srcOrd="1" destOrd="0" presId="urn:microsoft.com/office/officeart/2005/8/layout/orgChart1"/>
    <dgm:cxn modelId="{3B29CBC2-2C24-46D5-B1DE-0C9EEA83C1AD}" type="presParOf" srcId="{A09CD5C4-6BEB-4CD7-A8C9-0E1A20D4E93A}" destId="{D0226AF8-886D-4493-8EEB-CAE42AC5F35E}" srcOrd="1" destOrd="0" presId="urn:microsoft.com/office/officeart/2005/8/layout/orgChart1"/>
    <dgm:cxn modelId="{E3C4E7AC-9E90-49A3-9217-1CCB984827C0}" type="presParOf" srcId="{D0226AF8-886D-4493-8EEB-CAE42AC5F35E}" destId="{D406B5D6-9878-4484-A2F2-50C223B204F1}" srcOrd="0" destOrd="0" presId="urn:microsoft.com/office/officeart/2005/8/layout/orgChart1"/>
    <dgm:cxn modelId="{93745167-9A96-4B52-B20F-9508DEF18917}" type="presParOf" srcId="{D0226AF8-886D-4493-8EEB-CAE42AC5F35E}" destId="{6E74E371-8850-49F7-97D9-712481CB3816}" srcOrd="1" destOrd="0" presId="urn:microsoft.com/office/officeart/2005/8/layout/orgChart1"/>
    <dgm:cxn modelId="{5BB03397-39F3-49EE-AD97-9865827FFE1C}" type="presParOf" srcId="{6E74E371-8850-49F7-97D9-712481CB3816}" destId="{BA921441-F770-4620-B340-EB839D117DCD}" srcOrd="0" destOrd="0" presId="urn:microsoft.com/office/officeart/2005/8/layout/orgChart1"/>
    <dgm:cxn modelId="{8B8C5F2B-EEE6-45CC-B0B0-96BB2523D725}" type="presParOf" srcId="{BA921441-F770-4620-B340-EB839D117DCD}" destId="{1CAC5B69-402E-4464-9C8F-C2BDC472881D}" srcOrd="0" destOrd="0" presId="urn:microsoft.com/office/officeart/2005/8/layout/orgChart1"/>
    <dgm:cxn modelId="{C653C5CA-1204-4403-8DB5-FFBAA41744A8}" type="presParOf" srcId="{BA921441-F770-4620-B340-EB839D117DCD}" destId="{58347D34-50A6-4F04-99E5-3A15D4C81F48}" srcOrd="1" destOrd="0" presId="urn:microsoft.com/office/officeart/2005/8/layout/orgChart1"/>
    <dgm:cxn modelId="{4C4884E1-E3F2-4073-A63C-0A3BD497E059}" type="presParOf" srcId="{6E74E371-8850-49F7-97D9-712481CB3816}" destId="{947992E5-1F5E-42A9-8938-37F7E92DF851}" srcOrd="1" destOrd="0" presId="urn:microsoft.com/office/officeart/2005/8/layout/orgChart1"/>
    <dgm:cxn modelId="{382A5588-1F64-4226-B187-540A9F8A8AD1}" type="presParOf" srcId="{6E74E371-8850-49F7-97D9-712481CB3816}" destId="{78791FF0-57A2-4D2D-9D35-4E6E0F77CB23}" srcOrd="2" destOrd="0" presId="urn:microsoft.com/office/officeart/2005/8/layout/orgChart1"/>
    <dgm:cxn modelId="{45582189-4DE5-44A0-B3B5-AB0129C186D8}" type="presParOf" srcId="{D0226AF8-886D-4493-8EEB-CAE42AC5F35E}" destId="{042F40EB-89F7-41A0-8A25-CC1C860A50B9}" srcOrd="2" destOrd="0" presId="urn:microsoft.com/office/officeart/2005/8/layout/orgChart1"/>
    <dgm:cxn modelId="{72D61CDD-33B1-4A05-91BA-0CE4383C1D85}" type="presParOf" srcId="{D0226AF8-886D-4493-8EEB-CAE42AC5F35E}" destId="{C455BECE-C24A-4A48-9E74-917336FACE39}" srcOrd="3" destOrd="0" presId="urn:microsoft.com/office/officeart/2005/8/layout/orgChart1"/>
    <dgm:cxn modelId="{A6F6B89F-D9CC-4E1E-89DF-AB82AC64CBF5}" type="presParOf" srcId="{C455BECE-C24A-4A48-9E74-917336FACE39}" destId="{81D12666-CEF4-4D00-82EE-6EB9F396DCC5}" srcOrd="0" destOrd="0" presId="urn:microsoft.com/office/officeart/2005/8/layout/orgChart1"/>
    <dgm:cxn modelId="{BBBF67A7-7FB1-4590-9DE4-5D832C1C4C97}" type="presParOf" srcId="{81D12666-CEF4-4D00-82EE-6EB9F396DCC5}" destId="{2BA902BA-370B-41B2-B69B-BBB402D5A4D2}" srcOrd="0" destOrd="0" presId="urn:microsoft.com/office/officeart/2005/8/layout/orgChart1"/>
    <dgm:cxn modelId="{01DF2F00-F2F1-4052-876A-483DD8A0113A}" type="presParOf" srcId="{81D12666-CEF4-4D00-82EE-6EB9F396DCC5}" destId="{FEBB17CA-D63E-478E-A105-FA5C04AA5C6E}" srcOrd="1" destOrd="0" presId="urn:microsoft.com/office/officeart/2005/8/layout/orgChart1"/>
    <dgm:cxn modelId="{BB688D02-CED5-4E80-9F2A-BDC2FA7D10D1}" type="presParOf" srcId="{C455BECE-C24A-4A48-9E74-917336FACE39}" destId="{C8349B98-E9FB-46FD-8D11-B7A39A81980F}" srcOrd="1" destOrd="0" presId="urn:microsoft.com/office/officeart/2005/8/layout/orgChart1"/>
    <dgm:cxn modelId="{DD0A588C-AD19-494B-8286-45D39469542E}" type="presParOf" srcId="{C455BECE-C24A-4A48-9E74-917336FACE39}" destId="{22612C89-5F91-41CA-A990-AD82A96BAB25}" srcOrd="2" destOrd="0" presId="urn:microsoft.com/office/officeart/2005/8/layout/orgChart1"/>
    <dgm:cxn modelId="{AD670422-2F86-4511-A644-D1EE7A330B63}" type="presParOf" srcId="{A09CD5C4-6BEB-4CD7-A8C9-0E1A20D4E93A}" destId="{C8BCE928-074E-423A-AB69-DCED11610B31}" srcOrd="2" destOrd="0" presId="urn:microsoft.com/office/officeart/2005/8/layout/orgChart1"/>
    <dgm:cxn modelId="{693ADA06-3123-4970-9E41-183C22B0271B}" type="presParOf" srcId="{3BFA0F34-77E9-4F2B-BA5A-83DE6ED17620}" destId="{92B5B4DF-C1C1-47EB-8D96-0FC1BB0DF547}" srcOrd="2" destOrd="0" presId="urn:microsoft.com/office/officeart/2005/8/layout/orgChart1"/>
    <dgm:cxn modelId="{BF6415A6-9F04-469A-879C-850111B91C95}" type="presParOf" srcId="{3BFA0F34-77E9-4F2B-BA5A-83DE6ED17620}" destId="{408C6086-51D0-4403-93E3-974723A61135}" srcOrd="3" destOrd="0" presId="urn:microsoft.com/office/officeart/2005/8/layout/orgChart1"/>
    <dgm:cxn modelId="{0A4DF93D-922D-441C-9EDD-2AD5916D9E44}" type="presParOf" srcId="{408C6086-51D0-4403-93E3-974723A61135}" destId="{189B51A6-8324-4945-8134-9A7204395D7E}" srcOrd="0" destOrd="0" presId="urn:microsoft.com/office/officeart/2005/8/layout/orgChart1"/>
    <dgm:cxn modelId="{2A8C7AF3-5D4C-4331-B64E-87A07D02674E}" type="presParOf" srcId="{189B51A6-8324-4945-8134-9A7204395D7E}" destId="{ACD0C1C4-4171-4C03-A2E1-21DBA8A99CF5}" srcOrd="0" destOrd="0" presId="urn:microsoft.com/office/officeart/2005/8/layout/orgChart1"/>
    <dgm:cxn modelId="{78625986-75D5-4724-9796-FA238A8E3B9E}" type="presParOf" srcId="{189B51A6-8324-4945-8134-9A7204395D7E}" destId="{CFC0D571-BDAA-490A-9A1D-F8DB2F853CDA}" srcOrd="1" destOrd="0" presId="urn:microsoft.com/office/officeart/2005/8/layout/orgChart1"/>
    <dgm:cxn modelId="{BBE52CCE-7971-4137-B768-4215B1FA87C0}" type="presParOf" srcId="{408C6086-51D0-4403-93E3-974723A61135}" destId="{A5BE0B4F-EBE2-441E-BEED-C3850FDCD475}" srcOrd="1" destOrd="0" presId="urn:microsoft.com/office/officeart/2005/8/layout/orgChart1"/>
    <dgm:cxn modelId="{7BF794B0-D56B-436B-A564-2767B68959B7}" type="presParOf" srcId="{A5BE0B4F-EBE2-441E-BEED-C3850FDCD475}" destId="{7C2087E8-A04D-4E31-A257-BFB6F361BDBC}" srcOrd="0" destOrd="0" presId="urn:microsoft.com/office/officeart/2005/8/layout/orgChart1"/>
    <dgm:cxn modelId="{0EC4EFC9-1879-49F5-BEAB-ADE7C05B028F}" type="presParOf" srcId="{A5BE0B4F-EBE2-441E-BEED-C3850FDCD475}" destId="{B8B818B8-21A1-4359-A1FB-66C1EA5759DF}" srcOrd="1" destOrd="0" presId="urn:microsoft.com/office/officeart/2005/8/layout/orgChart1"/>
    <dgm:cxn modelId="{0CB9481D-DEE9-4B24-8F9A-6D91FE708F3B}" type="presParOf" srcId="{B8B818B8-21A1-4359-A1FB-66C1EA5759DF}" destId="{41C2F7CA-49C0-444D-857E-00876D4F4539}" srcOrd="0" destOrd="0" presId="urn:microsoft.com/office/officeart/2005/8/layout/orgChart1"/>
    <dgm:cxn modelId="{CD4E1286-B7D3-47D3-8731-12F9F3B1BB6D}" type="presParOf" srcId="{41C2F7CA-49C0-444D-857E-00876D4F4539}" destId="{4E0C9DA0-5AAE-4115-8472-5763A0B3CF3D}" srcOrd="0" destOrd="0" presId="urn:microsoft.com/office/officeart/2005/8/layout/orgChart1"/>
    <dgm:cxn modelId="{C723A652-F380-4F61-9CFA-F82F3C052151}" type="presParOf" srcId="{41C2F7CA-49C0-444D-857E-00876D4F4539}" destId="{A7F7DA55-6B9D-4AC1-A479-FF3EC1044241}" srcOrd="1" destOrd="0" presId="urn:microsoft.com/office/officeart/2005/8/layout/orgChart1"/>
    <dgm:cxn modelId="{A9060FED-362B-40A9-9350-F6CD2DA571DF}" type="presParOf" srcId="{B8B818B8-21A1-4359-A1FB-66C1EA5759DF}" destId="{3EB1242B-7464-46DC-A3ED-01F92F74E4C5}" srcOrd="1" destOrd="0" presId="urn:microsoft.com/office/officeart/2005/8/layout/orgChart1"/>
    <dgm:cxn modelId="{B0865FEF-EB7C-4634-8450-0F866AF3A158}" type="presParOf" srcId="{B8B818B8-21A1-4359-A1FB-66C1EA5759DF}" destId="{0869DEBC-C747-4059-AB0F-9326F4F83FB1}" srcOrd="2" destOrd="0" presId="urn:microsoft.com/office/officeart/2005/8/layout/orgChart1"/>
    <dgm:cxn modelId="{9AA2CFB0-ADAE-45B1-BC3F-776219C1C058}" type="presParOf" srcId="{A5BE0B4F-EBE2-441E-BEED-C3850FDCD475}" destId="{223BD996-B9A6-486E-BD2B-D18E8CA74B3F}" srcOrd="2" destOrd="0" presId="urn:microsoft.com/office/officeart/2005/8/layout/orgChart1"/>
    <dgm:cxn modelId="{938D27F4-103A-4714-AF53-0BC65273C768}" type="presParOf" srcId="{A5BE0B4F-EBE2-441E-BEED-C3850FDCD475}" destId="{A4617BA5-E286-4D5A-880A-435CCA761E06}" srcOrd="3" destOrd="0" presId="urn:microsoft.com/office/officeart/2005/8/layout/orgChart1"/>
    <dgm:cxn modelId="{00B557FD-F6C8-4C48-89B5-817D33346E00}" type="presParOf" srcId="{A4617BA5-E286-4D5A-880A-435CCA761E06}" destId="{C3211596-FF90-4E1D-BBDF-7CA227E7DDD4}" srcOrd="0" destOrd="0" presId="urn:microsoft.com/office/officeart/2005/8/layout/orgChart1"/>
    <dgm:cxn modelId="{29616D12-BDCC-4A3D-9302-A2B387D1F7BC}" type="presParOf" srcId="{C3211596-FF90-4E1D-BBDF-7CA227E7DDD4}" destId="{9A10D129-5D70-4D72-A609-E9443A0F4F68}" srcOrd="0" destOrd="0" presId="urn:microsoft.com/office/officeart/2005/8/layout/orgChart1"/>
    <dgm:cxn modelId="{4038BC9C-400A-46A7-BDA2-A05912BB9DBD}" type="presParOf" srcId="{C3211596-FF90-4E1D-BBDF-7CA227E7DDD4}" destId="{D6C1297F-850A-4EDF-98A7-C33718F08358}" srcOrd="1" destOrd="0" presId="urn:microsoft.com/office/officeart/2005/8/layout/orgChart1"/>
    <dgm:cxn modelId="{69CBE42F-4E9F-4891-B094-7F7320F2F0DB}" type="presParOf" srcId="{A4617BA5-E286-4D5A-880A-435CCA761E06}" destId="{CBD765F3-E31C-438F-AC95-9047E7FB8C06}" srcOrd="1" destOrd="0" presId="urn:microsoft.com/office/officeart/2005/8/layout/orgChart1"/>
    <dgm:cxn modelId="{F08DD997-0BB6-4EB3-BC07-84EE4217317C}" type="presParOf" srcId="{A4617BA5-E286-4D5A-880A-435CCA761E06}" destId="{845BFA9E-5E05-4958-B67E-DA8CC3A32BC3}" srcOrd="2" destOrd="0" presId="urn:microsoft.com/office/officeart/2005/8/layout/orgChart1"/>
    <dgm:cxn modelId="{A5170211-1449-4224-8899-E14FBBCBF3AA}" type="presParOf" srcId="{A5BE0B4F-EBE2-441E-BEED-C3850FDCD475}" destId="{8F056D1E-88AE-4BA1-8DAE-A74C09746E0C}" srcOrd="4" destOrd="0" presId="urn:microsoft.com/office/officeart/2005/8/layout/orgChart1"/>
    <dgm:cxn modelId="{F6DD34AC-BCA0-41D8-B163-EE2015C4049C}" type="presParOf" srcId="{A5BE0B4F-EBE2-441E-BEED-C3850FDCD475}" destId="{B7B30D15-156F-43C9-A62D-29E17740A032}" srcOrd="5" destOrd="0" presId="urn:microsoft.com/office/officeart/2005/8/layout/orgChart1"/>
    <dgm:cxn modelId="{733DB7FD-7E6A-4E72-856D-82991E8019A2}" type="presParOf" srcId="{B7B30D15-156F-43C9-A62D-29E17740A032}" destId="{2773F0D1-3768-4CE8-B4EF-9D049B44B514}" srcOrd="0" destOrd="0" presId="urn:microsoft.com/office/officeart/2005/8/layout/orgChart1"/>
    <dgm:cxn modelId="{BB44CF1B-D52E-4136-9C82-F0E1A213BA2C}" type="presParOf" srcId="{2773F0D1-3768-4CE8-B4EF-9D049B44B514}" destId="{7F3ED754-C315-44F7-B40E-705AC1B3A279}" srcOrd="0" destOrd="0" presId="urn:microsoft.com/office/officeart/2005/8/layout/orgChart1"/>
    <dgm:cxn modelId="{32E92F63-2181-4B88-9C4B-B09C900C6DC8}" type="presParOf" srcId="{2773F0D1-3768-4CE8-B4EF-9D049B44B514}" destId="{B1AFF9C2-A315-4E0E-A304-E409241044AE}" srcOrd="1" destOrd="0" presId="urn:microsoft.com/office/officeart/2005/8/layout/orgChart1"/>
    <dgm:cxn modelId="{8D15030B-BFCE-4BEB-972D-82C348CA5348}" type="presParOf" srcId="{B7B30D15-156F-43C9-A62D-29E17740A032}" destId="{F2827DB2-4197-40F0-9C25-E847DB8FCEF8}" srcOrd="1" destOrd="0" presId="urn:microsoft.com/office/officeart/2005/8/layout/orgChart1"/>
    <dgm:cxn modelId="{25057D42-63FF-4BD0-8B01-2DFFD0D30759}" type="presParOf" srcId="{B7B30D15-156F-43C9-A62D-29E17740A032}" destId="{3C5851F4-EA58-4C19-A94D-3C9AA330C4C9}" srcOrd="2" destOrd="0" presId="urn:microsoft.com/office/officeart/2005/8/layout/orgChart1"/>
    <dgm:cxn modelId="{6195A740-3388-4722-A741-198165DE26F2}" type="presParOf" srcId="{A5BE0B4F-EBE2-441E-BEED-C3850FDCD475}" destId="{C483B73F-D06E-4F79-8B4B-D8574212DF2F}" srcOrd="6" destOrd="0" presId="urn:microsoft.com/office/officeart/2005/8/layout/orgChart1"/>
    <dgm:cxn modelId="{EC4D9D0E-BEA8-42E1-9AF1-3F328E5E92CB}" type="presParOf" srcId="{A5BE0B4F-EBE2-441E-BEED-C3850FDCD475}" destId="{081B1D99-9436-46F8-8687-D22E3C442684}" srcOrd="7" destOrd="0" presId="urn:microsoft.com/office/officeart/2005/8/layout/orgChart1"/>
    <dgm:cxn modelId="{0F414105-5355-44BF-AFA5-044833C473AC}" type="presParOf" srcId="{081B1D99-9436-46F8-8687-D22E3C442684}" destId="{D450B838-B8F3-4961-B344-B711FC6C0989}" srcOrd="0" destOrd="0" presId="urn:microsoft.com/office/officeart/2005/8/layout/orgChart1"/>
    <dgm:cxn modelId="{4132357B-1FDB-4218-ABCF-10C19265E967}" type="presParOf" srcId="{D450B838-B8F3-4961-B344-B711FC6C0989}" destId="{CD3C5744-4889-4A08-A565-D3989DDF2F4A}" srcOrd="0" destOrd="0" presId="urn:microsoft.com/office/officeart/2005/8/layout/orgChart1"/>
    <dgm:cxn modelId="{33E16A56-2813-4AE4-9466-2622A76B83C1}" type="presParOf" srcId="{D450B838-B8F3-4961-B344-B711FC6C0989}" destId="{4DDCFEA6-409D-4704-A8B2-C2A6105AFDD2}" srcOrd="1" destOrd="0" presId="urn:microsoft.com/office/officeart/2005/8/layout/orgChart1"/>
    <dgm:cxn modelId="{2F2235F7-721D-4CF4-87AD-858F822BA81C}" type="presParOf" srcId="{081B1D99-9436-46F8-8687-D22E3C442684}" destId="{3F6C9B3C-9180-4E09-BE9B-8144E971BC03}" srcOrd="1" destOrd="0" presId="urn:microsoft.com/office/officeart/2005/8/layout/orgChart1"/>
    <dgm:cxn modelId="{D9FAFA70-EE5F-4DC3-9AF9-D0038DCCEAA3}" type="presParOf" srcId="{081B1D99-9436-46F8-8687-D22E3C442684}" destId="{319F4DC7-674C-4CBE-B779-4D81FC84A171}" srcOrd="2" destOrd="0" presId="urn:microsoft.com/office/officeart/2005/8/layout/orgChart1"/>
    <dgm:cxn modelId="{9DEFA8B8-3741-4672-9A88-A8F14487912C}" type="presParOf" srcId="{A5BE0B4F-EBE2-441E-BEED-C3850FDCD475}" destId="{5724C6B3-9457-43D5-B3F0-083FCB440566}" srcOrd="8" destOrd="0" presId="urn:microsoft.com/office/officeart/2005/8/layout/orgChart1"/>
    <dgm:cxn modelId="{6D384097-37F0-4BA4-AE49-1E76E7EED109}" type="presParOf" srcId="{A5BE0B4F-EBE2-441E-BEED-C3850FDCD475}" destId="{DD58F6AE-00F8-4CBB-922D-FF23214B70F8}" srcOrd="9" destOrd="0" presId="urn:microsoft.com/office/officeart/2005/8/layout/orgChart1"/>
    <dgm:cxn modelId="{2D2AEA98-6AA3-4118-AE2F-4835C0319D5F}" type="presParOf" srcId="{DD58F6AE-00F8-4CBB-922D-FF23214B70F8}" destId="{4D565F9A-CA28-4D73-A0EB-73BEC00BCC19}" srcOrd="0" destOrd="0" presId="urn:microsoft.com/office/officeart/2005/8/layout/orgChart1"/>
    <dgm:cxn modelId="{F82F4F7B-25A5-4E87-BF74-D85574FD778A}" type="presParOf" srcId="{4D565F9A-CA28-4D73-A0EB-73BEC00BCC19}" destId="{158D4529-8338-450F-91B1-C4D03A65EA8A}" srcOrd="0" destOrd="0" presId="urn:microsoft.com/office/officeart/2005/8/layout/orgChart1"/>
    <dgm:cxn modelId="{DB6669C8-B317-4E17-BF8B-565A27C99DFD}" type="presParOf" srcId="{4D565F9A-CA28-4D73-A0EB-73BEC00BCC19}" destId="{63CFC184-B248-4A71-AA60-2DDBF634D1CC}" srcOrd="1" destOrd="0" presId="urn:microsoft.com/office/officeart/2005/8/layout/orgChart1"/>
    <dgm:cxn modelId="{8DD4EA61-EC64-4CAC-9F40-0AC24A74AAF0}" type="presParOf" srcId="{DD58F6AE-00F8-4CBB-922D-FF23214B70F8}" destId="{0EEC3709-9DC9-4DC8-A7E5-DEEA4D4C3BF8}" srcOrd="1" destOrd="0" presId="urn:microsoft.com/office/officeart/2005/8/layout/orgChart1"/>
    <dgm:cxn modelId="{C19D5E63-FD7F-477F-9042-742D2A466748}" type="presParOf" srcId="{DD58F6AE-00F8-4CBB-922D-FF23214B70F8}" destId="{E1786550-E8A6-4DB9-B0D4-4E851DED9A29}" srcOrd="2" destOrd="0" presId="urn:microsoft.com/office/officeart/2005/8/layout/orgChart1"/>
    <dgm:cxn modelId="{C0947F10-B095-462B-A007-442C1E2D6749}" type="presParOf" srcId="{A5BE0B4F-EBE2-441E-BEED-C3850FDCD475}" destId="{4E8DE216-A2EA-4642-AE17-C714CA152DE4}" srcOrd="10" destOrd="0" presId="urn:microsoft.com/office/officeart/2005/8/layout/orgChart1"/>
    <dgm:cxn modelId="{DCB3E122-DF98-4C14-B954-94F200245FE7}" type="presParOf" srcId="{A5BE0B4F-EBE2-441E-BEED-C3850FDCD475}" destId="{DB36B20A-4B51-4DE2-BAFD-DA924E7803F4}" srcOrd="11" destOrd="0" presId="urn:microsoft.com/office/officeart/2005/8/layout/orgChart1"/>
    <dgm:cxn modelId="{D18052D5-5432-4F80-BC11-CF92542E8FAB}" type="presParOf" srcId="{DB36B20A-4B51-4DE2-BAFD-DA924E7803F4}" destId="{5C78F29D-9746-4B9F-ACF2-00A4590C88E8}" srcOrd="0" destOrd="0" presId="urn:microsoft.com/office/officeart/2005/8/layout/orgChart1"/>
    <dgm:cxn modelId="{D9D8FFD7-CDCD-4389-8854-198136B61410}" type="presParOf" srcId="{5C78F29D-9746-4B9F-ACF2-00A4590C88E8}" destId="{F097E6F4-C571-4ACF-B4AC-8A4959E8482C}" srcOrd="0" destOrd="0" presId="urn:microsoft.com/office/officeart/2005/8/layout/orgChart1"/>
    <dgm:cxn modelId="{1F10E49C-8CCB-40CC-BA8C-C59DE34B34B3}" type="presParOf" srcId="{5C78F29D-9746-4B9F-ACF2-00A4590C88E8}" destId="{DB500868-8D77-427E-B7E9-E18E964AC2C5}" srcOrd="1" destOrd="0" presId="urn:microsoft.com/office/officeart/2005/8/layout/orgChart1"/>
    <dgm:cxn modelId="{4EEB7FDE-275F-4805-BE74-F64E378746C9}" type="presParOf" srcId="{DB36B20A-4B51-4DE2-BAFD-DA924E7803F4}" destId="{6D861B24-AA0F-4983-91C8-4B1C6E99A1BE}" srcOrd="1" destOrd="0" presId="urn:microsoft.com/office/officeart/2005/8/layout/orgChart1"/>
    <dgm:cxn modelId="{AD6C32F9-CA34-4EDB-A4CC-F81E00A11E06}" type="presParOf" srcId="{DB36B20A-4B51-4DE2-BAFD-DA924E7803F4}" destId="{C82F42E3-FD70-4D63-A163-4D2081DB5C60}" srcOrd="2" destOrd="0" presId="urn:microsoft.com/office/officeart/2005/8/layout/orgChart1"/>
    <dgm:cxn modelId="{90E966C2-A673-4FD7-8850-B3889A392DFB}" type="presParOf" srcId="{A5BE0B4F-EBE2-441E-BEED-C3850FDCD475}" destId="{98F1B067-8B17-4972-B236-0FA47C379E84}" srcOrd="12" destOrd="0" presId="urn:microsoft.com/office/officeart/2005/8/layout/orgChart1"/>
    <dgm:cxn modelId="{35A90BC2-151D-4FDA-8DF0-468C63A0BD4F}" type="presParOf" srcId="{A5BE0B4F-EBE2-441E-BEED-C3850FDCD475}" destId="{ACC6BA69-6A52-4E9D-BDEC-3EC2353C7E76}" srcOrd="13" destOrd="0" presId="urn:microsoft.com/office/officeart/2005/8/layout/orgChart1"/>
    <dgm:cxn modelId="{ABBB60FC-A366-4262-9C30-2632ED6A3465}" type="presParOf" srcId="{ACC6BA69-6A52-4E9D-BDEC-3EC2353C7E76}" destId="{7B202FC0-5C47-435F-B718-439B4C7F1A47}" srcOrd="0" destOrd="0" presId="urn:microsoft.com/office/officeart/2005/8/layout/orgChart1"/>
    <dgm:cxn modelId="{55C4EA97-24E6-4F28-9FF3-8FE62F2101AD}" type="presParOf" srcId="{7B202FC0-5C47-435F-B718-439B4C7F1A47}" destId="{8DDD5994-ABDB-4582-AF21-B648751EAA26}" srcOrd="0" destOrd="0" presId="urn:microsoft.com/office/officeart/2005/8/layout/orgChart1"/>
    <dgm:cxn modelId="{B0E2D1CE-2C73-4C1D-9931-7DE5BF89B81C}" type="presParOf" srcId="{7B202FC0-5C47-435F-B718-439B4C7F1A47}" destId="{25C641FD-EC52-40AC-B122-B49904FAE5F8}" srcOrd="1" destOrd="0" presId="urn:microsoft.com/office/officeart/2005/8/layout/orgChart1"/>
    <dgm:cxn modelId="{6F4D463C-3E14-4076-A992-B513E6CE2C68}" type="presParOf" srcId="{ACC6BA69-6A52-4E9D-BDEC-3EC2353C7E76}" destId="{E39864C6-80C0-4B7A-A5F4-E635C2A609AA}" srcOrd="1" destOrd="0" presId="urn:microsoft.com/office/officeart/2005/8/layout/orgChart1"/>
    <dgm:cxn modelId="{4ACD6EFA-59CB-404A-BDAF-8C0E5D48F4BB}" type="presParOf" srcId="{ACC6BA69-6A52-4E9D-BDEC-3EC2353C7E76}" destId="{40A41B79-C6D8-4F44-AE0B-7D6A0BAEAAFF}" srcOrd="2" destOrd="0" presId="urn:microsoft.com/office/officeart/2005/8/layout/orgChart1"/>
    <dgm:cxn modelId="{28AB88BD-6D73-407D-919D-D825AFE279DB}" type="presParOf" srcId="{408C6086-51D0-4403-93E3-974723A61135}" destId="{BDAEE5C9-35EC-405D-9381-7981DAB6FDC7}" srcOrd="2" destOrd="0" presId="urn:microsoft.com/office/officeart/2005/8/layout/orgChart1"/>
    <dgm:cxn modelId="{DBE2A1C1-3E3B-4566-BBF1-283946754C45}" type="presParOf" srcId="{79A5099C-7135-4CCA-8DC3-5E983CC61CCA}" destId="{733627ED-0693-4B7A-BF50-AF0070E4A5A4}" srcOrd="2" destOrd="0" presId="urn:microsoft.com/office/officeart/2005/8/layout/orgChart1"/>
    <dgm:cxn modelId="{096364F3-7F47-485F-A36E-A6261451000C}" type="presParOf" srcId="{D15CE233-D7DB-466C-B0B8-410C950FD2BB}" destId="{A8F0182F-8D63-4189-BBED-08FC64E4B0A1}" srcOrd="2" destOrd="0" presId="urn:microsoft.com/office/officeart/2005/8/layout/orgChart1"/>
    <dgm:cxn modelId="{41EB9EAC-1012-4264-8D90-8A947EC36D56}" type="presParOf" srcId="{D15CE233-D7DB-466C-B0B8-410C950FD2BB}" destId="{E9E00BFB-7B26-4273-88F3-7090DB5A5D55}" srcOrd="3" destOrd="0" presId="urn:microsoft.com/office/officeart/2005/8/layout/orgChart1"/>
    <dgm:cxn modelId="{0D76F8E3-9648-4043-87B7-16F3CAF8C449}" type="presParOf" srcId="{E9E00BFB-7B26-4273-88F3-7090DB5A5D55}" destId="{4264198A-731A-49F1-9BC2-8034D2B2E48E}" srcOrd="0" destOrd="0" presId="urn:microsoft.com/office/officeart/2005/8/layout/orgChart1"/>
    <dgm:cxn modelId="{E8559530-6DA2-4725-B8E3-C600BDE608E8}" type="presParOf" srcId="{4264198A-731A-49F1-9BC2-8034D2B2E48E}" destId="{7085DE02-451A-4E56-A715-EAEF0E61D424}" srcOrd="0" destOrd="0" presId="urn:microsoft.com/office/officeart/2005/8/layout/orgChart1"/>
    <dgm:cxn modelId="{E7F39A12-A5F4-45A8-8200-4E9E112CBE5E}" type="presParOf" srcId="{4264198A-731A-49F1-9BC2-8034D2B2E48E}" destId="{45706A53-E29C-4E23-A1A6-806507E4002A}" srcOrd="1" destOrd="0" presId="urn:microsoft.com/office/officeart/2005/8/layout/orgChart1"/>
    <dgm:cxn modelId="{D99285AD-0DEB-487F-8883-EF76B8B21146}" type="presParOf" srcId="{E9E00BFB-7B26-4273-88F3-7090DB5A5D55}" destId="{3311DD73-8AFB-4106-AC59-513F70B83258}" srcOrd="1" destOrd="0" presId="urn:microsoft.com/office/officeart/2005/8/layout/orgChart1"/>
    <dgm:cxn modelId="{55C71819-EBFE-4489-8D5D-5F40E28EB1DD}" type="presParOf" srcId="{3311DD73-8AFB-4106-AC59-513F70B83258}" destId="{C661C097-D510-428D-A227-5AF7FF3B4BAA}" srcOrd="0" destOrd="0" presId="urn:microsoft.com/office/officeart/2005/8/layout/orgChart1"/>
    <dgm:cxn modelId="{85CAD9DA-687E-41DB-87E4-2626913DF125}" type="presParOf" srcId="{3311DD73-8AFB-4106-AC59-513F70B83258}" destId="{DA0A980A-8B5B-4920-A224-A727D49B7978}" srcOrd="1" destOrd="0" presId="urn:microsoft.com/office/officeart/2005/8/layout/orgChart1"/>
    <dgm:cxn modelId="{2641DFFA-E657-44CC-9937-77799DD14827}" type="presParOf" srcId="{DA0A980A-8B5B-4920-A224-A727D49B7978}" destId="{9B8AD9F5-E551-4C13-8D57-FB8C53C83B48}" srcOrd="0" destOrd="0" presId="urn:microsoft.com/office/officeart/2005/8/layout/orgChart1"/>
    <dgm:cxn modelId="{2A771467-2A30-48DB-9817-1D86E0C42FF5}" type="presParOf" srcId="{9B8AD9F5-E551-4C13-8D57-FB8C53C83B48}" destId="{5CCA8BA2-9503-4A4C-AE61-DB461729EFFE}" srcOrd="0" destOrd="0" presId="urn:microsoft.com/office/officeart/2005/8/layout/orgChart1"/>
    <dgm:cxn modelId="{772D4BDE-01A7-49CE-9612-94C39014BE0F}" type="presParOf" srcId="{9B8AD9F5-E551-4C13-8D57-FB8C53C83B48}" destId="{D8B2578B-923E-4D9C-A2B0-9B9C3541B149}" srcOrd="1" destOrd="0" presId="urn:microsoft.com/office/officeart/2005/8/layout/orgChart1"/>
    <dgm:cxn modelId="{397FDBE5-F7DF-4C54-8343-083F5D254ABE}" type="presParOf" srcId="{DA0A980A-8B5B-4920-A224-A727D49B7978}" destId="{C242CE42-C8AF-4358-B199-9EF9F099C95C}" srcOrd="1" destOrd="0" presId="urn:microsoft.com/office/officeart/2005/8/layout/orgChart1"/>
    <dgm:cxn modelId="{413260D7-BB7D-4E2F-A01E-5A0B6C8388CA}" type="presParOf" srcId="{C242CE42-C8AF-4358-B199-9EF9F099C95C}" destId="{15597B48-A33E-4772-8F34-E25EE80D9F48}" srcOrd="0" destOrd="0" presId="urn:microsoft.com/office/officeart/2005/8/layout/orgChart1"/>
    <dgm:cxn modelId="{77F726F7-E0BC-48B0-914D-8A41DABD8BF8}" type="presParOf" srcId="{C242CE42-C8AF-4358-B199-9EF9F099C95C}" destId="{6B071018-F175-43B8-988E-8B19BD770000}" srcOrd="1" destOrd="0" presId="urn:microsoft.com/office/officeart/2005/8/layout/orgChart1"/>
    <dgm:cxn modelId="{2FB03C23-C087-46B5-BE1E-1C651427DB27}" type="presParOf" srcId="{6B071018-F175-43B8-988E-8B19BD770000}" destId="{148F4373-2E19-439A-8B11-9FAAC9F919B7}" srcOrd="0" destOrd="0" presId="urn:microsoft.com/office/officeart/2005/8/layout/orgChart1"/>
    <dgm:cxn modelId="{3860084D-FFA5-4143-8BA6-52944523B251}" type="presParOf" srcId="{148F4373-2E19-439A-8B11-9FAAC9F919B7}" destId="{9130141E-7EA1-4DE8-B1E8-C6BBFD476975}" srcOrd="0" destOrd="0" presId="urn:microsoft.com/office/officeart/2005/8/layout/orgChart1"/>
    <dgm:cxn modelId="{7CC9DE76-3F5B-4DD3-B0CA-B84FD76DD9F2}" type="presParOf" srcId="{148F4373-2E19-439A-8B11-9FAAC9F919B7}" destId="{9E88575D-622C-4234-9064-44436625717D}" srcOrd="1" destOrd="0" presId="urn:microsoft.com/office/officeart/2005/8/layout/orgChart1"/>
    <dgm:cxn modelId="{79352872-29FB-42D7-91BB-5A38D097D70C}" type="presParOf" srcId="{6B071018-F175-43B8-988E-8B19BD770000}" destId="{5F009FCE-1943-4C82-BD0D-FCE80D7A2D70}" srcOrd="1" destOrd="0" presId="urn:microsoft.com/office/officeart/2005/8/layout/orgChart1"/>
    <dgm:cxn modelId="{8E670BE6-6B43-47D6-BB79-F1F7F4FD39F9}" type="presParOf" srcId="{6B071018-F175-43B8-988E-8B19BD770000}" destId="{5C596F18-8EE7-4F75-8E4C-B9DB29E52BAA}" srcOrd="2" destOrd="0" presId="urn:microsoft.com/office/officeart/2005/8/layout/orgChart1"/>
    <dgm:cxn modelId="{D8281B4E-8E3D-43F0-B451-B79278ECC6F2}" type="presParOf" srcId="{C242CE42-C8AF-4358-B199-9EF9F099C95C}" destId="{448583D5-EF8B-4EE1-9F8B-E9FD9D90EC57}" srcOrd="2" destOrd="0" presId="urn:microsoft.com/office/officeart/2005/8/layout/orgChart1"/>
    <dgm:cxn modelId="{AAC53464-FCCB-4743-B118-D845D720482C}" type="presParOf" srcId="{C242CE42-C8AF-4358-B199-9EF9F099C95C}" destId="{6DC3F0A8-A951-413D-A086-83EEEDF5E228}" srcOrd="3" destOrd="0" presId="urn:microsoft.com/office/officeart/2005/8/layout/orgChart1"/>
    <dgm:cxn modelId="{611C4718-5AF5-4BB3-A32C-E99CF1F06787}" type="presParOf" srcId="{6DC3F0A8-A951-413D-A086-83EEEDF5E228}" destId="{3D1CCB88-82BE-433D-A5A3-D7C16D1A01E7}" srcOrd="0" destOrd="0" presId="urn:microsoft.com/office/officeart/2005/8/layout/orgChart1"/>
    <dgm:cxn modelId="{C05645B7-9874-4F8C-B526-21F3109C655F}" type="presParOf" srcId="{3D1CCB88-82BE-433D-A5A3-D7C16D1A01E7}" destId="{72CD3D19-9287-4104-BE01-0569FF3D37D8}" srcOrd="0" destOrd="0" presId="urn:microsoft.com/office/officeart/2005/8/layout/orgChart1"/>
    <dgm:cxn modelId="{81A73703-FA7E-4B9D-A2BA-E68C12374ACF}" type="presParOf" srcId="{3D1CCB88-82BE-433D-A5A3-D7C16D1A01E7}" destId="{939202F9-F1C7-4DE7-9145-9084B233C2C8}" srcOrd="1" destOrd="0" presId="urn:microsoft.com/office/officeart/2005/8/layout/orgChart1"/>
    <dgm:cxn modelId="{A5BDDA9D-2CE2-499F-AEE8-F03048315835}" type="presParOf" srcId="{6DC3F0A8-A951-413D-A086-83EEEDF5E228}" destId="{D810DEEF-CD45-47B3-8EDB-B67890D625F5}" srcOrd="1" destOrd="0" presId="urn:microsoft.com/office/officeart/2005/8/layout/orgChart1"/>
    <dgm:cxn modelId="{4ADB45D3-25F4-4ADE-81EC-7B0D412491F8}" type="presParOf" srcId="{6DC3F0A8-A951-413D-A086-83EEEDF5E228}" destId="{77F5FAF6-54C2-438E-A557-A5696677F6FA}" srcOrd="2" destOrd="0" presId="urn:microsoft.com/office/officeart/2005/8/layout/orgChart1"/>
    <dgm:cxn modelId="{05643E12-3DB8-401B-A645-8D17EE29C08C}" type="presParOf" srcId="{C242CE42-C8AF-4358-B199-9EF9F099C95C}" destId="{83D5CAEB-7E17-4096-AAFC-67A8F787656E}" srcOrd="4" destOrd="0" presId="urn:microsoft.com/office/officeart/2005/8/layout/orgChart1"/>
    <dgm:cxn modelId="{10F32C18-78AF-45DE-88A6-CF85FA57EA75}" type="presParOf" srcId="{C242CE42-C8AF-4358-B199-9EF9F099C95C}" destId="{3B66AF58-E795-4A65-AE98-FA5F49723F50}" srcOrd="5" destOrd="0" presId="urn:microsoft.com/office/officeart/2005/8/layout/orgChart1"/>
    <dgm:cxn modelId="{9EB4EEB7-DDD0-4E68-A0FE-872656D51A09}" type="presParOf" srcId="{3B66AF58-E795-4A65-AE98-FA5F49723F50}" destId="{5F3E3F1B-732E-4D19-BF19-090418AECD97}" srcOrd="0" destOrd="0" presId="urn:microsoft.com/office/officeart/2005/8/layout/orgChart1"/>
    <dgm:cxn modelId="{5168ABFD-42E1-4F20-A276-A54844E9E765}" type="presParOf" srcId="{5F3E3F1B-732E-4D19-BF19-090418AECD97}" destId="{DFDD0636-87DE-425E-A8A6-7091C7B6BD1F}" srcOrd="0" destOrd="0" presId="urn:microsoft.com/office/officeart/2005/8/layout/orgChart1"/>
    <dgm:cxn modelId="{9EC83E10-8255-49E7-9D3D-F2E4FCC7D017}" type="presParOf" srcId="{5F3E3F1B-732E-4D19-BF19-090418AECD97}" destId="{9863AEC5-46D4-465F-9250-546F26B2DC2C}" srcOrd="1" destOrd="0" presId="urn:microsoft.com/office/officeart/2005/8/layout/orgChart1"/>
    <dgm:cxn modelId="{C1D4BD94-1FA2-4003-80DF-1FEF828C78A5}" type="presParOf" srcId="{3B66AF58-E795-4A65-AE98-FA5F49723F50}" destId="{52D6C015-04C4-4D5F-9233-FC8562AD5F34}" srcOrd="1" destOrd="0" presId="urn:microsoft.com/office/officeart/2005/8/layout/orgChart1"/>
    <dgm:cxn modelId="{6FB87AD3-6636-4DA4-8F12-2F0F26FE174D}" type="presParOf" srcId="{3B66AF58-E795-4A65-AE98-FA5F49723F50}" destId="{EE7E5F9C-3893-4BB0-A43D-56E3921A5F4C}" srcOrd="2" destOrd="0" presId="urn:microsoft.com/office/officeart/2005/8/layout/orgChart1"/>
    <dgm:cxn modelId="{6DCEA97B-5F40-4B6F-ACC9-39347E8CEACE}" type="presParOf" srcId="{C242CE42-C8AF-4358-B199-9EF9F099C95C}" destId="{DC99DEAC-B8BD-4EB6-916D-A0B279ECEAFC}" srcOrd="6" destOrd="0" presId="urn:microsoft.com/office/officeart/2005/8/layout/orgChart1"/>
    <dgm:cxn modelId="{B3855FA9-C23F-4AAB-90D8-93EB041C8AA1}" type="presParOf" srcId="{C242CE42-C8AF-4358-B199-9EF9F099C95C}" destId="{3799F74F-190F-4D49-93DC-8555003EF4A9}" srcOrd="7" destOrd="0" presId="urn:microsoft.com/office/officeart/2005/8/layout/orgChart1"/>
    <dgm:cxn modelId="{1381D367-2C4B-49A1-BC7B-B255AF65DC3F}" type="presParOf" srcId="{3799F74F-190F-4D49-93DC-8555003EF4A9}" destId="{67C8919D-7D92-4625-9D2A-E4051BB5C76E}" srcOrd="0" destOrd="0" presId="urn:microsoft.com/office/officeart/2005/8/layout/orgChart1"/>
    <dgm:cxn modelId="{6F451BA0-5A7C-4179-8CE4-CCCC3F71DF73}" type="presParOf" srcId="{67C8919D-7D92-4625-9D2A-E4051BB5C76E}" destId="{D7000044-A8AF-433A-A6DF-6DA46275A90A}" srcOrd="0" destOrd="0" presId="urn:microsoft.com/office/officeart/2005/8/layout/orgChart1"/>
    <dgm:cxn modelId="{0D207B8D-4A66-4107-8BF9-F429CA8D6573}" type="presParOf" srcId="{67C8919D-7D92-4625-9D2A-E4051BB5C76E}" destId="{4F84A3B2-5754-4F2F-89FF-11C824F7BFC4}" srcOrd="1" destOrd="0" presId="urn:microsoft.com/office/officeart/2005/8/layout/orgChart1"/>
    <dgm:cxn modelId="{83177510-FB33-4A36-9792-CBAA0D2EC23B}" type="presParOf" srcId="{3799F74F-190F-4D49-93DC-8555003EF4A9}" destId="{31972490-866E-4E2A-986A-20F3BF85AA1F}" srcOrd="1" destOrd="0" presId="urn:microsoft.com/office/officeart/2005/8/layout/orgChart1"/>
    <dgm:cxn modelId="{491A58BE-C4D5-402E-99BE-D4CE18DFDEF9}" type="presParOf" srcId="{3799F74F-190F-4D49-93DC-8555003EF4A9}" destId="{FE8DDA12-8E08-46D4-9028-758F533D5F00}" srcOrd="2" destOrd="0" presId="urn:microsoft.com/office/officeart/2005/8/layout/orgChart1"/>
    <dgm:cxn modelId="{54F69B69-C64F-4ED3-BD3D-55867F7D5DB5}" type="presParOf" srcId="{C242CE42-C8AF-4358-B199-9EF9F099C95C}" destId="{EB6FF351-236C-42E7-8D68-2DECE299073D}" srcOrd="8" destOrd="0" presId="urn:microsoft.com/office/officeart/2005/8/layout/orgChart1"/>
    <dgm:cxn modelId="{CE377979-0ADD-4A01-87F8-7B4BBF561351}" type="presParOf" srcId="{C242CE42-C8AF-4358-B199-9EF9F099C95C}" destId="{5906E4C3-85BE-46B2-817F-5106A774BDA4}" srcOrd="9" destOrd="0" presId="urn:microsoft.com/office/officeart/2005/8/layout/orgChart1"/>
    <dgm:cxn modelId="{3412FE2D-27C6-4C7A-A409-478EAD671BC2}" type="presParOf" srcId="{5906E4C3-85BE-46B2-817F-5106A774BDA4}" destId="{4EA9967A-271C-4C3E-BE41-D17781855EE3}" srcOrd="0" destOrd="0" presId="urn:microsoft.com/office/officeart/2005/8/layout/orgChart1"/>
    <dgm:cxn modelId="{17A1F034-B02B-43CD-A5CF-2894286D0211}" type="presParOf" srcId="{4EA9967A-271C-4C3E-BE41-D17781855EE3}" destId="{BFD5FE10-F2DB-4C4D-8319-991407278112}" srcOrd="0" destOrd="0" presId="urn:microsoft.com/office/officeart/2005/8/layout/orgChart1"/>
    <dgm:cxn modelId="{D86F8B49-BBDA-463A-9345-5A2630378639}" type="presParOf" srcId="{4EA9967A-271C-4C3E-BE41-D17781855EE3}" destId="{A12561B0-D8DB-4B5F-9FFD-B958D03D0533}" srcOrd="1" destOrd="0" presId="urn:microsoft.com/office/officeart/2005/8/layout/orgChart1"/>
    <dgm:cxn modelId="{B467148F-5EB0-4DA9-A907-D3635F587576}" type="presParOf" srcId="{5906E4C3-85BE-46B2-817F-5106A774BDA4}" destId="{EA9FBBC7-434A-4918-AEEC-F513FB67926C}" srcOrd="1" destOrd="0" presId="urn:microsoft.com/office/officeart/2005/8/layout/orgChart1"/>
    <dgm:cxn modelId="{43C055E2-DA11-474B-8913-B9867627D6D3}" type="presParOf" srcId="{5906E4C3-85BE-46B2-817F-5106A774BDA4}" destId="{55F17DA7-F30D-4E3A-A3EE-6DB945C613AD}" srcOrd="2" destOrd="0" presId="urn:microsoft.com/office/officeart/2005/8/layout/orgChart1"/>
    <dgm:cxn modelId="{4924F780-6ED3-4674-9953-6DA8CAE55AF6}" type="presParOf" srcId="{C242CE42-C8AF-4358-B199-9EF9F099C95C}" destId="{5E4966A2-A4A9-40FC-B0B4-550B4FE196D4}" srcOrd="10" destOrd="0" presId="urn:microsoft.com/office/officeart/2005/8/layout/orgChart1"/>
    <dgm:cxn modelId="{BAEE7E50-4987-47E5-842C-19FBF4378546}" type="presParOf" srcId="{C242CE42-C8AF-4358-B199-9EF9F099C95C}" destId="{26FA23D0-755E-4CA0-98EB-EAD4F672B938}" srcOrd="11" destOrd="0" presId="urn:microsoft.com/office/officeart/2005/8/layout/orgChart1"/>
    <dgm:cxn modelId="{7154F78B-857C-4AD8-B307-62587F5FEE1F}" type="presParOf" srcId="{26FA23D0-755E-4CA0-98EB-EAD4F672B938}" destId="{608BEBB2-1BA0-48C7-84CB-A903F93F7E8E}" srcOrd="0" destOrd="0" presId="urn:microsoft.com/office/officeart/2005/8/layout/orgChart1"/>
    <dgm:cxn modelId="{D999D15C-4C3A-4B75-AA4F-532D94C4E6C7}" type="presParOf" srcId="{608BEBB2-1BA0-48C7-84CB-A903F93F7E8E}" destId="{8E327D6B-3CD4-4F08-BC78-E38BF774A032}" srcOrd="0" destOrd="0" presId="urn:microsoft.com/office/officeart/2005/8/layout/orgChart1"/>
    <dgm:cxn modelId="{C5EC6E17-76CC-430E-95B8-A28D5A14E600}" type="presParOf" srcId="{608BEBB2-1BA0-48C7-84CB-A903F93F7E8E}" destId="{E2EF282C-2D0C-41CE-A801-2307CD2F5808}" srcOrd="1" destOrd="0" presId="urn:microsoft.com/office/officeart/2005/8/layout/orgChart1"/>
    <dgm:cxn modelId="{C7D2089A-9A4B-414F-9203-B25D5F5587C5}" type="presParOf" srcId="{26FA23D0-755E-4CA0-98EB-EAD4F672B938}" destId="{FA326F23-EB04-481C-9764-4D6D066A51AE}" srcOrd="1" destOrd="0" presId="urn:microsoft.com/office/officeart/2005/8/layout/orgChart1"/>
    <dgm:cxn modelId="{B65D3E9B-471F-4493-9B23-5B896CCC46E1}" type="presParOf" srcId="{26FA23D0-755E-4CA0-98EB-EAD4F672B938}" destId="{8F99EB5E-4FF6-4462-9270-E00A7CAD12B5}" srcOrd="2" destOrd="0" presId="urn:microsoft.com/office/officeart/2005/8/layout/orgChart1"/>
    <dgm:cxn modelId="{37530F5A-0351-4378-B04E-1DC12A161649}" type="presParOf" srcId="{C242CE42-C8AF-4358-B199-9EF9F099C95C}" destId="{22862A9A-26B6-4AFE-903B-B56337DB08D1}" srcOrd="12" destOrd="0" presId="urn:microsoft.com/office/officeart/2005/8/layout/orgChart1"/>
    <dgm:cxn modelId="{1EDEA037-F4DC-4B43-B0E4-49338D5EE16E}" type="presParOf" srcId="{C242CE42-C8AF-4358-B199-9EF9F099C95C}" destId="{51C9179B-D984-4512-B551-1B7E4ED6B4A1}" srcOrd="13" destOrd="0" presId="urn:microsoft.com/office/officeart/2005/8/layout/orgChart1"/>
    <dgm:cxn modelId="{C8BB2189-965D-4084-99F5-B556467CAB64}" type="presParOf" srcId="{51C9179B-D984-4512-B551-1B7E4ED6B4A1}" destId="{139B346D-7000-40CE-9D16-6BE18617440B}" srcOrd="0" destOrd="0" presId="urn:microsoft.com/office/officeart/2005/8/layout/orgChart1"/>
    <dgm:cxn modelId="{C44884F1-69B3-40A9-81C0-30FEBD04E517}" type="presParOf" srcId="{139B346D-7000-40CE-9D16-6BE18617440B}" destId="{2FE57301-F8C2-4B98-A8E1-D5EC2FD59EBC}" srcOrd="0" destOrd="0" presId="urn:microsoft.com/office/officeart/2005/8/layout/orgChart1"/>
    <dgm:cxn modelId="{24B0EE60-D8E5-4161-8A32-DE8B6BBF4B78}" type="presParOf" srcId="{139B346D-7000-40CE-9D16-6BE18617440B}" destId="{015F7771-8B3F-4FC9-8133-EC56AF7B6E9E}" srcOrd="1" destOrd="0" presId="urn:microsoft.com/office/officeart/2005/8/layout/orgChart1"/>
    <dgm:cxn modelId="{542A5511-1289-494E-9BC0-052DD159DE20}" type="presParOf" srcId="{51C9179B-D984-4512-B551-1B7E4ED6B4A1}" destId="{638F4E67-1CF7-4472-A16C-BA3C71ADB2AC}" srcOrd="1" destOrd="0" presId="urn:microsoft.com/office/officeart/2005/8/layout/orgChart1"/>
    <dgm:cxn modelId="{564580F9-16A5-499E-B8AB-5C03FEA068E0}" type="presParOf" srcId="{51C9179B-D984-4512-B551-1B7E4ED6B4A1}" destId="{97FF8FBC-F61A-4F8C-95C6-5DFC8D0CF9F4}" srcOrd="2" destOrd="0" presId="urn:microsoft.com/office/officeart/2005/8/layout/orgChart1"/>
    <dgm:cxn modelId="{FF5490C4-2FE5-4694-9EB7-89EC1E58264F}" type="presParOf" srcId="{DA0A980A-8B5B-4920-A224-A727D49B7978}" destId="{807BBB70-FCB5-4AB3-B6DD-55DAABDBEA20}" srcOrd="2" destOrd="0" presId="urn:microsoft.com/office/officeart/2005/8/layout/orgChart1"/>
    <dgm:cxn modelId="{0F679681-B53B-45E3-A959-E07C665F7BE8}" type="presParOf" srcId="{E9E00BFB-7B26-4273-88F3-7090DB5A5D55}" destId="{9A84BA67-163D-49C2-9305-019864B39112}" srcOrd="2" destOrd="0" presId="urn:microsoft.com/office/officeart/2005/8/layout/orgChart1"/>
    <dgm:cxn modelId="{5C1B4343-1874-4DFE-BB00-B9F3C9DB221B}" type="presParOf" srcId="{3D18E624-323E-440B-AACC-F63530608D14}" destId="{3A9D9B3F-176F-4F65-8838-4BD9AAB42840}" srcOrd="2" destOrd="0" presId="urn:microsoft.com/office/officeart/2005/8/layout/orgChart1"/>
    <dgm:cxn modelId="{2F165C04-176A-4561-BA5A-766F02ED2994}" type="presParOf" srcId="{529C79E3-E4DC-4EA1-8FFD-E2B52A7CD352}" destId="{AFC94B1A-A5F0-4A1F-8BE0-4E0894814CF9}" srcOrd="1" destOrd="0" presId="urn:microsoft.com/office/officeart/2005/8/layout/orgChart1"/>
    <dgm:cxn modelId="{A1DBA6EA-0108-45AD-8E9F-10C371B9264D}" type="presParOf" srcId="{AFC94B1A-A5F0-4A1F-8BE0-4E0894814CF9}" destId="{A1BDE103-7D4D-4E67-A6E3-EB24AD2639D4}" srcOrd="0" destOrd="0" presId="urn:microsoft.com/office/officeart/2005/8/layout/orgChart1"/>
    <dgm:cxn modelId="{F1C98651-8C9F-4FB2-B38E-266E8DBB252B}" type="presParOf" srcId="{A1BDE103-7D4D-4E67-A6E3-EB24AD2639D4}" destId="{599B7A49-CD53-4FF8-8475-B51CD006E515}" srcOrd="0" destOrd="0" presId="urn:microsoft.com/office/officeart/2005/8/layout/orgChart1"/>
    <dgm:cxn modelId="{E15CC136-E4AE-4D26-91D0-235732D2F4DB}" type="presParOf" srcId="{A1BDE103-7D4D-4E67-A6E3-EB24AD2639D4}" destId="{7499C826-DE09-449D-9D90-DD88D92ADDE5}" srcOrd="1" destOrd="0" presId="urn:microsoft.com/office/officeart/2005/8/layout/orgChart1"/>
    <dgm:cxn modelId="{B0B745A0-4CD6-4FF9-8EC6-4E400D1EEFA1}" type="presParOf" srcId="{AFC94B1A-A5F0-4A1F-8BE0-4E0894814CF9}" destId="{1F980DEF-7D8B-40BB-AF29-107A38C42816}" srcOrd="1" destOrd="0" presId="urn:microsoft.com/office/officeart/2005/8/layout/orgChart1"/>
    <dgm:cxn modelId="{66B0FC0C-C337-4FD8-937C-9ECBDFB62551}" type="presParOf" srcId="{AFC94B1A-A5F0-4A1F-8BE0-4E0894814CF9}" destId="{8CA760A8-E2A5-4A53-BA71-8DCD4379A5DE}" srcOrd="2" destOrd="0" presId="urn:microsoft.com/office/officeart/2005/8/layout/orgChart1"/>
  </dgm:cxnLst>
  <dgm:bg/>
  <dgm:whole/>
</dgm:dataModel>
</file>

<file path=ppt/diagrams/data5.xml><?xml version="1.0" encoding="utf-8"?>
<dgm:dataModel xmlns:dgm="http://schemas.openxmlformats.org/drawingml/2006/diagram" xmlns:a="http://schemas.openxmlformats.org/drawingml/2006/main">
  <dgm:ptLst>
    <dgm:pt modelId="{B29FC765-E7DA-4272-ADAC-9F447D4122A9}" type="doc">
      <dgm:prSet loTypeId="urn:microsoft.com/office/officeart/2005/8/layout/vList5" loCatId="list" qsTypeId="urn:microsoft.com/office/officeart/2005/8/quickstyle/simple1" qsCatId="simple" csTypeId="urn:microsoft.com/office/officeart/2005/8/colors/colorful1" csCatId="colorful" phldr="1"/>
      <dgm:spPr/>
      <dgm:t>
        <a:bodyPr/>
        <a:lstStyle/>
        <a:p>
          <a:pPr rtl="1"/>
          <a:endParaRPr lang="ar-SA"/>
        </a:p>
      </dgm:t>
    </dgm:pt>
    <dgm:pt modelId="{3332E06A-B192-45BA-8470-8D153AF1A6D2}">
      <dgm:prSet phldrT="[نص]"/>
      <dgm:spPr/>
      <dgm:t>
        <a:bodyPr/>
        <a:lstStyle/>
        <a:p>
          <a:pPr rtl="1"/>
          <a:r>
            <a:rPr lang="ar-SA" b="1" dirty="0" smtClean="0">
              <a:effectLst>
                <a:outerShdw blurRad="38100" dist="38100" dir="2700000" algn="tl">
                  <a:srgbClr val="000000">
                    <a:alpha val="43137"/>
                  </a:srgbClr>
                </a:outerShdw>
              </a:effectLst>
            </a:rPr>
            <a:t>مركبة </a:t>
          </a:r>
          <a:endParaRPr lang="ar-SA" b="1" dirty="0">
            <a:effectLst>
              <a:outerShdw blurRad="38100" dist="38100" dir="2700000" algn="tl">
                <a:srgbClr val="000000">
                  <a:alpha val="43137"/>
                </a:srgbClr>
              </a:outerShdw>
            </a:effectLst>
          </a:endParaRPr>
        </a:p>
      </dgm:t>
    </dgm:pt>
    <dgm:pt modelId="{0BF9C440-9CEA-497E-AF92-5DCCAF8FA8B9}" type="parTrans" cxnId="{610C0559-CB07-44D2-AC14-48C6CB16532A}">
      <dgm:prSet/>
      <dgm:spPr/>
      <dgm:t>
        <a:bodyPr/>
        <a:lstStyle/>
        <a:p>
          <a:pPr rtl="1"/>
          <a:endParaRPr lang="ar-SA"/>
        </a:p>
      </dgm:t>
    </dgm:pt>
    <dgm:pt modelId="{92D0FC72-895D-469B-A4AE-D9C98BEB2D95}" type="sibTrans" cxnId="{610C0559-CB07-44D2-AC14-48C6CB16532A}">
      <dgm:prSet/>
      <dgm:spPr/>
      <dgm:t>
        <a:bodyPr/>
        <a:lstStyle/>
        <a:p>
          <a:pPr rtl="1"/>
          <a:endParaRPr lang="ar-SA"/>
        </a:p>
      </dgm:t>
    </dgm:pt>
    <dgm:pt modelId="{25CB6B38-983B-48FA-9C5B-CBF858C4A97C}">
      <dgm:prSet phldrT="[نص]" custT="1"/>
      <dgm:spPr/>
      <dgm:t>
        <a:bodyPr/>
        <a:lstStyle/>
        <a:p>
          <a:pPr algn="just" rtl="1">
            <a:lnSpc>
              <a:spcPct val="100000"/>
            </a:lnSpc>
          </a:pPr>
          <a:r>
            <a:rPr lang="ar-SA" sz="1800" b="1" dirty="0" smtClean="0">
              <a:solidFill>
                <a:schemeClr val="tx1"/>
              </a:solidFill>
              <a:cs typeface="+mj-cs"/>
            </a:rPr>
            <a:t>بإمكانها أن تحتوي في ذات الوقت على نص وصوت وصورة ثابتة </a:t>
          </a:r>
          <a:r>
            <a:rPr lang="ar-SA" sz="1800" b="1" dirty="0" err="1" smtClean="0">
              <a:solidFill>
                <a:schemeClr val="tx1"/>
              </a:solidFill>
              <a:cs typeface="+mj-cs"/>
            </a:rPr>
            <a:t>او</a:t>
          </a:r>
          <a:r>
            <a:rPr lang="ar-SA" sz="1800" b="1" dirty="0" smtClean="0">
              <a:solidFill>
                <a:schemeClr val="tx1"/>
              </a:solidFill>
              <a:cs typeface="+mj-cs"/>
            </a:rPr>
            <a:t> متحركة هذه المكونات يمكن أن تكون لها أصول مختلفة وتظهر في صيغ وتراكيب متنوعة ( </a:t>
          </a:r>
          <a:r>
            <a:rPr lang="fr-FR" sz="1800" b="1" dirty="0" smtClean="0">
              <a:solidFill>
                <a:srgbClr val="002060"/>
              </a:solidFill>
              <a:cs typeface="+mj-cs"/>
            </a:rPr>
            <a:t>DOC –XLS –PDF –HTML- WML- JPEG -  TIFF</a:t>
          </a:r>
          <a:r>
            <a:rPr lang="ar-SA" sz="1800" b="1" dirty="0" smtClean="0">
              <a:solidFill>
                <a:srgbClr val="002060"/>
              </a:solidFill>
              <a:cs typeface="+mj-cs"/>
            </a:rPr>
            <a:t>-  </a:t>
          </a:r>
          <a:r>
            <a:rPr lang="fr-FR" sz="1800" b="1" dirty="0" smtClean="0">
              <a:solidFill>
                <a:srgbClr val="002060"/>
              </a:solidFill>
              <a:cs typeface="+mj-cs"/>
            </a:rPr>
            <a:t>M</a:t>
          </a:r>
          <a:r>
            <a:rPr lang="fr-CA" sz="1800" b="1" dirty="0" smtClean="0">
              <a:solidFill>
                <a:srgbClr val="002060"/>
              </a:solidFill>
              <a:cs typeface="+mj-cs"/>
            </a:rPr>
            <a:t>p3</a:t>
          </a:r>
          <a:r>
            <a:rPr lang="ar-SA" sz="1800" b="1" dirty="0" smtClean="0">
              <a:solidFill>
                <a:srgbClr val="002060"/>
              </a:solidFill>
              <a:cs typeface="+mj-cs"/>
            </a:rPr>
            <a:t>- </a:t>
          </a:r>
          <a:r>
            <a:rPr lang="fr-FR" sz="1800" b="1" dirty="0" smtClean="0">
              <a:solidFill>
                <a:srgbClr val="002060"/>
              </a:solidFill>
              <a:cs typeface="+mj-cs"/>
            </a:rPr>
            <a:t>JPG</a:t>
          </a:r>
          <a:r>
            <a:rPr lang="ar-SA" sz="1800" b="1" dirty="0" smtClean="0">
              <a:solidFill>
                <a:srgbClr val="002060"/>
              </a:solidFill>
              <a:cs typeface="+mj-cs"/>
            </a:rPr>
            <a:t>-  </a:t>
          </a:r>
          <a:r>
            <a:rPr lang="fr-CA" sz="1800" b="1" dirty="0" err="1" smtClean="0">
              <a:solidFill>
                <a:srgbClr val="002060"/>
              </a:solidFill>
              <a:cs typeface="+mj-cs"/>
              <a:hlinkClick xmlns:r="http://schemas.openxmlformats.org/officeDocument/2006/relationships" r:id="rId1"/>
            </a:rPr>
            <a:t>gif</a:t>
          </a:r>
          <a:r>
            <a:rPr lang="ar-SA" sz="1800" b="1" dirty="0" smtClean="0">
              <a:solidFill>
                <a:srgbClr val="002060"/>
              </a:solidFill>
              <a:cs typeface="+mj-cs"/>
            </a:rPr>
            <a:t>.....</a:t>
          </a:r>
          <a:r>
            <a:rPr lang="ar-SA" sz="1800" b="1" dirty="0" smtClean="0">
              <a:solidFill>
                <a:schemeClr val="tx1"/>
              </a:solidFill>
              <a:cs typeface="+mj-cs"/>
            </a:rPr>
            <a:t>الخ </a:t>
          </a:r>
        </a:p>
      </dgm:t>
    </dgm:pt>
    <dgm:pt modelId="{CD558E36-23FD-4DEE-9F97-6E0B89F98958}" type="parTrans" cxnId="{1145AC6D-5D4A-4E9D-8C7C-0A557C03FD5A}">
      <dgm:prSet/>
      <dgm:spPr/>
      <dgm:t>
        <a:bodyPr/>
        <a:lstStyle/>
        <a:p>
          <a:pPr rtl="1"/>
          <a:endParaRPr lang="ar-SA"/>
        </a:p>
      </dgm:t>
    </dgm:pt>
    <dgm:pt modelId="{01406A5E-A1DB-4C5D-A62C-C98AEB28A405}" type="sibTrans" cxnId="{1145AC6D-5D4A-4E9D-8C7C-0A557C03FD5A}">
      <dgm:prSet/>
      <dgm:spPr/>
      <dgm:t>
        <a:bodyPr/>
        <a:lstStyle/>
        <a:p>
          <a:pPr rtl="1"/>
          <a:endParaRPr lang="ar-SA"/>
        </a:p>
      </dgm:t>
    </dgm:pt>
    <dgm:pt modelId="{E4208E95-CECD-4248-B46C-C6FA549E01C2}">
      <dgm:prSet phldrT="[نص]"/>
      <dgm:spPr/>
      <dgm:t>
        <a:bodyPr/>
        <a:lstStyle/>
        <a:p>
          <a:pPr rtl="1"/>
          <a:r>
            <a:rPr lang="ar-SA" b="1" dirty="0" smtClean="0">
              <a:effectLst>
                <a:outerShdw blurRad="38100" dist="38100" dir="2700000" algn="tl">
                  <a:srgbClr val="000000">
                    <a:alpha val="43137"/>
                  </a:srgbClr>
                </a:outerShdw>
              </a:effectLst>
            </a:rPr>
            <a:t>قابلة للمراجعة والتعديل  </a:t>
          </a:r>
          <a:endParaRPr lang="ar-SA" b="1" dirty="0">
            <a:effectLst>
              <a:outerShdw blurRad="38100" dist="38100" dir="2700000" algn="tl">
                <a:srgbClr val="000000">
                  <a:alpha val="43137"/>
                </a:srgbClr>
              </a:outerShdw>
            </a:effectLst>
          </a:endParaRPr>
        </a:p>
      </dgm:t>
    </dgm:pt>
    <dgm:pt modelId="{8FBCEB8E-C1B1-47D7-A715-66C722631FFA}" type="parTrans" cxnId="{AF1DCFD8-5E31-4153-A70E-27C934DA8D24}">
      <dgm:prSet/>
      <dgm:spPr/>
      <dgm:t>
        <a:bodyPr/>
        <a:lstStyle/>
        <a:p>
          <a:pPr rtl="1"/>
          <a:endParaRPr lang="ar-SA"/>
        </a:p>
      </dgm:t>
    </dgm:pt>
    <dgm:pt modelId="{F7FA088B-20FD-4FA9-8D4A-CD528CED357D}" type="sibTrans" cxnId="{AF1DCFD8-5E31-4153-A70E-27C934DA8D24}">
      <dgm:prSet/>
      <dgm:spPr/>
      <dgm:t>
        <a:bodyPr/>
        <a:lstStyle/>
        <a:p>
          <a:pPr rtl="1"/>
          <a:endParaRPr lang="ar-SA"/>
        </a:p>
      </dgm:t>
    </dgm:pt>
    <dgm:pt modelId="{6CA1A71B-CFBC-4F2E-876D-D4C473F3D6EE}">
      <dgm:prSet phldrT="[نص]" custT="1"/>
      <dgm:spPr/>
      <dgm:t>
        <a:bodyPr/>
        <a:lstStyle/>
        <a:p>
          <a:pPr rtl="1"/>
          <a:r>
            <a:rPr lang="ar-SA" sz="1800" b="1" dirty="0" smtClean="0"/>
            <a:t>يمكن إجراء عمليات التحسين على الوثيقة وتعديلا شكلا ومضمونا </a:t>
          </a:r>
          <a:endParaRPr lang="ar-SA" sz="1800" b="1" dirty="0"/>
        </a:p>
      </dgm:t>
    </dgm:pt>
    <dgm:pt modelId="{EC553B6F-FAF3-425D-B3E0-E995542599BD}" type="parTrans" cxnId="{AC7FB5C8-E8CC-48F9-A135-BD5667100A61}">
      <dgm:prSet/>
      <dgm:spPr/>
      <dgm:t>
        <a:bodyPr/>
        <a:lstStyle/>
        <a:p>
          <a:pPr rtl="1"/>
          <a:endParaRPr lang="ar-SA"/>
        </a:p>
      </dgm:t>
    </dgm:pt>
    <dgm:pt modelId="{B824FFC3-2B08-4825-B323-E94FC656F6F6}" type="sibTrans" cxnId="{AC7FB5C8-E8CC-48F9-A135-BD5667100A61}">
      <dgm:prSet/>
      <dgm:spPr/>
      <dgm:t>
        <a:bodyPr/>
        <a:lstStyle/>
        <a:p>
          <a:pPr rtl="1"/>
          <a:endParaRPr lang="ar-SA"/>
        </a:p>
      </dgm:t>
    </dgm:pt>
    <dgm:pt modelId="{60866254-FCFA-43C0-A795-B079A185FA26}">
      <dgm:prSet phldrT="[نص]"/>
      <dgm:spPr/>
      <dgm:t>
        <a:bodyPr/>
        <a:lstStyle/>
        <a:p>
          <a:pPr rtl="1"/>
          <a:r>
            <a:rPr lang="ar-SA" b="1" dirty="0" smtClean="0">
              <a:effectLst>
                <a:outerShdw blurRad="38100" dist="38100" dir="2700000" algn="tl">
                  <a:srgbClr val="000000">
                    <a:alpha val="43137"/>
                  </a:srgbClr>
                </a:outerShdw>
              </a:effectLst>
            </a:rPr>
            <a:t>ذاتية </a:t>
          </a:r>
          <a:endParaRPr lang="ar-SA" b="1" dirty="0">
            <a:effectLst>
              <a:outerShdw blurRad="38100" dist="38100" dir="2700000" algn="tl">
                <a:srgbClr val="000000">
                  <a:alpha val="43137"/>
                </a:srgbClr>
              </a:outerShdw>
            </a:effectLst>
          </a:endParaRPr>
        </a:p>
      </dgm:t>
    </dgm:pt>
    <dgm:pt modelId="{8A9C4711-1F47-478B-BB09-69763AFB1905}" type="parTrans" cxnId="{9A7ED97F-F7EA-4C46-9494-91EC5B74B8FC}">
      <dgm:prSet/>
      <dgm:spPr/>
      <dgm:t>
        <a:bodyPr/>
        <a:lstStyle/>
        <a:p>
          <a:pPr rtl="1"/>
          <a:endParaRPr lang="ar-SA"/>
        </a:p>
      </dgm:t>
    </dgm:pt>
    <dgm:pt modelId="{2BAB7015-3402-442C-B96A-ECAE5BC5C89F}" type="sibTrans" cxnId="{9A7ED97F-F7EA-4C46-9494-91EC5B74B8FC}">
      <dgm:prSet/>
      <dgm:spPr/>
      <dgm:t>
        <a:bodyPr/>
        <a:lstStyle/>
        <a:p>
          <a:pPr rtl="1"/>
          <a:endParaRPr lang="ar-SA"/>
        </a:p>
      </dgm:t>
    </dgm:pt>
    <dgm:pt modelId="{2BEF28E7-7633-4EC2-8D7B-FE769F263CDF}">
      <dgm:prSet phldrT="[نص]" custT="1"/>
      <dgm:spPr/>
      <dgm:t>
        <a:bodyPr/>
        <a:lstStyle/>
        <a:p>
          <a:pPr algn="just" rtl="1"/>
          <a:r>
            <a:rPr lang="ar-SA" sz="2000" b="1" dirty="0" smtClean="0"/>
            <a:t>بمعنى إمكانية تصفحها والاطلاع عليها بغض النظر عن نوع الجهاز ( جوال ذكي  ، حاسوب ،  لوحة ذكية ، تلفاز ذكي، وباختلاف نظم التشغيل( </a:t>
          </a:r>
          <a:r>
            <a:rPr lang="fr-FR" sz="2000" b="1" dirty="0" smtClean="0">
              <a:solidFill>
                <a:srgbClr val="002060"/>
              </a:solidFill>
            </a:rPr>
            <a:t>WINDOWS</a:t>
          </a:r>
          <a:r>
            <a:rPr lang="ar-SA" sz="2000" b="1" dirty="0" smtClean="0">
              <a:solidFill>
                <a:srgbClr val="002060"/>
              </a:solidFill>
            </a:rPr>
            <a:t>- </a:t>
          </a:r>
          <a:r>
            <a:rPr lang="fr-FR" sz="2000" b="1" dirty="0" smtClean="0">
              <a:solidFill>
                <a:srgbClr val="002060"/>
              </a:solidFill>
            </a:rPr>
            <a:t>MAC – Unix- </a:t>
          </a:r>
          <a:r>
            <a:rPr lang="fr-CA" sz="2000" b="1" i="0" dirty="0" smtClean="0">
              <a:solidFill>
                <a:srgbClr val="002060"/>
              </a:solidFill>
              <a:hlinkClick xmlns:r="http://schemas.openxmlformats.org/officeDocument/2006/relationships" r:id="rId2"/>
            </a:rPr>
            <a:t>Android</a:t>
          </a:r>
          <a:r>
            <a:rPr lang="ar-SA" sz="2000" b="1" i="0" dirty="0" smtClean="0">
              <a:solidFill>
                <a:srgbClr val="002060"/>
              </a:solidFill>
            </a:rPr>
            <a:t> </a:t>
          </a:r>
          <a:r>
            <a:rPr lang="fr-CA" sz="2000" b="1" i="0" dirty="0" smtClean="0">
              <a:solidFill>
                <a:srgbClr val="002060"/>
              </a:solidFill>
            </a:rPr>
            <a:t>Ios- </a:t>
          </a:r>
          <a:r>
            <a:rPr lang="ar-SA" sz="2000" b="1" i="0" dirty="0" smtClean="0">
              <a:solidFill>
                <a:srgbClr val="002060"/>
              </a:solidFill>
            </a:rPr>
            <a:t>- </a:t>
          </a:r>
          <a:endParaRPr lang="ar-SA" sz="2000" b="1" dirty="0">
            <a:solidFill>
              <a:srgbClr val="002060"/>
            </a:solidFill>
          </a:endParaRPr>
        </a:p>
      </dgm:t>
    </dgm:pt>
    <dgm:pt modelId="{57D4D868-FEE5-4BF2-AD1A-F6865A426F6B}" type="parTrans" cxnId="{EB954312-8297-44D0-842D-E67A9C1CEB2D}">
      <dgm:prSet/>
      <dgm:spPr/>
      <dgm:t>
        <a:bodyPr/>
        <a:lstStyle/>
        <a:p>
          <a:pPr rtl="1"/>
          <a:endParaRPr lang="ar-SA"/>
        </a:p>
      </dgm:t>
    </dgm:pt>
    <dgm:pt modelId="{3CB1D6D4-D11D-4FBE-A7EB-EB1BB9778437}" type="sibTrans" cxnId="{EB954312-8297-44D0-842D-E67A9C1CEB2D}">
      <dgm:prSet/>
      <dgm:spPr/>
      <dgm:t>
        <a:bodyPr/>
        <a:lstStyle/>
        <a:p>
          <a:pPr rtl="1"/>
          <a:endParaRPr lang="ar-SA"/>
        </a:p>
      </dgm:t>
    </dgm:pt>
    <dgm:pt modelId="{20163AC0-906C-4452-9290-414B810D03C5}">
      <dgm:prSet/>
      <dgm:spPr/>
      <dgm:t>
        <a:bodyPr/>
        <a:lstStyle/>
        <a:p>
          <a:pPr rtl="1"/>
          <a:r>
            <a:rPr lang="ar-SA" b="1" dirty="0" smtClean="0">
              <a:effectLst>
                <a:outerShdw blurRad="38100" dist="38100" dir="2700000" algn="tl">
                  <a:srgbClr val="000000">
                    <a:alpha val="43137"/>
                  </a:srgbClr>
                </a:outerShdw>
              </a:effectLst>
            </a:rPr>
            <a:t>قابلة للاستخدامات المتعددة </a:t>
          </a:r>
          <a:endParaRPr lang="ar-SA" b="1" dirty="0">
            <a:effectLst>
              <a:outerShdw blurRad="38100" dist="38100" dir="2700000" algn="tl">
                <a:srgbClr val="000000">
                  <a:alpha val="43137"/>
                </a:srgbClr>
              </a:outerShdw>
            </a:effectLst>
          </a:endParaRPr>
        </a:p>
      </dgm:t>
    </dgm:pt>
    <dgm:pt modelId="{F644B80F-B97A-4BDB-94C6-A633EC07C9E1}" type="parTrans" cxnId="{DBD0DF49-EA3E-48E0-B7BB-830EE336D354}">
      <dgm:prSet/>
      <dgm:spPr/>
      <dgm:t>
        <a:bodyPr/>
        <a:lstStyle/>
        <a:p>
          <a:pPr rtl="1"/>
          <a:endParaRPr lang="ar-SA"/>
        </a:p>
      </dgm:t>
    </dgm:pt>
    <dgm:pt modelId="{CC1B93F2-0F68-403D-8BB2-E066C9602961}" type="sibTrans" cxnId="{DBD0DF49-EA3E-48E0-B7BB-830EE336D354}">
      <dgm:prSet/>
      <dgm:spPr/>
      <dgm:t>
        <a:bodyPr/>
        <a:lstStyle/>
        <a:p>
          <a:pPr rtl="1"/>
          <a:endParaRPr lang="ar-SA"/>
        </a:p>
      </dgm:t>
    </dgm:pt>
    <dgm:pt modelId="{5FC60FB2-FC6E-46BD-B825-49BE585A60AA}">
      <dgm:prSet custT="1"/>
      <dgm:spPr/>
      <dgm:t>
        <a:bodyPr/>
        <a:lstStyle/>
        <a:p>
          <a:pPr rtl="1"/>
          <a:r>
            <a:rPr lang="ar-SA" sz="1800" b="1" dirty="0" err="1" smtClean="0">
              <a:solidFill>
                <a:srgbClr val="FF0000"/>
              </a:solidFill>
            </a:rPr>
            <a:t>اغراض</a:t>
          </a:r>
          <a:r>
            <a:rPr lang="ar-SA" sz="1800" b="1" dirty="0" smtClean="0">
              <a:solidFill>
                <a:srgbClr val="FF0000"/>
              </a:solidFill>
            </a:rPr>
            <a:t> تصميمية وتحريرية </a:t>
          </a:r>
          <a:r>
            <a:rPr lang="ar-SA" sz="1800" b="1" dirty="0" smtClean="0"/>
            <a:t>مثل التقاط عبارات وفقرات للاستشهادات المرجعية ، استيراد صور ، جداول ، رسوم ...الخ</a:t>
          </a:r>
          <a:endParaRPr lang="ar-SA" sz="1800" b="1" dirty="0"/>
        </a:p>
      </dgm:t>
    </dgm:pt>
    <dgm:pt modelId="{62203FAD-1E83-4FF2-B0CF-A707D31316F5}" type="parTrans" cxnId="{EA52FFAA-417A-43CB-AC34-BEFB1F05F66F}">
      <dgm:prSet/>
      <dgm:spPr/>
      <dgm:t>
        <a:bodyPr/>
        <a:lstStyle/>
        <a:p>
          <a:pPr rtl="1"/>
          <a:endParaRPr lang="ar-SA"/>
        </a:p>
      </dgm:t>
    </dgm:pt>
    <dgm:pt modelId="{8C761658-296F-4356-8B93-8778FDD33A9D}" type="sibTrans" cxnId="{EA52FFAA-417A-43CB-AC34-BEFB1F05F66F}">
      <dgm:prSet/>
      <dgm:spPr/>
      <dgm:t>
        <a:bodyPr/>
        <a:lstStyle/>
        <a:p>
          <a:pPr rtl="1"/>
          <a:endParaRPr lang="ar-SA"/>
        </a:p>
      </dgm:t>
    </dgm:pt>
    <dgm:pt modelId="{12A19BEA-395B-467F-89AC-9021568607E8}">
      <dgm:prSet/>
      <dgm:spPr/>
      <dgm:t>
        <a:bodyPr/>
        <a:lstStyle/>
        <a:p>
          <a:pPr rtl="1"/>
          <a:endParaRPr lang="ar-SA" dirty="0"/>
        </a:p>
      </dgm:t>
    </dgm:pt>
    <dgm:pt modelId="{A9A81F5C-680D-4ED8-8066-3D5A343B8867}" type="parTrans" cxnId="{1DE1F1E2-716B-4A8D-8FAA-00E5DE948A94}">
      <dgm:prSet/>
      <dgm:spPr/>
      <dgm:t>
        <a:bodyPr/>
        <a:lstStyle/>
        <a:p>
          <a:pPr rtl="1"/>
          <a:endParaRPr lang="ar-SA"/>
        </a:p>
      </dgm:t>
    </dgm:pt>
    <dgm:pt modelId="{B582372D-BCF5-431D-93C0-4130189E4253}" type="sibTrans" cxnId="{1DE1F1E2-716B-4A8D-8FAA-00E5DE948A94}">
      <dgm:prSet/>
      <dgm:spPr/>
      <dgm:t>
        <a:bodyPr/>
        <a:lstStyle/>
        <a:p>
          <a:pPr rtl="1"/>
          <a:endParaRPr lang="ar-SA"/>
        </a:p>
      </dgm:t>
    </dgm:pt>
    <dgm:pt modelId="{37C76D89-48BD-4455-BA01-CD62B1DC69DC}">
      <dgm:prSet custT="1"/>
      <dgm:spPr/>
      <dgm:t>
        <a:bodyPr/>
        <a:lstStyle/>
        <a:p>
          <a:pPr rtl="1"/>
          <a:r>
            <a:rPr lang="ar-SA" sz="1800" b="1" dirty="0" err="1" smtClean="0">
              <a:solidFill>
                <a:srgbClr val="FF0000"/>
              </a:solidFill>
            </a:rPr>
            <a:t>اغراض</a:t>
          </a:r>
          <a:r>
            <a:rPr lang="ar-SA" sz="1800" b="1" dirty="0" smtClean="0">
              <a:solidFill>
                <a:srgbClr val="FF0000"/>
              </a:solidFill>
            </a:rPr>
            <a:t> النشر </a:t>
          </a:r>
          <a:r>
            <a:rPr lang="ar-SA" sz="1800" b="1" dirty="0" smtClean="0"/>
            <a:t>:مثل مراجعة المقالات وأوراق الملتقيات من طرف محكمين متباعدين جغرافيا</a:t>
          </a:r>
          <a:endParaRPr lang="ar-SA" sz="1800" b="1" dirty="0"/>
        </a:p>
      </dgm:t>
    </dgm:pt>
    <dgm:pt modelId="{E7D1B72D-D13D-4DA8-80F8-6DA826425773}" type="parTrans" cxnId="{BACB3168-C902-4107-841A-FF0606811F9D}">
      <dgm:prSet/>
      <dgm:spPr/>
      <dgm:t>
        <a:bodyPr/>
        <a:lstStyle/>
        <a:p>
          <a:pPr rtl="1"/>
          <a:endParaRPr lang="ar-SA"/>
        </a:p>
      </dgm:t>
    </dgm:pt>
    <dgm:pt modelId="{34C0E158-F7E4-44B8-9890-8CDC7137EA61}" type="sibTrans" cxnId="{BACB3168-C902-4107-841A-FF0606811F9D}">
      <dgm:prSet/>
      <dgm:spPr/>
      <dgm:t>
        <a:bodyPr/>
        <a:lstStyle/>
        <a:p>
          <a:pPr rtl="1"/>
          <a:endParaRPr lang="ar-SA"/>
        </a:p>
      </dgm:t>
    </dgm:pt>
    <dgm:pt modelId="{BA708E09-7E7F-4D42-A9FC-339257AB42A9}">
      <dgm:prSet custT="1"/>
      <dgm:spPr/>
      <dgm:t>
        <a:bodyPr/>
        <a:lstStyle/>
        <a:p>
          <a:pPr rtl="1"/>
          <a:r>
            <a:rPr lang="ar-SA" sz="1800" b="1" dirty="0" err="1" smtClean="0">
              <a:solidFill>
                <a:srgbClr val="FF0000"/>
              </a:solidFill>
            </a:rPr>
            <a:t>اغراض</a:t>
          </a:r>
          <a:r>
            <a:rPr lang="ar-SA" sz="1800" b="1" dirty="0" smtClean="0">
              <a:solidFill>
                <a:srgbClr val="FF0000"/>
              </a:solidFill>
            </a:rPr>
            <a:t> </a:t>
          </a:r>
          <a:r>
            <a:rPr lang="ar-SA" sz="1800" b="1" dirty="0" err="1" smtClean="0">
              <a:solidFill>
                <a:srgbClr val="FF0000"/>
              </a:solidFill>
            </a:rPr>
            <a:t>توثيقية</a:t>
          </a:r>
          <a:r>
            <a:rPr lang="ar-SA" sz="1800" b="1" dirty="0" smtClean="0">
              <a:solidFill>
                <a:srgbClr val="FF0000"/>
              </a:solidFill>
            </a:rPr>
            <a:t> </a:t>
          </a:r>
          <a:r>
            <a:rPr lang="ar-SA" sz="1800" b="1" dirty="0" smtClean="0"/>
            <a:t>: إنتاج آلي للببليوغرافيات ، تكشيف آلي للنصوص</a:t>
          </a:r>
          <a:endParaRPr lang="ar-SA" sz="1800" b="1" dirty="0"/>
        </a:p>
      </dgm:t>
    </dgm:pt>
    <dgm:pt modelId="{097543F5-A349-46B6-AAE3-B58E6BE34E25}" type="parTrans" cxnId="{7EDA92CC-D9BF-41C9-829E-82260A6133FC}">
      <dgm:prSet/>
      <dgm:spPr/>
      <dgm:t>
        <a:bodyPr/>
        <a:lstStyle/>
        <a:p>
          <a:pPr rtl="1"/>
          <a:endParaRPr lang="ar-SA"/>
        </a:p>
      </dgm:t>
    </dgm:pt>
    <dgm:pt modelId="{204BF4B5-51F1-4CB4-97DD-D835DDB191D9}" type="sibTrans" cxnId="{7EDA92CC-D9BF-41C9-829E-82260A6133FC}">
      <dgm:prSet/>
      <dgm:spPr/>
      <dgm:t>
        <a:bodyPr/>
        <a:lstStyle/>
        <a:p>
          <a:pPr rtl="1"/>
          <a:endParaRPr lang="ar-SA"/>
        </a:p>
      </dgm:t>
    </dgm:pt>
    <dgm:pt modelId="{01D52937-EA97-4291-B987-DA2DC5CB99D3}">
      <dgm:prSet/>
      <dgm:spPr/>
      <dgm:t>
        <a:bodyPr/>
        <a:lstStyle/>
        <a:p>
          <a:pPr rtl="1"/>
          <a:r>
            <a:rPr lang="ar-SA" b="1" dirty="0" smtClean="0">
              <a:effectLst>
                <a:outerShdw blurRad="38100" dist="38100" dir="2700000" algn="tl">
                  <a:srgbClr val="000000">
                    <a:alpha val="43137"/>
                  </a:srgbClr>
                </a:outerShdw>
              </a:effectLst>
            </a:rPr>
            <a:t> الصبغة الحيوية والديناميكية للوثيقة الالكترونية :</a:t>
          </a:r>
          <a:endParaRPr lang="ar-SA" b="1" dirty="0">
            <a:effectLst>
              <a:outerShdw blurRad="38100" dist="38100" dir="2700000" algn="tl">
                <a:srgbClr val="000000">
                  <a:alpha val="43137"/>
                </a:srgbClr>
              </a:outerShdw>
            </a:effectLst>
          </a:endParaRPr>
        </a:p>
      </dgm:t>
    </dgm:pt>
    <dgm:pt modelId="{5132F32D-D590-4E95-BD18-2338AF19076D}" type="parTrans" cxnId="{4664B7D6-63C0-43F8-860F-06A05CA2F8AF}">
      <dgm:prSet/>
      <dgm:spPr/>
      <dgm:t>
        <a:bodyPr/>
        <a:lstStyle/>
        <a:p>
          <a:pPr rtl="1"/>
          <a:endParaRPr lang="ar-SA"/>
        </a:p>
      </dgm:t>
    </dgm:pt>
    <dgm:pt modelId="{18C4DB01-F2FA-4D68-A093-1BF209CFE5E7}" type="sibTrans" cxnId="{4664B7D6-63C0-43F8-860F-06A05CA2F8AF}">
      <dgm:prSet/>
      <dgm:spPr/>
      <dgm:t>
        <a:bodyPr/>
        <a:lstStyle/>
        <a:p>
          <a:pPr rtl="1"/>
          <a:endParaRPr lang="ar-SA"/>
        </a:p>
      </dgm:t>
    </dgm:pt>
    <dgm:pt modelId="{65DC997D-CF04-4299-8957-95209C73859D}">
      <dgm:prSet/>
      <dgm:spPr/>
      <dgm:t>
        <a:bodyPr/>
        <a:lstStyle/>
        <a:p>
          <a:pPr rtl="1"/>
          <a:r>
            <a:rPr lang="ar-SA" b="1" dirty="0" smtClean="0">
              <a:effectLst>
                <a:outerShdw blurRad="38100" dist="38100" dir="2700000" algn="tl">
                  <a:srgbClr val="000000">
                    <a:alpha val="43137"/>
                  </a:srgbClr>
                </a:outerShdw>
              </a:effectLst>
            </a:rPr>
            <a:t>التنقل بكل حرية من خلال تقنية النص الفائق- النص </a:t>
          </a:r>
          <a:r>
            <a:rPr lang="ar-SA" b="1" dirty="0" err="1" smtClean="0">
              <a:effectLst>
                <a:outerShdw blurRad="38100" dist="38100" dir="2700000" algn="tl">
                  <a:srgbClr val="000000">
                    <a:alpha val="43137"/>
                  </a:srgbClr>
                </a:outerShdw>
              </a:effectLst>
            </a:rPr>
            <a:t>التشعبي</a:t>
          </a:r>
          <a:r>
            <a:rPr lang="ar-SA" b="1" dirty="0" smtClean="0">
              <a:effectLst>
                <a:outerShdw blurRad="38100" dist="38100" dir="2700000" algn="tl">
                  <a:srgbClr val="000000">
                    <a:alpha val="43137"/>
                  </a:srgbClr>
                </a:outerShdw>
              </a:effectLst>
            </a:rPr>
            <a:t>  :                                                  </a:t>
          </a:r>
          <a:r>
            <a:rPr lang="fr-CA" b="1" i="0" dirty="0" err="1" smtClean="0">
              <a:effectLst>
                <a:outerShdw blurRad="38100" dist="38100" dir="2700000" algn="tl">
                  <a:srgbClr val="000000">
                    <a:alpha val="43137"/>
                  </a:srgbClr>
                </a:outerShdw>
              </a:effectLst>
            </a:rPr>
            <a:t>Hypertext</a:t>
          </a:r>
          <a:endParaRPr lang="ar-SA" b="1" dirty="0">
            <a:effectLst>
              <a:outerShdw blurRad="38100" dist="38100" dir="2700000" algn="tl">
                <a:srgbClr val="000000">
                  <a:alpha val="43137"/>
                </a:srgbClr>
              </a:outerShdw>
            </a:effectLst>
          </a:endParaRPr>
        </a:p>
      </dgm:t>
    </dgm:pt>
    <dgm:pt modelId="{8CF6AF73-4F23-46E9-B846-E29595742EB5}" type="parTrans" cxnId="{C5EF69C7-A640-409F-B99B-E6003503ABDC}">
      <dgm:prSet/>
      <dgm:spPr/>
      <dgm:t>
        <a:bodyPr/>
        <a:lstStyle/>
        <a:p>
          <a:pPr rtl="1"/>
          <a:endParaRPr lang="ar-SA"/>
        </a:p>
      </dgm:t>
    </dgm:pt>
    <dgm:pt modelId="{FB5767D6-778A-471A-9F8B-347114BA0537}" type="sibTrans" cxnId="{C5EF69C7-A640-409F-B99B-E6003503ABDC}">
      <dgm:prSet/>
      <dgm:spPr/>
      <dgm:t>
        <a:bodyPr/>
        <a:lstStyle/>
        <a:p>
          <a:pPr rtl="1"/>
          <a:endParaRPr lang="ar-SA"/>
        </a:p>
      </dgm:t>
    </dgm:pt>
    <dgm:pt modelId="{02118C78-F319-49D5-8598-878870B3C9A7}" type="pres">
      <dgm:prSet presAssocID="{B29FC765-E7DA-4272-ADAC-9F447D4122A9}" presName="Name0" presStyleCnt="0">
        <dgm:presLayoutVars>
          <dgm:dir val="rev"/>
          <dgm:animLvl val="lvl"/>
          <dgm:resizeHandles val="exact"/>
        </dgm:presLayoutVars>
      </dgm:prSet>
      <dgm:spPr/>
      <dgm:t>
        <a:bodyPr/>
        <a:lstStyle/>
        <a:p>
          <a:pPr rtl="1"/>
          <a:endParaRPr lang="ar-SA"/>
        </a:p>
      </dgm:t>
    </dgm:pt>
    <dgm:pt modelId="{B4515DCD-CDC6-417F-9CE0-3D369DFD2D55}" type="pres">
      <dgm:prSet presAssocID="{3332E06A-B192-45BA-8470-8D153AF1A6D2}" presName="linNode" presStyleCnt="0"/>
      <dgm:spPr/>
    </dgm:pt>
    <dgm:pt modelId="{1130AC25-B6B8-4F90-9657-0318BB402156}" type="pres">
      <dgm:prSet presAssocID="{3332E06A-B192-45BA-8470-8D153AF1A6D2}" presName="parentText" presStyleLbl="node1" presStyleIdx="0" presStyleCnt="5">
        <dgm:presLayoutVars>
          <dgm:chMax val="1"/>
          <dgm:bulletEnabled val="1"/>
        </dgm:presLayoutVars>
      </dgm:prSet>
      <dgm:spPr/>
      <dgm:t>
        <a:bodyPr/>
        <a:lstStyle/>
        <a:p>
          <a:pPr rtl="1"/>
          <a:endParaRPr lang="ar-SA"/>
        </a:p>
      </dgm:t>
    </dgm:pt>
    <dgm:pt modelId="{65F2364C-2A2F-4549-8015-51655742B069}" type="pres">
      <dgm:prSet presAssocID="{3332E06A-B192-45BA-8470-8D153AF1A6D2}" presName="descendantText" presStyleLbl="alignAccFollowNode1" presStyleIdx="0" presStyleCnt="5" custScaleY="126061">
        <dgm:presLayoutVars>
          <dgm:bulletEnabled val="1"/>
        </dgm:presLayoutVars>
      </dgm:prSet>
      <dgm:spPr/>
      <dgm:t>
        <a:bodyPr/>
        <a:lstStyle/>
        <a:p>
          <a:pPr rtl="1"/>
          <a:endParaRPr lang="ar-SA"/>
        </a:p>
      </dgm:t>
    </dgm:pt>
    <dgm:pt modelId="{95102597-A69C-4812-BC2A-244E5A3CCBDD}" type="pres">
      <dgm:prSet presAssocID="{92D0FC72-895D-469B-A4AE-D9C98BEB2D95}" presName="sp" presStyleCnt="0"/>
      <dgm:spPr/>
    </dgm:pt>
    <dgm:pt modelId="{0FF36FCE-BAC9-4932-82E2-6F3E75C6938D}" type="pres">
      <dgm:prSet presAssocID="{E4208E95-CECD-4248-B46C-C6FA549E01C2}" presName="linNode" presStyleCnt="0"/>
      <dgm:spPr/>
    </dgm:pt>
    <dgm:pt modelId="{1F83F487-3CA2-4BB6-8026-850250912304}" type="pres">
      <dgm:prSet presAssocID="{E4208E95-CECD-4248-B46C-C6FA549E01C2}" presName="parentText" presStyleLbl="node1" presStyleIdx="1" presStyleCnt="5">
        <dgm:presLayoutVars>
          <dgm:chMax val="1"/>
          <dgm:bulletEnabled val="1"/>
        </dgm:presLayoutVars>
      </dgm:prSet>
      <dgm:spPr/>
      <dgm:t>
        <a:bodyPr/>
        <a:lstStyle/>
        <a:p>
          <a:pPr rtl="1"/>
          <a:endParaRPr lang="ar-SA"/>
        </a:p>
      </dgm:t>
    </dgm:pt>
    <dgm:pt modelId="{4578DC66-902F-41EC-96A2-AEC2E28FBDE0}" type="pres">
      <dgm:prSet presAssocID="{E4208E95-CECD-4248-B46C-C6FA549E01C2}" presName="descendantText" presStyleLbl="alignAccFollowNode1" presStyleIdx="1" presStyleCnt="5" custScaleY="44898">
        <dgm:presLayoutVars>
          <dgm:bulletEnabled val="1"/>
        </dgm:presLayoutVars>
      </dgm:prSet>
      <dgm:spPr/>
      <dgm:t>
        <a:bodyPr/>
        <a:lstStyle/>
        <a:p>
          <a:pPr rtl="1"/>
          <a:endParaRPr lang="ar-SA"/>
        </a:p>
      </dgm:t>
    </dgm:pt>
    <dgm:pt modelId="{1FED4EB0-4F7D-4D23-A8CC-F1ACC1B54519}" type="pres">
      <dgm:prSet presAssocID="{F7FA088B-20FD-4FA9-8D4A-CD528CED357D}" presName="sp" presStyleCnt="0"/>
      <dgm:spPr/>
    </dgm:pt>
    <dgm:pt modelId="{DA55AE79-CF4D-4D42-95FB-2EBB72479956}" type="pres">
      <dgm:prSet presAssocID="{60866254-FCFA-43C0-A795-B079A185FA26}" presName="linNode" presStyleCnt="0"/>
      <dgm:spPr/>
    </dgm:pt>
    <dgm:pt modelId="{89767321-64E2-406F-82B9-66C2C5CA57C8}" type="pres">
      <dgm:prSet presAssocID="{60866254-FCFA-43C0-A795-B079A185FA26}" presName="parentText" presStyleLbl="node1" presStyleIdx="2" presStyleCnt="5" custLinFactNeighborX="-173" custLinFactNeighborY="-1504">
        <dgm:presLayoutVars>
          <dgm:chMax val="1"/>
          <dgm:bulletEnabled val="1"/>
        </dgm:presLayoutVars>
      </dgm:prSet>
      <dgm:spPr/>
      <dgm:t>
        <a:bodyPr/>
        <a:lstStyle/>
        <a:p>
          <a:pPr rtl="1"/>
          <a:endParaRPr lang="ar-SA"/>
        </a:p>
      </dgm:t>
    </dgm:pt>
    <dgm:pt modelId="{B009347D-0100-4787-B1A3-E9EA49B10012}" type="pres">
      <dgm:prSet presAssocID="{60866254-FCFA-43C0-A795-B079A185FA26}" presName="descendantText" presStyleLbl="alignAccFollowNode1" presStyleIdx="2" presStyleCnt="5" custScaleY="119870">
        <dgm:presLayoutVars>
          <dgm:bulletEnabled val="1"/>
        </dgm:presLayoutVars>
      </dgm:prSet>
      <dgm:spPr/>
      <dgm:t>
        <a:bodyPr/>
        <a:lstStyle/>
        <a:p>
          <a:pPr rtl="1"/>
          <a:endParaRPr lang="ar-SA"/>
        </a:p>
      </dgm:t>
    </dgm:pt>
    <dgm:pt modelId="{B11CA04F-B47F-4024-87C9-92BDF68E1A56}" type="pres">
      <dgm:prSet presAssocID="{2BAB7015-3402-442C-B96A-ECAE5BC5C89F}" presName="sp" presStyleCnt="0"/>
      <dgm:spPr/>
    </dgm:pt>
    <dgm:pt modelId="{FDC96056-EC10-4B31-AFB9-148CCDBFEFD7}" type="pres">
      <dgm:prSet presAssocID="{20163AC0-906C-4452-9290-414B810D03C5}" presName="linNode" presStyleCnt="0"/>
      <dgm:spPr/>
    </dgm:pt>
    <dgm:pt modelId="{58EC8D4F-9DA0-4140-AD4D-ED3C40C0E57A}" type="pres">
      <dgm:prSet presAssocID="{20163AC0-906C-4452-9290-414B810D03C5}" presName="parentText" presStyleLbl="node1" presStyleIdx="3" presStyleCnt="5">
        <dgm:presLayoutVars>
          <dgm:chMax val="1"/>
          <dgm:bulletEnabled val="1"/>
        </dgm:presLayoutVars>
      </dgm:prSet>
      <dgm:spPr/>
      <dgm:t>
        <a:bodyPr/>
        <a:lstStyle/>
        <a:p>
          <a:pPr rtl="1"/>
          <a:endParaRPr lang="ar-SA"/>
        </a:p>
      </dgm:t>
    </dgm:pt>
    <dgm:pt modelId="{2EA5BA15-92A6-4344-9E70-D06FFD0F6CB1}" type="pres">
      <dgm:prSet presAssocID="{20163AC0-906C-4452-9290-414B810D03C5}" presName="descendantText" presStyleLbl="alignAccFollowNode1" presStyleIdx="3" presStyleCnt="5" custScaleY="144747">
        <dgm:presLayoutVars>
          <dgm:bulletEnabled val="1"/>
        </dgm:presLayoutVars>
      </dgm:prSet>
      <dgm:spPr/>
      <dgm:t>
        <a:bodyPr/>
        <a:lstStyle/>
        <a:p>
          <a:pPr rtl="1"/>
          <a:endParaRPr lang="ar-SA"/>
        </a:p>
      </dgm:t>
    </dgm:pt>
    <dgm:pt modelId="{F608FF67-5717-48AB-AF5D-3FCC737EDAB1}" type="pres">
      <dgm:prSet presAssocID="{CC1B93F2-0F68-403D-8BB2-E066C9602961}" presName="sp" presStyleCnt="0"/>
      <dgm:spPr/>
    </dgm:pt>
    <dgm:pt modelId="{5BDAE358-023A-488D-B680-574B77B8D666}" type="pres">
      <dgm:prSet presAssocID="{01D52937-EA97-4291-B987-DA2DC5CB99D3}" presName="linNode" presStyleCnt="0"/>
      <dgm:spPr/>
    </dgm:pt>
    <dgm:pt modelId="{94A6FB6E-332F-4B97-9FEC-1710BC370F66}" type="pres">
      <dgm:prSet presAssocID="{01D52937-EA97-4291-B987-DA2DC5CB99D3}" presName="parentText" presStyleLbl="node1" presStyleIdx="4" presStyleCnt="5">
        <dgm:presLayoutVars>
          <dgm:chMax val="1"/>
          <dgm:bulletEnabled val="1"/>
        </dgm:presLayoutVars>
      </dgm:prSet>
      <dgm:spPr/>
      <dgm:t>
        <a:bodyPr/>
        <a:lstStyle/>
        <a:p>
          <a:pPr rtl="1"/>
          <a:endParaRPr lang="ar-SA"/>
        </a:p>
      </dgm:t>
    </dgm:pt>
    <dgm:pt modelId="{DEDDBDD8-D258-493A-9E14-648524BA6290}" type="pres">
      <dgm:prSet presAssocID="{01D52937-EA97-4291-B987-DA2DC5CB99D3}" presName="descendantText" presStyleLbl="alignAccFollowNode1" presStyleIdx="4" presStyleCnt="5">
        <dgm:presLayoutVars>
          <dgm:bulletEnabled val="1"/>
        </dgm:presLayoutVars>
      </dgm:prSet>
      <dgm:spPr/>
      <dgm:t>
        <a:bodyPr/>
        <a:lstStyle/>
        <a:p>
          <a:pPr rtl="1"/>
          <a:endParaRPr lang="ar-SA"/>
        </a:p>
      </dgm:t>
    </dgm:pt>
  </dgm:ptLst>
  <dgm:cxnLst>
    <dgm:cxn modelId="{C538E3D0-34C3-4E85-BD7A-70D25A075CB3}" type="presOf" srcId="{3332E06A-B192-45BA-8470-8D153AF1A6D2}" destId="{1130AC25-B6B8-4F90-9657-0318BB402156}" srcOrd="0" destOrd="0" presId="urn:microsoft.com/office/officeart/2005/8/layout/vList5"/>
    <dgm:cxn modelId="{1145AC6D-5D4A-4E9D-8C7C-0A557C03FD5A}" srcId="{3332E06A-B192-45BA-8470-8D153AF1A6D2}" destId="{25CB6B38-983B-48FA-9C5B-CBF858C4A97C}" srcOrd="0" destOrd="0" parTransId="{CD558E36-23FD-4DEE-9F97-6E0B89F98958}" sibTransId="{01406A5E-A1DB-4C5D-A62C-C98AEB28A405}"/>
    <dgm:cxn modelId="{EA52FFAA-417A-43CB-AC34-BEFB1F05F66F}" srcId="{20163AC0-906C-4452-9290-414B810D03C5}" destId="{5FC60FB2-FC6E-46BD-B825-49BE585A60AA}" srcOrd="0" destOrd="0" parTransId="{62203FAD-1E83-4FF2-B0CF-A707D31316F5}" sibTransId="{8C761658-296F-4356-8B93-8778FDD33A9D}"/>
    <dgm:cxn modelId="{610C0559-CB07-44D2-AC14-48C6CB16532A}" srcId="{B29FC765-E7DA-4272-ADAC-9F447D4122A9}" destId="{3332E06A-B192-45BA-8470-8D153AF1A6D2}" srcOrd="0" destOrd="0" parTransId="{0BF9C440-9CEA-497E-AF92-5DCCAF8FA8B9}" sibTransId="{92D0FC72-895D-469B-A4AE-D9C98BEB2D95}"/>
    <dgm:cxn modelId="{4664B7D6-63C0-43F8-860F-06A05CA2F8AF}" srcId="{B29FC765-E7DA-4272-ADAC-9F447D4122A9}" destId="{01D52937-EA97-4291-B987-DA2DC5CB99D3}" srcOrd="4" destOrd="0" parTransId="{5132F32D-D590-4E95-BD18-2338AF19076D}" sibTransId="{18C4DB01-F2FA-4D68-A093-1BF209CFE5E7}"/>
    <dgm:cxn modelId="{1DE1F1E2-716B-4A8D-8FAA-00E5DE948A94}" srcId="{01D52937-EA97-4291-B987-DA2DC5CB99D3}" destId="{12A19BEA-395B-467F-89AC-9021568607E8}" srcOrd="1" destOrd="0" parTransId="{A9A81F5C-680D-4ED8-8066-3D5A343B8867}" sibTransId="{B582372D-BCF5-431D-93C0-4130189E4253}"/>
    <dgm:cxn modelId="{C5EF69C7-A640-409F-B99B-E6003503ABDC}" srcId="{01D52937-EA97-4291-B987-DA2DC5CB99D3}" destId="{65DC997D-CF04-4299-8957-95209C73859D}" srcOrd="0" destOrd="0" parTransId="{8CF6AF73-4F23-46E9-B846-E29595742EB5}" sibTransId="{FB5767D6-778A-471A-9F8B-347114BA0537}"/>
    <dgm:cxn modelId="{AF1DCFD8-5E31-4153-A70E-27C934DA8D24}" srcId="{B29FC765-E7DA-4272-ADAC-9F447D4122A9}" destId="{E4208E95-CECD-4248-B46C-C6FA549E01C2}" srcOrd="1" destOrd="0" parTransId="{8FBCEB8E-C1B1-47D7-A715-66C722631FFA}" sibTransId="{F7FA088B-20FD-4FA9-8D4A-CD528CED357D}"/>
    <dgm:cxn modelId="{9A7ED97F-F7EA-4C46-9494-91EC5B74B8FC}" srcId="{B29FC765-E7DA-4272-ADAC-9F447D4122A9}" destId="{60866254-FCFA-43C0-A795-B079A185FA26}" srcOrd="2" destOrd="0" parTransId="{8A9C4711-1F47-478B-BB09-69763AFB1905}" sibTransId="{2BAB7015-3402-442C-B96A-ECAE5BC5C89F}"/>
    <dgm:cxn modelId="{0033FA6E-EED8-42C1-8D51-8FC4034471D2}" type="presOf" srcId="{37C76D89-48BD-4455-BA01-CD62B1DC69DC}" destId="{2EA5BA15-92A6-4344-9E70-D06FFD0F6CB1}" srcOrd="0" destOrd="1" presId="urn:microsoft.com/office/officeart/2005/8/layout/vList5"/>
    <dgm:cxn modelId="{E822BBA9-494F-4B48-9405-736AED6715F0}" type="presOf" srcId="{B29FC765-E7DA-4272-ADAC-9F447D4122A9}" destId="{02118C78-F319-49D5-8598-878870B3C9A7}" srcOrd="0" destOrd="0" presId="urn:microsoft.com/office/officeart/2005/8/layout/vList5"/>
    <dgm:cxn modelId="{ABD33382-5750-4A39-BF97-3E59116AA74C}" type="presOf" srcId="{12A19BEA-395B-467F-89AC-9021568607E8}" destId="{DEDDBDD8-D258-493A-9E14-648524BA6290}" srcOrd="0" destOrd="1" presId="urn:microsoft.com/office/officeart/2005/8/layout/vList5"/>
    <dgm:cxn modelId="{7211E4C9-5644-42EC-BB51-50EAB0144288}" type="presOf" srcId="{E4208E95-CECD-4248-B46C-C6FA549E01C2}" destId="{1F83F487-3CA2-4BB6-8026-850250912304}" srcOrd="0" destOrd="0" presId="urn:microsoft.com/office/officeart/2005/8/layout/vList5"/>
    <dgm:cxn modelId="{EB954312-8297-44D0-842D-E67A9C1CEB2D}" srcId="{60866254-FCFA-43C0-A795-B079A185FA26}" destId="{2BEF28E7-7633-4EC2-8D7B-FE769F263CDF}" srcOrd="0" destOrd="0" parTransId="{57D4D868-FEE5-4BF2-AD1A-F6865A426F6B}" sibTransId="{3CB1D6D4-D11D-4FBE-A7EB-EB1BB9778437}"/>
    <dgm:cxn modelId="{2E9159B8-FA7D-428C-935C-C94FEA257A39}" type="presOf" srcId="{6CA1A71B-CFBC-4F2E-876D-D4C473F3D6EE}" destId="{4578DC66-902F-41EC-96A2-AEC2E28FBDE0}" srcOrd="0" destOrd="0" presId="urn:microsoft.com/office/officeart/2005/8/layout/vList5"/>
    <dgm:cxn modelId="{335E6B31-0E3E-49C5-BD85-01C19B3D3C94}" type="presOf" srcId="{BA708E09-7E7F-4D42-A9FC-339257AB42A9}" destId="{2EA5BA15-92A6-4344-9E70-D06FFD0F6CB1}" srcOrd="0" destOrd="2" presId="urn:microsoft.com/office/officeart/2005/8/layout/vList5"/>
    <dgm:cxn modelId="{7EDA92CC-D9BF-41C9-829E-82260A6133FC}" srcId="{20163AC0-906C-4452-9290-414B810D03C5}" destId="{BA708E09-7E7F-4D42-A9FC-339257AB42A9}" srcOrd="2" destOrd="0" parTransId="{097543F5-A349-46B6-AAE3-B58E6BE34E25}" sibTransId="{204BF4B5-51F1-4CB4-97DD-D835DDB191D9}"/>
    <dgm:cxn modelId="{8111C2BA-4367-44A2-979A-8DC3756782A2}" type="presOf" srcId="{5FC60FB2-FC6E-46BD-B825-49BE585A60AA}" destId="{2EA5BA15-92A6-4344-9E70-D06FFD0F6CB1}" srcOrd="0" destOrd="0" presId="urn:microsoft.com/office/officeart/2005/8/layout/vList5"/>
    <dgm:cxn modelId="{AC7FB5C8-E8CC-48F9-A135-BD5667100A61}" srcId="{E4208E95-CECD-4248-B46C-C6FA549E01C2}" destId="{6CA1A71B-CFBC-4F2E-876D-D4C473F3D6EE}" srcOrd="0" destOrd="0" parTransId="{EC553B6F-FAF3-425D-B3E0-E995542599BD}" sibTransId="{B824FFC3-2B08-4825-B323-E94FC656F6F6}"/>
    <dgm:cxn modelId="{4284EEB5-CB24-4854-A81E-8D275458FA97}" type="presOf" srcId="{20163AC0-906C-4452-9290-414B810D03C5}" destId="{58EC8D4F-9DA0-4140-AD4D-ED3C40C0E57A}" srcOrd="0" destOrd="0" presId="urn:microsoft.com/office/officeart/2005/8/layout/vList5"/>
    <dgm:cxn modelId="{F63168CC-4DA9-409B-83FD-2961708D9E43}" type="presOf" srcId="{01D52937-EA97-4291-B987-DA2DC5CB99D3}" destId="{94A6FB6E-332F-4B97-9FEC-1710BC370F66}" srcOrd="0" destOrd="0" presId="urn:microsoft.com/office/officeart/2005/8/layout/vList5"/>
    <dgm:cxn modelId="{DBD0DF49-EA3E-48E0-B7BB-830EE336D354}" srcId="{B29FC765-E7DA-4272-ADAC-9F447D4122A9}" destId="{20163AC0-906C-4452-9290-414B810D03C5}" srcOrd="3" destOrd="0" parTransId="{F644B80F-B97A-4BDB-94C6-A633EC07C9E1}" sibTransId="{CC1B93F2-0F68-403D-8BB2-E066C9602961}"/>
    <dgm:cxn modelId="{1E4E089A-EE2A-4C6D-B8A4-7814B8D8E11E}" type="presOf" srcId="{25CB6B38-983B-48FA-9C5B-CBF858C4A97C}" destId="{65F2364C-2A2F-4549-8015-51655742B069}" srcOrd="0" destOrd="0" presId="urn:microsoft.com/office/officeart/2005/8/layout/vList5"/>
    <dgm:cxn modelId="{EFE8875B-7D15-40F1-8A8B-881B8A2DBFEF}" type="presOf" srcId="{2BEF28E7-7633-4EC2-8D7B-FE769F263CDF}" destId="{B009347D-0100-4787-B1A3-E9EA49B10012}" srcOrd="0" destOrd="0" presId="urn:microsoft.com/office/officeart/2005/8/layout/vList5"/>
    <dgm:cxn modelId="{3E134FD4-6260-448E-BF91-0FB00F484F9A}" type="presOf" srcId="{60866254-FCFA-43C0-A795-B079A185FA26}" destId="{89767321-64E2-406F-82B9-66C2C5CA57C8}" srcOrd="0" destOrd="0" presId="urn:microsoft.com/office/officeart/2005/8/layout/vList5"/>
    <dgm:cxn modelId="{BACB3168-C902-4107-841A-FF0606811F9D}" srcId="{20163AC0-906C-4452-9290-414B810D03C5}" destId="{37C76D89-48BD-4455-BA01-CD62B1DC69DC}" srcOrd="1" destOrd="0" parTransId="{E7D1B72D-D13D-4DA8-80F8-6DA826425773}" sibTransId="{34C0E158-F7E4-44B8-9890-8CDC7137EA61}"/>
    <dgm:cxn modelId="{1E55C508-3136-4939-ADAB-E4875C40F61D}" type="presOf" srcId="{65DC997D-CF04-4299-8957-95209C73859D}" destId="{DEDDBDD8-D258-493A-9E14-648524BA6290}" srcOrd="0" destOrd="0" presId="urn:microsoft.com/office/officeart/2005/8/layout/vList5"/>
    <dgm:cxn modelId="{5D4BE5E6-1824-4C17-9647-A3AF895B29BD}" type="presParOf" srcId="{02118C78-F319-49D5-8598-878870B3C9A7}" destId="{B4515DCD-CDC6-417F-9CE0-3D369DFD2D55}" srcOrd="0" destOrd="0" presId="urn:microsoft.com/office/officeart/2005/8/layout/vList5"/>
    <dgm:cxn modelId="{7CC54A3B-C1C2-4AA6-A4EE-3B5C0EFD8C2C}" type="presParOf" srcId="{B4515DCD-CDC6-417F-9CE0-3D369DFD2D55}" destId="{1130AC25-B6B8-4F90-9657-0318BB402156}" srcOrd="0" destOrd="0" presId="urn:microsoft.com/office/officeart/2005/8/layout/vList5"/>
    <dgm:cxn modelId="{D09CAA55-95D7-4C9F-B1F1-C0BDBAE2E3C6}" type="presParOf" srcId="{B4515DCD-CDC6-417F-9CE0-3D369DFD2D55}" destId="{65F2364C-2A2F-4549-8015-51655742B069}" srcOrd="1" destOrd="0" presId="urn:microsoft.com/office/officeart/2005/8/layout/vList5"/>
    <dgm:cxn modelId="{CA230F9F-3554-4683-9892-FB2851FD8D91}" type="presParOf" srcId="{02118C78-F319-49D5-8598-878870B3C9A7}" destId="{95102597-A69C-4812-BC2A-244E5A3CCBDD}" srcOrd="1" destOrd="0" presId="urn:microsoft.com/office/officeart/2005/8/layout/vList5"/>
    <dgm:cxn modelId="{2F6996AB-A675-4566-9E3D-AD294431AE14}" type="presParOf" srcId="{02118C78-F319-49D5-8598-878870B3C9A7}" destId="{0FF36FCE-BAC9-4932-82E2-6F3E75C6938D}" srcOrd="2" destOrd="0" presId="urn:microsoft.com/office/officeart/2005/8/layout/vList5"/>
    <dgm:cxn modelId="{23E92F25-AA32-4B5C-B5CC-040A8036E978}" type="presParOf" srcId="{0FF36FCE-BAC9-4932-82E2-6F3E75C6938D}" destId="{1F83F487-3CA2-4BB6-8026-850250912304}" srcOrd="0" destOrd="0" presId="urn:microsoft.com/office/officeart/2005/8/layout/vList5"/>
    <dgm:cxn modelId="{2DBD79FF-57DC-4A5C-8A9C-1559B58B65CA}" type="presParOf" srcId="{0FF36FCE-BAC9-4932-82E2-6F3E75C6938D}" destId="{4578DC66-902F-41EC-96A2-AEC2E28FBDE0}" srcOrd="1" destOrd="0" presId="urn:microsoft.com/office/officeart/2005/8/layout/vList5"/>
    <dgm:cxn modelId="{726D92B9-A5B3-485A-B5B3-3EC0DA37B8F3}" type="presParOf" srcId="{02118C78-F319-49D5-8598-878870B3C9A7}" destId="{1FED4EB0-4F7D-4D23-A8CC-F1ACC1B54519}" srcOrd="3" destOrd="0" presId="urn:microsoft.com/office/officeart/2005/8/layout/vList5"/>
    <dgm:cxn modelId="{F0AEFCDA-76ED-4551-B3C0-166FB0ADA277}" type="presParOf" srcId="{02118C78-F319-49D5-8598-878870B3C9A7}" destId="{DA55AE79-CF4D-4D42-95FB-2EBB72479956}" srcOrd="4" destOrd="0" presId="urn:microsoft.com/office/officeart/2005/8/layout/vList5"/>
    <dgm:cxn modelId="{F652D680-C440-477D-B004-C07A18F7933D}" type="presParOf" srcId="{DA55AE79-CF4D-4D42-95FB-2EBB72479956}" destId="{89767321-64E2-406F-82B9-66C2C5CA57C8}" srcOrd="0" destOrd="0" presId="urn:microsoft.com/office/officeart/2005/8/layout/vList5"/>
    <dgm:cxn modelId="{7F9C59E4-5239-4B3C-9919-73FFC1B1AFDB}" type="presParOf" srcId="{DA55AE79-CF4D-4D42-95FB-2EBB72479956}" destId="{B009347D-0100-4787-B1A3-E9EA49B10012}" srcOrd="1" destOrd="0" presId="urn:microsoft.com/office/officeart/2005/8/layout/vList5"/>
    <dgm:cxn modelId="{18CFC429-7E74-4601-8A38-52089A8EE1A6}" type="presParOf" srcId="{02118C78-F319-49D5-8598-878870B3C9A7}" destId="{B11CA04F-B47F-4024-87C9-92BDF68E1A56}" srcOrd="5" destOrd="0" presId="urn:microsoft.com/office/officeart/2005/8/layout/vList5"/>
    <dgm:cxn modelId="{B3963662-4E7D-4781-AA96-DFB6C46C734E}" type="presParOf" srcId="{02118C78-F319-49D5-8598-878870B3C9A7}" destId="{FDC96056-EC10-4B31-AFB9-148CCDBFEFD7}" srcOrd="6" destOrd="0" presId="urn:microsoft.com/office/officeart/2005/8/layout/vList5"/>
    <dgm:cxn modelId="{D4913EA5-B143-465C-B012-AC5C1B7FACD1}" type="presParOf" srcId="{FDC96056-EC10-4B31-AFB9-148CCDBFEFD7}" destId="{58EC8D4F-9DA0-4140-AD4D-ED3C40C0E57A}" srcOrd="0" destOrd="0" presId="urn:microsoft.com/office/officeart/2005/8/layout/vList5"/>
    <dgm:cxn modelId="{23FECBEC-8235-4ED8-9FF6-6EB779FB7D8D}" type="presParOf" srcId="{FDC96056-EC10-4B31-AFB9-148CCDBFEFD7}" destId="{2EA5BA15-92A6-4344-9E70-D06FFD0F6CB1}" srcOrd="1" destOrd="0" presId="urn:microsoft.com/office/officeart/2005/8/layout/vList5"/>
    <dgm:cxn modelId="{69E3AD82-E31D-4E6F-A71C-8B32C4C5AEB6}" type="presParOf" srcId="{02118C78-F319-49D5-8598-878870B3C9A7}" destId="{F608FF67-5717-48AB-AF5D-3FCC737EDAB1}" srcOrd="7" destOrd="0" presId="urn:microsoft.com/office/officeart/2005/8/layout/vList5"/>
    <dgm:cxn modelId="{3BBC4F26-6E9C-403C-9108-33A010E1D863}" type="presParOf" srcId="{02118C78-F319-49D5-8598-878870B3C9A7}" destId="{5BDAE358-023A-488D-B680-574B77B8D666}" srcOrd="8" destOrd="0" presId="urn:microsoft.com/office/officeart/2005/8/layout/vList5"/>
    <dgm:cxn modelId="{FA508C16-E76F-481E-B923-436A7FFB510F}" type="presParOf" srcId="{5BDAE358-023A-488D-B680-574B77B8D666}" destId="{94A6FB6E-332F-4B97-9FEC-1710BC370F66}" srcOrd="0" destOrd="0" presId="urn:microsoft.com/office/officeart/2005/8/layout/vList5"/>
    <dgm:cxn modelId="{2CC81F43-E279-4C37-BA83-5747D5DBFEDF}" type="presParOf" srcId="{5BDAE358-023A-488D-B680-574B77B8D666}" destId="{DEDDBDD8-D258-493A-9E14-648524BA6290}"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19DBCF6-1D59-4F50-908D-C222925878FD}" type="datetimeFigureOut">
              <a:rPr lang="ar-SA" smtClean="0"/>
              <a:pPr/>
              <a:t>13/05/1442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2ADE434-505C-423A-B19B-08CECA0B9DA1}"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95F92672-2046-4AF6-9FD3-D74E547A1388}" type="datetimeFigureOut">
              <a:rPr lang="ar-SA" smtClean="0"/>
              <a:pPr/>
              <a:t>13/05/1442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5F92672-2046-4AF6-9FD3-D74E547A1388}" type="datetimeFigureOut">
              <a:rPr lang="ar-SA" smtClean="0"/>
              <a:pPr/>
              <a:t>13/05/1442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5F92672-2046-4AF6-9FD3-D74E547A1388}" type="datetimeFigureOut">
              <a:rPr lang="ar-SA" smtClean="0"/>
              <a:pPr/>
              <a:t>13/05/1442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5F92672-2046-4AF6-9FD3-D74E547A1388}" type="datetimeFigureOut">
              <a:rPr lang="ar-SA" smtClean="0"/>
              <a:pPr/>
              <a:t>13/05/1442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5F92672-2046-4AF6-9FD3-D74E547A1388}" type="datetimeFigureOut">
              <a:rPr lang="ar-SA" smtClean="0"/>
              <a:pPr/>
              <a:t>13/05/1442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95F92672-2046-4AF6-9FD3-D74E547A1388}" type="datetimeFigureOut">
              <a:rPr lang="ar-SA" smtClean="0"/>
              <a:pPr/>
              <a:t>13/05/1442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5F92672-2046-4AF6-9FD3-D74E547A1388}" type="datetimeFigureOut">
              <a:rPr lang="ar-SA" smtClean="0"/>
              <a:pPr/>
              <a:t>13/05/1442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95F92672-2046-4AF6-9FD3-D74E547A1388}" type="datetimeFigureOut">
              <a:rPr lang="ar-SA" smtClean="0"/>
              <a:pPr/>
              <a:t>13/05/1442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5F92672-2046-4AF6-9FD3-D74E547A1388}" type="datetimeFigureOut">
              <a:rPr lang="ar-SA" smtClean="0"/>
              <a:pPr/>
              <a:t>13/05/1442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5F92672-2046-4AF6-9FD3-D74E547A1388}" type="datetimeFigureOut">
              <a:rPr lang="ar-SA" smtClean="0"/>
              <a:pPr/>
              <a:t>13/05/1442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5F92672-2046-4AF6-9FD3-D74E547A1388}" type="datetimeFigureOut">
              <a:rPr lang="ar-SA" smtClean="0"/>
              <a:pPr/>
              <a:t>13/05/1442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34DB5C9-FDE3-4AD7-8673-A101C7E788C3}"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5F92672-2046-4AF6-9FD3-D74E547A1388}" type="datetimeFigureOut">
              <a:rPr lang="ar-SA" smtClean="0"/>
              <a:pPr/>
              <a:t>13/05/1442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34DB5C9-FDE3-4AD7-8673-A101C7E788C3}"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3">
              <a:lumMod val="40000"/>
              <a:lumOff val="60000"/>
            </a:schemeClr>
          </a:solidFill>
        </p:spPr>
        <p:txBody>
          <a:bodyPr>
            <a:normAutofit/>
          </a:bodyPr>
          <a:lstStyle/>
          <a:p>
            <a:r>
              <a:rPr lang="ar-SA" sz="66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1/ مفهوم النشر:</a:t>
            </a:r>
            <a:endParaRPr lang="ar-SA" sz="66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normAutofit fontScale="85000" lnSpcReduction="10000"/>
          </a:bodyPr>
          <a:lstStyle/>
          <a:p>
            <a:pPr algn="justLow">
              <a:lnSpc>
                <a:spcPct val="170000"/>
              </a:lnSpc>
            </a:pPr>
            <a:r>
              <a:rPr lang="ar-SA" altLang="zh-CN"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المفهوم اللغـــوي : </a:t>
            </a:r>
            <a:r>
              <a:rPr lang="ar-SA" altLang="zh-CN" sz="2400" dirty="0" smtClean="0">
                <a:ln w="12700">
                  <a:solidFill>
                    <a:schemeClr val="tx2">
                      <a:satMod val="155000"/>
                    </a:schemeClr>
                  </a:solidFill>
                  <a:prstDash val="solid"/>
                </a:ln>
                <a:solidFill>
                  <a:schemeClr val="tx2"/>
                </a:solidFill>
                <a:latin typeface="+mj-lt"/>
                <a:ea typeface="+mj-ea"/>
                <a:cs typeface="+mj-cs"/>
              </a:rPr>
              <a:t>هو الإذاعة أو الإشاعة: أي جعل الشيء معروفا بين الناس. </a:t>
            </a:r>
          </a:p>
          <a:p>
            <a:pPr algn="justLow">
              <a:lnSpc>
                <a:spcPct val="170000"/>
              </a:lnSpc>
            </a:pPr>
            <a:r>
              <a:rPr lang="ar-SA" altLang="zh-CN"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المفهوم </a:t>
            </a:r>
            <a:r>
              <a:rPr lang="ar-SA" altLang="zh-CN" sz="28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الإصطلاحى</a:t>
            </a:r>
            <a:r>
              <a:rPr lang="ar-SA" altLang="zh-CN"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 : </a:t>
            </a:r>
            <a:r>
              <a:rPr lang="ar-SA" altLang="zh-CN" sz="2400" dirty="0" smtClean="0">
                <a:ln w="12700">
                  <a:solidFill>
                    <a:schemeClr val="tx2">
                      <a:satMod val="155000"/>
                    </a:schemeClr>
                  </a:solidFill>
                  <a:prstDash val="solid"/>
                </a:ln>
                <a:solidFill>
                  <a:schemeClr val="tx2"/>
                </a:solidFill>
                <a:latin typeface="+mj-lt"/>
                <a:ea typeface="+mj-ea"/>
                <a:cs typeface="+mj-cs"/>
              </a:rPr>
              <a:t>العملية التي يتم بمقتضاها توصيل الرسائل الفكري</a:t>
            </a:r>
            <a:r>
              <a:rPr lang="ar-DZ" altLang="zh-CN" sz="2400" dirty="0" smtClean="0">
                <a:ln w="12700">
                  <a:solidFill>
                    <a:schemeClr val="tx2">
                      <a:satMod val="155000"/>
                    </a:schemeClr>
                  </a:solidFill>
                  <a:prstDash val="solid"/>
                </a:ln>
                <a:solidFill>
                  <a:schemeClr val="tx2"/>
                </a:solidFill>
                <a:latin typeface="+mj-lt"/>
                <a:ea typeface="+mj-ea"/>
                <a:cs typeface="+mj-cs"/>
              </a:rPr>
              <a:t>ـ</a:t>
            </a:r>
            <a:r>
              <a:rPr lang="ar-SA" altLang="zh-CN" sz="2400" dirty="0" smtClean="0">
                <a:ln w="12700">
                  <a:solidFill>
                    <a:schemeClr val="tx2">
                      <a:satMod val="155000"/>
                    </a:schemeClr>
                  </a:solidFill>
                  <a:prstDash val="solid"/>
                </a:ln>
                <a:solidFill>
                  <a:schemeClr val="tx2"/>
                </a:solidFill>
                <a:latin typeface="+mj-lt"/>
                <a:ea typeface="+mj-ea"/>
                <a:cs typeface="+mj-cs"/>
              </a:rPr>
              <a:t>ة التي </a:t>
            </a:r>
            <a:endParaRPr lang="fr-FR" altLang="zh-CN" sz="2400" dirty="0" smtClean="0">
              <a:ln w="12700">
                <a:solidFill>
                  <a:schemeClr val="tx2">
                    <a:satMod val="155000"/>
                  </a:schemeClr>
                </a:solidFill>
                <a:prstDash val="solid"/>
              </a:ln>
              <a:solidFill>
                <a:schemeClr val="tx2"/>
              </a:solidFill>
              <a:latin typeface="+mj-lt"/>
              <a:ea typeface="+mj-ea"/>
              <a:cs typeface="+mj-cs"/>
            </a:endParaRPr>
          </a:p>
          <a:p>
            <a:pPr algn="justLow">
              <a:lnSpc>
                <a:spcPct val="170000"/>
              </a:lnSpc>
              <a:buNone/>
            </a:pPr>
            <a:r>
              <a:rPr lang="ar-SA" altLang="zh-CN" sz="2400" dirty="0" smtClean="0">
                <a:ln w="12700">
                  <a:solidFill>
                    <a:schemeClr val="tx2">
                      <a:satMod val="155000"/>
                    </a:schemeClr>
                  </a:solidFill>
                  <a:prstDash val="solid"/>
                </a:ln>
                <a:solidFill>
                  <a:schemeClr val="tx2"/>
                </a:solidFill>
                <a:latin typeface="+mj-lt"/>
                <a:ea typeface="+mj-ea"/>
                <a:cs typeface="+mj-cs"/>
              </a:rPr>
              <a:t>يبدعها </a:t>
            </a:r>
            <a:r>
              <a:rPr lang="ar-SA" altLang="zh-CN" sz="2400" dirty="0" smtClean="0">
                <a:ln w="12700">
                  <a:solidFill>
                    <a:schemeClr val="tx2">
                      <a:satMod val="155000"/>
                    </a:schemeClr>
                  </a:solidFill>
                  <a:prstDash val="solid"/>
                </a:ln>
                <a:solidFill>
                  <a:schemeClr val="tx2"/>
                </a:solidFill>
                <a:latin typeface="+mj-lt"/>
                <a:ea typeface="+mj-ea"/>
                <a:cs typeface="+mj-cs"/>
              </a:rPr>
              <a:t>المؤلف إلى </a:t>
            </a:r>
            <a:r>
              <a:rPr lang="ar-SA" altLang="zh-CN" sz="2400" dirty="0" smtClean="0">
                <a:ln w="12700">
                  <a:solidFill>
                    <a:schemeClr val="tx2">
                      <a:satMod val="155000"/>
                    </a:schemeClr>
                  </a:solidFill>
                  <a:prstDash val="solid"/>
                </a:ln>
                <a:solidFill>
                  <a:schemeClr val="tx2"/>
                </a:solidFill>
                <a:latin typeface="+mj-lt"/>
                <a:ea typeface="+mj-ea"/>
                <a:cs typeface="+mj-cs"/>
              </a:rPr>
              <a:t>القراء.</a:t>
            </a:r>
            <a:endParaRPr lang="ar-DZ" altLang="zh-CN" sz="2400" dirty="0" smtClean="0">
              <a:ln w="12700">
                <a:solidFill>
                  <a:schemeClr val="tx2">
                    <a:satMod val="155000"/>
                  </a:schemeClr>
                </a:solidFill>
                <a:prstDash val="solid"/>
              </a:ln>
              <a:solidFill>
                <a:schemeClr val="tx2"/>
              </a:solidFill>
              <a:latin typeface="+mj-lt"/>
              <a:ea typeface="+mj-ea"/>
              <a:cs typeface="+mj-cs"/>
            </a:endParaRPr>
          </a:p>
          <a:p>
            <a:pPr algn="just">
              <a:lnSpc>
                <a:spcPct val="170000"/>
              </a:lnSpc>
            </a:pPr>
            <a:r>
              <a:rPr lang="ar-DZ" altLang="zh-CN" sz="2400" dirty="0" smtClean="0">
                <a:ln w="12700">
                  <a:solidFill>
                    <a:schemeClr val="tx2">
                      <a:satMod val="155000"/>
                    </a:schemeClr>
                  </a:solidFill>
                  <a:prstDash val="solid"/>
                </a:ln>
                <a:solidFill>
                  <a:schemeClr val="tx2"/>
                </a:solidFill>
                <a:latin typeface="+mj-lt"/>
                <a:ea typeface="+mj-ea"/>
                <a:cs typeface="+mj-cs"/>
              </a:rPr>
              <a:t> تشير دائرة المعارف البريطانية إلى انه هو ذلك النشاط الذي يتضمن اختيار وتجهيز وتسويق المواد المراد نشرها.</a:t>
            </a:r>
            <a:endParaRPr lang="ar-SA" altLang="zh-CN" sz="2400" dirty="0" smtClean="0">
              <a:ln w="12700">
                <a:solidFill>
                  <a:schemeClr val="tx2">
                    <a:satMod val="155000"/>
                  </a:schemeClr>
                </a:solidFill>
                <a:prstDash val="solid"/>
              </a:ln>
              <a:solidFill>
                <a:schemeClr val="tx2"/>
              </a:solidFill>
              <a:latin typeface="+mj-lt"/>
              <a:ea typeface="+mj-ea"/>
              <a:cs typeface="+mj-cs"/>
            </a:endParaRPr>
          </a:p>
          <a:p>
            <a:pPr algn="just">
              <a:lnSpc>
                <a:spcPct val="170000"/>
              </a:lnSpc>
            </a:pPr>
            <a:r>
              <a:rPr lang="ar-SA" altLang="zh-CN" sz="2400" dirty="0" smtClean="0">
                <a:ln w="12700">
                  <a:solidFill>
                    <a:schemeClr val="tx2">
                      <a:satMod val="155000"/>
                    </a:schemeClr>
                  </a:solidFill>
                  <a:prstDash val="solid"/>
                </a:ln>
                <a:solidFill>
                  <a:schemeClr val="tx2"/>
                </a:solidFill>
                <a:latin typeface="+mj-lt"/>
                <a:ea typeface="+mj-ea"/>
                <a:cs typeface="+mj-cs"/>
              </a:rPr>
              <a:t>وعلى الرغم من إيجاز هذا التعريف إلا أنه يشير إلى الحلقات الثلاثة الأساسية في عملية النشر وهي العناصر التي تترابط معا لتكسب النشر معناه وطبيعته، وهى حلقات متميزة بذاتها، ولا يمكن لأي حلقة من هذه الحلقات بمفردها أن تسمى نشراً. </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142852"/>
            <a:ext cx="8229600" cy="928710"/>
          </a:xfrm>
        </p:spPr>
        <p:txBody>
          <a:bodyPr>
            <a:normAutofit fontScale="90000"/>
          </a:bodyPr>
          <a:lstStyle/>
          <a:p>
            <a:r>
              <a:rPr lang="ar-SA" b="1" dirty="0" smtClean="0">
                <a:ln w="1905"/>
                <a:solidFill>
                  <a:srgbClr val="C00000"/>
                </a:solidFill>
                <a:effectLst>
                  <a:innerShdw blurRad="69850" dist="43180" dir="5400000">
                    <a:srgbClr val="000000">
                      <a:alpha val="65000"/>
                    </a:srgbClr>
                  </a:innerShdw>
                </a:effectLst>
              </a:rPr>
              <a:t>يمكن تقسيم مراحل تطور النشر الالكتروني إلى</a:t>
            </a:r>
            <a:endParaRPr lang="ar-SA" b="1" dirty="0">
              <a:ln w="1905"/>
              <a:solidFill>
                <a:srgbClr val="C00000"/>
              </a:solidFill>
              <a:effectLst>
                <a:innerShdw blurRad="69850" dist="43180" dir="5400000">
                  <a:srgbClr val="000000">
                    <a:alpha val="65000"/>
                  </a:srgbClr>
                </a:innerShdw>
              </a:effectLst>
            </a:endParaRPr>
          </a:p>
        </p:txBody>
      </p:sp>
      <p:pic>
        <p:nvPicPr>
          <p:cNvPr id="26626" name="Picture 2" descr="Wireless Publishing  أولاً :  النشر اللاسلكي  &lt;ul&gt;&lt;li&gt;مر النشر الإلكتروني بعدة مراحل وهي : &lt;/li&gt;&lt;/ul&gt;&lt;ul&gt;&lt;li&gt;المرحلة الأول..."/>
          <p:cNvPicPr>
            <a:picLocks noChangeAspect="1" noChangeArrowheads="1"/>
          </p:cNvPicPr>
          <p:nvPr/>
        </p:nvPicPr>
        <p:blipFill>
          <a:blip r:embed="rId3"/>
          <a:srcRect t="32649"/>
          <a:stretch>
            <a:fillRect/>
          </a:stretch>
        </p:blipFill>
        <p:spPr bwMode="auto">
          <a:xfrm>
            <a:off x="3286116" y="2214554"/>
            <a:ext cx="5857884" cy="4643446"/>
          </a:xfrm>
          <a:prstGeom prst="rect">
            <a:avLst/>
          </a:prstGeom>
          <a:noFill/>
        </p:spPr>
      </p:pic>
      <p:pic>
        <p:nvPicPr>
          <p:cNvPr id="26628" name="Picture 4" descr="صورة ذات صلة"/>
          <p:cNvPicPr>
            <a:picLocks noChangeAspect="1" noChangeArrowheads="1"/>
          </p:cNvPicPr>
          <p:nvPr/>
        </p:nvPicPr>
        <p:blipFill>
          <a:blip r:embed="rId4"/>
          <a:srcRect/>
          <a:stretch>
            <a:fillRect/>
          </a:stretch>
        </p:blipFill>
        <p:spPr bwMode="auto">
          <a:xfrm>
            <a:off x="0" y="5143489"/>
            <a:ext cx="3286116" cy="1714511"/>
          </a:xfrm>
          <a:prstGeom prst="rect">
            <a:avLst/>
          </a:prstGeom>
          <a:noFill/>
        </p:spPr>
      </p:pic>
      <p:sp>
        <p:nvSpPr>
          <p:cNvPr id="26630" name="AutoShape 6" descr="نتيجة بحث الصور عن الوي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6632" name="AutoShape 8" descr="نتيجة بحث الصور عن الوي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6634" name="AutoShape 10" descr="نتيجة بحث الصور عن الوي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6636" name="Picture 12" descr="نتيجة بحث الصور عن الويب"/>
          <p:cNvPicPr>
            <a:picLocks noChangeAspect="1" noChangeArrowheads="1"/>
          </p:cNvPicPr>
          <p:nvPr/>
        </p:nvPicPr>
        <p:blipFill>
          <a:blip r:embed="rId5"/>
          <a:srcRect/>
          <a:stretch>
            <a:fillRect/>
          </a:stretch>
        </p:blipFill>
        <p:spPr bwMode="auto">
          <a:xfrm>
            <a:off x="0" y="3786190"/>
            <a:ext cx="3286116" cy="1357322"/>
          </a:xfrm>
          <a:prstGeom prst="rect">
            <a:avLst/>
          </a:prstGeom>
          <a:noFill/>
        </p:spPr>
      </p:pic>
      <p:sp>
        <p:nvSpPr>
          <p:cNvPr id="26638" name="AutoShape 14" descr="نتيجة بحث الصور عن الاقراص الضوئية"/>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6640" name="Picture 16" descr="نتيجة بحث الصور عن الاقراص الضوئية"/>
          <p:cNvPicPr>
            <a:picLocks noChangeAspect="1" noChangeArrowheads="1"/>
          </p:cNvPicPr>
          <p:nvPr/>
        </p:nvPicPr>
        <p:blipFill>
          <a:blip r:embed="rId6"/>
          <a:srcRect/>
          <a:stretch>
            <a:fillRect/>
          </a:stretch>
        </p:blipFill>
        <p:spPr bwMode="auto">
          <a:xfrm>
            <a:off x="0" y="2214554"/>
            <a:ext cx="3286116" cy="1643074"/>
          </a:xfrm>
          <a:prstGeom prst="rect">
            <a:avLst/>
          </a:prstGeom>
          <a:noFill/>
        </p:spPr>
      </p:pic>
      <p:pic>
        <p:nvPicPr>
          <p:cNvPr id="26642" name="Picture 18" descr="نتيجة بحث الصور عن النشر المكتبي"/>
          <p:cNvPicPr>
            <a:picLocks noChangeAspect="1" noChangeArrowheads="1"/>
          </p:cNvPicPr>
          <p:nvPr/>
        </p:nvPicPr>
        <p:blipFill>
          <a:blip r:embed="rId7"/>
          <a:srcRect/>
          <a:stretch>
            <a:fillRect/>
          </a:stretch>
        </p:blipFill>
        <p:spPr bwMode="auto">
          <a:xfrm>
            <a:off x="0" y="928670"/>
            <a:ext cx="3071802" cy="12858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9144000" cy="1143000"/>
          </a:xfrm>
          <a:solidFill>
            <a:schemeClr val="accent3">
              <a:lumMod val="20000"/>
              <a:lumOff val="80000"/>
            </a:schemeClr>
          </a:solidFill>
        </p:spPr>
        <p:txBody>
          <a:bodyPr>
            <a:normAutofit/>
          </a:bodyPr>
          <a:lstStyle/>
          <a:p>
            <a:r>
              <a:rPr lang="ar-SA" sz="5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علاقة النشر المكتبي بالنشر الالكتروني </a:t>
            </a:r>
            <a:endParaRPr lang="ar-SA" sz="5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3" name="عنصر نائب للمحتوى 2"/>
          <p:cNvSpPr>
            <a:spLocks noGrp="1"/>
          </p:cNvSpPr>
          <p:nvPr>
            <p:ph idx="1"/>
          </p:nvPr>
        </p:nvSpPr>
        <p:spPr/>
        <p:txBody>
          <a:bodyPr/>
          <a:lstStyle/>
          <a:p>
            <a:endParaRPr lang="ar-SA" dirty="0"/>
          </a:p>
        </p:txBody>
      </p:sp>
      <p:pic>
        <p:nvPicPr>
          <p:cNvPr id="1026" name="Picture 2" descr="3-‫اإللكتـرونـى‬ ‫والنشر‬ ‫المكتبى‬ ‫النشــر‬&#10;‫ظل‬‫الى‬‫فترة‬‫قريبة‬‫مفهوم‬‫النشر‬‫المكتبى‬‫مختلطا‬‫مع‬‫م‬‫فهوم‬&#10;‫النشر‬‫ا..."/>
          <p:cNvPicPr>
            <a:picLocks noChangeAspect="1" noChangeArrowheads="1"/>
          </p:cNvPicPr>
          <p:nvPr/>
        </p:nvPicPr>
        <p:blipFill>
          <a:blip r:embed="rId2"/>
          <a:srcRect t="15658"/>
          <a:stretch>
            <a:fillRect/>
          </a:stretch>
        </p:blipFill>
        <p:spPr bwMode="auto">
          <a:xfrm>
            <a:off x="0" y="1571612"/>
            <a:ext cx="9144000" cy="52863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2">
              <a:lumMod val="90000"/>
            </a:schemeClr>
          </a:solidFill>
        </p:spPr>
        <p:txBody>
          <a:bodyPr>
            <a:normAutofit/>
          </a:bodyPr>
          <a:lstStyle/>
          <a:p>
            <a:r>
              <a:rPr lang="ar-SA" sz="60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أقسام النشر الالكتروني </a:t>
            </a:r>
            <a:endParaRPr lang="ar-SA" sz="6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lstStyle/>
          <a:p>
            <a:pPr algn="just"/>
            <a:r>
              <a:rPr lang="ar-SA" b="1" dirty="0" smtClean="0">
                <a:latin typeface="Arial" pitchFamily="34" charset="0"/>
                <a:cs typeface="Arial" pitchFamily="34" charset="0"/>
              </a:rPr>
              <a:t>     وهنا يقسم </a:t>
            </a:r>
            <a:r>
              <a:rPr lang="ar-SA" b="1" dirty="0" err="1" smtClean="0">
                <a:solidFill>
                  <a:srgbClr val="FF0000"/>
                </a:solidFill>
                <a:latin typeface="Arial" pitchFamily="34" charset="0"/>
                <a:cs typeface="Arial" pitchFamily="34" charset="0"/>
              </a:rPr>
              <a:t>د</a:t>
            </a:r>
            <a:r>
              <a:rPr lang="ar-SA" b="1" dirty="0" smtClean="0">
                <a:solidFill>
                  <a:srgbClr val="FF0000"/>
                </a:solidFill>
                <a:latin typeface="Arial" pitchFamily="34" charset="0"/>
                <a:cs typeface="Arial" pitchFamily="34" charset="0"/>
              </a:rPr>
              <a:t>/ عبد اللطيف صوفي </a:t>
            </a:r>
            <a:r>
              <a:rPr lang="ar-SA" b="1" dirty="0" smtClean="0">
                <a:latin typeface="Arial" pitchFamily="34" charset="0"/>
                <a:cs typeface="Arial" pitchFamily="34" charset="0"/>
              </a:rPr>
              <a:t>النشر الإلكتروني إلى نوعين رئيسيَّين، هما:</a:t>
            </a:r>
          </a:p>
          <a:p>
            <a:pPr algn="just"/>
            <a:r>
              <a:rPr lang="ar-SA" b="1" dirty="0" smtClean="0">
                <a:latin typeface="Arial" pitchFamily="34" charset="0"/>
                <a:cs typeface="Arial" pitchFamily="34" charset="0"/>
              </a:rPr>
              <a:t> </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النشر الالكتروني الموازي </a:t>
            </a:r>
            <a:r>
              <a:rPr lang="ar-SA" b="1" dirty="0" smtClean="0">
                <a:latin typeface="Arial" pitchFamily="34" charset="0"/>
                <a:cs typeface="Arial" pitchFamily="34" charset="0"/>
              </a:rPr>
              <a:t>(وفيه يكون النشر الإلكتروني مأخوذاً عن النصوص المطبوعة والمنشورة وموازياً لها، أي أنَّه يُنتَج نقلاً عنها ويوجد إلى جانبها) </a:t>
            </a:r>
          </a:p>
          <a:p>
            <a:pPr algn="just"/>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النشر الإلكتروني الخالص </a:t>
            </a:r>
            <a:r>
              <a:rPr lang="ar-SA" b="1" dirty="0" smtClean="0">
                <a:latin typeface="Arial" pitchFamily="34" charset="0"/>
                <a:cs typeface="Arial" pitchFamily="34" charset="0"/>
              </a:rPr>
              <a:t>(وفيه لا يكون النشر عن نصوصٍ مطبوعة، بل يكون إلكترونياً صرفاً، ولا يوجد إلا بالشكل الإلكتروني).</a:t>
            </a:r>
          </a:p>
          <a:p>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6">
              <a:lumMod val="40000"/>
              <a:lumOff val="60000"/>
            </a:schemeClr>
          </a:solidFill>
        </p:spPr>
        <p:txBody>
          <a:bodyPr>
            <a:normAutofit/>
          </a:bodyPr>
          <a:lstStyle/>
          <a:p>
            <a:r>
              <a:rPr lang="ar-SA" sz="6000" b="1" dirty="0" smtClean="0">
                <a:ln w="12700">
                  <a:solidFill>
                    <a:schemeClr val="tx2">
                      <a:satMod val="155000"/>
                    </a:schemeClr>
                  </a:solidFill>
                  <a:prstDash val="solid"/>
                </a:ln>
                <a:solidFill>
                  <a:srgbClr val="00B0F0"/>
                </a:solidFill>
              </a:rPr>
              <a:t>أهداف النشر الالكتروني </a:t>
            </a:r>
            <a:endParaRPr lang="ar-SA" sz="6000" b="1" dirty="0">
              <a:ln w="12700">
                <a:solidFill>
                  <a:schemeClr val="tx2">
                    <a:satMod val="155000"/>
                  </a:schemeClr>
                </a:solidFill>
                <a:prstDash val="solid"/>
              </a:ln>
              <a:solidFill>
                <a:srgbClr val="00B0F0"/>
              </a:solidFill>
            </a:endParaRPr>
          </a:p>
        </p:txBody>
      </p:sp>
      <p:sp>
        <p:nvSpPr>
          <p:cNvPr id="3" name="عنصر نائب للمحتوى 2"/>
          <p:cNvSpPr>
            <a:spLocks noGrp="1"/>
          </p:cNvSpPr>
          <p:nvPr>
            <p:ph idx="1"/>
          </p:nvPr>
        </p:nvSpPr>
        <p:spPr>
          <a:xfrm>
            <a:off x="500034" y="1928802"/>
            <a:ext cx="8229600" cy="4525963"/>
          </a:xfrm>
        </p:spPr>
        <p:txBody>
          <a:bodyPr>
            <a:normAutofit fontScale="92500"/>
          </a:bodyPr>
          <a:lstStyle/>
          <a:p>
            <a:pPr lvl="1">
              <a:lnSpc>
                <a:spcPct val="150000"/>
              </a:lnSpc>
              <a:buFont typeface="Wingdings" pitchFamily="2" charset="2"/>
              <a:buChar char="q"/>
            </a:pPr>
            <a:r>
              <a:rPr lang="ar-SA" sz="4000" b="1" dirty="0" smtClean="0">
                <a:ln w="1905"/>
                <a:solidFill>
                  <a:srgbClr val="002060"/>
                </a:solidFill>
                <a:effectLst>
                  <a:innerShdw blurRad="69850" dist="43180" dir="5400000">
                    <a:srgbClr val="000000">
                      <a:alpha val="65000"/>
                    </a:srgbClr>
                  </a:innerShdw>
                </a:effectLst>
                <a:latin typeface="+mj-lt"/>
                <a:ea typeface="+mj-ea"/>
                <a:cs typeface="+mj-cs"/>
              </a:rPr>
              <a:t> </a:t>
            </a:r>
            <a:r>
              <a:rPr lang="ar-SA" sz="3300" b="1" dirty="0" smtClean="0">
                <a:ln w="1905"/>
                <a:solidFill>
                  <a:srgbClr val="002060"/>
                </a:solidFill>
                <a:effectLst>
                  <a:innerShdw blurRad="69850" dist="43180" dir="5400000">
                    <a:srgbClr val="000000">
                      <a:alpha val="65000"/>
                    </a:srgbClr>
                  </a:innerShdw>
                </a:effectLst>
                <a:latin typeface="+mj-lt"/>
                <a:ea typeface="+mj-ea"/>
                <a:cs typeface="+mj-cs"/>
              </a:rPr>
              <a:t>الاتصال العلمي وتوفير مفهوم تكنولوجي جديد له.</a:t>
            </a:r>
          </a:p>
          <a:p>
            <a:pPr lvl="1">
              <a:lnSpc>
                <a:spcPct val="150000"/>
              </a:lnSpc>
              <a:buFont typeface="Wingdings" pitchFamily="2" charset="2"/>
              <a:buChar char="q"/>
            </a:pPr>
            <a:r>
              <a:rPr lang="ar-SA" sz="3300" b="1" dirty="0" smtClean="0">
                <a:ln w="1905"/>
                <a:solidFill>
                  <a:srgbClr val="002060"/>
                </a:solidFill>
                <a:effectLst>
                  <a:innerShdw blurRad="69850" dist="43180" dir="5400000">
                    <a:srgbClr val="000000">
                      <a:alpha val="65000"/>
                    </a:srgbClr>
                  </a:innerShdw>
                </a:effectLst>
                <a:latin typeface="+mj-lt"/>
                <a:ea typeface="+mj-ea"/>
                <a:cs typeface="+mj-cs"/>
              </a:rPr>
              <a:t> تسريع عمليات البحث العلمي في ظل السباق التكنولوجي</a:t>
            </a:r>
          </a:p>
          <a:p>
            <a:pPr lvl="1">
              <a:lnSpc>
                <a:spcPct val="150000"/>
              </a:lnSpc>
              <a:buFont typeface="Wingdings" pitchFamily="2" charset="2"/>
              <a:buChar char="q"/>
            </a:pPr>
            <a:r>
              <a:rPr lang="ar-SA" sz="3300" b="1" dirty="0" smtClean="0">
                <a:ln w="1905"/>
                <a:solidFill>
                  <a:srgbClr val="002060"/>
                </a:solidFill>
                <a:effectLst>
                  <a:innerShdw blurRad="69850" dist="43180" dir="5400000">
                    <a:srgbClr val="000000">
                      <a:alpha val="65000"/>
                    </a:srgbClr>
                  </a:innerShdw>
                </a:effectLst>
                <a:latin typeface="+mj-lt"/>
                <a:ea typeface="+mj-ea"/>
                <a:cs typeface="+mj-cs"/>
              </a:rPr>
              <a:t>تعميق فرص التجارة الالكترونية.</a:t>
            </a:r>
          </a:p>
          <a:p>
            <a:pPr lvl="1">
              <a:lnSpc>
                <a:spcPct val="150000"/>
              </a:lnSpc>
              <a:buFont typeface="Wingdings" pitchFamily="2" charset="2"/>
              <a:buChar char="q"/>
            </a:pPr>
            <a:r>
              <a:rPr lang="ar-SA" sz="3300" b="1" dirty="0" smtClean="0">
                <a:ln w="1905"/>
                <a:solidFill>
                  <a:srgbClr val="002060"/>
                </a:solidFill>
                <a:effectLst>
                  <a:innerShdw blurRad="69850" dist="43180" dir="5400000">
                    <a:srgbClr val="000000">
                      <a:alpha val="65000"/>
                    </a:srgbClr>
                  </a:innerShdw>
                </a:effectLst>
                <a:latin typeface="+mj-lt"/>
                <a:ea typeface="+mj-ea"/>
                <a:cs typeface="+mj-cs"/>
              </a:rPr>
              <a:t> وضع </a:t>
            </a:r>
            <a:r>
              <a:rPr lang="ar-DZ" sz="3300" b="1" dirty="0" smtClean="0">
                <a:ln w="1905"/>
                <a:solidFill>
                  <a:srgbClr val="002060"/>
                </a:solidFill>
                <a:effectLst>
                  <a:innerShdw blurRad="69850" dist="43180" dir="5400000">
                    <a:srgbClr val="000000">
                      <a:alpha val="65000"/>
                    </a:srgbClr>
                  </a:innerShdw>
                </a:effectLst>
                <a:latin typeface="+mj-lt"/>
                <a:ea typeface="+mj-ea"/>
                <a:cs typeface="+mj-cs"/>
              </a:rPr>
              <a:t>وحفظ </a:t>
            </a:r>
            <a:r>
              <a:rPr lang="ar-SA" sz="3300" b="1" dirty="0" smtClean="0">
                <a:ln w="1905"/>
                <a:solidFill>
                  <a:srgbClr val="002060"/>
                </a:solidFill>
                <a:effectLst>
                  <a:innerShdw blurRad="69850" dist="43180" dir="5400000">
                    <a:srgbClr val="000000">
                      <a:alpha val="65000"/>
                    </a:srgbClr>
                  </a:innerShdw>
                </a:effectLst>
                <a:latin typeface="+mj-lt"/>
                <a:ea typeface="+mj-ea"/>
                <a:cs typeface="+mj-cs"/>
              </a:rPr>
              <a:t>النتاج الفكري لبعض الدول على شكل أوعية الكترونية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a:solidFill>
              <a:srgbClr val="FF0000"/>
            </a:solidFill>
          </a:ln>
        </p:spPr>
        <p:txBody>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مراحل التحول في النشر الالكتروني</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p:txBody>
          <a:bodyPr/>
          <a:lstStyle/>
          <a:p>
            <a:endParaRPr lang="ar-SA" dirty="0"/>
          </a:p>
        </p:txBody>
      </p:sp>
      <p:pic>
        <p:nvPicPr>
          <p:cNvPr id="22530" name="Picture 2" descr="9-‫التحـول‬ ‫لعملية‬ ‫تخطط‬ ‫كيف‬&#10;‫بها‬ ‫يمر‬ ‫التى‬ ‫الثالثة‬ ‫المراحل‬ ‫استراتيجيات‬&#10;‫يلى‬ ‫فيما‬ ‫نستعرضها‬ ‫النشر‬ ‫دا..."/>
          <p:cNvPicPr>
            <a:picLocks noChangeAspect="1" noChangeArrowheads="1"/>
          </p:cNvPicPr>
          <p:nvPr/>
        </p:nvPicPr>
        <p:blipFill>
          <a:blip r:embed="rId2"/>
          <a:srcRect t="17223" b="6054"/>
          <a:stretch>
            <a:fillRect/>
          </a:stretch>
        </p:blipFill>
        <p:spPr bwMode="auto">
          <a:xfrm>
            <a:off x="0" y="1500174"/>
            <a:ext cx="9144000" cy="53578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24578" name="Picture 2" descr="9-‫التحـول‬ ‫لعملية‬ ‫تخطط‬ ‫كيف‬&#10;‫ا‬‫ثاني‬–‫اإلنتاج‬ ‫مرحلة‬:&#10;‫يمكن‬‫االستفادة‬‫من‬‫مراحل‬‫النشر‬‫المكتبي‬‫للكتاب‬‫الورقي..."/>
          <p:cNvPicPr>
            <a:picLocks noChangeAspect="1" noChangeArrowheads="1"/>
          </p:cNvPicPr>
          <p:nvPr/>
        </p:nvPicPr>
        <p:blipFill>
          <a:blip r:embed="rId2"/>
          <a:srcRect t="17223" b="6054"/>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14290"/>
            <a:ext cx="9144000" cy="1143000"/>
          </a:xfrm>
          <a:solidFill>
            <a:schemeClr val="accent3">
              <a:lumMod val="60000"/>
              <a:lumOff val="40000"/>
            </a:schemeClr>
          </a:solidFill>
        </p:spPr>
        <p:txBody>
          <a:bodyPr>
            <a:normAutofit/>
          </a:bodyPr>
          <a:lstStyle/>
          <a:p>
            <a:r>
              <a:rPr lang="ar-SA" sz="5400" b="1" dirty="0" smtClean="0">
                <a:ln w="1905"/>
                <a:solidFill>
                  <a:srgbClr val="FF0000"/>
                </a:solidFill>
                <a:effectLst>
                  <a:innerShdw blurRad="69850" dist="43180" dir="5400000">
                    <a:srgbClr val="000000">
                      <a:alpha val="65000"/>
                    </a:srgbClr>
                  </a:innerShdw>
                </a:effectLst>
              </a:rPr>
              <a:t>ثالثاً : التسويق الالكتروني </a:t>
            </a:r>
          </a:p>
        </p:txBody>
      </p:sp>
      <p:sp>
        <p:nvSpPr>
          <p:cNvPr id="6" name="عنصر نائب للمحتوى 5"/>
          <p:cNvSpPr>
            <a:spLocks noGrp="1"/>
          </p:cNvSpPr>
          <p:nvPr>
            <p:ph sz="quarter" idx="4"/>
          </p:nvPr>
        </p:nvSpPr>
        <p:spPr>
          <a:xfrm>
            <a:off x="4000496" y="1500174"/>
            <a:ext cx="4684717" cy="5126055"/>
          </a:xfrm>
        </p:spPr>
        <p:txBody>
          <a:bodyPr>
            <a:normAutofit fontScale="25000" lnSpcReduction="20000"/>
          </a:bodyPr>
          <a:lstStyle/>
          <a:p>
            <a:pPr algn="just">
              <a:lnSpc>
                <a:spcPct val="170000"/>
              </a:lnSpc>
            </a:pPr>
            <a:r>
              <a:rPr lang="ar-SA" sz="6400" b="1" dirty="0" smtClean="0">
                <a:ln w="1905"/>
                <a:solidFill>
                  <a:srgbClr val="002060"/>
                </a:solidFill>
                <a:effectLst>
                  <a:innerShdw blurRad="69850" dist="43180" dir="5400000">
                    <a:srgbClr val="000000">
                      <a:alpha val="65000"/>
                    </a:srgbClr>
                  </a:innerShdw>
                </a:effectLst>
                <a:latin typeface="+mj-lt"/>
                <a:ea typeface="+mj-ea"/>
                <a:cs typeface="+mj-cs"/>
              </a:rPr>
              <a:t>هو أحد أنواع التسويق التي تتم عبر وسائل التكنولوجيا الحديثة مثل الإنترنت </a:t>
            </a:r>
            <a:r>
              <a:rPr lang="ar-SA" sz="6400" b="1" dirty="0" err="1" smtClean="0">
                <a:ln w="1905"/>
                <a:solidFill>
                  <a:srgbClr val="002060"/>
                </a:solidFill>
                <a:effectLst>
                  <a:innerShdw blurRad="69850" dist="43180" dir="5400000">
                    <a:srgbClr val="000000">
                      <a:alpha val="65000"/>
                    </a:srgbClr>
                  </a:innerShdw>
                </a:effectLst>
                <a:latin typeface="+mj-lt"/>
                <a:ea typeface="+mj-ea"/>
                <a:cs typeface="+mj-cs"/>
              </a:rPr>
              <a:t>و</a:t>
            </a:r>
            <a:r>
              <a:rPr lang="ar-SA" sz="6400" b="1" dirty="0" smtClean="0">
                <a:ln w="1905"/>
                <a:solidFill>
                  <a:srgbClr val="002060"/>
                </a:solidFill>
                <a:effectLst>
                  <a:innerShdw blurRad="69850" dist="43180" dir="5400000">
                    <a:srgbClr val="000000">
                      <a:alpha val="65000"/>
                    </a:srgbClr>
                  </a:innerShdw>
                </a:effectLst>
                <a:latin typeface="+mj-lt"/>
                <a:ea typeface="+mj-ea"/>
                <a:cs typeface="+mj-cs"/>
              </a:rPr>
              <a:t> </a:t>
            </a:r>
            <a:r>
              <a:rPr lang="ar-SA" sz="6400" b="1" dirty="0" err="1" smtClean="0">
                <a:ln w="1905"/>
                <a:solidFill>
                  <a:srgbClr val="002060"/>
                </a:solidFill>
                <a:effectLst>
                  <a:innerShdw blurRad="69850" dist="43180" dir="5400000">
                    <a:srgbClr val="000000">
                      <a:alpha val="65000"/>
                    </a:srgbClr>
                  </a:innerShdw>
                </a:effectLst>
                <a:latin typeface="+mj-lt"/>
                <a:ea typeface="+mj-ea"/>
                <a:cs typeface="+mj-cs"/>
              </a:rPr>
              <a:t>الموبايل</a:t>
            </a:r>
            <a:r>
              <a:rPr lang="ar-SA" sz="6400" b="1" dirty="0" smtClean="0">
                <a:ln w="1905"/>
                <a:solidFill>
                  <a:srgbClr val="002060"/>
                </a:solidFill>
                <a:effectLst>
                  <a:innerShdw blurRad="69850" dist="43180" dir="5400000">
                    <a:srgbClr val="000000">
                      <a:alpha val="65000"/>
                    </a:srgbClr>
                  </a:innerShdw>
                </a:effectLst>
                <a:latin typeface="+mj-lt"/>
                <a:ea typeface="+mj-ea"/>
                <a:cs typeface="+mj-cs"/>
              </a:rPr>
              <a:t>. وزادت أهمية التسويق الإلكتروني في الفترات الأخيرة نتيجة لزيادة عدد مستخدمي الإنترنت </a:t>
            </a:r>
            <a:r>
              <a:rPr lang="ar-SA" sz="6400" b="1" dirty="0" err="1" smtClean="0">
                <a:ln w="1905"/>
                <a:solidFill>
                  <a:srgbClr val="002060"/>
                </a:solidFill>
                <a:effectLst>
                  <a:innerShdw blurRad="69850" dist="43180" dir="5400000">
                    <a:srgbClr val="000000">
                      <a:alpha val="65000"/>
                    </a:srgbClr>
                  </a:innerShdw>
                </a:effectLst>
                <a:latin typeface="+mj-lt"/>
                <a:ea typeface="+mj-ea"/>
                <a:cs typeface="+mj-cs"/>
              </a:rPr>
              <a:t>و</a:t>
            </a:r>
            <a:r>
              <a:rPr lang="ar-SA" sz="6400" b="1" dirty="0" smtClean="0">
                <a:ln w="1905"/>
                <a:solidFill>
                  <a:srgbClr val="002060"/>
                </a:solidFill>
                <a:effectLst>
                  <a:innerShdw blurRad="69850" dist="43180" dir="5400000">
                    <a:srgbClr val="000000">
                      <a:alpha val="65000"/>
                    </a:srgbClr>
                  </a:innerShdw>
                </a:effectLst>
                <a:latin typeface="+mj-lt"/>
                <a:ea typeface="+mj-ea"/>
                <a:cs typeface="+mj-cs"/>
              </a:rPr>
              <a:t> شغفهم بالتكنولوجيا الحديثة.</a:t>
            </a:r>
          </a:p>
          <a:p>
            <a:pPr fontAlgn="base">
              <a:lnSpc>
                <a:spcPct val="170000"/>
              </a:lnSpc>
            </a:pPr>
            <a:r>
              <a:rPr lang="ar-SA" sz="11200" b="1" dirty="0" smtClean="0">
                <a:solidFill>
                  <a:srgbClr val="FF0000"/>
                </a:solidFill>
                <a:effectLst>
                  <a:outerShdw blurRad="38100" dist="38100" dir="2700000" algn="tl">
                    <a:srgbClr val="000000">
                      <a:alpha val="43137"/>
                    </a:srgbClr>
                  </a:outerShdw>
                </a:effectLst>
              </a:rPr>
              <a:t>أنواع وطرق التسويق الإلكتروني</a:t>
            </a:r>
            <a:endParaRPr lang="ar-SA" sz="11200" dirty="0" smtClean="0">
              <a:solidFill>
                <a:srgbClr val="FF0000"/>
              </a:solidFill>
              <a:effectLst>
                <a:outerShdw blurRad="38100" dist="38100" dir="2700000" algn="tl">
                  <a:srgbClr val="000000">
                    <a:alpha val="43137"/>
                  </a:srgbClr>
                </a:outerShdw>
              </a:effectLst>
            </a:endParaRPr>
          </a:p>
          <a:p>
            <a:pPr lvl="1">
              <a:lnSpc>
                <a:spcPct val="170000"/>
              </a:lnSpc>
              <a:buFont typeface="Wingdings" pitchFamily="2" charset="2"/>
              <a:buChar char="q"/>
            </a:pPr>
            <a:r>
              <a:rPr lang="ar-SA" sz="6400" b="1" dirty="0" smtClean="0">
                <a:ln w="1905"/>
                <a:solidFill>
                  <a:srgbClr val="7030A0"/>
                </a:solidFill>
                <a:effectLst>
                  <a:innerShdw blurRad="69850" dist="43180" dir="5400000">
                    <a:srgbClr val="000000">
                      <a:alpha val="65000"/>
                    </a:srgbClr>
                  </a:innerShdw>
                </a:effectLst>
                <a:latin typeface="+mj-lt"/>
                <a:ea typeface="+mj-ea"/>
                <a:cs typeface="+mj-cs"/>
              </a:rPr>
              <a:t>التسويق </a:t>
            </a:r>
            <a:r>
              <a:rPr lang="ar-SA" sz="6400" b="1" dirty="0" err="1" smtClean="0">
                <a:ln w="1905"/>
                <a:solidFill>
                  <a:srgbClr val="7030A0"/>
                </a:solidFill>
                <a:effectLst>
                  <a:innerShdw blurRad="69850" dist="43180" dir="5400000">
                    <a:srgbClr val="000000">
                      <a:alpha val="65000"/>
                    </a:srgbClr>
                  </a:innerShdw>
                </a:effectLst>
                <a:latin typeface="+mj-lt"/>
                <a:ea typeface="+mj-ea"/>
                <a:cs typeface="+mj-cs"/>
              </a:rPr>
              <a:t>عبرحملات</a:t>
            </a:r>
            <a:r>
              <a:rPr lang="ar-SA" sz="6400" b="1" dirty="0" smtClean="0">
                <a:ln w="1905"/>
                <a:solidFill>
                  <a:srgbClr val="7030A0"/>
                </a:solidFill>
                <a:effectLst>
                  <a:innerShdw blurRad="69850" dist="43180" dir="5400000">
                    <a:srgbClr val="000000">
                      <a:alpha val="65000"/>
                    </a:srgbClr>
                  </a:innerShdw>
                </a:effectLst>
                <a:latin typeface="+mj-lt"/>
                <a:ea typeface="+mj-ea"/>
                <a:cs typeface="+mj-cs"/>
              </a:rPr>
              <a:t> </a:t>
            </a:r>
            <a:r>
              <a:rPr lang="fr-FR" sz="7200" b="1" dirty="0" err="1" smtClean="0">
                <a:ln w="1905"/>
                <a:solidFill>
                  <a:srgbClr val="7030A0"/>
                </a:solidFill>
                <a:effectLst>
                  <a:innerShdw blurRad="69850" dist="43180" dir="5400000">
                    <a:srgbClr val="000000">
                      <a:alpha val="65000"/>
                    </a:srgbClr>
                  </a:innerShdw>
                </a:effectLst>
                <a:latin typeface="Agency FB" pitchFamily="34" charset="0"/>
                <a:ea typeface="+mj-ea"/>
                <a:cs typeface="+mj-cs"/>
              </a:rPr>
              <a:t>E-mail</a:t>
            </a:r>
            <a:endParaRPr lang="ar-SA" sz="6400" b="1" dirty="0" err="1" smtClean="0">
              <a:ln w="1905"/>
              <a:solidFill>
                <a:srgbClr val="7030A0"/>
              </a:solidFill>
              <a:effectLst>
                <a:innerShdw blurRad="69850" dist="43180" dir="5400000">
                  <a:srgbClr val="000000">
                    <a:alpha val="65000"/>
                  </a:srgbClr>
                </a:innerShdw>
              </a:effectLst>
              <a:latin typeface="Agency FB" pitchFamily="34" charset="0"/>
              <a:ea typeface="+mj-ea"/>
              <a:cs typeface="+mj-cs"/>
            </a:endParaRPr>
          </a:p>
          <a:p>
            <a:pPr lvl="1">
              <a:lnSpc>
                <a:spcPct val="170000"/>
              </a:lnSpc>
              <a:buFont typeface="Wingdings" pitchFamily="2" charset="2"/>
              <a:buChar char="q"/>
            </a:pPr>
            <a:r>
              <a:rPr lang="fr-CA" sz="6400" b="1" dirty="0" err="1" smtClean="0">
                <a:ln w="1905"/>
                <a:solidFill>
                  <a:srgbClr val="7030A0"/>
                </a:solidFill>
                <a:effectLst>
                  <a:innerShdw blurRad="69850" dist="43180" dir="5400000">
                    <a:srgbClr val="000000">
                      <a:alpha val="65000"/>
                    </a:srgbClr>
                  </a:innerShdw>
                </a:effectLst>
                <a:latin typeface="Agency FB" pitchFamily="34" charset="0"/>
                <a:ea typeface="+mj-ea"/>
                <a:cs typeface="+mj-cs"/>
              </a:rPr>
              <a:t>SEO</a:t>
            </a:r>
          </a:p>
          <a:p>
            <a:pPr lvl="1">
              <a:lnSpc>
                <a:spcPct val="170000"/>
              </a:lnSpc>
              <a:buFont typeface="Wingdings" pitchFamily="2" charset="2"/>
              <a:buChar char="q"/>
            </a:pPr>
            <a:r>
              <a:rPr lang="ar-SA" sz="6400" b="1" dirty="0" smtClean="0">
                <a:ln w="1905"/>
                <a:solidFill>
                  <a:srgbClr val="7030A0"/>
                </a:solidFill>
                <a:effectLst>
                  <a:innerShdw blurRad="69850" dist="43180" dir="5400000">
                    <a:srgbClr val="000000">
                      <a:alpha val="65000"/>
                    </a:srgbClr>
                  </a:innerShdw>
                </a:effectLst>
                <a:latin typeface="+mj-lt"/>
                <a:ea typeface="+mj-ea"/>
                <a:cs typeface="+mj-cs"/>
              </a:rPr>
              <a:t>الإعلانات المدفوعة</a:t>
            </a:r>
          </a:p>
          <a:p>
            <a:pPr lvl="1">
              <a:lnSpc>
                <a:spcPct val="170000"/>
              </a:lnSpc>
              <a:buFont typeface="Wingdings" pitchFamily="2" charset="2"/>
              <a:buChar char="q"/>
            </a:pPr>
            <a:r>
              <a:rPr lang="ar-SA" sz="6400" b="1" dirty="0" smtClean="0">
                <a:ln w="1905"/>
                <a:solidFill>
                  <a:srgbClr val="7030A0"/>
                </a:solidFill>
                <a:effectLst>
                  <a:innerShdw blurRad="69850" dist="43180" dir="5400000">
                    <a:srgbClr val="000000">
                      <a:alpha val="65000"/>
                    </a:srgbClr>
                  </a:innerShdw>
                </a:effectLst>
                <a:latin typeface="+mj-lt"/>
                <a:ea typeface="+mj-ea"/>
                <a:cs typeface="+mj-cs"/>
              </a:rPr>
              <a:t>قنوات التواصل </a:t>
            </a:r>
            <a:r>
              <a:rPr lang="ar-SA" sz="6400" b="1" dirty="0" err="1" smtClean="0">
                <a:ln w="1905"/>
                <a:solidFill>
                  <a:srgbClr val="7030A0"/>
                </a:solidFill>
                <a:effectLst>
                  <a:innerShdw blurRad="69850" dist="43180" dir="5400000">
                    <a:srgbClr val="000000">
                      <a:alpha val="65000"/>
                    </a:srgbClr>
                  </a:innerShdw>
                </a:effectLst>
                <a:latin typeface="+mj-lt"/>
                <a:ea typeface="+mj-ea"/>
                <a:cs typeface="+mj-cs"/>
              </a:rPr>
              <a:t>الإجتماعي</a:t>
            </a:r>
            <a:endParaRPr lang="ar-SA" sz="6400" b="1" dirty="0" smtClean="0">
              <a:ln w="1905"/>
              <a:solidFill>
                <a:srgbClr val="7030A0"/>
              </a:solidFill>
              <a:effectLst>
                <a:innerShdw blurRad="69850" dist="43180" dir="5400000">
                  <a:srgbClr val="000000">
                    <a:alpha val="65000"/>
                  </a:srgbClr>
                </a:innerShdw>
              </a:effectLst>
              <a:latin typeface="+mj-lt"/>
              <a:ea typeface="+mj-ea"/>
              <a:cs typeface="+mj-cs"/>
            </a:endParaRPr>
          </a:p>
          <a:p>
            <a:pPr lvl="1">
              <a:lnSpc>
                <a:spcPct val="170000"/>
              </a:lnSpc>
              <a:buFont typeface="Wingdings" pitchFamily="2" charset="2"/>
              <a:buChar char="q"/>
            </a:pPr>
            <a:r>
              <a:rPr lang="ar-SA" sz="6400" b="1" dirty="0" smtClean="0">
                <a:ln w="1905"/>
                <a:solidFill>
                  <a:srgbClr val="7030A0"/>
                </a:solidFill>
                <a:effectLst>
                  <a:innerShdw blurRad="69850" dist="43180" dir="5400000">
                    <a:srgbClr val="000000">
                      <a:alpha val="65000"/>
                    </a:srgbClr>
                  </a:innerShdw>
                </a:effectLst>
                <a:latin typeface="+mj-lt"/>
                <a:ea typeface="+mj-ea"/>
                <a:cs typeface="+mj-cs"/>
              </a:rPr>
              <a:t>الإعلان عبر مواقع الإنترنت</a:t>
            </a:r>
          </a:p>
          <a:p>
            <a:pPr lvl="1">
              <a:lnSpc>
                <a:spcPct val="170000"/>
              </a:lnSpc>
              <a:buFont typeface="Wingdings" pitchFamily="2" charset="2"/>
              <a:buChar char="q"/>
            </a:pPr>
            <a:r>
              <a:rPr lang="ar-SA" sz="6400" b="1" dirty="0" smtClean="0">
                <a:ln w="1905"/>
                <a:solidFill>
                  <a:srgbClr val="7030A0"/>
                </a:solidFill>
                <a:effectLst>
                  <a:innerShdw blurRad="69850" dist="43180" dir="5400000">
                    <a:srgbClr val="000000">
                      <a:alpha val="65000"/>
                    </a:srgbClr>
                  </a:innerShdw>
                </a:effectLst>
                <a:latin typeface="+mj-lt"/>
                <a:ea typeface="+mj-ea"/>
                <a:cs typeface="+mj-cs"/>
              </a:rPr>
              <a:t>التسويق عبر تطبيقات الجوال</a:t>
            </a:r>
          </a:p>
          <a:p>
            <a:pPr lvl="1">
              <a:lnSpc>
                <a:spcPct val="170000"/>
              </a:lnSpc>
              <a:buFont typeface="Wingdings" pitchFamily="2" charset="2"/>
              <a:buChar char="q"/>
            </a:pPr>
            <a:r>
              <a:rPr lang="fr-CA" sz="6400" b="1" dirty="0" smtClean="0">
                <a:ln w="1905"/>
                <a:solidFill>
                  <a:srgbClr val="7030A0"/>
                </a:solidFill>
                <a:effectLst>
                  <a:innerShdw blurRad="69850" dist="43180" dir="5400000">
                    <a:srgbClr val="000000">
                      <a:alpha val="65000"/>
                    </a:srgbClr>
                  </a:innerShdw>
                </a:effectLst>
                <a:latin typeface="+mj-lt"/>
                <a:ea typeface="+mj-ea"/>
                <a:cs typeface="+mj-cs"/>
              </a:rPr>
              <a:t> </a:t>
            </a:r>
            <a:r>
              <a:rPr lang="fr-CA" sz="6400" b="1" dirty="0" err="1" smtClean="0">
                <a:ln w="1905"/>
                <a:solidFill>
                  <a:srgbClr val="7030A0"/>
                </a:solidFill>
                <a:effectLst>
                  <a:innerShdw blurRad="69850" dist="43180" dir="5400000">
                    <a:srgbClr val="000000">
                      <a:alpha val="65000"/>
                    </a:srgbClr>
                  </a:innerShdw>
                </a:effectLst>
                <a:latin typeface="Agency FB" pitchFamily="34" charset="0"/>
                <a:ea typeface="+mj-ea"/>
                <a:cs typeface="+mj-cs"/>
              </a:rPr>
              <a:t>Affiliate</a:t>
            </a:r>
            <a:r>
              <a:rPr lang="fr-CA" sz="6400" b="1" dirty="0" smtClean="0">
                <a:ln w="1905"/>
                <a:solidFill>
                  <a:srgbClr val="7030A0"/>
                </a:solidFill>
                <a:effectLst>
                  <a:innerShdw blurRad="69850" dist="43180" dir="5400000">
                    <a:srgbClr val="000000">
                      <a:alpha val="65000"/>
                    </a:srgbClr>
                  </a:innerShdw>
                </a:effectLst>
                <a:latin typeface="Agency FB" pitchFamily="34" charset="0"/>
                <a:ea typeface="+mj-ea"/>
                <a:cs typeface="+mj-cs"/>
              </a:rPr>
              <a:t> Marketing</a:t>
            </a:r>
            <a:endParaRPr lang="ar-SA" sz="6400" b="1" dirty="0" smtClean="0">
              <a:ln w="1905"/>
              <a:solidFill>
                <a:srgbClr val="7030A0"/>
              </a:solidFill>
              <a:effectLst>
                <a:innerShdw blurRad="69850" dist="43180" dir="5400000">
                  <a:srgbClr val="000000">
                    <a:alpha val="65000"/>
                  </a:srgbClr>
                </a:innerShdw>
              </a:effectLst>
              <a:latin typeface="Agency FB" pitchFamily="34" charset="0"/>
              <a:ea typeface="+mj-ea"/>
              <a:cs typeface="+mj-cs"/>
            </a:endParaRPr>
          </a:p>
          <a:p>
            <a:pPr lvl="1">
              <a:buNone/>
            </a:pPr>
            <a:r>
              <a:rPr lang="ar-SA" dirty="0" smtClean="0"/>
              <a:t/>
            </a:r>
            <a:br>
              <a:rPr lang="ar-SA" dirty="0" smtClean="0"/>
            </a:br>
            <a:endParaRPr lang="ar-SA" dirty="0"/>
          </a:p>
        </p:txBody>
      </p:sp>
      <p:pic>
        <p:nvPicPr>
          <p:cNvPr id="2050" name="Picture 2" descr="التسويق عبر البريد الالكتروني احد انواع التسويق الالكتروني"/>
          <p:cNvPicPr>
            <a:picLocks noChangeAspect="1" noChangeArrowheads="1"/>
          </p:cNvPicPr>
          <p:nvPr/>
        </p:nvPicPr>
        <p:blipFill>
          <a:blip r:embed="rId2"/>
          <a:srcRect/>
          <a:stretch>
            <a:fillRect/>
          </a:stretch>
        </p:blipFill>
        <p:spPr bwMode="auto">
          <a:xfrm>
            <a:off x="0" y="1357298"/>
            <a:ext cx="3286116" cy="1285884"/>
          </a:xfrm>
          <a:prstGeom prst="rect">
            <a:avLst/>
          </a:prstGeom>
          <a:noFill/>
        </p:spPr>
      </p:pic>
      <p:sp>
        <p:nvSpPr>
          <p:cNvPr id="2052" name="AutoShape 4" descr="نتيجة بحث الصور عن الافلييت ماركتنج"/>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056" name="AutoShape 8" descr="نتيجة بحث الصور عن الافلييت ماركتنج"/>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058" name="AutoShape 10" descr="نتيجة بحث الصور عن الافلييت ماركتنج"/>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060" name="AutoShape 12" descr="نتيجة بحث الصور عن الافلييت ماركتنج"/>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062" name="AutoShape 14" descr="نتيجة بحث الصور عن الافلييت ماركتنج"/>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064" name="AutoShape 16" descr="نتيجة بحث الصور عن الافلييت ماركتنج"/>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066" name="Picture 18" descr="نتيجة بحث الصور عن الافلييت ماركتنج"/>
          <p:cNvPicPr>
            <a:picLocks noChangeAspect="1" noChangeArrowheads="1"/>
          </p:cNvPicPr>
          <p:nvPr/>
        </p:nvPicPr>
        <p:blipFill>
          <a:blip r:embed="rId3"/>
          <a:srcRect/>
          <a:stretch>
            <a:fillRect/>
          </a:stretch>
        </p:blipFill>
        <p:spPr bwMode="auto">
          <a:xfrm>
            <a:off x="0" y="5257800"/>
            <a:ext cx="3286116" cy="1600200"/>
          </a:xfrm>
          <a:prstGeom prst="rect">
            <a:avLst/>
          </a:prstGeom>
          <a:noFill/>
        </p:spPr>
      </p:pic>
      <p:sp>
        <p:nvSpPr>
          <p:cNvPr id="2068" name="AutoShape 20" descr="نتيجة بحث الصور عن التسويق الالكتروني"/>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070" name="AutoShape 22" descr="نتيجة بحث الصور عن التسويق الالكتروني"/>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072" name="Picture 24" descr="نتيجة بحث الصور عن التسويق الالكتروني"/>
          <p:cNvPicPr>
            <a:picLocks noChangeAspect="1" noChangeArrowheads="1"/>
          </p:cNvPicPr>
          <p:nvPr/>
        </p:nvPicPr>
        <p:blipFill>
          <a:blip r:embed="rId4"/>
          <a:srcRect r="36787"/>
          <a:stretch>
            <a:fillRect/>
          </a:stretch>
        </p:blipFill>
        <p:spPr bwMode="auto">
          <a:xfrm>
            <a:off x="0" y="2643182"/>
            <a:ext cx="3286148" cy="1552568"/>
          </a:xfrm>
          <a:prstGeom prst="rect">
            <a:avLst/>
          </a:prstGeom>
          <a:noFill/>
        </p:spPr>
      </p:pic>
      <p:pic>
        <p:nvPicPr>
          <p:cNvPr id="2074" name="Picture 26" descr="نتيجة بحث الصور عن التسويق بالجوال"/>
          <p:cNvPicPr>
            <a:picLocks noChangeAspect="1" noChangeArrowheads="1"/>
          </p:cNvPicPr>
          <p:nvPr/>
        </p:nvPicPr>
        <p:blipFill>
          <a:blip r:embed="rId5"/>
          <a:srcRect/>
          <a:stretch>
            <a:fillRect/>
          </a:stretch>
        </p:blipFill>
        <p:spPr bwMode="auto">
          <a:xfrm>
            <a:off x="0" y="4143380"/>
            <a:ext cx="3286116" cy="121444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4">
              <a:lumMod val="20000"/>
              <a:lumOff val="80000"/>
            </a:schemeClr>
          </a:solidFill>
        </p:spPr>
        <p:txBody>
          <a:bodyPr>
            <a:normAutofit/>
          </a:bodyPr>
          <a:lstStyle/>
          <a:p>
            <a:r>
              <a:rPr lang="ar-SA"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متطلبات صناعة النشر </a:t>
            </a:r>
            <a:r>
              <a:rPr lang="ar-SA"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الإلكتروني</a:t>
            </a:r>
            <a:endParaRPr lang="ar-SA"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500034" y="1928802"/>
            <a:ext cx="8229600" cy="4043378"/>
          </a:xfrm>
        </p:spPr>
        <p:txBody>
          <a:bodyPr>
            <a:normAutofit/>
          </a:bodyPr>
          <a:lstStyle/>
          <a:p>
            <a:pPr algn="just"/>
            <a:r>
              <a:rPr lang="ar-SA" b="1" i="1" dirty="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latin typeface="+mj-lt"/>
                <a:ea typeface="+mj-ea"/>
                <a:cs typeface="+mj-cs"/>
              </a:rPr>
              <a:t>البنية التحتية اللازمة </a:t>
            </a:r>
            <a:r>
              <a:rPr lang="ar-SA"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 اتصالات </a:t>
            </a:r>
            <a:r>
              <a:rPr lang="ar-SA"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حواسيب معلومات ونظم التوزيع .</a:t>
            </a:r>
          </a:p>
          <a:p>
            <a:pPr algn="just"/>
            <a:r>
              <a:rPr lang="ar-SA" b="1" i="1" dirty="0">
                <a:ln w="12700">
                  <a:solidFill>
                    <a:schemeClr val="tx2">
                      <a:satMod val="155000"/>
                    </a:schemeClr>
                  </a:solidFill>
                  <a:prstDash val="solid"/>
                </a:ln>
                <a:effectLst>
                  <a:outerShdw blurRad="41275" dist="20320" dir="1800000" algn="tl" rotWithShape="0">
                    <a:srgbClr val="000000">
                      <a:alpha val="40000"/>
                    </a:srgbClr>
                  </a:outerShdw>
                </a:effectLst>
                <a:latin typeface="+mj-lt"/>
                <a:ea typeface="+mj-ea"/>
                <a:cs typeface="+mj-cs"/>
              </a:rPr>
              <a:t>الموارد </a:t>
            </a:r>
            <a:r>
              <a:rPr lang="ar-SA" b="1" i="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j-lt"/>
                <a:ea typeface="+mj-ea"/>
                <a:cs typeface="+mj-cs"/>
              </a:rPr>
              <a:t>البشرية </a:t>
            </a:r>
            <a:r>
              <a:rPr lang="ar-SA"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من حيث التكوين ومن حيث التدريب .</a:t>
            </a:r>
          </a:p>
          <a:p>
            <a:pPr algn="just"/>
            <a:r>
              <a:rPr lang="ar-SA" b="1" i="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j-lt"/>
                <a:ea typeface="+mj-ea"/>
                <a:cs typeface="+mj-cs"/>
              </a:rPr>
              <a:t>التشريعات الضرورية </a:t>
            </a:r>
            <a:r>
              <a:rPr lang="ar-SA"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لتنظيم عملية النشر الإلكتروني .</a:t>
            </a:r>
          </a:p>
          <a:p>
            <a:pPr algn="just"/>
            <a:r>
              <a:rPr lang="ar-SA" b="1" i="1" dirty="0">
                <a:ln w="12700">
                  <a:solidFill>
                    <a:schemeClr val="tx2">
                      <a:satMod val="155000"/>
                    </a:schemeClr>
                  </a:solidFill>
                  <a:prstDash val="solid"/>
                </a:ln>
                <a:effectLst>
                  <a:outerShdw blurRad="41275" dist="20320" dir="1800000" algn="tl" rotWithShape="0">
                    <a:srgbClr val="000000">
                      <a:alpha val="40000"/>
                    </a:srgbClr>
                  </a:outerShdw>
                </a:effectLst>
                <a:latin typeface="+mj-lt"/>
                <a:ea typeface="+mj-ea"/>
                <a:cs typeface="+mj-cs"/>
              </a:rPr>
              <a:t>المناخ العام </a:t>
            </a:r>
            <a:r>
              <a:rPr lang="ar-SA"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في المجتمع الفكري , الاجتماعي , الثقافي والسياسي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a:solidFill>
            <a:schemeClr val="accent3">
              <a:lumMod val="60000"/>
              <a:lumOff val="40000"/>
            </a:schemeClr>
          </a:solidFill>
        </p:spPr>
        <p:txBody>
          <a:bodyPr>
            <a:normAutofit/>
          </a:bodyPr>
          <a:lstStyle/>
          <a:p>
            <a:r>
              <a:rPr lang="ar-SA" sz="5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مزايا وعيوب النشر الالكتروني</a:t>
            </a:r>
            <a:endParaRPr lang="ar-SA" sz="54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pic>
        <p:nvPicPr>
          <p:cNvPr id="19458" name="Picture 2" descr="7-‫اإللكترونــي‬ ‫النـشــر‬ ‫وعيوب‬ ‫مـزايــا‬&#10;‫أوال‬:‫بالنسبة‬ ‫المزايا‬&#10;‫للناشــرين‬:&#10;(1)‫انخفاض‬‫كبيرفى‬‫تكلفة‬‫النشر‬&#10;..."/>
          <p:cNvPicPr>
            <a:picLocks noChangeAspect="1" noChangeArrowheads="1"/>
          </p:cNvPicPr>
          <p:nvPr/>
        </p:nvPicPr>
        <p:blipFill>
          <a:blip r:embed="rId2"/>
          <a:srcRect t="20355"/>
          <a:stretch>
            <a:fillRect/>
          </a:stretch>
        </p:blipFill>
        <p:spPr bwMode="auto">
          <a:xfrm>
            <a:off x="0" y="1357298"/>
            <a:ext cx="9144000" cy="550070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20482" name="Picture 2" descr="7-‫وعيوب‬ ‫مـزايــا‬‫اإللكترون‬ ‫النـشــر‬‫ــي‬&#10;‫ا‬‫ثاني‬:‫للمستخدم‬ ‫بالنسبة‬ ‫المزايا‬:&#10;(1‫سهولة‬‫البحــث‬(‫محركات‬‫البح..."/>
          <p:cNvPicPr>
            <a:picLocks noChangeAspect="1" noChangeArrowheads="1"/>
          </p:cNvPicPr>
          <p:nvPr/>
        </p:nvPicPr>
        <p:blipFill>
          <a:blip r:embed="rId2"/>
          <a:srcRect t="20355"/>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290"/>
            <a:ext cx="8229600" cy="1143000"/>
          </a:xfrm>
          <a:solidFill>
            <a:schemeClr val="accent3">
              <a:lumMod val="40000"/>
              <a:lumOff val="60000"/>
            </a:schemeClr>
          </a:solidFill>
        </p:spPr>
        <p:txBody>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حلقات صناعة النشر التقليدي</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عنصر نائب للمحتوى 3"/>
          <p:cNvGraphicFramePr>
            <a:graphicFrameLocks noGrp="1"/>
          </p:cNvGraphicFramePr>
          <p:nvPr>
            <p:ph idx="1"/>
          </p:nvPr>
        </p:nvGraphicFramePr>
        <p:xfrm>
          <a:off x="0" y="16002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8194" name="Picture 2" descr="‫مشاكل النشر اإللكترونــي:‬&#10;‫1.‬&#10;&#10;‫انتهاكات حقوق الملكية الفكرية للناشرين والمؤلفين.‬&#10;&#10;‫2.‬&#10;&#10;‫ارتفاع تكلفة اقتناء االجهزة ..."/>
          <p:cNvPicPr>
            <a:picLocks noChangeAspect="1" noChangeArrowheads="1"/>
          </p:cNvPicPr>
          <p:nvPr/>
        </p:nvPicPr>
        <p:blipFill>
          <a:blip r:embed="rId2"/>
          <a:srcRect/>
          <a:stretch>
            <a:fillRect/>
          </a:stretch>
        </p:blipFill>
        <p:spPr bwMode="auto">
          <a:xfrm>
            <a:off x="0" y="-357214"/>
            <a:ext cx="9144000" cy="7215214"/>
          </a:xfrm>
          <a:prstGeom prst="rect">
            <a:avLst/>
          </a:prstGeom>
          <a:noFill/>
        </p:spPr>
      </p:pic>
      <p:sp>
        <p:nvSpPr>
          <p:cNvPr id="4" name="مستطيل 3"/>
          <p:cNvSpPr/>
          <p:nvPr/>
        </p:nvSpPr>
        <p:spPr>
          <a:xfrm>
            <a:off x="0" y="3429000"/>
            <a:ext cx="9001156"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14282" y="357166"/>
            <a:ext cx="8115328" cy="804860"/>
          </a:xfrm>
          <a:solidFill>
            <a:schemeClr val="accent3">
              <a:lumMod val="20000"/>
              <a:lumOff val="80000"/>
            </a:schemeClr>
          </a:solidFill>
        </p:spPr>
        <p:txBody>
          <a:bodyPr>
            <a:noAutofit/>
          </a:bodyPr>
          <a:lstStyle/>
          <a:p>
            <a:pPr algn="ctr"/>
            <a:r>
              <a:rPr lang="ar-SA"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أوجه المقارنة بين النشر التقليدي والنشر الالكتروني</a:t>
            </a:r>
            <a:endParaRPr lang="ar-SA"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7" name="عنصر نائب للمحتوى 6"/>
          <p:cNvGraphicFramePr>
            <a:graphicFrameLocks noGrp="1"/>
          </p:cNvGraphicFramePr>
          <p:nvPr>
            <p:ph idx="1"/>
          </p:nvPr>
        </p:nvGraphicFramePr>
        <p:xfrm>
          <a:off x="357158" y="1714488"/>
          <a:ext cx="5111750" cy="4366287"/>
        </p:xfrm>
        <a:graphic>
          <a:graphicData uri="http://schemas.openxmlformats.org/drawingml/2006/table">
            <a:tbl>
              <a:tblPr rtl="1" firstRow="1" bandRow="1">
                <a:tableStyleId>{5C22544A-7EE6-4342-B048-85BDC9FD1C3A}</a:tableStyleId>
              </a:tblPr>
              <a:tblGrid>
                <a:gridCol w="2555875"/>
                <a:gridCol w="2555875"/>
              </a:tblGrid>
              <a:tr h="0">
                <a:tc>
                  <a:txBody>
                    <a:bodyPr/>
                    <a:lstStyle/>
                    <a:p>
                      <a:pPr rtl="1"/>
                      <a:endParaRPr lang="ar-SA" dirty="0"/>
                    </a:p>
                  </a:txBody>
                  <a:tcPr/>
                </a:tc>
                <a:tc>
                  <a:txBody>
                    <a:bodyPr/>
                    <a:lstStyle/>
                    <a:p>
                      <a:pPr rtl="1"/>
                      <a:endParaRPr lang="ar-SA" dirty="0"/>
                    </a:p>
                  </a:txBody>
                  <a:tcPr/>
                </a:tc>
              </a:tr>
              <a:tr h="444503">
                <a:tc>
                  <a:txBody>
                    <a:bodyPr/>
                    <a:lstStyle/>
                    <a:p>
                      <a:pPr rtl="1"/>
                      <a:endParaRPr lang="ar-SA" dirty="0"/>
                    </a:p>
                  </a:txBody>
                  <a:tcPr/>
                </a:tc>
                <a:tc>
                  <a:txBody>
                    <a:bodyPr/>
                    <a:lstStyle/>
                    <a:p>
                      <a:pPr rtl="1"/>
                      <a:endParaRPr lang="ar-SA"/>
                    </a:p>
                  </a:txBody>
                  <a:tcPr/>
                </a:tc>
              </a:tr>
              <a:tr h="444503">
                <a:tc>
                  <a:txBody>
                    <a:bodyPr/>
                    <a:lstStyle/>
                    <a:p>
                      <a:pPr rtl="1"/>
                      <a:endParaRPr lang="ar-SA" dirty="0"/>
                    </a:p>
                  </a:txBody>
                  <a:tcPr/>
                </a:tc>
                <a:tc>
                  <a:txBody>
                    <a:bodyPr/>
                    <a:lstStyle/>
                    <a:p>
                      <a:pPr rtl="1"/>
                      <a:endParaRPr lang="ar-SA"/>
                    </a:p>
                  </a:txBody>
                  <a:tcPr/>
                </a:tc>
              </a:tr>
              <a:tr h="444503">
                <a:tc>
                  <a:txBody>
                    <a:bodyPr/>
                    <a:lstStyle/>
                    <a:p>
                      <a:pPr rtl="1"/>
                      <a:endParaRPr lang="ar-SA" dirty="0"/>
                    </a:p>
                  </a:txBody>
                  <a:tcPr/>
                </a:tc>
                <a:tc>
                  <a:txBody>
                    <a:bodyPr/>
                    <a:lstStyle/>
                    <a:p>
                      <a:pPr rtl="1"/>
                      <a:endParaRPr lang="ar-SA"/>
                    </a:p>
                  </a:txBody>
                  <a:tcPr/>
                </a:tc>
              </a:tr>
              <a:tr h="444503">
                <a:tc>
                  <a:txBody>
                    <a:bodyPr/>
                    <a:lstStyle/>
                    <a:p>
                      <a:pPr rtl="1"/>
                      <a:endParaRPr lang="ar-SA"/>
                    </a:p>
                  </a:txBody>
                  <a:tcPr/>
                </a:tc>
                <a:tc>
                  <a:txBody>
                    <a:bodyPr/>
                    <a:lstStyle/>
                    <a:p>
                      <a:pPr rtl="1"/>
                      <a:endParaRPr lang="ar-SA"/>
                    </a:p>
                  </a:txBody>
                  <a:tcPr/>
                </a:tc>
              </a:tr>
              <a:tr h="444503">
                <a:tc>
                  <a:txBody>
                    <a:bodyPr/>
                    <a:lstStyle/>
                    <a:p>
                      <a:pPr rtl="1"/>
                      <a:endParaRPr lang="ar-SA"/>
                    </a:p>
                  </a:txBody>
                  <a:tcPr/>
                </a:tc>
                <a:tc>
                  <a:txBody>
                    <a:bodyPr/>
                    <a:lstStyle/>
                    <a:p>
                      <a:pPr rtl="1"/>
                      <a:endParaRPr lang="ar-SA"/>
                    </a:p>
                  </a:txBody>
                  <a:tcPr/>
                </a:tc>
              </a:tr>
              <a:tr h="444503">
                <a:tc>
                  <a:txBody>
                    <a:bodyPr/>
                    <a:lstStyle/>
                    <a:p>
                      <a:pPr rtl="1"/>
                      <a:endParaRPr lang="ar-SA"/>
                    </a:p>
                  </a:txBody>
                  <a:tcPr/>
                </a:tc>
                <a:tc>
                  <a:txBody>
                    <a:bodyPr/>
                    <a:lstStyle/>
                    <a:p>
                      <a:pPr rtl="1"/>
                      <a:endParaRPr lang="ar-SA"/>
                    </a:p>
                  </a:txBody>
                  <a:tcPr/>
                </a:tc>
              </a:tr>
              <a:tr h="444503">
                <a:tc>
                  <a:txBody>
                    <a:bodyPr/>
                    <a:lstStyle/>
                    <a:p>
                      <a:pPr rtl="1"/>
                      <a:endParaRPr lang="ar-SA"/>
                    </a:p>
                  </a:txBody>
                  <a:tcPr/>
                </a:tc>
                <a:tc>
                  <a:txBody>
                    <a:bodyPr/>
                    <a:lstStyle/>
                    <a:p>
                      <a:pPr rtl="1"/>
                      <a:endParaRPr lang="ar-SA"/>
                    </a:p>
                  </a:txBody>
                  <a:tcPr/>
                </a:tc>
              </a:tr>
              <a:tr h="444503">
                <a:tc>
                  <a:txBody>
                    <a:bodyPr/>
                    <a:lstStyle/>
                    <a:p>
                      <a:pPr rtl="1"/>
                      <a:endParaRPr lang="ar-SA"/>
                    </a:p>
                  </a:txBody>
                  <a:tcPr/>
                </a:tc>
                <a:tc>
                  <a:txBody>
                    <a:bodyPr/>
                    <a:lstStyle/>
                    <a:p>
                      <a:pPr rtl="1"/>
                      <a:endParaRPr lang="ar-SA"/>
                    </a:p>
                  </a:txBody>
                  <a:tcPr/>
                </a:tc>
              </a:tr>
              <a:tr h="444503">
                <a:tc>
                  <a:txBody>
                    <a:bodyPr/>
                    <a:lstStyle/>
                    <a:p>
                      <a:pPr rtl="1"/>
                      <a:endParaRPr lang="ar-SA"/>
                    </a:p>
                  </a:txBody>
                  <a:tcPr/>
                </a:tc>
                <a:tc>
                  <a:txBody>
                    <a:bodyPr/>
                    <a:lstStyle/>
                    <a:p>
                      <a:pPr rtl="1"/>
                      <a:endParaRPr lang="ar-SA" dirty="0"/>
                    </a:p>
                  </a:txBody>
                  <a:tcPr/>
                </a:tc>
              </a:tr>
            </a:tbl>
          </a:graphicData>
        </a:graphic>
      </p:graphicFrame>
      <p:sp>
        <p:nvSpPr>
          <p:cNvPr id="6" name="عنصر نائب للنص 5"/>
          <p:cNvSpPr>
            <a:spLocks noGrp="1"/>
          </p:cNvSpPr>
          <p:nvPr>
            <p:ph type="body" sz="half" idx="2"/>
          </p:nvPr>
        </p:nvSpPr>
        <p:spPr>
          <a:xfrm>
            <a:off x="5429256" y="1643050"/>
            <a:ext cx="3114668" cy="4691063"/>
          </a:xfrm>
        </p:spPr>
        <p:txBody>
          <a:bodyPr/>
          <a:lstStyle/>
          <a:p>
            <a:pPr>
              <a:buFont typeface="Wingdings" pitchFamily="2" charset="2"/>
              <a:buChar char="q"/>
            </a:pPr>
            <a:r>
              <a:rPr lang="ar-SA" sz="2400" b="1" dirty="0" smtClean="0"/>
              <a:t>تكاليف الطباعة</a:t>
            </a:r>
          </a:p>
          <a:p>
            <a:pPr>
              <a:buFont typeface="Wingdings" pitchFamily="2" charset="2"/>
              <a:buChar char="q"/>
            </a:pPr>
            <a:r>
              <a:rPr lang="ar-SA" sz="2400" b="1" dirty="0" smtClean="0"/>
              <a:t>تكاليف التسويق</a:t>
            </a:r>
          </a:p>
          <a:p>
            <a:pPr>
              <a:buFont typeface="Wingdings" pitchFamily="2" charset="2"/>
              <a:buChar char="q"/>
            </a:pPr>
            <a:r>
              <a:rPr lang="ar-SA" sz="2400" b="1" dirty="0" smtClean="0"/>
              <a:t>تكاليف الشحن والتوزيع</a:t>
            </a:r>
          </a:p>
          <a:p>
            <a:pPr>
              <a:buFont typeface="Wingdings" pitchFamily="2" charset="2"/>
              <a:buChar char="q"/>
            </a:pPr>
            <a:r>
              <a:rPr lang="ar-SA" sz="2400" b="1" dirty="0" smtClean="0"/>
              <a:t>تكاليف التخزين</a:t>
            </a:r>
          </a:p>
          <a:p>
            <a:pPr>
              <a:buFont typeface="Wingdings" pitchFamily="2" charset="2"/>
              <a:buChar char="q"/>
            </a:pPr>
            <a:r>
              <a:rPr lang="ar-SA" sz="2400" b="1" dirty="0" smtClean="0"/>
              <a:t>الانتشار</a:t>
            </a:r>
          </a:p>
          <a:p>
            <a:pPr>
              <a:buFont typeface="Wingdings" pitchFamily="2" charset="2"/>
              <a:buChar char="q"/>
            </a:pPr>
            <a:r>
              <a:rPr lang="ar-SA" sz="2400" b="1" dirty="0" smtClean="0"/>
              <a:t>الاستمرارية والنفاذ</a:t>
            </a:r>
          </a:p>
          <a:p>
            <a:pPr>
              <a:buFont typeface="Wingdings" pitchFamily="2" charset="2"/>
              <a:buChar char="q"/>
            </a:pPr>
            <a:r>
              <a:rPr lang="ar-SA" sz="2400" b="1" dirty="0" smtClean="0"/>
              <a:t>حرية الفكر </a:t>
            </a:r>
            <a:r>
              <a:rPr lang="ar-SA" sz="2400" b="1" dirty="0" err="1" smtClean="0"/>
              <a:t>و</a:t>
            </a:r>
            <a:r>
              <a:rPr lang="ar-SA" sz="2400" b="1" dirty="0" smtClean="0"/>
              <a:t> التعبير </a:t>
            </a:r>
          </a:p>
          <a:p>
            <a:pPr>
              <a:buFont typeface="Wingdings" pitchFamily="2" charset="2"/>
              <a:buChar char="q"/>
            </a:pPr>
            <a:r>
              <a:rPr lang="ar-SA" sz="2400" b="1" dirty="0" smtClean="0"/>
              <a:t>الرقابة على المنشورات </a:t>
            </a:r>
          </a:p>
          <a:p>
            <a:pPr>
              <a:buFont typeface="Wingdings" pitchFamily="2" charset="2"/>
              <a:buChar char="q"/>
            </a:pPr>
            <a:r>
              <a:rPr lang="ar-SA" sz="2400" b="1" dirty="0" smtClean="0"/>
              <a:t>حقوق الملكية الفكرية</a:t>
            </a:r>
          </a:p>
          <a:p>
            <a:pPr>
              <a:buFont typeface="Wingdings" pitchFamily="2" charset="2"/>
              <a:buChar char="q"/>
            </a:pPr>
            <a:r>
              <a:rPr lang="ar-SA" sz="2400" b="1" dirty="0" smtClean="0"/>
              <a:t>جودة المحتوى </a:t>
            </a:r>
            <a:r>
              <a:rPr lang="ar-SA" sz="2400" b="1" dirty="0" err="1" smtClean="0"/>
              <a:t>وموثوقيته</a:t>
            </a:r>
            <a:endParaRPr lang="ar-SA" sz="2400" b="1" dirty="0" smtClean="0"/>
          </a:p>
          <a:p>
            <a:pPr>
              <a:buFont typeface="Wingdings" pitchFamily="2" charset="2"/>
              <a:buChar char="q"/>
            </a:pPr>
            <a:endParaRPr lang="ar-SA" b="1" dirty="0" smtClean="0"/>
          </a:p>
          <a:p>
            <a:pPr>
              <a:buFont typeface="Wingdings" pitchFamily="2" charset="2"/>
              <a:buChar char="q"/>
            </a:pP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85720" y="357166"/>
            <a:ext cx="8572560" cy="6215106"/>
          </a:xfrm>
        </p:spPr>
        <p:style>
          <a:lnRef idx="0">
            <a:schemeClr val="accent3"/>
          </a:lnRef>
          <a:fillRef idx="3">
            <a:schemeClr val="accent3"/>
          </a:fillRef>
          <a:effectRef idx="3">
            <a:schemeClr val="accent3"/>
          </a:effectRef>
          <a:fontRef idx="minor">
            <a:schemeClr val="lt1"/>
          </a:fontRef>
        </p:style>
        <p:txBody>
          <a:bodyPr>
            <a:noAutofit/>
          </a:bodyPr>
          <a:lstStyle/>
          <a:p>
            <a:r>
              <a:rPr lang="ar-DZ" sz="6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المحور 3</a:t>
            </a:r>
            <a:br>
              <a:rPr lang="ar-DZ" sz="6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ar-DZ" sz="6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r>
            <a:br>
              <a:rPr lang="ar-DZ" sz="6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ar-SA" sz="6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الوثائق الالكترونية :</a:t>
            </a:r>
            <a:br>
              <a:rPr lang="ar-SA" sz="6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br>
            <a:r>
              <a:rPr lang="ar-SA" sz="6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المفهوم ، الخصائص ، والأنماط </a:t>
            </a:r>
            <a:endParaRPr lang="ar-SA"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500042"/>
            <a:ext cx="7772400" cy="1470025"/>
          </a:xfrm>
        </p:spPr>
        <p:txBody>
          <a:bodyPr>
            <a:normAutofit/>
          </a:bodyPr>
          <a:lstStyle/>
          <a:p>
            <a:r>
              <a:rPr lang="ar-SA"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تعريف الوثيقة الالكترونية </a:t>
            </a:r>
            <a:endParaRPr lang="ar-SA"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عنوان فرعي 2"/>
          <p:cNvSpPr>
            <a:spLocks noGrp="1"/>
          </p:cNvSpPr>
          <p:nvPr>
            <p:ph type="subTitle" idx="1"/>
          </p:nvPr>
        </p:nvSpPr>
        <p:spPr>
          <a:xfrm>
            <a:off x="428596" y="2000240"/>
            <a:ext cx="8286808" cy="4572032"/>
          </a:xfrm>
        </p:spPr>
        <p:txBody>
          <a:bodyPr>
            <a:noAutofit/>
          </a:bodyPr>
          <a:lstStyle/>
          <a:p>
            <a:pPr algn="just">
              <a:lnSpc>
                <a:spcPct val="150000"/>
              </a:lnSpc>
              <a:buFont typeface="Wingdings" pitchFamily="2" charset="2"/>
              <a:buChar char="q"/>
            </a:pPr>
            <a:r>
              <a:rPr lang="ar-SA" sz="2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a typeface="+mj-ea"/>
                <a:cs typeface="+mj-cs"/>
              </a:rPr>
              <a:t> هي مجموعة منسجمة من مواد رقمية ( نصوص ، مخططات ، صور ، رسوم ثابتة أو متحركة ، أصوات ) </a:t>
            </a:r>
          </a:p>
          <a:p>
            <a:pPr algn="just">
              <a:lnSpc>
                <a:spcPct val="150000"/>
              </a:lnSpc>
              <a:buFont typeface="Wingdings" pitchFamily="2" charset="2"/>
              <a:buChar char="q"/>
            </a:pPr>
            <a:r>
              <a:rPr lang="ar-SA" sz="2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a typeface="+mj-ea"/>
                <a:cs typeface="+mj-cs"/>
              </a:rPr>
              <a:t> مخزنة في أجهزة حاسوبية مرتبطة شبكيا أو مخزنة في أوعية حاسوبية محمولة </a:t>
            </a:r>
          </a:p>
          <a:p>
            <a:pPr algn="just">
              <a:lnSpc>
                <a:spcPct val="150000"/>
              </a:lnSpc>
              <a:buFont typeface="Wingdings" pitchFamily="2" charset="2"/>
              <a:buChar char="q"/>
            </a:pPr>
            <a:r>
              <a:rPr lang="ar-SA" sz="2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a typeface="+mj-ea"/>
                <a:cs typeface="+mj-cs"/>
              </a:rPr>
              <a:t> من اجل الاطلاع عليها ينبغي طباعتها على الورق أو قراءتها مباشرة على شاشة الحاسوب </a:t>
            </a:r>
          </a:p>
          <a:p>
            <a:pPr algn="just">
              <a:lnSpc>
                <a:spcPct val="150000"/>
              </a:lnSpc>
              <a:buFont typeface="Wingdings" pitchFamily="2" charset="2"/>
              <a:buChar char="q"/>
            </a:pPr>
            <a:r>
              <a:rPr lang="ar-SA" sz="2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a typeface="+mj-ea"/>
                <a:cs typeface="+mj-cs"/>
              </a:rPr>
              <a:t> هذه الوثيقة قد تكون ناتجة عن مسلسل إنتاج حاسوبي أو ناتجة عن مسلسل </a:t>
            </a:r>
            <a:r>
              <a:rPr lang="ar-SA" sz="24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a typeface="+mj-ea"/>
                <a:cs typeface="+mj-cs"/>
              </a:rPr>
              <a:t>رقمنة</a:t>
            </a:r>
            <a:r>
              <a:rPr lang="ar-SA" sz="2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a typeface="+mj-ea"/>
                <a:cs typeface="+mj-cs"/>
              </a:rPr>
              <a:t> لمعلومات أصلها مطبوع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85786" y="1000108"/>
            <a:ext cx="7772400" cy="1470025"/>
          </a:xfrm>
        </p:spPr>
        <p:style>
          <a:lnRef idx="2">
            <a:schemeClr val="accent2"/>
          </a:lnRef>
          <a:fillRef idx="1">
            <a:schemeClr val="lt1"/>
          </a:fillRef>
          <a:effectRef idx="0">
            <a:schemeClr val="accent2"/>
          </a:effectRef>
          <a:fontRef idx="minor">
            <a:schemeClr val="dk1"/>
          </a:fontRef>
        </p:style>
        <p:txBody>
          <a:bodyPr>
            <a:noAutofit/>
          </a:bodyPr>
          <a:lstStyle/>
          <a:p>
            <a:r>
              <a:rPr lang="ar-SA" sz="72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ما الفرق  بين :</a:t>
            </a:r>
            <a:endParaRPr lang="ar-SA" sz="72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3" name="عنوان فرعي 2"/>
          <p:cNvSpPr>
            <a:spLocks noGrp="1"/>
          </p:cNvSpPr>
          <p:nvPr>
            <p:ph type="subTitle" idx="1"/>
          </p:nvPr>
        </p:nvSpPr>
        <p:spPr>
          <a:xfrm>
            <a:off x="500034" y="3143248"/>
            <a:ext cx="7929618" cy="2857520"/>
          </a:xfrm>
        </p:spPr>
        <p:txBody>
          <a:bodyPr>
            <a:noAutofit/>
          </a:bodyPr>
          <a:lstStyle/>
          <a:p>
            <a:pPr algn="r">
              <a:buFont typeface="Wingdings" pitchFamily="2" charset="2"/>
              <a:buChar char="q"/>
            </a:pPr>
            <a:r>
              <a:rPr lang="ar-SA"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a typeface="+mj-ea"/>
                <a:cs typeface="+mj-cs"/>
              </a:rPr>
              <a:t> </a:t>
            </a:r>
            <a:r>
              <a:rPr lang="ar-SA" sz="36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mj-cs"/>
              </a:rPr>
              <a:t>الوثيقة الالكترونية </a:t>
            </a:r>
          </a:p>
          <a:p>
            <a:pPr algn="r">
              <a:buFont typeface="Wingdings" pitchFamily="2" charset="2"/>
              <a:buChar char="q"/>
            </a:pPr>
            <a:r>
              <a:rPr lang="ar-SA" sz="36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mj-cs"/>
              </a:rPr>
              <a:t> الوثيقة الرقمية </a:t>
            </a:r>
          </a:p>
          <a:p>
            <a:pPr algn="just">
              <a:buFont typeface="Wingdings" pitchFamily="2" charset="2"/>
              <a:buChar char="q"/>
            </a:pPr>
            <a:r>
              <a:rPr lang="ar-SA"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a typeface="+mj-ea"/>
                <a:cs typeface="+mj-cs"/>
              </a:rPr>
              <a:t> </a:t>
            </a:r>
            <a:r>
              <a:rPr lang="ar-SA" sz="36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mj-cs"/>
              </a:rPr>
              <a:t>مصادر المعلومات الالكترونية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571744"/>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ar-S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خصائص الوثيقة الالكترونية :</a:t>
            </a:r>
            <a:endParaRPr lang="ar-S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928802"/>
            <a:ext cx="9001188" cy="1643066"/>
          </a:xfrm>
        </p:spPr>
        <p:txBody>
          <a:bodyPr>
            <a:noAutofit/>
          </a:bodyPr>
          <a:lstStyle/>
          <a:p>
            <a: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المحور 4:</a:t>
            </a:r>
            <a:b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r>
            <a:b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ar-DZ" sz="5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أ</a:t>
            </a:r>
            <a:r>
              <a:rPr lang="ar-SA" sz="5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نماط  وأشكال </a:t>
            </a:r>
            <a:br>
              <a:rPr lang="ar-SA" sz="5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br>
            <a:r>
              <a:rPr lang="ar-SA" sz="5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المنشورات الالكترونية </a:t>
            </a:r>
            <a:endParaRPr lang="ar-SA" sz="5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الكتاب الالكتروني </a:t>
            </a:r>
            <a:endParaRPr lang="ar-SA"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2" descr="‫الكتاب‬‫اإللكتروني‬(E-Book)‫النشر‬ ‫نتاج‬ ‫هو‬‫اإللكترونى‬&#10;‫لمحتوى‬‫من‬ ‫يتكون‬‫وصور‬ ‫نصوص‬‫وقيديو‬‫ورسوم‬‫متحرك‬.&#10;‫وهو‬..."/>
          <p:cNvPicPr>
            <a:picLocks noGrp="1" noChangeAspect="1" noChangeArrowheads="1"/>
          </p:cNvPicPr>
          <p:nvPr>
            <p:ph idx="1"/>
          </p:nvPr>
        </p:nvPicPr>
        <p:blipFill>
          <a:blip r:embed="rId2"/>
          <a:srcRect t="26201"/>
          <a:stretch>
            <a:fillRect/>
          </a:stretch>
        </p:blipFill>
        <p:spPr bwMode="auto">
          <a:xfrm>
            <a:off x="0" y="1500174"/>
            <a:ext cx="9144000" cy="5357826"/>
          </a:xfrm>
          <a:prstGeom prst="rect">
            <a:avLst/>
          </a:prstGeom>
          <a:noFill/>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مميزات النشر الذاتي للكتب الإلكترونية &lt;ul&gt;&lt;li&gt;يحتفظ المؤلف بجميع حقوق النشر . &lt;/li&gt;&lt;/ul&gt;&lt;ul&gt;&lt;li&gt;يحدد المؤلف السعر الذي يرا..."/>
          <p:cNvPicPr>
            <a:picLocks noChangeAspect="1" noChangeArrowheads="1"/>
          </p:cNvPicPr>
          <p:nvPr/>
        </p:nvPicPr>
        <p:blipFill>
          <a:blip r:embed="rId2"/>
          <a:srcRect/>
          <a:stretch>
            <a:fillRect/>
          </a:stretch>
        </p:blipFill>
        <p:spPr bwMode="auto">
          <a:xfrm>
            <a:off x="3000364" y="0"/>
            <a:ext cx="6143636" cy="6858000"/>
          </a:xfrm>
          <a:prstGeom prst="rect">
            <a:avLst/>
          </a:prstGeom>
          <a:noFill/>
        </p:spPr>
      </p:pic>
      <p:pic>
        <p:nvPicPr>
          <p:cNvPr id="1028" name="Picture 4" descr="http://3.bp.blogspot.com/-o9UKMGwTGTE/Ua9oWUO47dI/AAAAAAAADF0/czCHx3sc2YU/s1600/self-publishing-300x210.png"/>
          <p:cNvPicPr>
            <a:picLocks noChangeAspect="1" noChangeArrowheads="1"/>
          </p:cNvPicPr>
          <p:nvPr/>
        </p:nvPicPr>
        <p:blipFill>
          <a:blip r:embed="rId3"/>
          <a:srcRect/>
          <a:stretch>
            <a:fillRect/>
          </a:stretch>
        </p:blipFill>
        <p:spPr bwMode="auto">
          <a:xfrm>
            <a:off x="0" y="2428868"/>
            <a:ext cx="3000364" cy="2500330"/>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290"/>
            <a:ext cx="8229600" cy="1143000"/>
          </a:xfrm>
          <a:solidFill>
            <a:schemeClr val="accent3">
              <a:lumMod val="40000"/>
              <a:lumOff val="60000"/>
            </a:schemeClr>
          </a:solidFill>
        </p:spPr>
        <p:txBody>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مراحل الحلقة الأولى من صناعة النشر </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عنصر نائب للمحتوى 3"/>
          <p:cNvGraphicFramePr>
            <a:graphicFrameLocks noGrp="1"/>
          </p:cNvGraphicFramePr>
          <p:nvPr>
            <p:ph idx="1"/>
          </p:nvPr>
        </p:nvGraphicFramePr>
        <p:xfrm>
          <a:off x="0" y="16002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الانتقادات &lt;ul&gt;&lt;li&gt;عدم المصداقية لدى الغالبية العظمى من القراء . &lt;/li&gt;&lt;/ul&gt;&lt;ul&gt;&lt;li&gt;يتحمل المؤلف أعباء إضافية تضاف إلى مهمة..."/>
          <p:cNvPicPr>
            <a:picLocks noChangeAspect="1" noChangeArrowheads="1"/>
          </p:cNvPicPr>
          <p:nvPr/>
        </p:nvPicPr>
        <p:blipFill>
          <a:blip r:embed="rId2"/>
          <a:srcRect/>
          <a:stretch>
            <a:fillRect/>
          </a:stretch>
        </p:blipFill>
        <p:spPr bwMode="auto">
          <a:xfrm>
            <a:off x="0" y="1"/>
            <a:ext cx="9144000" cy="4286256"/>
          </a:xfrm>
          <a:prstGeom prst="rect">
            <a:avLst/>
          </a:prstGeom>
          <a:noFill/>
        </p:spPr>
      </p:pic>
      <p:pic>
        <p:nvPicPr>
          <p:cNvPr id="5" name="Picture 2" descr="المكتبات والنشر الذاتي &lt;ul&gt;&lt;li&gt;ويبقى السؤال مثار بالنسبة للمكتبات : &lt;/li&gt;&lt;/ul&gt;&lt;ul&gt;&lt;li&gt;هل ستقتني الكتب الالكترونية المنشورة..."/>
          <p:cNvPicPr>
            <a:picLocks noChangeAspect="1" noChangeArrowheads="1"/>
          </p:cNvPicPr>
          <p:nvPr/>
        </p:nvPicPr>
        <p:blipFill>
          <a:blip r:embed="rId3"/>
          <a:srcRect b="50000"/>
          <a:stretch>
            <a:fillRect/>
          </a:stretch>
        </p:blipFill>
        <p:spPr bwMode="auto">
          <a:xfrm>
            <a:off x="0" y="4500547"/>
            <a:ext cx="9144000" cy="235745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2/ الدوريات والمجلات الالكترونية </a:t>
            </a:r>
            <a:endParaRPr lang="ar-SA" sz="54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pic>
        <p:nvPicPr>
          <p:cNvPr id="52226" name="Picture 2" descr="5-‫إلكترونيـــة‬ ‫والمجـالت‬ ‫الـدوريـات‬&#10;‫هى‬‫نسخة‬‫رقمية‬‫من‬‫المجلة‬‫أو‬‫الدورية‬‫المطبوعة‬‫وتعرف‬‫بأنها‬‫مرصد‬&#10;‫بيانات..."/>
          <p:cNvPicPr>
            <a:picLocks noChangeAspect="1" noChangeArrowheads="1"/>
          </p:cNvPicPr>
          <p:nvPr/>
        </p:nvPicPr>
        <p:blipFill>
          <a:blip r:embed="rId2"/>
          <a:srcRect t="21921" b="7619"/>
          <a:stretch>
            <a:fillRect/>
          </a:stretch>
        </p:blipFill>
        <p:spPr bwMode="auto">
          <a:xfrm>
            <a:off x="0" y="1571612"/>
            <a:ext cx="9144000" cy="5286388"/>
          </a:xfrm>
          <a:prstGeom prst="rect">
            <a:avLst/>
          </a:prstGeom>
          <a:noFill/>
        </p:spPr>
      </p:pic>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0"/>
            <a:ext cx="8229600" cy="1143000"/>
          </a:xfrm>
        </p:spPr>
        <p:txBody>
          <a:bodyPr>
            <a:normAutofit/>
          </a:bodyPr>
          <a:lstStyle/>
          <a:p>
            <a:r>
              <a:rPr lang="ar-SA" sz="60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3/ الصحافة الالكترونية </a:t>
            </a:r>
            <a:endParaRPr lang="ar-SA" sz="6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pic>
        <p:nvPicPr>
          <p:cNvPr id="5" name="Picture 2" descr="6-‫اإللكتـرونيـــة‬ ‫الصحافـــة‬&#10;‫الثانى‬ ‫المجال‬:‫و‬ ‫والمجالت‬ ‫للصحف‬ ‫إلكترونية‬ ‫وبوبات‬ ‫مواقع‬ ‫بناء‬‫ذلك‬&#10;‫ب‬ ‫ال..."/>
          <p:cNvPicPr>
            <a:picLocks noGrp="1" noChangeAspect="1" noChangeArrowheads="1"/>
          </p:cNvPicPr>
          <p:nvPr>
            <p:ph idx="1"/>
          </p:nvPr>
        </p:nvPicPr>
        <p:blipFill>
          <a:blip r:embed="rId2"/>
          <a:srcRect l="2352" t="20355" r="4780" b="9185"/>
          <a:stretch>
            <a:fillRect/>
          </a:stretch>
        </p:blipFill>
        <p:spPr bwMode="auto">
          <a:xfrm>
            <a:off x="0" y="4071942"/>
            <a:ext cx="9144000" cy="2786058"/>
          </a:xfrm>
          <a:prstGeom prst="rect">
            <a:avLst/>
          </a:prstGeom>
          <a:noFill/>
        </p:spPr>
      </p:pic>
      <p:pic>
        <p:nvPicPr>
          <p:cNvPr id="6" name="Picture 4" descr="6-‫اإللكتـرونيـــة‬ ‫الصحافـــة‬&#10;‫رئيسيين‬ ‫مجالين‬ ‫الى‬ ‫اإللكترونية‬ ‫الصحافة‬ ‫فى‬ ‫حدث‬ ‫الذى‬ ‫التطوير‬ ‫وينقسم‬:&#10;‫ا..."/>
          <p:cNvPicPr>
            <a:picLocks noChangeAspect="1" noChangeArrowheads="1"/>
          </p:cNvPicPr>
          <p:nvPr/>
        </p:nvPicPr>
        <p:blipFill>
          <a:blip r:embed="rId3"/>
          <a:srcRect l="3757" t="19512" r="3816"/>
          <a:stretch>
            <a:fillRect/>
          </a:stretch>
        </p:blipFill>
        <p:spPr bwMode="auto">
          <a:xfrm>
            <a:off x="0" y="1285860"/>
            <a:ext cx="9144000" cy="2714644"/>
          </a:xfrm>
          <a:prstGeom prst="rect">
            <a:avLst/>
          </a:prstGeom>
          <a:noFill/>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9144000" cy="1143000"/>
          </a:xfrm>
        </p:spPr>
        <p:style>
          <a:lnRef idx="2">
            <a:schemeClr val="accent2"/>
          </a:lnRef>
          <a:fillRef idx="1">
            <a:schemeClr val="lt1"/>
          </a:fillRef>
          <a:effectRef idx="0">
            <a:schemeClr val="accent2"/>
          </a:effectRef>
          <a:fontRef idx="minor">
            <a:schemeClr val="dk1"/>
          </a:fontRef>
        </p:style>
        <p:txBody>
          <a:bodyPr>
            <a:normAutofit/>
          </a:bodyPr>
          <a:lstStyle/>
          <a:p>
            <a:r>
              <a:rPr lang="ar-SA" sz="6600"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4/ الويكي</a:t>
            </a:r>
            <a:r>
              <a:rPr lang="fr-FR" sz="6600"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WIKI - </a:t>
            </a:r>
            <a:r>
              <a:rPr lang="ar-SA" sz="6600"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  </a:t>
            </a:r>
            <a:endParaRPr lang="ar-SA" sz="6600" b="1"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endParaRPr>
          </a:p>
        </p:txBody>
      </p:sp>
      <p:pic>
        <p:nvPicPr>
          <p:cNvPr id="4" name="Picture 2" descr="9-‫الــويــكيـــز‬Wikis&#10;‫موقع‬‫يتيح‬‫للمستخدم‬‫أن‬‫يضيف‬‫أو‬‫يعدل‬‫أو‬‫يمسح‬‫أى‬‫محتوى‬‫داخل‬&#10;‫صفحات‬‫الموقع‬,‫مع‬‫أمكانية..."/>
          <p:cNvPicPr>
            <a:picLocks noGrp="1" noChangeAspect="1" noChangeArrowheads="1"/>
          </p:cNvPicPr>
          <p:nvPr>
            <p:ph idx="1"/>
          </p:nvPr>
        </p:nvPicPr>
        <p:blipFill>
          <a:blip r:embed="rId2"/>
          <a:srcRect l="2598" t="21466" r="2598" b="7506"/>
          <a:stretch>
            <a:fillRect/>
          </a:stretch>
        </p:blipFill>
        <p:spPr bwMode="auto">
          <a:xfrm>
            <a:off x="0" y="1571612"/>
            <a:ext cx="9144000" cy="4857784"/>
          </a:xfrm>
          <a:prstGeom prst="rect">
            <a:avLst/>
          </a:prstGeom>
          <a:noFill/>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28728"/>
          </a:xfrm>
        </p:spPr>
        <p:style>
          <a:lnRef idx="3">
            <a:schemeClr val="lt1"/>
          </a:lnRef>
          <a:fillRef idx="1">
            <a:schemeClr val="accent3"/>
          </a:fillRef>
          <a:effectRef idx="1">
            <a:schemeClr val="accent3"/>
          </a:effectRef>
          <a:fontRef idx="minor">
            <a:schemeClr val="lt1"/>
          </a:fontRef>
        </p:style>
        <p:txBody>
          <a:bodyPr>
            <a:normAutofit/>
          </a:bodyPr>
          <a:lstStyle/>
          <a:p>
            <a:r>
              <a:rPr lang="ar-SA" sz="7200" b="1" dirty="0" smtClean="0">
                <a:ln w="12700">
                  <a:solidFill>
                    <a:schemeClr val="tx2">
                      <a:satMod val="155000"/>
                    </a:schemeClr>
                  </a:solidFill>
                  <a:prstDash val="solid"/>
                </a:ln>
                <a:solidFill>
                  <a:schemeClr val="accent5">
                    <a:lumMod val="60000"/>
                    <a:lumOff val="40000"/>
                  </a:schemeClr>
                </a:solidFill>
                <a:effectLst>
                  <a:outerShdw blurRad="38100" dist="38100" dir="2700000" algn="tl">
                    <a:srgbClr val="000000">
                      <a:alpha val="43137"/>
                    </a:srgbClr>
                  </a:outerShdw>
                </a:effectLst>
              </a:rPr>
              <a:t>نماذج عن الويكي </a:t>
            </a:r>
            <a:endParaRPr lang="ar-SA" sz="7200" b="1" dirty="0">
              <a:ln w="12700">
                <a:solidFill>
                  <a:schemeClr val="tx2">
                    <a:satMod val="155000"/>
                  </a:schemeClr>
                </a:solidFill>
                <a:prstDash val="solid"/>
              </a:ln>
              <a:solidFill>
                <a:schemeClr val="accent5">
                  <a:lumMod val="60000"/>
                  <a:lumOff val="40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endParaRPr lang="ar-SA"/>
          </a:p>
        </p:txBody>
      </p:sp>
      <p:pic>
        <p:nvPicPr>
          <p:cNvPr id="48132" name="Picture 4" descr="‫الموسوعة الحرة‬&#10;‫‪WIKIPEDIA‬‬&#10;&#10; "/>
          <p:cNvPicPr>
            <a:picLocks noChangeAspect="1" noChangeArrowheads="1"/>
          </p:cNvPicPr>
          <p:nvPr/>
        </p:nvPicPr>
        <p:blipFill>
          <a:blip r:embed="rId2"/>
          <a:srcRect/>
          <a:stretch>
            <a:fillRect/>
          </a:stretch>
        </p:blipFill>
        <p:spPr bwMode="auto">
          <a:xfrm>
            <a:off x="0" y="1500174"/>
            <a:ext cx="9144000" cy="535782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5/ </a:t>
            </a:r>
            <a:r>
              <a:rPr lang="ar-SA"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الخرائط الالكترونية وأنظمة المعلومات الجغرافية</a:t>
            </a:r>
            <a:endParaRPr lang="ar-SA"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54274" name="Picture 2" descr="7-‫المعلومات‬ ‫وأنظمة‬ ‫اإللكترونية‬ ‫الخرائط‬‫الجغراف‬‫ية‬&#10;‫الخرائط‬‫اإللكترونية‬‫هى‬‫خرائط‬‫جغرافية‬‫تم‬‫رقمنتها‬‫وتخزين..."/>
          <p:cNvPicPr>
            <a:picLocks noChangeAspect="1" noChangeArrowheads="1"/>
          </p:cNvPicPr>
          <p:nvPr/>
        </p:nvPicPr>
        <p:blipFill>
          <a:blip r:embed="rId2"/>
          <a:srcRect l="2351" t="18919" r="3604" b="5405"/>
          <a:stretch>
            <a:fillRect/>
          </a:stretch>
        </p:blipFill>
        <p:spPr bwMode="auto">
          <a:xfrm>
            <a:off x="0" y="1643050"/>
            <a:ext cx="9144000" cy="52149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7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6/ المدونات </a:t>
            </a:r>
            <a:endParaRPr lang="ar-SA" sz="7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4" name="Picture 4" descr="8-‫المـدونـــــــات‬Blogs&#10;‫المدونه‬‫هى‬‫موقع‬‫شخصى‬‫على‬‫شبكه‬‫اإلنترنت‬‫يقوم‬‫صاحبه‬‫بكتاب‬‫ه‬‫تدوينه‬&#10;‫فيه‬,‫والتدوينات‬..."/>
          <p:cNvPicPr>
            <a:picLocks noGrp="1" noChangeAspect="1" noChangeArrowheads="1"/>
          </p:cNvPicPr>
          <p:nvPr>
            <p:ph idx="1"/>
          </p:nvPr>
        </p:nvPicPr>
        <p:blipFill>
          <a:blip r:embed="rId2"/>
          <a:srcRect l="2343" t="16731"/>
          <a:stretch>
            <a:fillRect/>
          </a:stretch>
        </p:blipFill>
        <p:spPr bwMode="auto">
          <a:xfrm>
            <a:off x="0" y="1500174"/>
            <a:ext cx="9144000" cy="4786346"/>
          </a:xfrm>
          <a:prstGeom prst="rect">
            <a:avLst/>
          </a:prstGeom>
          <a:noFill/>
        </p:spPr>
      </p:pic>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14338"/>
            <a:ext cx="9144000" cy="1631976"/>
          </a:xfrm>
        </p:spPr>
        <p:style>
          <a:lnRef idx="2">
            <a:schemeClr val="accent2"/>
          </a:lnRef>
          <a:fillRef idx="1">
            <a:schemeClr val="lt1"/>
          </a:fillRef>
          <a:effectRef idx="0">
            <a:schemeClr val="accent2"/>
          </a:effectRef>
          <a:fontRef idx="minor">
            <a:schemeClr val="dk1"/>
          </a:fontRef>
        </p:style>
        <p:txBody>
          <a:bodyPr>
            <a:normAutofit/>
          </a:bodyPr>
          <a:lstStyle/>
          <a:p>
            <a:r>
              <a:rPr lang="ar-SA" sz="6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7/ شبكات التواصل الاجتماعي </a:t>
            </a:r>
            <a:endParaRPr lang="ar-SA" sz="6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56322" name="Picture 2" descr="10-‫اإلجتماعى‬ ‫التواصل‬ ‫شبكات‬:&#10;‫الفيس‬‫بوك‬Face Book&#10;‫تويتر‬Twitter&#10;‫لينكد‬‫ان‬Linked In&#10;‫يوتيوب‬You Tube&#10;‫جوجل‬‫بلس‬Go..."/>
          <p:cNvPicPr>
            <a:picLocks noChangeAspect="1" noChangeArrowheads="1"/>
          </p:cNvPicPr>
          <p:nvPr/>
        </p:nvPicPr>
        <p:blipFill>
          <a:blip r:embed="rId2"/>
          <a:srcRect l="4702" t="20355" r="3604" b="9185"/>
          <a:stretch>
            <a:fillRect/>
          </a:stretch>
        </p:blipFill>
        <p:spPr bwMode="auto">
          <a:xfrm>
            <a:off x="0" y="1428736"/>
            <a:ext cx="9144000" cy="542926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5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8/ نشر المحتوى من خلال مواقع الكترونية متخصصة </a:t>
            </a:r>
            <a:endParaRPr lang="ar-SA" sz="5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pic>
        <p:nvPicPr>
          <p:cNvPr id="57346" name="Picture 2" descr="11-‫متخصصة‬ ‫اإللكترونية‬ ‫مواقع‬ ‫خالل‬ ‫من‬ ‫المحتوى‬ ‫نشر‬&#10;‫ا‬ ‫اإللكترونية‬ ‫المواقع‬ ‫من‬ ‫ضخمة‬ ‫أعداد‬ ‫األنترنت‬ ‫..."/>
          <p:cNvPicPr>
            <a:picLocks noChangeAspect="1" noChangeArrowheads="1"/>
          </p:cNvPicPr>
          <p:nvPr/>
        </p:nvPicPr>
        <p:blipFill>
          <a:blip r:embed="rId2"/>
          <a:srcRect l="4702" t="20355" r="2429" b="7619"/>
          <a:stretch>
            <a:fillRect/>
          </a:stretch>
        </p:blipFill>
        <p:spPr bwMode="auto">
          <a:xfrm>
            <a:off x="0" y="1857364"/>
            <a:ext cx="9144000" cy="5000636"/>
          </a:xfrm>
          <a:prstGeom prst="rect">
            <a:avLst/>
          </a:prstGeom>
          <a:noFill/>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9/ تطبيقات محتوى المحمول </a:t>
            </a:r>
            <a:endParaRPr lang="ar-SA" sz="66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pic>
        <p:nvPicPr>
          <p:cNvPr id="59394" name="Picture 2" descr="14-‫المحمول‬ ‫محتوى‬ ‫تطبيقات‬:&#10;‫تصاعدت‬‫معدالت‬‫نمو‬‫محتوى‬&#10;‫المحمول‬‫بشكل‬‫غير‬‫مسبوق‬‫حيث‬&#10;‫حقق‬‫المحمول‬‫انتشارا‬‫واسع..."/>
          <p:cNvPicPr>
            <a:picLocks noChangeAspect="1" noChangeArrowheads="1"/>
          </p:cNvPicPr>
          <p:nvPr/>
        </p:nvPicPr>
        <p:blipFill>
          <a:blip r:embed="rId2"/>
          <a:srcRect t="18789"/>
          <a:stretch>
            <a:fillRect/>
          </a:stretch>
        </p:blipFill>
        <p:spPr bwMode="auto">
          <a:xfrm>
            <a:off x="0" y="1571612"/>
            <a:ext cx="9144000" cy="5286388"/>
          </a:xfrm>
          <a:prstGeom prst="rect">
            <a:avLst/>
          </a:prstGeom>
          <a:noFill/>
        </p:spPr>
      </p:pic>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290"/>
            <a:ext cx="8229600" cy="1143000"/>
          </a:xfrm>
          <a:solidFill>
            <a:schemeClr val="accent3">
              <a:lumMod val="40000"/>
              <a:lumOff val="60000"/>
            </a:schemeClr>
          </a:solidFill>
        </p:spPr>
        <p:txBody>
          <a:bodyPr/>
          <a:lstStyle/>
          <a:p>
            <a:r>
              <a:rPr lang="ar-SA"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مراحل الحلقة الثانية من صناعة النشر </a:t>
            </a:r>
            <a:endParaRPr lang="ar-SA"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aphicFrame>
        <p:nvGraphicFramePr>
          <p:cNvPr id="4" name="عنصر نائب للمحتوى 3"/>
          <p:cNvGraphicFramePr>
            <a:graphicFrameLocks noGrp="1"/>
          </p:cNvGraphicFramePr>
          <p:nvPr>
            <p:ph idx="1"/>
          </p:nvPr>
        </p:nvGraphicFramePr>
        <p:xfrm>
          <a:off x="0" y="1500174"/>
          <a:ext cx="9429784" cy="4954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10/ المناهج الدراسية الالكترونية </a:t>
            </a:r>
            <a:endParaRPr lang="ar-SA" sz="6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pic>
        <p:nvPicPr>
          <p:cNvPr id="50178" name="Picture 2" descr="3-‫إلكترونيــة‬ ‫مناهج‬ ‫إلى‬ ‫الدراسية‬ ‫المناهج‬ ‫تحويل‬&#10;‫أحدث‬‫طرق‬‫التحويل‬‫اإللكتروني‬‫للمناهج‬‫تقوم‬‫على‬‫تفتيت‬‫الم..."/>
          <p:cNvPicPr>
            <a:picLocks noChangeAspect="1" noChangeArrowheads="1"/>
          </p:cNvPicPr>
          <p:nvPr/>
        </p:nvPicPr>
        <p:blipFill>
          <a:blip r:embed="rId2"/>
          <a:srcRect l="3053" t="20355" r="4580" b="48329"/>
          <a:stretch>
            <a:fillRect/>
          </a:stretch>
        </p:blipFill>
        <p:spPr bwMode="auto">
          <a:xfrm>
            <a:off x="0" y="1643050"/>
            <a:ext cx="9144000" cy="2286016"/>
          </a:xfrm>
          <a:prstGeom prst="rect">
            <a:avLst/>
          </a:prstGeom>
          <a:noFill/>
        </p:spPr>
      </p:pic>
      <p:pic>
        <p:nvPicPr>
          <p:cNvPr id="50182" name="Picture 6" descr="نتيجة بحث الصور عن المناهج الدراسية الالكترونية الاماراتية"/>
          <p:cNvPicPr>
            <a:picLocks noChangeAspect="1" noChangeArrowheads="1"/>
          </p:cNvPicPr>
          <p:nvPr/>
        </p:nvPicPr>
        <p:blipFill>
          <a:blip r:embed="rId3"/>
          <a:srcRect t="18204"/>
          <a:stretch>
            <a:fillRect/>
          </a:stretch>
        </p:blipFill>
        <p:spPr bwMode="auto">
          <a:xfrm>
            <a:off x="0" y="4000504"/>
            <a:ext cx="4643438" cy="2857496"/>
          </a:xfrm>
          <a:prstGeom prst="rect">
            <a:avLst/>
          </a:prstGeom>
          <a:noFill/>
        </p:spPr>
      </p:pic>
      <p:sp>
        <p:nvSpPr>
          <p:cNvPr id="50184" name="AutoShape 8" descr="نتيجة بحث الصور عن المناهج الدراسية الالكترونية"/>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50186" name="Picture 10" descr="نتيجة بحث الصور عن المناهج الدراسية الالكترونية"/>
          <p:cNvPicPr>
            <a:picLocks noChangeAspect="1" noChangeArrowheads="1"/>
          </p:cNvPicPr>
          <p:nvPr/>
        </p:nvPicPr>
        <p:blipFill>
          <a:blip r:embed="rId4"/>
          <a:srcRect/>
          <a:stretch>
            <a:fillRect/>
          </a:stretch>
        </p:blipFill>
        <p:spPr bwMode="auto">
          <a:xfrm>
            <a:off x="4643438" y="3929066"/>
            <a:ext cx="4500562" cy="292893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290"/>
            <a:ext cx="8229600" cy="857256"/>
          </a:xfrm>
          <a:solidFill>
            <a:schemeClr val="accent3">
              <a:lumMod val="40000"/>
              <a:lumOff val="60000"/>
            </a:schemeClr>
          </a:solidFill>
        </p:spPr>
        <p:txBody>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مراحل الحلقة الثالثة من صناعة النشر </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عنصر نائب للمحتوى 3"/>
          <p:cNvGraphicFramePr>
            <a:graphicFrameLocks noGrp="1"/>
          </p:cNvGraphicFramePr>
          <p:nvPr>
            <p:ph idx="1"/>
          </p:nvPr>
        </p:nvGraphicFramePr>
        <p:xfrm>
          <a:off x="-714412" y="0"/>
          <a:ext cx="942981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قوس كبير أيمن 4"/>
          <p:cNvSpPr/>
          <p:nvPr/>
        </p:nvSpPr>
        <p:spPr>
          <a:xfrm rot="21220138">
            <a:off x="6414646" y="2441391"/>
            <a:ext cx="428628" cy="3643338"/>
          </a:xfrm>
          <a:prstGeom prst="rightBrace">
            <a:avLst>
              <a:gd name="adj1" fmla="val 124743"/>
              <a:gd name="adj2" fmla="val 43712"/>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928802"/>
            <a:ext cx="9001188" cy="1643066"/>
          </a:xfrm>
        </p:spPr>
        <p:txBody>
          <a:bodyPr>
            <a:noAutofit/>
          </a:bodyPr>
          <a:lstStyle/>
          <a:p>
            <a: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المحور </a:t>
            </a:r>
            <a: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a:t>
            </a:r>
            <a: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r>
            <a:b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r>
            <a:br>
              <a:rPr lang="ar-DZ" sz="8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ar-DZ" sz="5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النشر الالكتروني : مفاهيم</a:t>
            </a:r>
            <a:endParaRPr lang="ar-SA" sz="5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1755753"/>
          </a:xfrm>
          <a:solidFill>
            <a:schemeClr val="accent3">
              <a:lumMod val="60000"/>
              <a:lumOff val="40000"/>
            </a:schemeClr>
          </a:solidFill>
        </p:spPr>
        <p:txBody>
          <a:bodyPr>
            <a:normAutofit/>
          </a:bodyPr>
          <a:lstStyle/>
          <a:p>
            <a:r>
              <a:rPr lang="ar-SA" sz="6000" b="1" dirty="0" smtClean="0">
                <a:ln w="12700">
                  <a:solidFill>
                    <a:schemeClr val="tx2">
                      <a:satMod val="155000"/>
                    </a:schemeClr>
                  </a:solidFill>
                  <a:prstDash val="solid"/>
                </a:ln>
                <a:solidFill>
                  <a:srgbClr val="FFFF00"/>
                </a:solidFill>
                <a:effectLst>
                  <a:outerShdw blurRad="38100" dist="38100" dir="2700000" algn="tl">
                    <a:srgbClr val="000000">
                      <a:alpha val="43137"/>
                    </a:srgbClr>
                  </a:outerShdw>
                </a:effectLst>
              </a:rPr>
              <a:t>2/  ماهية النشر الالكتروني : </a:t>
            </a:r>
            <a:endParaRPr lang="ar-SA" sz="6000" b="1" dirty="0">
              <a:ln w="12700">
                <a:solidFill>
                  <a:schemeClr val="tx2">
                    <a:satMod val="155000"/>
                  </a:schemeClr>
                </a:solidFill>
                <a:prstDash val="solid"/>
              </a:ln>
              <a:solidFill>
                <a:srgbClr val="FFFF00"/>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428596" y="1785926"/>
            <a:ext cx="8358246" cy="4572032"/>
          </a:xfrm>
        </p:spPr>
        <p:txBody>
          <a:bodyPr>
            <a:normAutofit fontScale="92500" lnSpcReduction="20000"/>
          </a:bodyPr>
          <a:lstStyle/>
          <a:p>
            <a:pPr algn="just">
              <a:lnSpc>
                <a:spcPct val="150000"/>
              </a:lnSpc>
            </a:pPr>
            <a:r>
              <a:rPr lang="ar-SA" b="1" dirty="0" smtClean="0">
                <a:ln w="12700">
                  <a:solidFill>
                    <a:schemeClr val="tx2">
                      <a:satMod val="155000"/>
                    </a:schemeClr>
                  </a:solidFill>
                  <a:prstDash val="solid"/>
                </a:ln>
                <a:solidFill>
                  <a:srgbClr val="0070C0"/>
                </a:solidFill>
              </a:rPr>
              <a:t>يعرفه </a:t>
            </a:r>
            <a:r>
              <a:rPr lang="ar-SA" b="1" dirty="0" err="1" smtClean="0">
                <a:ln w="12700">
                  <a:solidFill>
                    <a:schemeClr val="tx2">
                      <a:satMod val="155000"/>
                    </a:schemeClr>
                  </a:solidFill>
                  <a:prstDash val="solid"/>
                </a:ln>
                <a:solidFill>
                  <a:srgbClr val="0070C0"/>
                </a:solidFill>
              </a:rPr>
              <a:t>د</a:t>
            </a:r>
            <a:r>
              <a:rPr lang="ar-SA" b="1" dirty="0" smtClean="0">
                <a:ln w="12700">
                  <a:solidFill>
                    <a:schemeClr val="tx2">
                      <a:satMod val="155000"/>
                    </a:schemeClr>
                  </a:solidFill>
                  <a:prstDash val="solid"/>
                </a:ln>
                <a:solidFill>
                  <a:srgbClr val="0070C0"/>
                </a:solidFill>
              </a:rPr>
              <a:t>/ شريف كامل شاهين بأنه </a:t>
            </a:r>
            <a:r>
              <a:rPr lang="ar-SA" b="1" dirty="0" smtClean="0">
                <a:ln w="12700">
                  <a:solidFill>
                    <a:schemeClr val="tx2">
                      <a:satMod val="155000"/>
                    </a:schemeClr>
                  </a:solidFill>
                  <a:prstDash val="solid"/>
                </a:ln>
                <a:solidFill>
                  <a:srgbClr val="FF0000"/>
                </a:solidFill>
              </a:rPr>
              <a:t>«عملية إصدار عمل مكتوب بالوسائل الإلكترونية، وخاصة الحاسب، سواء مباشرة أو من خلال شبكات الاتصال".</a:t>
            </a:r>
          </a:p>
          <a:p>
            <a:pPr algn="just">
              <a:lnSpc>
                <a:spcPct val="150000"/>
              </a:lnSpc>
            </a:pPr>
            <a:r>
              <a:rPr lang="ar-SA" b="1" dirty="0" smtClean="0">
                <a:ln w="12700">
                  <a:solidFill>
                    <a:schemeClr val="tx2">
                      <a:satMod val="155000"/>
                    </a:schemeClr>
                  </a:solidFill>
                  <a:prstDash val="solid"/>
                </a:ln>
                <a:solidFill>
                  <a:srgbClr val="0070C0"/>
                </a:solidFill>
              </a:rPr>
              <a:t>أما </a:t>
            </a:r>
            <a:r>
              <a:rPr lang="ar-SA" b="1" dirty="0" err="1" smtClean="0">
                <a:ln w="12700">
                  <a:solidFill>
                    <a:schemeClr val="tx2">
                      <a:satMod val="155000"/>
                    </a:schemeClr>
                  </a:solidFill>
                  <a:prstDash val="solid"/>
                </a:ln>
                <a:solidFill>
                  <a:srgbClr val="0070C0"/>
                </a:solidFill>
              </a:rPr>
              <a:t>د</a:t>
            </a:r>
            <a:r>
              <a:rPr lang="ar-SA" b="1" dirty="0" smtClean="0">
                <a:ln w="12700">
                  <a:solidFill>
                    <a:schemeClr val="tx2">
                      <a:satMod val="155000"/>
                    </a:schemeClr>
                  </a:solidFill>
                  <a:prstDash val="solid"/>
                </a:ln>
                <a:solidFill>
                  <a:srgbClr val="0070C0"/>
                </a:solidFill>
              </a:rPr>
              <a:t>/أبو بكر محمود </a:t>
            </a:r>
            <a:r>
              <a:rPr lang="ar-SA" b="1" dirty="0" err="1" smtClean="0">
                <a:ln w="12700">
                  <a:solidFill>
                    <a:schemeClr val="tx2">
                      <a:satMod val="155000"/>
                    </a:schemeClr>
                  </a:solidFill>
                  <a:prstDash val="solid"/>
                </a:ln>
                <a:solidFill>
                  <a:srgbClr val="0070C0"/>
                </a:solidFill>
              </a:rPr>
              <a:t>الهوش</a:t>
            </a:r>
            <a:r>
              <a:rPr lang="ar-SA" b="1" dirty="0" smtClean="0">
                <a:ln w="12700">
                  <a:solidFill>
                    <a:schemeClr val="tx2">
                      <a:satMod val="155000"/>
                    </a:schemeClr>
                  </a:solidFill>
                  <a:prstDash val="solid"/>
                </a:ln>
                <a:solidFill>
                  <a:srgbClr val="0070C0"/>
                </a:solidFill>
              </a:rPr>
              <a:t> في كتابه "التقنية الحديثة في المعلومات والمكتبات" بأن النشر الإلكتروني هو :</a:t>
            </a:r>
          </a:p>
          <a:p>
            <a:pPr algn="just">
              <a:lnSpc>
                <a:spcPct val="150000"/>
              </a:lnSpc>
            </a:pPr>
            <a:r>
              <a:rPr lang="ar-SA" b="1" dirty="0" smtClean="0">
                <a:ln w="12700">
                  <a:solidFill>
                    <a:schemeClr val="tx2">
                      <a:satMod val="155000"/>
                    </a:schemeClr>
                  </a:solidFill>
                  <a:prstDash val="solid"/>
                </a:ln>
                <a:solidFill>
                  <a:srgbClr val="0070C0"/>
                </a:solidFill>
              </a:rPr>
              <a:t> </a:t>
            </a:r>
            <a:r>
              <a:rPr lang="ar-SA" b="1" dirty="0" smtClean="0">
                <a:ln w="12700">
                  <a:solidFill>
                    <a:schemeClr val="tx2">
                      <a:satMod val="155000"/>
                    </a:schemeClr>
                  </a:solidFill>
                  <a:prstDash val="solid"/>
                </a:ln>
                <a:solidFill>
                  <a:srgbClr val="FF0000"/>
                </a:solidFill>
              </a:rPr>
              <a:t>«الاعتماد على التقنيات الحديثة وتقنيات الاتصالات بعيدة المدى في جميع الخطوات التي تنطوي عليها عمليات النشر.</a:t>
            </a:r>
          </a:p>
          <a:p>
            <a:pPr algn="just">
              <a:lnSpc>
                <a:spcPct val="160000"/>
              </a:lnSpc>
            </a:pPr>
            <a:endParaRPr lang="ar-SA" b="1" dirty="0">
              <a:ln w="12700">
                <a:solidFill>
                  <a:schemeClr val="tx2">
                    <a:satMod val="155000"/>
                  </a:schemeClr>
                </a:solidFill>
                <a:prstDash val="solid"/>
              </a:ln>
              <a:solidFill>
                <a:srgbClr val="002060"/>
              </a:solidFill>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just">
              <a:lnSpc>
                <a:spcPct val="160000"/>
              </a:lnSpc>
            </a:pPr>
            <a:r>
              <a:rPr lang="ar-SA" sz="3600" b="1" dirty="0" smtClean="0">
                <a:ln w="12700">
                  <a:solidFill>
                    <a:schemeClr val="tx2">
                      <a:satMod val="155000"/>
                    </a:schemeClr>
                  </a:solidFill>
                  <a:prstDash val="solid"/>
                </a:ln>
                <a:solidFill>
                  <a:srgbClr val="FF0000"/>
                </a:solidFill>
              </a:rPr>
              <a:t>كما يُعرِّفه  أيضا د/ أحمد بدر بأنه :</a:t>
            </a:r>
          </a:p>
          <a:p>
            <a:pPr algn="just">
              <a:lnSpc>
                <a:spcPct val="160000"/>
              </a:lnSpc>
            </a:pPr>
            <a:r>
              <a:rPr lang="ar-SA"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 </a:t>
            </a:r>
            <a:r>
              <a:rPr lang="ar-SA" b="1" dirty="0" smtClean="0">
                <a:ln w="12700">
                  <a:solidFill>
                    <a:schemeClr val="tx2">
                      <a:satMod val="155000"/>
                    </a:schemeClr>
                  </a:solidFill>
                  <a:prstDash val="solid"/>
                </a:ln>
                <a:solidFill>
                  <a:srgbClr val="002060"/>
                </a:solidFill>
              </a:rPr>
              <a:t>الاختزان الرقمي للمعلومات مع تطويعها وبثها وتوصيلها وعرضها إلكترونياً عبر شبكات الاتصال ، وهذه المعلومات قد تكون في شكل نصوص، أو صور، أو رسومات تتمُّ معالجتها آلياً ” . </a:t>
            </a:r>
          </a:p>
          <a:p>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ar-SA" sz="5400" b="1" kern="1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a:rPr>
              <a:t>التصور التاريخي للنشر الالكتروني</a:t>
            </a:r>
            <a:endParaRPr lang="ar-SA"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0" y="1600200"/>
            <a:ext cx="8686800" cy="4829196"/>
          </a:xfrm>
        </p:spPr>
        <p:txBody>
          <a:bodyPr>
            <a:normAutofit fontScale="25000" lnSpcReduction="20000"/>
          </a:bodyPr>
          <a:lstStyle/>
          <a:p>
            <a:pPr marL="174625" indent="-174625" algn="just">
              <a:lnSpc>
                <a:spcPct val="170000"/>
              </a:lnSpc>
              <a:buFontTx/>
              <a:buChar char="•"/>
            </a:pPr>
            <a:r>
              <a:rPr lang="ar-SA" altLang="zh-CN" sz="8000" dirty="0" smtClean="0">
                <a:ln w="12700">
                  <a:solidFill>
                    <a:schemeClr val="tx2">
                      <a:satMod val="155000"/>
                    </a:schemeClr>
                  </a:solidFill>
                  <a:prstDash val="solid"/>
                </a:ln>
                <a:solidFill>
                  <a:schemeClr val="tx2"/>
                </a:solidFill>
                <a:latin typeface="+mj-lt"/>
                <a:ea typeface="+mj-ea"/>
                <a:cs typeface="+mj-cs"/>
              </a:rPr>
              <a:t>يرى البعض أن النشر الالكتروني قد بدء أكاديميا خاصة على شبكات المعلومات بهدف تحقيق سهولة وفعالية الاتصال بين الأكاديميين حيث كان ينظر إليه باعتباره نمط جديداً لنشر الكتب والدوريات.</a:t>
            </a:r>
          </a:p>
          <a:p>
            <a:pPr marL="174625" indent="-174625" algn="just">
              <a:lnSpc>
                <a:spcPct val="170000"/>
              </a:lnSpc>
              <a:buFontTx/>
              <a:buChar char="•"/>
            </a:pPr>
            <a:r>
              <a:rPr lang="ar-SA" altLang="zh-CN" sz="8000" dirty="0" smtClean="0">
                <a:ln w="12700">
                  <a:solidFill>
                    <a:schemeClr val="tx2">
                      <a:satMod val="155000"/>
                    </a:schemeClr>
                  </a:solidFill>
                  <a:prstDash val="solid"/>
                </a:ln>
                <a:solidFill>
                  <a:schemeClr val="tx2"/>
                </a:solidFill>
                <a:latin typeface="+mj-lt"/>
                <a:ea typeface="+mj-ea"/>
                <a:cs typeface="+mj-cs"/>
              </a:rPr>
              <a:t> أما الفريق الأخر يرى أن النشر الالكتروني ظهر داخل الهيئات والشركات المسئولة عن شبكات الاتصالات والمنتجة لأقراص الليزر.</a:t>
            </a:r>
          </a:p>
          <a:p>
            <a:pPr marL="174625" indent="-174625" algn="just">
              <a:lnSpc>
                <a:spcPct val="170000"/>
              </a:lnSpc>
              <a:buFontTx/>
              <a:buChar char="•"/>
            </a:pPr>
            <a:r>
              <a:rPr lang="ar-SA" altLang="zh-CN" sz="8000" dirty="0" smtClean="0">
                <a:ln w="12700">
                  <a:solidFill>
                    <a:schemeClr val="tx2">
                      <a:satMod val="155000"/>
                    </a:schemeClr>
                  </a:solidFill>
                  <a:prstDash val="solid"/>
                </a:ln>
                <a:solidFill>
                  <a:schemeClr val="tx2"/>
                </a:solidFill>
                <a:latin typeface="+mj-lt"/>
                <a:ea typeface="+mj-ea"/>
                <a:cs typeface="+mj-cs"/>
              </a:rPr>
              <a:t>ولقد ساعدت في بروز النشر الالكتروني مجموعة من العوامل أبرزها:</a:t>
            </a:r>
          </a:p>
          <a:p>
            <a:pPr marL="574675" lvl="1" indent="-174625" algn="just">
              <a:lnSpc>
                <a:spcPct val="170000"/>
              </a:lnSpc>
              <a:buFont typeface="Wingdings" pitchFamily="2" charset="2"/>
              <a:buChar char="q"/>
            </a:pPr>
            <a:r>
              <a:rPr lang="ar-SA" altLang="zh-CN" sz="8000" dirty="0" smtClean="0">
                <a:ln w="12700">
                  <a:solidFill>
                    <a:schemeClr val="tx2">
                      <a:satMod val="155000"/>
                    </a:schemeClr>
                  </a:solidFill>
                  <a:prstDash val="solid"/>
                </a:ln>
                <a:solidFill>
                  <a:schemeClr val="tx2"/>
                </a:solidFill>
                <a:latin typeface="+mj-lt"/>
                <a:ea typeface="+mj-ea"/>
                <a:cs typeface="+mj-cs"/>
              </a:rPr>
              <a:t> توفر خدمات الحاسبات الآلية</a:t>
            </a:r>
          </a:p>
          <a:p>
            <a:pPr marL="574675" lvl="1" indent="-174625" algn="just">
              <a:lnSpc>
                <a:spcPct val="170000"/>
              </a:lnSpc>
              <a:buFont typeface="Wingdings" pitchFamily="2" charset="2"/>
              <a:buChar char="q"/>
            </a:pPr>
            <a:r>
              <a:rPr lang="ar-SA" altLang="zh-CN" sz="8000" dirty="0" smtClean="0">
                <a:ln w="12700">
                  <a:solidFill>
                    <a:schemeClr val="tx2">
                      <a:satMod val="155000"/>
                    </a:schemeClr>
                  </a:solidFill>
                  <a:prstDash val="solid"/>
                </a:ln>
                <a:solidFill>
                  <a:schemeClr val="tx2"/>
                </a:solidFill>
                <a:latin typeface="+mj-lt"/>
                <a:ea typeface="+mj-ea"/>
                <a:cs typeface="+mj-cs"/>
              </a:rPr>
              <a:t> الزيادة المطردة للقدرة الاحتوائية للحاسبات الآلية .</a:t>
            </a:r>
          </a:p>
          <a:p>
            <a:pPr marL="574675" lvl="1" indent="-174625" algn="just">
              <a:lnSpc>
                <a:spcPct val="170000"/>
              </a:lnSpc>
              <a:buFont typeface="Wingdings" pitchFamily="2" charset="2"/>
              <a:buChar char="q"/>
            </a:pPr>
            <a:r>
              <a:rPr lang="ar-SA" altLang="zh-CN" sz="8000" dirty="0" smtClean="0">
                <a:ln w="12700">
                  <a:solidFill>
                    <a:schemeClr val="tx2">
                      <a:satMod val="155000"/>
                    </a:schemeClr>
                  </a:solidFill>
                  <a:prstDash val="solid"/>
                </a:ln>
                <a:solidFill>
                  <a:schemeClr val="tx2"/>
                </a:solidFill>
                <a:latin typeface="+mj-lt"/>
                <a:ea typeface="+mj-ea"/>
                <a:cs typeface="+mj-cs"/>
              </a:rPr>
              <a:t> انخفاض تكلفة وسائل الاتصال وتكلفة نقل البيانات عبر أنحاء العالم. </a:t>
            </a:r>
          </a:p>
          <a:p>
            <a:pPr marL="574675" lvl="1" indent="-174625" algn="just">
              <a:lnSpc>
                <a:spcPct val="170000"/>
              </a:lnSpc>
              <a:buFont typeface="Wingdings" pitchFamily="2" charset="2"/>
              <a:buChar char="q"/>
            </a:pPr>
            <a:r>
              <a:rPr lang="ar-SA" altLang="zh-CN" sz="8000" dirty="0" smtClean="0">
                <a:ln w="12700">
                  <a:solidFill>
                    <a:schemeClr val="tx2">
                      <a:satMod val="155000"/>
                    </a:schemeClr>
                  </a:solidFill>
                  <a:prstDash val="solid"/>
                </a:ln>
                <a:solidFill>
                  <a:schemeClr val="tx2"/>
                </a:solidFill>
                <a:latin typeface="+mj-lt"/>
                <a:ea typeface="+mj-ea"/>
                <a:cs typeface="+mj-cs"/>
              </a:rPr>
              <a:t> ظهور العديد من البرامج التي تساعد المستفيدين على إجراء عمليات البحث المختلفة .</a:t>
            </a:r>
            <a:endParaRPr lang="ar-SA" sz="8000" dirty="0" smtClean="0">
              <a:ln w="12700">
                <a:solidFill>
                  <a:schemeClr val="tx2">
                    <a:satMod val="155000"/>
                  </a:schemeClr>
                </a:solidFill>
                <a:prstDash val="solid"/>
              </a:ln>
              <a:solidFill>
                <a:schemeClr val="tx2"/>
              </a:solidFill>
              <a:latin typeface="+mj-lt"/>
              <a:ea typeface="+mj-ea"/>
              <a:cs typeface="+mj-cs"/>
            </a:endParaRPr>
          </a:p>
          <a:p>
            <a:endParaRPr lang="ar-S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1371</TotalTime>
  <Words>1009</Words>
  <Application>Microsoft Office PowerPoint</Application>
  <PresentationFormat>عرض على الشاشة (3:4)‏</PresentationFormat>
  <Paragraphs>165</Paragraphs>
  <Slides>40</Slides>
  <Notes>0</Notes>
  <HiddenSlides>0</HiddenSlides>
  <MMClips>0</MMClips>
  <ScaleCrop>false</ScaleCrop>
  <HeadingPairs>
    <vt:vector size="4" baseType="variant">
      <vt:variant>
        <vt:lpstr>سمة</vt:lpstr>
      </vt:variant>
      <vt:variant>
        <vt:i4>1</vt:i4>
      </vt:variant>
      <vt:variant>
        <vt:lpstr>عناوين الشرائح</vt:lpstr>
      </vt:variant>
      <vt:variant>
        <vt:i4>40</vt:i4>
      </vt:variant>
    </vt:vector>
  </HeadingPairs>
  <TitlesOfParts>
    <vt:vector size="41" baseType="lpstr">
      <vt:lpstr>سمة Office</vt:lpstr>
      <vt:lpstr>1/ مفهوم النشر:</vt:lpstr>
      <vt:lpstr>حلقات صناعة النشر التقليدي</vt:lpstr>
      <vt:lpstr>مراحل الحلقة الأولى من صناعة النشر </vt:lpstr>
      <vt:lpstr>مراحل الحلقة الثانية من صناعة النشر </vt:lpstr>
      <vt:lpstr>مراحل الحلقة الثالثة من صناعة النشر </vt:lpstr>
      <vt:lpstr> المحور 2:  النشر الالكتروني : مفاهيم</vt:lpstr>
      <vt:lpstr>2/  ماهية النشر الالكتروني : </vt:lpstr>
      <vt:lpstr>الشريحة 8</vt:lpstr>
      <vt:lpstr>التصور التاريخي للنشر الالكتروني</vt:lpstr>
      <vt:lpstr>يمكن تقسيم مراحل تطور النشر الالكتروني إلى</vt:lpstr>
      <vt:lpstr>علاقة النشر المكتبي بالنشر الالكتروني </vt:lpstr>
      <vt:lpstr>أقسام النشر الالكتروني </vt:lpstr>
      <vt:lpstr>أهداف النشر الالكتروني </vt:lpstr>
      <vt:lpstr>مراحل التحول في النشر الالكتروني</vt:lpstr>
      <vt:lpstr>الشريحة 15</vt:lpstr>
      <vt:lpstr>ثالثاً : التسويق الالكتروني </vt:lpstr>
      <vt:lpstr>متطلبات صناعة النشر الإلكتروني</vt:lpstr>
      <vt:lpstr>مزايا وعيوب النشر الالكتروني</vt:lpstr>
      <vt:lpstr>الشريحة 19</vt:lpstr>
      <vt:lpstr>الشريحة 20</vt:lpstr>
      <vt:lpstr>أوجه المقارنة بين النشر التقليدي والنشر الالكتروني</vt:lpstr>
      <vt:lpstr> المحور 3  الوثائق الالكترونية :  المفهوم ، الخصائص ، والأنماط </vt:lpstr>
      <vt:lpstr>تعريف الوثيقة الالكترونية </vt:lpstr>
      <vt:lpstr>ما الفرق  بين :</vt:lpstr>
      <vt:lpstr>خصائص الوثيقة الالكترونية :</vt:lpstr>
      <vt:lpstr>الشريحة 26</vt:lpstr>
      <vt:lpstr> المحور 4:  أنماط  وأشكال  المنشورات الالكترونية </vt:lpstr>
      <vt:lpstr>1/ الكتاب الالكتروني </vt:lpstr>
      <vt:lpstr>الشريحة 29</vt:lpstr>
      <vt:lpstr>الشريحة 30</vt:lpstr>
      <vt:lpstr>2/ الدوريات والمجلات الالكترونية </vt:lpstr>
      <vt:lpstr>3/ الصحافة الالكترونية </vt:lpstr>
      <vt:lpstr>4/ الويكيWIKI -   </vt:lpstr>
      <vt:lpstr>نماذج عن الويكي </vt:lpstr>
      <vt:lpstr>5/ الخرائط الالكترونية وأنظمة المعلومات الجغرافية</vt:lpstr>
      <vt:lpstr>6/ المدونات </vt:lpstr>
      <vt:lpstr>7/ شبكات التواصل الاجتماعي </vt:lpstr>
      <vt:lpstr>8/ نشر المحتوى من خلال مواقع الكترونية متخصصة </vt:lpstr>
      <vt:lpstr>9/ تطبيقات محتوى المحمول </vt:lpstr>
      <vt:lpstr>10/ المناهج الدراسية الالكترونية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naas</dc:creator>
  <cp:lastModifiedBy>amari</cp:lastModifiedBy>
  <cp:revision>243</cp:revision>
  <dcterms:created xsi:type="dcterms:W3CDTF">2017-10-29T09:12:37Z</dcterms:created>
  <dcterms:modified xsi:type="dcterms:W3CDTF">2020-12-27T20:02:10Z</dcterms:modified>
</cp:coreProperties>
</file>