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B057-C236-43FF-BE89-692B77888C09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AAE8A-2D9B-4649-8401-733BA5911A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Exemple: inégalité de genre.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 smtClean="0"/>
              <a:t>Définition à retenir (source: </a:t>
            </a:r>
            <a:r>
              <a:rPr lang="fr-FR" sz="4000" b="1" dirty="0" err="1" smtClean="0"/>
              <a:t>ons</a:t>
            </a:r>
            <a:r>
              <a:rPr lang="fr-FR" sz="4000" b="1" dirty="0" smtClean="0"/>
              <a:t>)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fr-FR" dirty="0"/>
          </a:p>
          <a:p>
            <a:r>
              <a:rPr lang="fr-FR" b="1" dirty="0"/>
              <a:t>Taux d’activité</a:t>
            </a:r>
            <a:r>
              <a:rPr lang="fr-FR" dirty="0"/>
              <a:t> : rapport de la population active sur la population de 15 ans et +</a:t>
            </a:r>
          </a:p>
          <a:p>
            <a:r>
              <a:rPr lang="fr-FR" b="1" dirty="0"/>
              <a:t>Taux d’emploi</a:t>
            </a:r>
            <a:r>
              <a:rPr lang="fr-FR" dirty="0"/>
              <a:t> : rapport de la population occupée à la population en âge de travailler 15 ans et +</a:t>
            </a:r>
          </a:p>
          <a:p>
            <a:r>
              <a:rPr lang="fr-FR" b="1" dirty="0"/>
              <a:t>Taux de chômage</a:t>
            </a:r>
            <a:r>
              <a:rPr lang="fr-FR" dirty="0"/>
              <a:t> : rapport de la population en chômage à la population active.</a:t>
            </a:r>
          </a:p>
          <a:p>
            <a:r>
              <a:rPr lang="fr-FR" b="1" dirty="0"/>
              <a:t>Population active</a:t>
            </a:r>
            <a:r>
              <a:rPr lang="fr-FR" dirty="0"/>
              <a:t> : population qui travaille (occupée) + la population au chômage.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Le taux d’activité économique selon le genre en Algérie (source: </a:t>
            </a:r>
            <a:r>
              <a:rPr lang="fr-FR" sz="3200" dirty="0" err="1" smtClean="0"/>
              <a:t>ons</a:t>
            </a:r>
            <a:r>
              <a:rPr lang="fr-FR" sz="3200" dirty="0" smtClean="0"/>
              <a:t>.)</a:t>
            </a:r>
            <a:endParaRPr lang="fr-FR" sz="3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2000241"/>
          <a:ext cx="7758135" cy="3429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85"/>
                <a:gridCol w="705285"/>
                <a:gridCol w="705285"/>
                <a:gridCol w="705285"/>
                <a:gridCol w="705285"/>
                <a:gridCol w="705285"/>
                <a:gridCol w="705285"/>
                <a:gridCol w="705285"/>
                <a:gridCol w="705285"/>
                <a:gridCol w="705285"/>
                <a:gridCol w="705285"/>
              </a:tblGrid>
              <a:tr h="11430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Femmes%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13,9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14,2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14,2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15,8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16,6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14,9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16,4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16,6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Hommes%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68,7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68,9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65,3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67,8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69,5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66,2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66,8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66,6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66,3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tableau, montre le taux d’activité des femmes et des hommes en Algérie. </a:t>
            </a:r>
          </a:p>
          <a:p>
            <a:endParaRPr lang="fr-FR" dirty="0"/>
          </a:p>
          <a:p>
            <a:r>
              <a:rPr lang="fr-FR" dirty="0" smtClean="0"/>
              <a:t>Une grande différence: le taux d’activité des femmes est le tiers et parfois même le quart  de celui des hommes. Pourquoi cette différenciation?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103</Words>
  <Application>Microsoft Office PowerPoint</Application>
  <PresentationFormat>Affichage à l'écran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Exemple: inégalité de genre.</vt:lpstr>
      <vt:lpstr>Définition à retenir (source: ons)</vt:lpstr>
      <vt:lpstr>Le taux d’activité économique selon le genre en Algérie (source: ons.)</vt:lpstr>
      <vt:lpstr>Diapositive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7</cp:revision>
  <dcterms:created xsi:type="dcterms:W3CDTF">2020-03-24T22:28:14Z</dcterms:created>
  <dcterms:modified xsi:type="dcterms:W3CDTF">2020-03-24T22:41:22Z</dcterms:modified>
</cp:coreProperties>
</file>