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A0FC8-9659-4AD2-ACE0-737A4D2EC5A4}">
          <p14:sldIdLst>
            <p14:sldId id="262"/>
          </p14:sldIdLst>
        </p14:section>
        <p14:section name="Untitled Section" id="{DEEDFA6F-8E9B-4F2D-B0CB-79C5A00AF9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8" y="-8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F7DCFBF-63B1-47FE-AC64-C2E9253A88A6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D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393EC02-8ECC-46D3-A985-1659A832157B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617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3EC02-8ECC-46D3-A985-1659A832157B}" type="slidenum">
              <a:rPr lang="ar-DZ" smtClean="0"/>
              <a:t>1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27367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491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917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5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75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4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8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71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318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207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02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93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855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AD5-3535-45F6-952D-CC5346D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" y="711546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D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E6FCA-B59C-4306-B52E-FA6B2B67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8056" y="-1120977"/>
            <a:ext cx="16479036" cy="12687364"/>
          </a:xfrm>
        </p:spPr>
        <p:txBody>
          <a:bodyPr/>
          <a:lstStyle/>
          <a:p>
            <a:endParaRPr lang="ar-DZ" dirty="0"/>
          </a:p>
        </p:txBody>
      </p:sp>
      <p:pic>
        <p:nvPicPr>
          <p:cNvPr id="1026" name="Picture 2" descr="كتاب دون مقابل ، كتاب مفتوح, زاوية, نص, مستطيل png">
            <a:extLst>
              <a:ext uri="{FF2B5EF4-FFF2-40B4-BE49-F238E27FC236}">
                <a16:creationId xmlns:a16="http://schemas.microsoft.com/office/drawing/2014/main" id="{B329F697-BF08-4147-945E-5DE5184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773"/>
            <a:ext cx="10031104" cy="786953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C3B23-FBC2-43A0-BD29-F4566F067AC5}"/>
              </a:ext>
            </a:extLst>
          </p:cNvPr>
          <p:cNvSpPr txBox="1"/>
          <p:nvPr/>
        </p:nvSpPr>
        <p:spPr>
          <a:xfrm>
            <a:off x="723727" y="1160061"/>
            <a:ext cx="41137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FF0000"/>
                </a:solidFill>
                <a:effectLst/>
                <a:latin typeface="-apple-system"/>
              </a:rPr>
              <a:t>How to build a correct meaningful sentence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-apple-system"/>
            </a:endParaRPr>
          </a:p>
          <a:p>
            <a:r>
              <a:rPr lang="en-US" sz="2400" b="1" i="0" dirty="0">
                <a:solidFill>
                  <a:srgbClr val="0070C0"/>
                </a:solidFill>
                <a:effectLst/>
                <a:latin typeface="-apple-system"/>
              </a:rPr>
              <a:t>Any sentence is composed of a subject , a verb and a complement ( object, adverbial of place or time)</a:t>
            </a:r>
          </a:p>
          <a:p>
            <a:r>
              <a:rPr lang="en-US" sz="2400" b="1" dirty="0">
                <a:solidFill>
                  <a:srgbClr val="92D050"/>
                </a:solidFill>
                <a:latin typeface="-apple-system"/>
              </a:rPr>
              <a:t>For example:</a:t>
            </a:r>
          </a:p>
          <a:p>
            <a:r>
              <a:rPr lang="en-US" sz="2400" b="1" i="0" u="sng" dirty="0">
                <a:solidFill>
                  <a:srgbClr val="00B0F0"/>
                </a:solidFill>
                <a:effectLst/>
                <a:latin typeface="-apple-system"/>
              </a:rPr>
              <a:t>International law</a:t>
            </a:r>
            <a:r>
              <a:rPr lang="en-US" sz="2400" b="1" i="0" dirty="0">
                <a:solidFill>
                  <a:srgbClr val="00B0F0"/>
                </a:solidFill>
                <a:effectLst/>
                <a:latin typeface="-apple-system"/>
              </a:rPr>
              <a:t> </a:t>
            </a:r>
            <a:r>
              <a:rPr lang="en-US" sz="2400" b="1" i="0" u="sng" dirty="0">
                <a:solidFill>
                  <a:srgbClr val="00B0F0"/>
                </a:solidFill>
                <a:effectLst/>
                <a:latin typeface="-apple-system"/>
              </a:rPr>
              <a:t>is</a:t>
            </a:r>
          </a:p>
          <a:p>
            <a:r>
              <a:rPr lang="en-US" sz="2400" b="1" dirty="0">
                <a:solidFill>
                  <a:srgbClr val="00B0F0"/>
                </a:solidFill>
                <a:latin typeface="-apple-system"/>
              </a:rPr>
              <a:t>        1</a:t>
            </a:r>
          </a:p>
          <a:p>
            <a:r>
              <a:rPr lang="en-US" sz="2400" b="1" i="0" dirty="0">
                <a:solidFill>
                  <a:srgbClr val="00B0F0"/>
                </a:solidFill>
                <a:effectLst/>
                <a:latin typeface="-apple-system"/>
              </a:rPr>
              <a:t> </a:t>
            </a:r>
            <a:r>
              <a:rPr lang="en-US" sz="2400" b="1" i="0" u="sng" dirty="0">
                <a:solidFill>
                  <a:srgbClr val="00B0F0"/>
                </a:solidFill>
                <a:effectLst/>
                <a:latin typeface="-apple-system"/>
              </a:rPr>
              <a:t>composed</a:t>
            </a:r>
            <a:r>
              <a:rPr lang="en-US" sz="2400" b="1" i="0" dirty="0">
                <a:solidFill>
                  <a:srgbClr val="00B0F0"/>
                </a:solidFill>
                <a:effectLst/>
                <a:latin typeface="-apple-system"/>
              </a:rPr>
              <a:t> </a:t>
            </a:r>
            <a:r>
              <a:rPr lang="en-US" sz="2400" b="1" i="0" u="sng" dirty="0">
                <a:solidFill>
                  <a:srgbClr val="00B0F0"/>
                </a:solidFill>
                <a:effectLst/>
                <a:latin typeface="-apple-system"/>
              </a:rPr>
              <a:t>of customs and </a:t>
            </a:r>
          </a:p>
          <a:p>
            <a:r>
              <a:rPr lang="en-US" sz="2400" b="1" dirty="0">
                <a:solidFill>
                  <a:srgbClr val="00B0F0"/>
                </a:solidFill>
                <a:latin typeface="-apple-system"/>
              </a:rPr>
              <a:t>           2                3</a:t>
            </a:r>
          </a:p>
          <a:p>
            <a:r>
              <a:rPr lang="en-US" sz="2400" b="1" i="0" u="sng" dirty="0">
                <a:solidFill>
                  <a:srgbClr val="00B0F0"/>
                </a:solidFill>
                <a:effectLst/>
                <a:latin typeface="-apple-system"/>
              </a:rPr>
              <a:t>treaties.</a:t>
            </a:r>
          </a:p>
          <a:p>
            <a:r>
              <a:rPr lang="en-US" sz="2400" b="1" u="sng" dirty="0">
                <a:solidFill>
                  <a:srgbClr val="00B0F0"/>
                </a:solidFill>
                <a:latin typeface="-apple-system"/>
              </a:rPr>
              <a:t>   3</a:t>
            </a:r>
            <a:endParaRPr lang="en-US" sz="2400" b="1" i="0" u="sng" dirty="0">
              <a:solidFill>
                <a:srgbClr val="00B0F0"/>
              </a:solidFill>
              <a:effectLst/>
              <a:latin typeface="-apple-syste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7D059-E46D-4FD2-BAFA-74409017486C}"/>
              </a:ext>
            </a:extLst>
          </p:cNvPr>
          <p:cNvSpPr txBox="1"/>
          <p:nvPr/>
        </p:nvSpPr>
        <p:spPr>
          <a:xfrm>
            <a:off x="5410075" y="2483460"/>
            <a:ext cx="367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0" i="0" dirty="0">
                <a:solidFill>
                  <a:srgbClr val="000000"/>
                </a:solidFill>
                <a:effectLst/>
                <a:latin typeface="-apple-system"/>
              </a:rPr>
              <a:t>. </a:t>
            </a:r>
            <a:endParaRPr lang="en-US" sz="2400" b="0" i="0" dirty="0">
              <a:solidFill>
                <a:srgbClr val="414B52"/>
              </a:solidFill>
              <a:effectLst/>
              <a:latin typeface="proxima-nova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57889CE3-BA0C-FA75-E006-BAFC057CD8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7063297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9046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4934">
        <p15:prstTrans prst="pageCurlDouble"/>
        <p:sndAc>
          <p:stSnd>
            <p:snd r:embed="rId5" name="suction.wav"/>
          </p:stSnd>
        </p:sndAc>
      </p:transition>
    </mc:Choice>
    <mc:Fallback>
      <p:transition spd="slow" advTm="74934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796" x="3768725" y="6143625"/>
          <p14:tracePt t="6375" x="3176588" y="6780213"/>
          <p14:tracePt t="6384" x="3163888" y="6754813"/>
          <p14:tracePt t="6387" x="3151188" y="6716713"/>
          <p14:tracePt t="6392" x="3138488" y="6677025"/>
          <p14:tracePt t="6399" x="3125788" y="6638925"/>
          <p14:tracePt t="6405" x="3125788" y="6611938"/>
          <p14:tracePt t="6412" x="3113088" y="6586538"/>
          <p14:tracePt t="6419" x="3100388" y="6561138"/>
          <p14:tracePt t="6426" x="3086100" y="6535738"/>
          <p14:tracePt t="6433" x="3086100" y="6496050"/>
          <p14:tracePt t="6440" x="3086100" y="6483350"/>
          <p14:tracePt t="6449" x="3073400" y="6457950"/>
          <p14:tracePt t="6455" x="3073400" y="6432550"/>
          <p14:tracePt t="6462" x="3060700" y="6405563"/>
          <p14:tracePt t="6470" x="3060700" y="6354763"/>
          <p14:tracePt t="6476" x="3048000" y="6327775"/>
          <p14:tracePt t="6486" x="3048000" y="6302375"/>
          <p14:tracePt t="6491" x="3035300" y="6276975"/>
          <p14:tracePt t="6500" x="3022600" y="6251575"/>
          <p14:tracePt t="6505" x="3022600" y="6224588"/>
          <p14:tracePt t="6512" x="3022600" y="6186488"/>
          <p14:tracePt t="6519" x="3009900" y="6161088"/>
          <p14:tracePt t="6526" x="2995613" y="6148388"/>
          <p14:tracePt t="6533" x="2995613" y="6134100"/>
          <p14:tracePt t="6541" x="2995613" y="6108700"/>
          <p14:tracePt t="6549" x="2982913" y="6096000"/>
          <p14:tracePt t="6555" x="2982913" y="6083300"/>
          <p14:tracePt t="6563" x="2970213" y="6070600"/>
          <p14:tracePt t="6570" x="2970213" y="6057900"/>
          <p14:tracePt t="6577" x="2957513" y="6043613"/>
          <p14:tracePt t="6592" x="2944813" y="6030913"/>
          <p14:tracePt t="6601" x="2944813" y="6018213"/>
          <p14:tracePt t="6606" x="2944813" y="6005513"/>
          <p14:tracePt t="6613" x="2932113" y="5992813"/>
          <p14:tracePt t="6620" x="2932113" y="5980113"/>
          <p14:tracePt t="6628" x="2919413" y="5967413"/>
          <p14:tracePt t="6642" x="2919413" y="5954713"/>
          <p14:tracePt t="6649" x="2919413" y="5940425"/>
          <p14:tracePt t="6668" x="2919413" y="5927725"/>
          <p14:tracePt t="6670" x="2906713" y="5927725"/>
          <p14:tracePt t="6678" x="2906713" y="5915025"/>
          <p14:tracePt t="6700" x="2892425" y="5902325"/>
          <p14:tracePt t="6715" x="2892425" y="5889625"/>
          <p14:tracePt t="6743" x="2892425" y="5876925"/>
          <p14:tracePt t="6765" x="2879725" y="5876925"/>
          <p14:tracePt t="6832" x="2879725" y="5864225"/>
          <p14:tracePt t="7211" x="2828925" y="5824538"/>
          <p14:tracePt t="7219" x="2751138" y="5773738"/>
          <p14:tracePt t="7226" x="2686050" y="5746750"/>
          <p14:tracePt t="7239" x="2622550" y="5695950"/>
          <p14:tracePt t="7242" x="2570163" y="5643563"/>
          <p14:tracePt t="7247" x="2505075" y="5592763"/>
          <p14:tracePt t="7256" x="2441575" y="5527675"/>
          <p14:tracePt t="7262" x="2363788" y="5449888"/>
          <p14:tracePt t="7270" x="2298700" y="5386388"/>
          <p14:tracePt t="7276" x="2208213" y="5295900"/>
          <p14:tracePt t="7287" x="2117725" y="5165725"/>
          <p14:tracePt t="7293" x="2027238" y="5062538"/>
          <p14:tracePt t="7303" x="1898650" y="4908550"/>
          <p14:tracePt t="7307" x="1782763" y="4778375"/>
          <p14:tracePt t="7315" x="1692275" y="4687888"/>
          <p14:tracePt t="7323" x="1614488" y="4584700"/>
          <p14:tracePt t="7328" x="1549400" y="4494213"/>
          <p14:tracePt t="7337" x="1471613" y="4403725"/>
          <p14:tracePt t="7342" x="1433513" y="4313238"/>
          <p14:tracePt t="7354" x="1395413" y="4197350"/>
          <p14:tracePt t="7357" x="1355725" y="4094163"/>
          <p14:tracePt t="7364" x="1330325" y="4003675"/>
          <p14:tracePt t="7372" x="1304925" y="3925888"/>
          <p14:tracePt t="7380" x="1277938" y="3887788"/>
          <p14:tracePt t="7387" x="1277938" y="3848100"/>
          <p14:tracePt t="7393" x="1252538" y="3810000"/>
          <p14:tracePt t="7403" x="1239838" y="3784600"/>
          <p14:tracePt t="7409" x="1239838" y="3757613"/>
          <p14:tracePt t="7414" x="1214438" y="3732213"/>
          <p14:tracePt t="7420" x="1214438" y="3694113"/>
          <p14:tracePt t="7427" x="1187450" y="3654425"/>
          <p14:tracePt t="7434" x="1174750" y="3616325"/>
          <p14:tracePt t="7441" x="1162050" y="3563938"/>
          <p14:tracePt t="7451" x="1136650" y="3500438"/>
          <p14:tracePt t="7455" x="1136650" y="3460750"/>
          <p14:tracePt t="7462" x="1111250" y="3409950"/>
          <p14:tracePt t="7470" x="1098550" y="3344863"/>
          <p14:tracePt t="7476" x="1084263" y="3306763"/>
          <p14:tracePt t="7483" x="1071563" y="3254375"/>
          <p14:tracePt t="7490" x="1071563" y="3216275"/>
          <p14:tracePt t="7501" x="1058863" y="3176588"/>
          <p14:tracePt t="7505" x="1033463" y="3125788"/>
          <p14:tracePt t="7511" x="1020763" y="3086100"/>
          <p14:tracePt t="7521" x="1020763" y="3035300"/>
          <p14:tracePt t="7526" x="1008063" y="2995613"/>
          <p14:tracePt t="7534" x="993775" y="2957513"/>
          <p14:tracePt t="7541" x="993775" y="2919413"/>
          <p14:tracePt t="7551" x="993775" y="2867025"/>
          <p14:tracePt t="7554" x="981075" y="2828925"/>
          <p14:tracePt t="7562" x="981075" y="2789238"/>
          <p14:tracePt t="7569" x="981075" y="2751138"/>
          <p14:tracePt t="7576" x="981075" y="2711450"/>
          <p14:tracePt t="7584" x="981075" y="2673350"/>
          <p14:tracePt t="7591" x="981075" y="2647950"/>
          <p14:tracePt t="7601" x="1008063" y="2595563"/>
          <p14:tracePt t="7604" x="1020763" y="2557463"/>
          <p14:tracePt t="7612" x="1046163" y="2532063"/>
          <p14:tracePt t="7620" x="1058863" y="2505075"/>
          <p14:tracePt t="7626" x="1098550" y="2454275"/>
          <p14:tracePt t="7634" x="1111250" y="2414588"/>
          <p14:tracePt t="7640" x="1149350" y="2376488"/>
          <p14:tracePt t="7651" x="1162050" y="2338388"/>
          <p14:tracePt t="7655" x="1201738" y="2298700"/>
          <p14:tracePt t="7661" x="1214438" y="2273300"/>
          <p14:tracePt t="7669" x="1252538" y="2220913"/>
          <p14:tracePt t="7687" x="1304925" y="2157413"/>
          <p14:tracePt t="7690" x="1330325" y="2105025"/>
          <p14:tracePt t="7697" x="1382713" y="2079625"/>
          <p14:tracePt t="7704" x="1420813" y="2039938"/>
          <p14:tracePt t="7710" x="1485900" y="1989138"/>
          <p14:tracePt t="7717" x="1549400" y="1963738"/>
          <p14:tracePt t="7724" x="1614488" y="1911350"/>
          <p14:tracePt t="7733" x="1692275" y="1873250"/>
          <p14:tracePt t="7740" x="1770063" y="1820863"/>
          <p14:tracePt t="7748" x="1860550" y="1770063"/>
          <p14:tracePt t="7754" x="1936750" y="1717675"/>
          <p14:tracePt t="7761" x="2001838" y="1679575"/>
          <p14:tracePt t="7769" x="2039938" y="1639888"/>
          <p14:tracePt t="7775" x="2105025" y="1601788"/>
          <p14:tracePt t="7783" x="2130425" y="1589088"/>
          <p14:tracePt t="7791" x="2157413" y="1562100"/>
          <p14:tracePt t="7801" x="2182813" y="1549400"/>
          <p14:tracePt t="7805" x="2208213" y="1536700"/>
          <p14:tracePt t="7820" x="2233613" y="1536700"/>
          <p14:tracePt t="7827" x="2247900" y="1524000"/>
          <p14:tracePt t="7834" x="2260600" y="1524000"/>
          <p14:tracePt t="7841" x="2286000" y="1511300"/>
          <p14:tracePt t="7851" x="2298700" y="1511300"/>
          <p14:tracePt t="7854" x="2311400" y="1511300"/>
          <p14:tracePt t="7861" x="2324100" y="1511300"/>
          <p14:tracePt t="7870" x="2363788" y="1498600"/>
          <p14:tracePt t="7876" x="2376488" y="1498600"/>
          <p14:tracePt t="7884" x="2401888" y="1498600"/>
          <p14:tracePt t="7890" x="2414588" y="1498600"/>
          <p14:tracePt t="7898" x="2454275" y="1498600"/>
          <p14:tracePt t="7905" x="2466975" y="1498600"/>
          <p14:tracePt t="7911" x="2492375" y="1498600"/>
          <p14:tracePt t="7918" x="2505075" y="1498600"/>
          <p14:tracePt t="7926" x="2532063" y="1498600"/>
          <p14:tracePt t="7934" x="2557463" y="1511300"/>
          <p14:tracePt t="7940" x="2557463" y="1524000"/>
          <p14:tracePt t="7951" x="2582863" y="1524000"/>
          <p14:tracePt t="7955" x="2622550" y="1536700"/>
          <p14:tracePt t="7962" x="2635250" y="1549400"/>
          <p14:tracePt t="7971" x="2660650" y="1549400"/>
          <p14:tracePt t="7978" x="2686050" y="1549400"/>
          <p14:tracePt t="7984" x="2711450" y="1562100"/>
          <p14:tracePt t="7991" x="2725738" y="1576388"/>
          <p14:tracePt t="8001" x="2751138" y="1589088"/>
          <p14:tracePt t="8006" x="2776538" y="1589088"/>
          <p14:tracePt t="8013" x="2801938" y="1601788"/>
          <p14:tracePt t="8020" x="2816225" y="1614488"/>
          <p14:tracePt t="8028" x="2828925" y="1614488"/>
          <p14:tracePt t="8035" x="2867025" y="1627188"/>
          <p14:tracePt t="8041" x="2892425" y="1627188"/>
          <p14:tracePt t="8050" x="2919413" y="1639888"/>
          <p14:tracePt t="8055" x="2944813" y="1652588"/>
          <p14:tracePt t="8063" x="2970213" y="1652588"/>
          <p14:tracePt t="8070" x="3009900" y="1679575"/>
          <p14:tracePt t="8077" x="3035300" y="1692275"/>
          <p14:tracePt t="8084" x="3060700" y="1692275"/>
          <p14:tracePt t="8091" x="3086100" y="1704975"/>
          <p14:tracePt t="8101" x="3113088" y="1717675"/>
          <p14:tracePt t="8104" x="3151188" y="1730375"/>
          <p14:tracePt t="8112" x="3163888" y="1730375"/>
          <p14:tracePt t="8119" x="3176588" y="1730375"/>
          <p14:tracePt t="8125" x="3203575" y="1743075"/>
          <p14:tracePt t="8133" x="3228975" y="1755775"/>
          <p14:tracePt t="8140" x="3241675" y="1755775"/>
          <p14:tracePt t="8150" x="3254375" y="1755775"/>
          <p14:tracePt t="8154" x="3267075" y="1755775"/>
          <p14:tracePt t="8161" x="3267075" y="1770063"/>
          <p14:tracePt t="8169" x="3279775" y="1770063"/>
          <p14:tracePt t="8175" x="3294063" y="1782763"/>
          <p14:tracePt t="8190" x="3306763" y="1782763"/>
          <p14:tracePt t="8197" x="3306763" y="1795463"/>
          <p14:tracePt t="8204" x="3319463" y="1795463"/>
          <p14:tracePt t="8211" x="3332163" y="1795463"/>
          <p14:tracePt t="8226" x="3344863" y="1808163"/>
          <p14:tracePt t="8263" x="3344863" y="1820863"/>
          <p14:tracePt t="8341" x="3344863" y="1833563"/>
          <p14:tracePt t="8406" x="3344863" y="1846263"/>
          <p14:tracePt t="8427" x="3357563" y="1846263"/>
          <p14:tracePt t="8434" x="3370263" y="1846263"/>
          <p14:tracePt t="8442" x="3384550" y="1846263"/>
          <p14:tracePt t="8453" x="3460750" y="1833563"/>
          <p14:tracePt t="8457" x="3538538" y="1833563"/>
          <p14:tracePt t="8462" x="3616325" y="1820863"/>
          <p14:tracePt t="8471" x="3668713" y="1820863"/>
          <p14:tracePt t="8477" x="3706813" y="1808163"/>
          <p14:tracePt t="8486" x="3744913" y="1808163"/>
          <p14:tracePt t="8493" x="3771900" y="1808163"/>
          <p14:tracePt t="8499" x="3797300" y="1808163"/>
          <p14:tracePt t="8506" x="3822700" y="1795463"/>
          <p14:tracePt t="8513" x="3835400" y="1795463"/>
          <p14:tracePt t="8520" x="3862388" y="1795463"/>
          <p14:tracePt t="8526" x="3887788" y="1782763"/>
          <p14:tracePt t="8536" x="3900488" y="1782763"/>
          <p14:tracePt t="8541" x="3913188" y="1782763"/>
          <p14:tracePt t="8548" x="3938588" y="1782763"/>
          <p14:tracePt t="8556" x="3965575" y="1782763"/>
          <p14:tracePt t="8562" x="3978275" y="1782763"/>
          <p14:tracePt t="8570" x="3990975" y="1782763"/>
          <p14:tracePt t="8576" x="4016375" y="1782763"/>
          <p14:tracePt t="8587" x="4029075" y="1782763"/>
          <p14:tracePt t="8597" x="4041775" y="1782763"/>
          <p14:tracePt t="8605" x="4081463" y="1782763"/>
          <p14:tracePt t="8626" x="4094163" y="1782763"/>
          <p14:tracePt t="8790" x="4068763" y="1782763"/>
          <p14:tracePt t="8796" x="4029075" y="1795463"/>
          <p14:tracePt t="8805" x="3951288" y="1820863"/>
          <p14:tracePt t="8812" x="3862388" y="1846263"/>
          <p14:tracePt t="8817" x="3771900" y="1860550"/>
          <p14:tracePt t="8826" x="3694113" y="1873250"/>
          <p14:tracePt t="8832" x="3616325" y="1898650"/>
          <p14:tracePt t="8840" x="3563938" y="1924050"/>
          <p14:tracePt t="8845" x="3500438" y="1949450"/>
          <p14:tracePt t="8855" x="3448050" y="1963738"/>
          <p14:tracePt t="8860" x="3409950" y="1976438"/>
          <p14:tracePt t="8871" x="3357563" y="1976438"/>
          <p14:tracePt t="8875" x="3306763" y="2001838"/>
          <p14:tracePt t="8882" x="3267075" y="2014538"/>
          <p14:tracePt t="8890" x="3228975" y="2027238"/>
          <p14:tracePt t="8895" x="3203575" y="2027238"/>
          <p14:tracePt t="8904" x="3163888" y="2027238"/>
          <p14:tracePt t="8910" x="3125788" y="2039938"/>
          <p14:tracePt t="8922" x="3086100" y="2039938"/>
          <p14:tracePt t="8926" x="3060700" y="2054225"/>
          <p14:tracePt t="8936" x="3022600" y="2066925"/>
          <p14:tracePt t="8940" x="2957513" y="2079625"/>
          <p14:tracePt t="8946" x="2932113" y="2079625"/>
          <p14:tracePt t="8954" x="2892425" y="2092325"/>
          <p14:tracePt t="8961" x="2854325" y="2092325"/>
          <p14:tracePt t="8969" x="2828925" y="2092325"/>
          <p14:tracePt t="8974" x="2801938" y="2105025"/>
          <p14:tracePt t="8984" x="2776538" y="2105025"/>
          <p14:tracePt t="8989" x="2738438" y="2117725"/>
          <p14:tracePt t="8997" x="2711450" y="2117725"/>
          <p14:tracePt t="9005" x="2686050" y="2130425"/>
          <p14:tracePt t="9011" x="2660650" y="2144713"/>
          <p14:tracePt t="9020" x="2635250" y="2144713"/>
          <p14:tracePt t="9026" x="2608263" y="2144713"/>
          <p14:tracePt t="9034" x="2582863" y="2157413"/>
          <p14:tracePt t="9040" x="2570163" y="2170113"/>
          <p14:tracePt t="9050" x="2544763" y="2170113"/>
          <p14:tracePt t="9054" x="2505075" y="2170113"/>
          <p14:tracePt t="9061" x="2466975" y="2182813"/>
          <p14:tracePt t="9069" x="2441575" y="2182813"/>
          <p14:tracePt t="9076" x="2414588" y="2195513"/>
          <p14:tracePt t="9084" x="2389188" y="2195513"/>
          <p14:tracePt t="9090" x="2351088" y="2208213"/>
          <p14:tracePt t="9101" x="2311400" y="2220913"/>
          <p14:tracePt t="9105" x="2286000" y="2220913"/>
          <p14:tracePt t="9111" x="2247900" y="2220913"/>
          <p14:tracePt t="9120" x="2220913" y="2220913"/>
          <p14:tracePt t="9126" x="2208213" y="2220913"/>
          <p14:tracePt t="9134" x="2195513" y="2233613"/>
          <p14:tracePt t="9141" x="2170113" y="2233613"/>
          <p14:tracePt t="9151" x="2170113" y="2247900"/>
          <p14:tracePt t="9155" x="2157413" y="2247900"/>
          <p14:tracePt t="9166" x="2144713" y="2247900"/>
          <p14:tracePt t="9177" x="2130425" y="2247900"/>
          <p14:tracePt t="9199" x="2117725" y="2247900"/>
          <p14:tracePt t="9418" x="2170113" y="2247900"/>
          <p14:tracePt t="9428" x="2208213" y="2247900"/>
          <p14:tracePt t="9435" x="2247900" y="2233613"/>
          <p14:tracePt t="9441" x="2286000" y="2220913"/>
          <p14:tracePt t="9448" x="2324100" y="2220913"/>
          <p14:tracePt t="9456" x="2351088" y="2208213"/>
          <p14:tracePt t="9463" x="2376488" y="2208213"/>
          <p14:tracePt t="9470" x="2414588" y="2208213"/>
          <p14:tracePt t="9477" x="2454275" y="2195513"/>
          <p14:tracePt t="9487" x="2466975" y="2182813"/>
          <p14:tracePt t="9492" x="2492375" y="2182813"/>
          <p14:tracePt t="9499" x="2517775" y="2170113"/>
          <p14:tracePt t="9506" x="2557463" y="2170113"/>
          <p14:tracePt t="9512" x="2595563" y="2170113"/>
          <p14:tracePt t="9520" x="2622550" y="2157413"/>
          <p14:tracePt t="9526" x="2647950" y="2144713"/>
          <p14:tracePt t="9538" x="2673350" y="2144713"/>
          <p14:tracePt t="9541" x="2698750" y="2144713"/>
          <p14:tracePt t="9547" x="2725738" y="2144713"/>
          <p14:tracePt t="9556" x="2763838" y="2144713"/>
          <p14:tracePt t="9561" x="2789238" y="2144713"/>
          <p14:tracePt t="9570" x="2816225" y="2130425"/>
          <p14:tracePt t="9575" x="2828925" y="2130425"/>
          <p14:tracePt t="9587" x="2854325" y="2130425"/>
          <p14:tracePt t="9590" x="2879725" y="2130425"/>
          <p14:tracePt t="9597" x="2892425" y="2117725"/>
          <p14:tracePt t="9604" x="2906713" y="2117725"/>
          <p14:tracePt t="9610" x="2919413" y="2117725"/>
          <p14:tracePt t="9621" x="2957513" y="2117725"/>
          <p14:tracePt t="9636" x="2970213" y="2105025"/>
          <p14:tracePt t="9640" x="3009900" y="2105025"/>
          <p14:tracePt t="9647" x="3022600" y="2105025"/>
          <p14:tracePt t="9654" x="3035300" y="2105025"/>
          <p14:tracePt t="9661" x="3048000" y="2105025"/>
          <p14:tracePt t="9675" x="3100388" y="2105025"/>
          <p14:tracePt t="9687" x="3113088" y="2105025"/>
          <p14:tracePt t="9690" x="3138488" y="2092325"/>
          <p14:tracePt t="9697" x="3163888" y="2092325"/>
          <p14:tracePt t="9704" x="3189288" y="2092325"/>
          <p14:tracePt t="9711" x="3216275" y="2092325"/>
          <p14:tracePt t="9719" x="3241675" y="2092325"/>
          <p14:tracePt t="9725" x="3254375" y="2092325"/>
          <p14:tracePt t="9732" x="3294063" y="2092325"/>
          <p14:tracePt t="9740" x="3319463" y="2092325"/>
          <p14:tracePt t="9745" x="3370263" y="2092325"/>
          <p14:tracePt t="9754" x="3409950" y="2092325"/>
          <p14:tracePt t="9759" x="3435350" y="2079625"/>
          <p14:tracePt t="9771" x="3473450" y="2079625"/>
          <p14:tracePt t="9774" x="3500438" y="2079625"/>
          <p14:tracePt t="9781" x="3525838" y="2079625"/>
          <p14:tracePt t="9789" x="3563938" y="2079625"/>
          <p14:tracePt t="9795" x="3590925" y="2079625"/>
          <p14:tracePt t="9804" x="3629025" y="2079625"/>
          <p14:tracePt t="9809" x="3668713" y="2066925"/>
          <p14:tracePt t="9821" x="3706813" y="2066925"/>
          <p14:tracePt t="9825" x="3732213" y="2054225"/>
          <p14:tracePt t="9831" x="3771900" y="2054225"/>
          <p14:tracePt t="9839" x="3797300" y="2039938"/>
          <p14:tracePt t="9844" x="3822700" y="2039938"/>
          <p14:tracePt t="9853" x="3848100" y="2039938"/>
          <p14:tracePt t="9859" x="3862388" y="2039938"/>
          <p14:tracePt t="9871" x="3900488" y="2039938"/>
          <p14:tracePt t="9881" x="3913188" y="2039938"/>
          <p14:tracePt t="9889" x="3925888" y="2039938"/>
          <p14:tracePt t="9919" x="3938588" y="2039938"/>
          <p14:tracePt t="9939" x="3951288" y="2039938"/>
          <p14:tracePt t="10243" x="3938588" y="2039938"/>
          <p14:tracePt t="10294" x="3925888" y="2039938"/>
          <p14:tracePt t="10317" x="3925888" y="2054225"/>
          <p14:tracePt t="10338" x="3913188" y="2066925"/>
          <p14:tracePt t="10345" x="3900488" y="2066925"/>
          <p14:tracePt t="10354" x="3887788" y="2079625"/>
          <p14:tracePt t="10363" x="3848100" y="2092325"/>
          <p14:tracePt t="10367" x="3822700" y="2105025"/>
          <p14:tracePt t="10375" x="3771900" y="2130425"/>
          <p14:tracePt t="10388" x="3744913" y="2144713"/>
          <p14:tracePt t="10392" x="3706813" y="2170113"/>
          <p14:tracePt t="10397" x="3681413" y="2182813"/>
          <p14:tracePt t="10406" x="3654425" y="2182813"/>
          <p14:tracePt t="10413" x="3629025" y="2195513"/>
          <p14:tracePt t="10420" x="3603625" y="2208213"/>
          <p14:tracePt t="10425" x="3590925" y="2208213"/>
          <p14:tracePt t="10437" x="3563938" y="2220913"/>
          <p14:tracePt t="10441" x="3538538" y="2233613"/>
          <p14:tracePt t="10447" x="3513138" y="2233613"/>
          <p14:tracePt t="10456" x="3487738" y="2247900"/>
          <p14:tracePt t="10462" x="3460750" y="2247900"/>
          <p14:tracePt t="10470" x="3435350" y="2260600"/>
          <p14:tracePt t="10476" x="3409950" y="2273300"/>
          <p14:tracePt t="10487" x="3370263" y="2286000"/>
          <p14:tracePt t="10490" x="3319463" y="2286000"/>
          <p14:tracePt t="10497" x="3279775" y="2298700"/>
          <p14:tracePt t="10505" x="3241675" y="2311400"/>
          <p14:tracePt t="10510" x="3203575" y="2324100"/>
          <p14:tracePt t="10520" x="3163888" y="2324100"/>
          <p14:tracePt t="10526" x="3125788" y="2351088"/>
          <p14:tracePt t="10537" x="3086100" y="2363788"/>
          <p14:tracePt t="10541" x="3035300" y="2376488"/>
          <p14:tracePt t="10547" x="2995613" y="2401888"/>
          <p14:tracePt t="10556" x="2957513" y="2414588"/>
          <p14:tracePt t="10560" x="2932113" y="2427288"/>
          <p14:tracePt t="10570" x="2892425" y="2454275"/>
          <p14:tracePt t="10576" x="2854325" y="2479675"/>
          <p14:tracePt t="10587" x="2828925" y="2479675"/>
          <p14:tracePt t="10591" x="2801938" y="2505075"/>
          <p14:tracePt t="10597" x="2776538" y="2505075"/>
          <p14:tracePt t="10604" x="2738438" y="2517775"/>
          <p14:tracePt t="10609" x="2711450" y="2532063"/>
          <p14:tracePt t="10616" x="2686050" y="2544763"/>
          <p14:tracePt t="10624" x="2660650" y="2544763"/>
          <p14:tracePt t="10633" x="2635250" y="2557463"/>
          <p14:tracePt t="10637" x="2595563" y="2582863"/>
          <p14:tracePt t="10646" x="2557463" y="2582863"/>
          <p14:tracePt t="10653" x="2532063" y="2608263"/>
          <p14:tracePt t="10660" x="2492375" y="2622550"/>
          <p14:tracePt t="10669" x="2466975" y="2635250"/>
          <p14:tracePt t="10675" x="2427288" y="2647950"/>
          <p14:tracePt t="10683" x="2401888" y="2660650"/>
          <p14:tracePt t="10689" x="2363788" y="2673350"/>
          <p14:tracePt t="10697" x="2338388" y="2686050"/>
          <p14:tracePt t="10703" x="2311400" y="2698750"/>
          <p14:tracePt t="10711" x="2286000" y="2711450"/>
          <p14:tracePt t="10718" x="2260600" y="2711450"/>
          <p14:tracePt t="10725" x="2233613" y="2725738"/>
          <p14:tracePt t="10733" x="2208213" y="2738438"/>
          <p14:tracePt t="10738" x="2182813" y="2738438"/>
          <p14:tracePt t="10746" x="2157413" y="2751138"/>
          <p14:tracePt t="10753" x="2130425" y="2751138"/>
          <p14:tracePt t="10760" x="2117725" y="2763838"/>
          <p14:tracePt t="10768" x="2092325" y="2763838"/>
          <p14:tracePt t="10774" x="2066925" y="2763838"/>
          <p14:tracePt t="10783" x="2027238" y="2776538"/>
          <p14:tracePt t="10789" x="2001838" y="2789238"/>
          <p14:tracePt t="10800" x="1989138" y="2789238"/>
          <p14:tracePt t="10804" x="1976438" y="2801938"/>
          <p14:tracePt t="10811" x="1936750" y="2801938"/>
          <p14:tracePt t="10819" x="1924050" y="2801938"/>
          <p14:tracePt t="10834" x="1898650" y="2816225"/>
          <p14:tracePt t="10842" x="1885950" y="2816225"/>
          <p14:tracePt t="10849" x="1873250" y="2816225"/>
          <p14:tracePt t="10855" x="1846263" y="2828925"/>
          <p14:tracePt t="10864" x="1833563" y="2828925"/>
          <p14:tracePt t="10872" x="1820863" y="2828925"/>
          <p14:tracePt t="10878" x="1808163" y="2828925"/>
          <p14:tracePt t="10886" x="1782763" y="2841625"/>
          <p14:tracePt t="10900" x="1755775" y="2841625"/>
          <p14:tracePt t="10907" x="1743075" y="2841625"/>
          <p14:tracePt t="10917" x="1730375" y="2841625"/>
          <p14:tracePt t="10921" x="1717675" y="2854325"/>
          <p14:tracePt t="10937" x="1679575" y="2854325"/>
          <p14:tracePt t="10943" x="1665288" y="2854325"/>
          <p14:tracePt t="10951" x="1652588" y="2854325"/>
          <p14:tracePt t="10956" x="1639888" y="2854325"/>
          <p14:tracePt t="10964" x="1627188" y="2854325"/>
          <p14:tracePt t="10970" x="1614488" y="2854325"/>
          <p14:tracePt t="10978" x="1601788" y="2854325"/>
          <p14:tracePt t="10985" x="1576388" y="2854325"/>
          <p14:tracePt t="11001" x="1562100" y="2854325"/>
          <p14:tracePt t="11006" x="1536700" y="2854325"/>
          <p14:tracePt t="11013" x="1524000" y="2854325"/>
          <p14:tracePt t="11020" x="1511300" y="2854325"/>
          <p14:tracePt t="11028" x="1498600" y="2854325"/>
          <p14:tracePt t="11036" x="1471613" y="2854325"/>
          <p14:tracePt t="11042" x="1458913" y="2854325"/>
          <p14:tracePt t="11051" x="1446213" y="2854325"/>
          <p14:tracePt t="11058" x="1420813" y="2854325"/>
          <p14:tracePt t="11068" x="1395413" y="2854325"/>
          <p14:tracePt t="11080" x="1368425" y="2854325"/>
          <p14:tracePt t="11095" x="1355725" y="2854325"/>
          <p14:tracePt t="11118" x="1343025" y="2854325"/>
          <p14:tracePt t="11155" x="1330325" y="2854325"/>
          <p14:tracePt t="11243" x="1330325" y="2841625"/>
          <p14:tracePt t="11306" x="1330325" y="2828925"/>
          <p14:tracePt t="11372" x="1343025" y="2828925"/>
          <p14:tracePt t="11378" x="1343025" y="2816225"/>
          <p14:tracePt t="11389" x="1368425" y="2816225"/>
          <p14:tracePt t="11401" x="1395413" y="2801938"/>
          <p14:tracePt t="11407" x="1446213" y="2776538"/>
          <p14:tracePt t="11413" x="1485900" y="2776538"/>
          <p14:tracePt t="11421" x="1524000" y="2763838"/>
          <p14:tracePt t="11428" x="1562100" y="2763838"/>
          <p14:tracePt t="11436" x="1614488" y="2751138"/>
          <p14:tracePt t="11442" x="1652588" y="2738438"/>
          <p14:tracePt t="11453" x="1679575" y="2738438"/>
          <p14:tracePt t="11457" x="1717675" y="2725738"/>
          <p14:tracePt t="11464" x="1743075" y="2725738"/>
          <p14:tracePt t="11473" x="1770063" y="2725738"/>
          <p14:tracePt t="11479" x="1808163" y="2725738"/>
          <p14:tracePt t="11487" x="1833563" y="2711450"/>
          <p14:tracePt t="11493" x="1860550" y="2711450"/>
          <p14:tracePt t="11504" x="1873250" y="2698750"/>
          <p14:tracePt t="11508" x="1885950" y="2698750"/>
          <p14:tracePt t="11515" x="1911350" y="2698750"/>
          <p14:tracePt t="11522" x="1924050" y="2698750"/>
          <p14:tracePt t="11528" x="1936750" y="2698750"/>
          <p14:tracePt t="11537" x="1963738" y="2686050"/>
          <p14:tracePt t="11543" x="1976438" y="2686050"/>
          <p14:tracePt t="11553" x="1989138" y="2686050"/>
          <p14:tracePt t="11559" x="2001838" y="2686050"/>
          <p14:tracePt t="11564" x="2039938" y="2686050"/>
          <p14:tracePt t="11572" x="2054225" y="2686050"/>
          <p14:tracePt t="11578" x="2079625" y="2686050"/>
          <p14:tracePt t="11587" x="2092325" y="2686050"/>
          <p14:tracePt t="11593" x="2117725" y="2686050"/>
          <p14:tracePt t="11603" x="2144713" y="2686050"/>
          <p14:tracePt t="11608" x="2170113" y="2686050"/>
          <p14:tracePt t="11621" x="2195513" y="2686050"/>
          <p14:tracePt t="11625" x="2208213" y="2686050"/>
          <p14:tracePt t="11629" x="2220913" y="2686050"/>
          <p14:tracePt t="11638" x="2233613" y="2686050"/>
          <p14:tracePt t="11644" x="2247900" y="2686050"/>
          <p14:tracePt t="11653" x="2260600" y="2686050"/>
          <p14:tracePt t="11659" x="2273300" y="2686050"/>
          <p14:tracePt t="11674" x="2286000" y="2686050"/>
          <p14:tracePt t="11690" x="2298700" y="2686050"/>
          <p14:tracePt t="11711" x="2298700" y="2698750"/>
          <p14:tracePt t="11720" x="2324100" y="2698750"/>
          <p14:tracePt t="11737" x="2338388" y="2698750"/>
          <p14:tracePt t="11741" x="2351088" y="2698750"/>
          <p14:tracePt t="11748" x="2363788" y="2711450"/>
          <p14:tracePt t="11757" x="2376488" y="2711450"/>
          <p14:tracePt t="11762" x="2389188" y="2711450"/>
          <p14:tracePt t="11770" x="2401888" y="2711450"/>
          <p14:tracePt t="11777" x="2427288" y="2711450"/>
          <p14:tracePt t="11791" x="2441575" y="2711450"/>
          <p14:tracePt t="11798" x="2454275" y="2698750"/>
          <p14:tracePt t="11807" x="2466975" y="2698750"/>
          <p14:tracePt t="11813" x="2479675" y="2698750"/>
          <p14:tracePt t="11836" x="2492375" y="2698750"/>
          <p14:tracePt t="11857" x="2505075" y="2698750"/>
          <p14:tracePt t="11864" x="2517775" y="2698750"/>
          <p14:tracePt t="11892" x="2532063" y="2698750"/>
          <p14:tracePt t="11906" x="2544763" y="2698750"/>
          <p14:tracePt t="11913" x="2557463" y="2698750"/>
          <p14:tracePt t="11928" x="2582863" y="2686050"/>
          <p14:tracePt t="11936" x="2595563" y="2686050"/>
          <p14:tracePt t="11954" x="2622550" y="2686050"/>
          <p14:tracePt t="11963" x="2635250" y="2686050"/>
          <p14:tracePt t="11970" x="2647950" y="2686050"/>
          <p14:tracePt t="11977" x="2660650" y="2686050"/>
          <p14:tracePt t="11991" x="2673350" y="2686050"/>
          <p14:tracePt t="12020" x="2686050" y="2686050"/>
          <p14:tracePt t="12167" x="2698750" y="2686050"/>
          <p14:tracePt t="12265" x="2711450" y="2686050"/>
          <p14:tracePt t="12308" x="2711450" y="2698750"/>
          <p14:tracePt t="12475" x="2725738" y="2698750"/>
          <p14:tracePt t="12488" x="2725738" y="2711450"/>
          <p14:tracePt t="12561" x="2725738" y="2725738"/>
          <p14:tracePt t="12641" x="2738438" y="2725738"/>
          <p14:tracePt t="12663" x="2738438" y="2738438"/>
          <p14:tracePt t="13147" x="2751138" y="2738438"/>
          <p14:tracePt t="13496" x="2763838" y="2738438"/>
          <p14:tracePt t="13511" x="2763838" y="2725738"/>
          <p14:tracePt t="13539" x="2763838" y="2711450"/>
          <p14:tracePt t="13548" x="2776538" y="2711450"/>
          <p14:tracePt t="13560" x="2801938" y="2711450"/>
          <p14:tracePt t="13566" x="2828925" y="2686050"/>
          <p14:tracePt t="13572" x="2867025" y="2673350"/>
          <p14:tracePt t="13580" x="2957513" y="2635250"/>
          <p14:tracePt t="13586" x="3022600" y="2608263"/>
          <p14:tracePt t="13593" x="3100388" y="2570163"/>
          <p14:tracePt t="13602" x="3163888" y="2544763"/>
          <p14:tracePt t="13608" x="3241675" y="2517775"/>
          <p14:tracePt t="13616" x="3357563" y="2479675"/>
          <p14:tracePt t="13623" x="3422650" y="2441575"/>
          <p14:tracePt t="13633" x="3500438" y="2427288"/>
          <p14:tracePt t="13637" x="3590925" y="2401888"/>
          <p14:tracePt t="13644" x="3668713" y="2376488"/>
          <p14:tracePt t="13652" x="3719513" y="2363788"/>
          <p14:tracePt t="13659" x="3757613" y="2351088"/>
          <p14:tracePt t="13667" x="3797300" y="2338388"/>
          <p14:tracePt t="13674" x="3835400" y="2338388"/>
          <p14:tracePt t="13683" x="3848100" y="2338388"/>
          <p14:tracePt t="13688" x="3875088" y="2338388"/>
          <p14:tracePt t="13700" x="3887788" y="2338388"/>
          <p14:tracePt t="13703" x="3913188" y="2338388"/>
          <p14:tracePt t="13710" x="3938588" y="2338388"/>
          <p14:tracePt t="13717" x="3951288" y="2338388"/>
          <p14:tracePt t="13725" x="3965575" y="2338388"/>
          <p14:tracePt t="13733" x="3990975" y="2338388"/>
          <p14:tracePt t="13746" x="4003675" y="2338388"/>
          <p14:tracePt t="13759" x="4016375" y="2338388"/>
          <p14:tracePt t="13804" x="4016375" y="2351088"/>
          <p14:tracePt t="13819" x="4016375" y="2363788"/>
          <p14:tracePt t="13832" x="4003675" y="2376488"/>
          <p14:tracePt t="13846" x="3990975" y="2376488"/>
          <p14:tracePt t="13854" x="3978275" y="2376488"/>
          <p14:tracePt t="13861" x="3965575" y="2389188"/>
          <p14:tracePt t="13868" x="3951288" y="2401888"/>
          <p14:tracePt t="13874" x="3938588" y="2401888"/>
          <p14:tracePt t="13884" x="3900488" y="2414588"/>
          <p14:tracePt t="13889" x="3875088" y="2427288"/>
          <p14:tracePt t="13896" x="3848100" y="2441575"/>
          <p14:tracePt t="13903" x="3822700" y="2441575"/>
          <p14:tracePt t="13910" x="3784600" y="2454275"/>
          <p14:tracePt t="13917" x="3719513" y="2466975"/>
          <p14:tracePt t="13924" x="3694113" y="2479675"/>
          <p14:tracePt t="13934" x="3641725" y="2492375"/>
          <p14:tracePt t="13939" x="3590925" y="2505075"/>
          <p14:tracePt t="13945" x="3538538" y="2532063"/>
          <p14:tracePt t="13954" x="3473450" y="2544763"/>
          <p14:tracePt t="13959" x="3397250" y="2570163"/>
          <p14:tracePt t="13968" x="3332163" y="2582863"/>
          <p14:tracePt t="13974" x="3279775" y="2595563"/>
          <p14:tracePt t="13984" x="3203575" y="2622550"/>
          <p14:tracePt t="13990" x="3138488" y="2635250"/>
          <p14:tracePt t="13996" x="3073400" y="2660650"/>
          <p14:tracePt t="14004" x="3022600" y="2660650"/>
          <p14:tracePt t="14011" x="2982913" y="2673350"/>
          <p14:tracePt t="14019" x="2906713" y="2686050"/>
          <p14:tracePt t="14026" x="2816225" y="2698750"/>
          <p14:tracePt t="14033" x="2751138" y="2711450"/>
          <p14:tracePt t="14041" x="2660650" y="2738438"/>
          <p14:tracePt t="14051" x="2570163" y="2763838"/>
          <p14:tracePt t="14057" x="2492375" y="2776538"/>
          <p14:tracePt t="14063" x="2414588" y="2789238"/>
          <p14:tracePt t="14070" x="2363788" y="2801938"/>
          <p14:tracePt t="14077" x="2286000" y="2828925"/>
          <p14:tracePt t="14084" x="2220913" y="2841625"/>
          <p14:tracePt t="14090" x="2170113" y="2867025"/>
          <p14:tracePt t="14101" x="2105025" y="2892425"/>
          <p14:tracePt t="14105" x="2027238" y="2919413"/>
          <p14:tracePt t="14113" x="1949450" y="2932113"/>
          <p14:tracePt t="14120" x="1898650" y="2932113"/>
          <p14:tracePt t="14127" x="1820863" y="2957513"/>
          <p14:tracePt t="14134" x="1782763" y="2957513"/>
          <p14:tracePt t="14141" x="1743075" y="2970213"/>
          <p14:tracePt t="14151" x="1704975" y="2982913"/>
          <p14:tracePt t="14155" x="1679575" y="2995613"/>
          <p14:tracePt t="14161" x="1652588" y="2995613"/>
          <p14:tracePt t="14170" x="1614488" y="3009900"/>
          <p14:tracePt t="14176" x="1589088" y="3022600"/>
          <p14:tracePt t="14185" x="1562100" y="3035300"/>
          <p14:tracePt t="14191" x="1549400" y="3035300"/>
          <p14:tracePt t="14200" x="1511300" y="3060700"/>
          <p14:tracePt t="14206" x="1471613" y="3073400"/>
          <p14:tracePt t="14213" x="1458913" y="3086100"/>
          <p14:tracePt t="14220" x="1433513" y="3100388"/>
          <p14:tracePt t="14226" x="1408113" y="3113088"/>
          <p14:tracePt t="14234" x="1382713" y="3125788"/>
          <p14:tracePt t="14241" x="1355725" y="3151188"/>
          <p14:tracePt t="14250" x="1330325" y="3176588"/>
          <p14:tracePt t="14256" x="1292225" y="3189288"/>
          <p14:tracePt t="14262" x="1265238" y="3203575"/>
          <p14:tracePt t="14270" x="1252538" y="3216275"/>
          <p14:tracePt t="14277" x="1214438" y="3228975"/>
          <p14:tracePt t="14284" x="1187450" y="3254375"/>
          <p14:tracePt t="14290" x="1174750" y="3254375"/>
          <p14:tracePt t="14300" x="1149350" y="3279775"/>
          <p14:tracePt t="14305" x="1111250" y="3279775"/>
          <p14:tracePt t="14313" x="1098550" y="3306763"/>
          <p14:tracePt t="14320" x="1071563" y="3319463"/>
          <p14:tracePt t="14327" x="1046163" y="3319463"/>
          <p14:tracePt t="14334" x="1033463" y="3332163"/>
          <p14:tracePt t="14341" x="1008063" y="3344863"/>
          <p14:tracePt t="14351" x="981075" y="3357563"/>
          <p14:tracePt t="14355" x="981075" y="3370263"/>
          <p14:tracePt t="14364" x="968375" y="3370263"/>
          <p14:tracePt t="14372" x="955675" y="3370263"/>
          <p14:tracePt t="14378" x="942975" y="3384550"/>
          <p14:tracePt t="14385" x="930275" y="3384550"/>
          <p14:tracePt t="14391" x="930275" y="3397250"/>
          <p14:tracePt t="14406" x="917575" y="3397250"/>
          <p14:tracePt t="14427" x="903288" y="3397250"/>
          <p14:tracePt t="14645" x="917575" y="3384550"/>
          <p14:tracePt t="14652" x="955675" y="3357563"/>
          <p14:tracePt t="14660" x="1020763" y="3306763"/>
          <p14:tracePt t="14671" x="1071563" y="3267075"/>
          <p14:tracePt t="14675" x="1111250" y="3241675"/>
          <p14:tracePt t="14692" x="1187450" y="3203575"/>
          <p14:tracePt t="14697" x="1214438" y="3176588"/>
          <p14:tracePt t="14705" x="1252538" y="3151188"/>
          <p14:tracePt t="14710" x="1265238" y="3138488"/>
          <p14:tracePt t="14721" x="1304925" y="3125788"/>
          <p14:tracePt t="14732" x="1317625" y="3100388"/>
          <p14:tracePt t="14742" x="1330325" y="3100388"/>
          <p14:tracePt t="14746" x="1343025" y="3100388"/>
          <p14:tracePt t="14756" x="1343025" y="3086100"/>
          <p14:tracePt t="14761" x="1355725" y="3086100"/>
          <p14:tracePt t="14772" x="1368425" y="3073400"/>
          <p14:tracePt t="14806" x="1382713" y="3073400"/>
          <p14:tracePt t="14879" x="1382713" y="3060700"/>
          <p14:tracePt t="14894" x="1395413" y="3060700"/>
          <p14:tracePt t="14908" x="1408113" y="3060700"/>
          <p14:tracePt t="14923" x="1408113" y="3048000"/>
          <p14:tracePt t="14931" x="1433513" y="3048000"/>
          <p14:tracePt t="14937" x="1446213" y="3035300"/>
          <p14:tracePt t="14944" x="1471613" y="3022600"/>
          <p14:tracePt t="14953" x="1498600" y="3022600"/>
          <p14:tracePt t="14959" x="1536700" y="3009900"/>
          <p14:tracePt t="14966" x="1549400" y="3009900"/>
          <p14:tracePt t="14974" x="1576388" y="2995613"/>
          <p14:tracePt t="14980" x="1589088" y="2982913"/>
          <p14:tracePt t="14987" x="1614488" y="2982913"/>
          <p14:tracePt t="14994" x="1627188" y="2982913"/>
          <p14:tracePt t="15004" x="1639888" y="2982913"/>
          <p14:tracePt t="15008" x="1665288" y="2982913"/>
          <p14:tracePt t="15022" x="1679575" y="2970213"/>
          <p14:tracePt t="15028" x="1692275" y="2970213"/>
          <p14:tracePt t="15042" x="1704975" y="2970213"/>
          <p14:tracePt t="15084" x="1717675" y="2970213"/>
          <p14:tracePt t="15205" x="1730375" y="2970213"/>
          <p14:tracePt t="15220" x="1755775" y="2970213"/>
          <p14:tracePt t="15230" x="1782763" y="2970213"/>
          <p14:tracePt t="15235" x="1820863" y="2970213"/>
          <p14:tracePt t="15242" x="1860550" y="2957513"/>
          <p14:tracePt t="15254" x="1936750" y="2944813"/>
          <p14:tracePt t="15259" x="1989138" y="2944813"/>
          <p14:tracePt t="15265" x="2027238" y="2932113"/>
          <p14:tracePt t="15272" x="2066925" y="2932113"/>
          <p14:tracePt t="15280" x="2105025" y="2919413"/>
          <p14:tracePt t="15288" x="2144713" y="2919413"/>
          <p14:tracePt t="15294" x="2182813" y="2906713"/>
          <p14:tracePt t="15303" x="2220913" y="2906713"/>
          <p14:tracePt t="15308" x="2247900" y="2892425"/>
          <p14:tracePt t="15320" x="2286000" y="2879725"/>
          <p14:tracePt t="15323" x="2324100" y="2879725"/>
          <p14:tracePt t="15330" x="2363788" y="2879725"/>
          <p14:tracePt t="15338" x="2389188" y="2879725"/>
          <p14:tracePt t="15343" x="2427288" y="2879725"/>
          <p14:tracePt t="15354" x="2466975" y="2879725"/>
          <p14:tracePt t="15358" x="2492375" y="2879725"/>
          <p14:tracePt t="15370" x="2517775" y="2879725"/>
          <p14:tracePt t="15373" x="2532063" y="2879725"/>
          <p14:tracePt t="15380" x="2544763" y="2879725"/>
          <p14:tracePt t="15388" x="2557463" y="2879725"/>
          <p14:tracePt t="15403" x="2570163" y="2867025"/>
          <p14:tracePt t="15409" x="2582863" y="2867025"/>
          <p14:tracePt t="15424" x="2595563" y="2867025"/>
          <p14:tracePt t="15938" x="2608263" y="2867025"/>
          <p14:tracePt t="15996" x="2622550" y="2867025"/>
          <p14:tracePt t="16011" x="2635250" y="2879725"/>
          <p14:tracePt t="16018" x="2660650" y="2879725"/>
          <p14:tracePt t="16025" x="2686050" y="2879725"/>
          <p14:tracePt t="16032" x="2711450" y="2892425"/>
          <p14:tracePt t="16039" x="2751138" y="2892425"/>
          <p14:tracePt t="16046" x="2801938" y="2906713"/>
          <p14:tracePt t="16056" x="2841625" y="2906713"/>
          <p14:tracePt t="16061" x="2892425" y="2919413"/>
          <p14:tracePt t="16070" x="2944813" y="2919413"/>
          <p14:tracePt t="16075" x="2995613" y="2919413"/>
          <p14:tracePt t="16086" x="3035300" y="2919413"/>
          <p14:tracePt t="16092" x="3060700" y="2919413"/>
          <p14:tracePt t="16097" x="3100388" y="2919413"/>
          <p14:tracePt t="16105" x="3138488" y="2919413"/>
          <p14:tracePt t="16112" x="3163888" y="2919413"/>
          <p14:tracePt t="16121" x="3189288" y="2919413"/>
          <p14:tracePt t="16128" x="3216275" y="2919413"/>
          <p14:tracePt t="16137" x="3228975" y="2919413"/>
          <p14:tracePt t="16142" x="3254375" y="2919413"/>
          <p14:tracePt t="16154" x="3279775" y="2906713"/>
          <p14:tracePt t="16157" x="3294063" y="2906713"/>
          <p14:tracePt t="16164" x="3306763" y="2906713"/>
          <p14:tracePt t="16172" x="3344863" y="2906713"/>
          <p14:tracePt t="16180" x="3357563" y="2906713"/>
          <p14:tracePt t="16188" x="3370263" y="2906713"/>
          <p14:tracePt t="16193" x="3384550" y="2906713"/>
          <p14:tracePt t="16203" x="3409950" y="2906713"/>
          <p14:tracePt t="16208" x="3422650" y="2906713"/>
          <p14:tracePt t="16220" x="3435350" y="2906713"/>
          <p14:tracePt t="16231" x="3448050" y="2906713"/>
          <p14:tracePt t="16244" x="3460750" y="2906713"/>
          <p14:tracePt t="16355" x="3460750" y="2919413"/>
          <p14:tracePt t="16383" x="3448050" y="2919413"/>
          <p14:tracePt t="16398" x="3435350" y="2932113"/>
          <p14:tracePt t="16407" x="3409950" y="2944813"/>
          <p14:tracePt t="16414" x="3344863" y="2970213"/>
          <p14:tracePt t="16419" x="3279775" y="2995613"/>
          <p14:tracePt t="16427" x="3216275" y="3022600"/>
          <p14:tracePt t="16435" x="3151188" y="3048000"/>
          <p14:tracePt t="16441" x="3100388" y="3060700"/>
          <p14:tracePt t="16447" x="3022600" y="3086100"/>
          <p14:tracePt t="16459" x="2970213" y="3100388"/>
          <p14:tracePt t="16462" x="2932113" y="3113088"/>
          <p14:tracePt t="16468" x="2879725" y="3113088"/>
          <p14:tracePt t="16476" x="2816225" y="3125788"/>
          <p14:tracePt t="16489" x="2738438" y="3151188"/>
          <p14:tracePt t="16496" x="2698750" y="3163888"/>
          <p14:tracePt t="16505" x="2660650" y="3176588"/>
          <p14:tracePt t="16511" x="2622550" y="3189288"/>
          <p14:tracePt t="16520" x="2570163" y="3216275"/>
          <p14:tracePt t="16524" x="2532063" y="3216275"/>
          <p14:tracePt t="16532" x="2492375" y="3228975"/>
          <p14:tracePt t="16539" x="2466975" y="3241675"/>
          <p14:tracePt t="16548" x="2427288" y="3254375"/>
          <p14:tracePt t="16556" x="2401888" y="3254375"/>
          <p14:tracePt t="16560" x="2363788" y="3267075"/>
          <p14:tracePt t="16570" x="2324100" y="3267075"/>
          <p14:tracePt t="16576" x="2286000" y="3279775"/>
          <p14:tracePt t="16587" x="2247900" y="3294063"/>
          <p14:tracePt t="16592" x="2220913" y="3306763"/>
          <p14:tracePt t="16597" x="2182813" y="3332163"/>
          <p14:tracePt t="16606" x="2144713" y="3344863"/>
          <p14:tracePt t="16612" x="2105025" y="3344863"/>
          <p14:tracePt t="16619" x="2066925" y="3357563"/>
          <p14:tracePt t="16627" x="2027238" y="3384550"/>
          <p14:tracePt t="16637" x="1989138" y="3397250"/>
          <p14:tracePt t="16642" x="1963738" y="3409950"/>
          <p14:tracePt t="16648" x="1949450" y="3409950"/>
          <p14:tracePt t="16654" x="1911350" y="3422650"/>
          <p14:tracePt t="16660" x="1898650" y="3435350"/>
          <p14:tracePt t="16667" x="1885950" y="3435350"/>
          <p14:tracePt t="16686" x="1846263" y="3435350"/>
          <p14:tracePt t="16689" x="1833563" y="3435350"/>
          <p14:tracePt t="16697" x="1833563" y="3448050"/>
          <p14:tracePt t="16704" x="1820863" y="3448050"/>
          <p14:tracePt t="16718" x="1808163" y="3448050"/>
          <p14:tracePt t="16735" x="1782763" y="3448050"/>
          <p14:tracePt t="16751" x="1770063" y="3448050"/>
          <p14:tracePt t="16755" x="1730375" y="3448050"/>
          <p14:tracePt t="16770" x="1717675" y="3448050"/>
          <p14:tracePt t="16778" x="1704975" y="3448050"/>
          <p14:tracePt t="16785" x="1692275" y="3448050"/>
          <p14:tracePt t="16792" x="1665288" y="3448050"/>
          <p14:tracePt t="16807" x="1652588" y="3448050"/>
          <p14:tracePt t="16818" x="1639888" y="3448050"/>
          <p14:tracePt t="16822" x="1627188" y="3460750"/>
          <p14:tracePt t="16829" x="1614488" y="3460750"/>
          <p14:tracePt t="16843" x="1589088" y="3473450"/>
          <p14:tracePt t="16858" x="1576388" y="3473450"/>
          <p14:tracePt t="16869" x="1562100" y="3473450"/>
          <p14:tracePt t="16874" x="1549400" y="3473450"/>
          <p14:tracePt t="16887" x="1536700" y="3487738"/>
          <p14:tracePt t="16894" x="1524000" y="3487738"/>
          <p14:tracePt t="16908" x="1498600" y="3487738"/>
          <p14:tracePt t="16923" x="1485900" y="3487738"/>
          <p14:tracePt t="16944" x="1471613" y="3487738"/>
          <p14:tracePt t="16958" x="1458913" y="3487738"/>
          <p14:tracePt t="17082" x="1471613" y="3487738"/>
          <p14:tracePt t="17119" x="1485900" y="3487738"/>
          <p14:tracePt t="17133" x="1511300" y="3487738"/>
          <p14:tracePt t="17140" x="1536700" y="3487738"/>
          <p14:tracePt t="17149" x="1576388" y="3473450"/>
          <p14:tracePt t="17155" x="1639888" y="3460750"/>
          <p14:tracePt t="17164" x="1692275" y="3448050"/>
          <p14:tracePt t="17170" x="1743075" y="3435350"/>
          <p14:tracePt t="17177" x="1795463" y="3422650"/>
          <p14:tracePt t="17185" x="1820863" y="3422650"/>
          <p14:tracePt t="17193" x="1860550" y="3409950"/>
          <p14:tracePt t="17203" x="1898650" y="3409950"/>
          <p14:tracePt t="17207" x="1936750" y="3384550"/>
          <p14:tracePt t="17214" x="1989138" y="3370263"/>
          <p14:tracePt t="17222" x="2027238" y="3370263"/>
          <p14:tracePt t="17227" x="2066925" y="3344863"/>
          <p14:tracePt t="17236" x="2092325" y="3344863"/>
          <p14:tracePt t="17243" x="2105025" y="3332163"/>
          <p14:tracePt t="17254" x="2130425" y="3332163"/>
          <p14:tracePt t="17258" x="2144713" y="3319463"/>
          <p14:tracePt t="17264" x="2157413" y="3319463"/>
          <p14:tracePt t="17272" x="2170113" y="3306763"/>
          <p14:tracePt t="17287" x="2182813" y="3306763"/>
          <p14:tracePt t="17319" x="2195513" y="3306763"/>
          <p14:tracePt t="18142" x="2233613" y="3294063"/>
          <p14:tracePt t="18149" x="2260600" y="3279775"/>
          <p14:tracePt t="18155" x="2298700" y="3279775"/>
          <p14:tracePt t="18164" x="2324100" y="3267075"/>
          <p14:tracePt t="18172" x="2338388" y="3267075"/>
          <p14:tracePt t="18179" x="2376488" y="3241675"/>
          <p14:tracePt t="18185" x="2401888" y="3241675"/>
          <p14:tracePt t="18191" x="2414588" y="3241675"/>
          <p14:tracePt t="18199" x="2441575" y="3228975"/>
          <p14:tracePt t="18203" x="2454275" y="3216275"/>
          <p14:tracePt t="18210" x="2479675" y="3216275"/>
          <p14:tracePt t="18218" x="2492375" y="3203575"/>
          <p14:tracePt t="18224" x="2505075" y="3203575"/>
          <p14:tracePt t="18233" x="2532063" y="3189288"/>
          <p14:tracePt t="18240" x="2544763" y="3189288"/>
          <p14:tracePt t="18250" x="2570163" y="3189288"/>
          <p14:tracePt t="18263" x="2595563" y="3189288"/>
          <p14:tracePt t="18277" x="2608263" y="3189288"/>
          <p14:tracePt t="18285" x="2622550" y="3189288"/>
          <p14:tracePt t="18299" x="2635250" y="3189288"/>
          <p14:tracePt t="18306" x="2647950" y="3189288"/>
          <p14:tracePt t="18320" x="2660650" y="3189288"/>
          <p14:tracePt t="18358" x="2673350" y="3189288"/>
          <p14:tracePt t="18455" x="2673350" y="3203575"/>
          <p14:tracePt t="18504" x="2673350" y="3216275"/>
          <p14:tracePt t="18556" x="2673350" y="3228975"/>
          <p14:tracePt t="18599" x="2673350" y="3241675"/>
          <p14:tracePt t="18614" x="2660650" y="3241675"/>
          <p14:tracePt t="18637" x="2660650" y="3254375"/>
          <p14:tracePt t="18659" x="2647950" y="3254375"/>
          <p14:tracePt t="18673" x="2647950" y="3267075"/>
          <p14:tracePt t="18803" x="2660650" y="3267075"/>
          <p14:tracePt t="18823" x="2673350" y="3267075"/>
          <p14:tracePt t="18833" x="2698750" y="3267075"/>
          <p14:tracePt t="18840" x="2738438" y="3267075"/>
          <p14:tracePt t="18847" x="2801938" y="3267075"/>
          <p14:tracePt t="18853" x="2854325" y="3267075"/>
          <p14:tracePt t="18860" x="2906713" y="3267075"/>
          <p14:tracePt t="18870" x="2932113" y="3267075"/>
          <p14:tracePt t="18874" x="2970213" y="3267075"/>
          <p14:tracePt t="18882" x="3022600" y="3267075"/>
          <p14:tracePt t="18891" x="3073400" y="3267075"/>
          <p14:tracePt t="18898" x="3100388" y="3279775"/>
          <p14:tracePt t="18905" x="3138488" y="3279775"/>
          <p14:tracePt t="18911" x="3176588" y="3294063"/>
          <p14:tracePt t="18920" x="3203575" y="3306763"/>
          <p14:tracePt t="18926" x="3216275" y="3306763"/>
          <p14:tracePt t="18937" x="3254375" y="3319463"/>
          <p14:tracePt t="18941" x="3279775" y="3332163"/>
          <p14:tracePt t="18947" x="3306763" y="3344863"/>
          <p14:tracePt t="18955" x="3319463" y="3344863"/>
          <p14:tracePt t="18961" x="3344863" y="3357563"/>
          <p14:tracePt t="18970" x="3370263" y="3370263"/>
          <p14:tracePt t="18977" x="3384550" y="3370263"/>
          <p14:tracePt t="18988" x="3409950" y="3384550"/>
          <p14:tracePt t="18992" x="3422650" y="3397250"/>
          <p14:tracePt t="18998" x="3435350" y="3397250"/>
          <p14:tracePt t="19006" x="3448050" y="3409950"/>
          <p14:tracePt t="19013" x="3460750" y="3409950"/>
          <p14:tracePt t="19020" x="3473450" y="3409950"/>
          <p14:tracePt t="19036" x="3487738" y="3422650"/>
          <p14:tracePt t="19053" x="3487738" y="3435350"/>
          <p14:tracePt t="19064" x="3500438" y="3435350"/>
          <p14:tracePt t="19072" x="3500438" y="3448050"/>
          <p14:tracePt t="19143" x="3500438" y="3460750"/>
          <p14:tracePt t="19208" x="3487738" y="3460750"/>
          <p14:tracePt t="19216" x="3487738" y="3473450"/>
          <p14:tracePt t="19237" x="3473450" y="3487738"/>
          <p14:tracePt t="19244" x="3460750" y="3487738"/>
          <p14:tracePt t="19257" x="3448050" y="3487738"/>
          <p14:tracePt t="19264" x="3422650" y="3500438"/>
          <p14:tracePt t="19272" x="3409950" y="3500438"/>
          <p14:tracePt t="19280" x="3384550" y="3513138"/>
          <p14:tracePt t="19286" x="3357563" y="3513138"/>
          <p14:tracePt t="19293" x="3319463" y="3513138"/>
          <p14:tracePt t="19302" x="3306763" y="3513138"/>
          <p14:tracePt t="19307" x="3294063" y="3513138"/>
          <p14:tracePt t="19315" x="3267075" y="3513138"/>
          <p14:tracePt t="19329" x="3254375" y="3513138"/>
          <p14:tracePt t="19337" x="3228975" y="3513138"/>
          <p14:tracePt t="19352" x="3216275" y="3513138"/>
          <p14:tracePt t="19357" x="3203575" y="3513138"/>
          <p14:tracePt t="19368" x="3189288" y="3513138"/>
          <p14:tracePt t="19372" x="3176588" y="3513138"/>
          <p14:tracePt t="19380" x="3163888" y="3513138"/>
          <p14:tracePt t="19387" x="3151188" y="3500438"/>
          <p14:tracePt t="19394" x="3151188" y="3487738"/>
          <p14:tracePt t="19403" x="3138488" y="3487738"/>
          <p14:tracePt t="19408" x="3125788" y="3487738"/>
          <p14:tracePt t="19419" x="3125788" y="3473450"/>
          <p14:tracePt t="19424" x="3100388" y="3473450"/>
          <p14:tracePt t="19431" x="3086100" y="3473450"/>
          <p14:tracePt t="19439" x="3073400" y="3448050"/>
          <p14:tracePt t="19445" x="3048000" y="3448050"/>
          <p14:tracePt t="19453" x="3035300" y="3448050"/>
          <p14:tracePt t="19459" x="3022600" y="3435350"/>
          <p14:tracePt t="19470" x="2995613" y="3422650"/>
          <p14:tracePt t="19482" x="2970213" y="3422650"/>
          <p14:tracePt t="19489" x="2957513" y="3409950"/>
          <p14:tracePt t="19494" x="2944813" y="3409950"/>
          <p14:tracePt t="19503" x="2932113" y="3397250"/>
          <p14:tracePt t="19519" x="2919413" y="3397250"/>
          <p14:tracePt t="19523" x="2906713" y="3397250"/>
          <p14:tracePt t="19538" x="2892425" y="3384550"/>
          <p14:tracePt t="19565" x="2879725" y="3384550"/>
          <p14:tracePt t="19886" x="2879725" y="3370263"/>
          <p14:tracePt t="19921" x="2879725" y="3357563"/>
          <p14:tracePt t="19942" x="2892425" y="3357563"/>
          <p14:tracePt t="19971" x="2919413" y="3344863"/>
          <p14:tracePt t="19984" x="2932113" y="3344863"/>
          <p14:tracePt t="19991" x="2944813" y="3344863"/>
          <p14:tracePt t="20001" x="2957513" y="3319463"/>
          <p14:tracePt t="20006" x="2982913" y="3319463"/>
          <p14:tracePt t="20013" x="3009900" y="3306763"/>
          <p14:tracePt t="20021" x="3022600" y="3294063"/>
          <p14:tracePt t="20027" x="3035300" y="3279775"/>
          <p14:tracePt t="20037" x="3060700" y="3279775"/>
          <p14:tracePt t="20042" x="3060700" y="3267075"/>
          <p14:tracePt t="20054" x="3073400" y="3267075"/>
          <p14:tracePt t="20059" x="3100388" y="3267075"/>
          <p14:tracePt t="20063" x="3100388" y="3254375"/>
          <p14:tracePt t="20072" x="3125788" y="3241675"/>
          <p14:tracePt t="20085" x="3138488" y="3241675"/>
          <p14:tracePt t="20103" x="3163888" y="3241675"/>
          <p14:tracePt t="20107" x="3176588" y="3228975"/>
          <p14:tracePt t="20121" x="3189288" y="3228975"/>
          <p14:tracePt t="20128" x="3203575" y="3228975"/>
          <p14:tracePt t="20142" x="3216275" y="3228975"/>
          <p14:tracePt t="20154" x="3216275" y="3216275"/>
          <p14:tracePt t="20157" x="3228975" y="3216275"/>
          <p14:tracePt t="20170" x="3241675" y="3216275"/>
          <p14:tracePt t="20220" x="3254375" y="3216275"/>
          <p14:tracePt t="20256" x="3267075" y="3216275"/>
          <p14:tracePt t="20292" x="3279775" y="3216275"/>
          <p14:tracePt t="20301" x="3294063" y="3228975"/>
          <p14:tracePt t="20314" x="3306763" y="3228975"/>
          <p14:tracePt t="20324" x="3319463" y="3228975"/>
          <p14:tracePt t="20328" x="3332163" y="3241675"/>
          <p14:tracePt t="20336" x="3344863" y="3241675"/>
          <p14:tracePt t="20342" x="3357563" y="3254375"/>
          <p14:tracePt t="20353" x="3370263" y="3254375"/>
          <p14:tracePt t="20357" x="3384550" y="3267075"/>
          <p14:tracePt t="20371" x="3397250" y="3267075"/>
          <p14:tracePt t="20386" x="3409950" y="3279775"/>
          <p14:tracePt t="20414" x="3422650" y="3279775"/>
          <p14:tracePt t="20421" x="3422650" y="3294063"/>
          <p14:tracePt t="20469" x="3422650" y="3306763"/>
          <p14:tracePt t="20533" x="3422650" y="3319463"/>
          <p14:tracePt t="20584" x="3422650" y="3332163"/>
          <p14:tracePt t="20612" x="3422650" y="3344863"/>
          <p14:tracePt t="20626" x="3422650" y="3357563"/>
          <p14:tracePt t="20641" x="3409950" y="3370263"/>
          <p14:tracePt t="20650" x="3397250" y="3384550"/>
          <p14:tracePt t="20656" x="3370263" y="3409950"/>
          <p14:tracePt t="20663" x="3332163" y="3448050"/>
          <p14:tracePt t="20673" x="3306763" y="3460750"/>
          <p14:tracePt t="20676" x="3294063" y="3473450"/>
          <p14:tracePt t="20684" x="3267075" y="3487738"/>
          <p14:tracePt t="20691" x="3254375" y="3513138"/>
          <p14:tracePt t="20700" x="3228975" y="3513138"/>
          <p14:tracePt t="20705" x="3216275" y="3525838"/>
          <p14:tracePt t="20716" x="3189288" y="3538538"/>
          <p14:tracePt t="20721" x="3176588" y="3538538"/>
          <p14:tracePt t="20726" x="3151188" y="3538538"/>
          <p14:tracePt t="20734" x="3138488" y="3551238"/>
          <p14:tracePt t="20742" x="3113088" y="3563938"/>
          <p14:tracePt t="20753" x="3086100" y="3563938"/>
          <p14:tracePt t="20757" x="3060700" y="3578225"/>
          <p14:tracePt t="20763" x="3035300" y="3578225"/>
          <p14:tracePt t="20772" x="2995613" y="3590925"/>
          <p14:tracePt t="20777" x="2957513" y="3590925"/>
          <p14:tracePt t="20786" x="2919413" y="3603625"/>
          <p14:tracePt t="20793" x="2879725" y="3603625"/>
          <p14:tracePt t="20804" x="2841625" y="3616325"/>
          <p14:tracePt t="20807" x="2801938" y="3616325"/>
          <p14:tracePt t="20813" x="2763838" y="3616325"/>
          <p14:tracePt t="20822" x="2725738" y="3616325"/>
          <p14:tracePt t="20827" x="2686050" y="3616325"/>
          <p14:tracePt t="20837" x="2647950" y="3629025"/>
          <p14:tracePt t="20842" x="2608263" y="3629025"/>
          <p14:tracePt t="20854" x="2570163" y="3641725"/>
          <p14:tracePt t="20857" x="2532063" y="3641725"/>
          <p14:tracePt t="20864" x="2492375" y="3654425"/>
          <p14:tracePt t="20872" x="2454275" y="3654425"/>
          <p14:tracePt t="20879" x="2389188" y="3654425"/>
          <p14:tracePt t="20887" x="2351088" y="3668713"/>
          <p14:tracePt t="20894" x="2298700" y="3668713"/>
          <p14:tracePt t="20903" x="2247900" y="3681413"/>
          <p14:tracePt t="20909" x="2195513" y="3681413"/>
          <p14:tracePt t="20921" x="2130425" y="3694113"/>
          <p14:tracePt t="20924" x="2079625" y="3706813"/>
          <p14:tracePt t="20930" x="2039938" y="3706813"/>
          <p14:tracePt t="20939" x="2001838" y="3719513"/>
          <p14:tracePt t="20945" x="1963738" y="3719513"/>
          <p14:tracePt t="20955" x="1924050" y="3719513"/>
          <p14:tracePt t="20961" x="1873250" y="3732213"/>
          <p14:tracePt t="20969" x="1833563" y="3744913"/>
          <p14:tracePt t="20976" x="1808163" y="3744913"/>
          <p14:tracePt t="20982" x="1770063" y="3757613"/>
          <p14:tracePt t="20990" x="1730375" y="3757613"/>
          <p14:tracePt t="20996" x="1704975" y="3757613"/>
          <p14:tracePt t="21004" x="1679575" y="3771900"/>
          <p14:tracePt t="21009" x="1652588" y="3784600"/>
          <p14:tracePt t="21020" x="1614488" y="3784600"/>
          <p14:tracePt t="21025" x="1576388" y="3797300"/>
          <p14:tracePt t="21031" x="1549400" y="3797300"/>
          <p14:tracePt t="21038" x="1511300" y="3810000"/>
          <p14:tracePt t="21044" x="1471613" y="3810000"/>
          <p14:tracePt t="21054" x="1446213" y="3822700"/>
          <p14:tracePt t="21059" x="1408113" y="3835400"/>
          <p14:tracePt t="21071" x="1382713" y="3835400"/>
          <p14:tracePt t="21075" x="1343025" y="3835400"/>
          <p14:tracePt t="21081" x="1317625" y="3835400"/>
          <p14:tracePt t="21088" x="1292225" y="3835400"/>
          <p14:tracePt t="21094" x="1265238" y="3835400"/>
          <p14:tracePt t="21104" x="1252538" y="3835400"/>
          <p14:tracePt t="21108" x="1227138" y="3835400"/>
          <p14:tracePt t="21120" x="1214438" y="3835400"/>
          <p14:tracePt t="21130" x="1201738" y="3835400"/>
          <p14:tracePt t="21138" x="1187450" y="3835400"/>
          <p14:tracePt t="21144" x="1174750" y="3835400"/>
          <p14:tracePt t="21170" x="1162050" y="3835400"/>
          <p14:tracePt t="21177" x="1149350" y="3835400"/>
          <p14:tracePt t="21558" x="1162050" y="3835400"/>
          <p14:tracePt t="21627" x="1174750" y="3835400"/>
          <p14:tracePt t="21650" x="1187450" y="3835400"/>
          <p14:tracePt t="21671" x="1227138" y="3835400"/>
          <p14:tracePt t="21679" x="1277938" y="3835400"/>
          <p14:tracePt t="21686" x="1330325" y="3835400"/>
          <p14:tracePt t="21693" x="1368425" y="3835400"/>
          <p14:tracePt t="21703" x="1420813" y="3835400"/>
          <p14:tracePt t="21707" x="1458913" y="3835400"/>
          <p14:tracePt t="21716" x="1498600" y="3835400"/>
          <p14:tracePt t="21723" x="1524000" y="3835400"/>
          <p14:tracePt t="21730" x="1562100" y="3835400"/>
          <p14:tracePt t="21739" x="1576388" y="3835400"/>
          <p14:tracePt t="21744" x="1601788" y="3835400"/>
          <p14:tracePt t="21753" x="1639888" y="3822700"/>
          <p14:tracePt t="21760" x="1665288" y="3810000"/>
          <p14:tracePt t="21770" x="1692275" y="3810000"/>
          <p14:tracePt t="21775" x="1717675" y="3810000"/>
          <p14:tracePt t="21781" x="1730375" y="3810000"/>
          <p14:tracePt t="21788" x="1755775" y="3810000"/>
          <p14:tracePt t="21795" x="1770063" y="3810000"/>
          <p14:tracePt t="21803" x="1782763" y="3810000"/>
          <p14:tracePt t="21810" x="1795463" y="3810000"/>
          <p14:tracePt t="21820" x="1808163" y="3810000"/>
          <p14:tracePt t="21824" x="1820863" y="3810000"/>
          <p14:tracePt t="21840" x="1833563" y="3810000"/>
          <p14:tracePt t="21847" x="1846263" y="3810000"/>
          <p14:tracePt t="21862" x="1860550" y="3810000"/>
          <p14:tracePt t="21870" x="1873250" y="3810000"/>
          <p14:tracePt t="21876" x="1885950" y="3810000"/>
          <p14:tracePt t="21888" x="1898650" y="3810000"/>
          <p14:tracePt t="21891" x="1911350" y="3810000"/>
          <p14:tracePt t="21898" x="1936750" y="3810000"/>
          <p14:tracePt t="21906" x="1949450" y="3810000"/>
          <p14:tracePt t="21911" x="1963738" y="3810000"/>
          <p14:tracePt t="21917" x="1976438" y="3810000"/>
          <p14:tracePt t="21924" x="2001838" y="3810000"/>
          <p14:tracePt t="21934" x="2014538" y="3810000"/>
          <p14:tracePt t="21938" x="2027238" y="3810000"/>
          <p14:tracePt t="21946" x="2039938" y="3810000"/>
          <p14:tracePt t="21959" x="2054225" y="3810000"/>
          <p14:tracePt t="21967" x="2066925" y="3810000"/>
          <p14:tracePt t="21973" x="2079625" y="3810000"/>
          <p14:tracePt t="21987" x="2092325" y="3810000"/>
          <p14:tracePt t="22008" x="2105025" y="3810000"/>
          <p14:tracePt t="22033" x="2105025" y="3797300"/>
          <p14:tracePt t="22053" x="2117725" y="3797300"/>
          <p14:tracePt t="22073" x="2144713" y="3797300"/>
          <p14:tracePt t="22081" x="2157413" y="3797300"/>
          <p14:tracePt t="22089" x="2170113" y="3797300"/>
          <p14:tracePt t="22095" x="2182813" y="3784600"/>
          <p14:tracePt t="22104" x="2208213" y="3784600"/>
          <p14:tracePt t="22109" x="2233613" y="3784600"/>
          <p14:tracePt t="22119" x="2247900" y="3784600"/>
          <p14:tracePt t="22123" x="2260600" y="3784600"/>
          <p14:tracePt t="22131" x="2273300" y="3784600"/>
          <p14:tracePt t="22139" x="2286000" y="3771900"/>
          <p14:tracePt t="22145" x="2298700" y="3771900"/>
          <p14:tracePt t="22159" x="2311400" y="3771900"/>
          <p14:tracePt t="22169" x="2324100" y="3771900"/>
          <p14:tracePt t="22181" x="2338388" y="3771900"/>
          <p14:tracePt t="22189" x="2351088" y="3757613"/>
          <p14:tracePt t="22196" x="2363788" y="3757613"/>
          <p14:tracePt t="22210" x="2389188" y="3757613"/>
          <p14:tracePt t="22219" x="2401888" y="3757613"/>
          <p14:tracePt t="22223" x="2414588" y="3757613"/>
          <p14:tracePt t="22231" x="2427288" y="3757613"/>
          <p14:tracePt t="22238" x="2441575" y="3757613"/>
          <p14:tracePt t="22246" x="2454275" y="3771900"/>
          <p14:tracePt t="22253" x="2479675" y="3771900"/>
          <p14:tracePt t="22260" x="2505075" y="3771900"/>
          <p14:tracePt t="22269" x="2517775" y="3771900"/>
          <p14:tracePt t="22275" x="2544763" y="3771900"/>
          <p14:tracePt t="22286" x="2557463" y="3771900"/>
          <p14:tracePt t="22290" x="2595563" y="3771900"/>
          <p14:tracePt t="22296" x="2622550" y="3771900"/>
          <p14:tracePt t="22304" x="2647950" y="3771900"/>
          <p14:tracePt t="22310" x="2660650" y="3771900"/>
          <p14:tracePt t="22319" x="2686050" y="3771900"/>
          <p14:tracePt t="22325" x="2711450" y="3771900"/>
          <p14:tracePt t="22336" x="2725738" y="3771900"/>
          <p14:tracePt t="22339" x="2738438" y="3771900"/>
          <p14:tracePt t="22347" x="2751138" y="3757613"/>
          <p14:tracePt t="22355" x="2776538" y="3757613"/>
          <p14:tracePt t="22371" x="2789238" y="3757613"/>
          <p14:tracePt t="22375" x="2801938" y="3757613"/>
          <p14:tracePt t="22385" x="2816225" y="3757613"/>
          <p14:tracePt t="22391" x="2828925" y="3757613"/>
          <p14:tracePt t="22397" x="2828925" y="3744913"/>
          <p14:tracePt t="22404" x="2841625" y="3744913"/>
          <p14:tracePt t="22412" x="2854325" y="3744913"/>
          <p14:tracePt t="22420" x="2867025" y="3744913"/>
          <p14:tracePt t="22435" x="2879725" y="3744913"/>
          <p14:tracePt t="22448" x="2892425" y="3744913"/>
          <p14:tracePt t="22462" x="2906713" y="3744913"/>
          <p14:tracePt t="22470" x="2919413" y="3744913"/>
          <p14:tracePt t="22491" x="2932113" y="3744913"/>
          <p14:tracePt t="22502" x="2944813" y="3744913"/>
          <p14:tracePt t="22513" x="2957513" y="3757613"/>
          <p14:tracePt t="22542" x="2970213" y="3771900"/>
          <p14:tracePt t="22580" x="2982913" y="3771900"/>
          <p14:tracePt t="22587" x="2995613" y="3784600"/>
          <p14:tracePt t="22616" x="2995613" y="3797300"/>
          <p14:tracePt t="22632" x="3009900" y="3797300"/>
          <p14:tracePt t="22728" x="3009900" y="3810000"/>
          <p14:tracePt t="22781" x="3009900" y="3822700"/>
          <p14:tracePt t="22838" x="3022600" y="3822700"/>
          <p14:tracePt t="22876" x="3035300" y="3822700"/>
          <p14:tracePt t="22887" x="3048000" y="3822700"/>
          <p14:tracePt t="22897" x="3060700" y="3822700"/>
          <p14:tracePt t="22904" x="3086100" y="3810000"/>
          <p14:tracePt t="22910" x="3138488" y="3797300"/>
          <p14:tracePt t="22920" x="3176588" y="3797300"/>
          <p14:tracePt t="22925" x="3216275" y="3784600"/>
          <p14:tracePt t="22937" x="3254375" y="3771900"/>
          <p14:tracePt t="22941" x="3279775" y="3757613"/>
          <p14:tracePt t="22947" x="3319463" y="3757613"/>
          <p14:tracePt t="22955" x="3344863" y="3757613"/>
          <p14:tracePt t="22961" x="3384550" y="3732213"/>
          <p14:tracePt t="22970" x="3409950" y="3719513"/>
          <p14:tracePt t="22977" x="3435350" y="3719513"/>
          <p14:tracePt t="22988" x="3460750" y="3706813"/>
          <p14:tracePt t="22991" x="3487738" y="3694113"/>
          <p14:tracePt t="22997" x="3513138" y="3694113"/>
          <p14:tracePt t="23005" x="3538538" y="3694113"/>
          <p14:tracePt t="23011" x="3563938" y="3681413"/>
          <p14:tracePt t="23019" x="3590925" y="3681413"/>
          <p14:tracePt t="23026" x="3616325" y="3668713"/>
          <p14:tracePt t="23037" x="3654425" y="3668713"/>
          <p14:tracePt t="23041" x="3668713" y="3654425"/>
          <p14:tracePt t="23048" x="3694113" y="3654425"/>
          <p14:tracePt t="23056" x="3719513" y="3654425"/>
          <p14:tracePt t="23061" x="3757613" y="3654425"/>
          <p14:tracePt t="23070" x="3784600" y="3654425"/>
          <p14:tracePt t="23076" x="3810000" y="3654425"/>
          <p14:tracePt t="23086" x="3822700" y="3654425"/>
          <p14:tracePt t="23091" x="3835400" y="3654425"/>
          <p14:tracePt t="23098" x="3862388" y="3654425"/>
          <p14:tracePt t="23106" x="3875088" y="3641725"/>
          <p14:tracePt t="23113" x="3887788" y="3641725"/>
          <p14:tracePt t="23120" x="3900488" y="3641725"/>
          <p14:tracePt t="23137" x="3913188" y="3641725"/>
          <p14:tracePt t="23148" x="3925888" y="3641725"/>
          <p14:tracePt t="23289" x="3938588" y="3641725"/>
          <p14:tracePt t="23319" x="3938588" y="3654425"/>
          <p14:tracePt t="23404" x="3938588" y="3668713"/>
          <p14:tracePt t="23477" x="3938588" y="3681413"/>
          <p14:tracePt t="23500" x="3938588" y="3694113"/>
          <p14:tracePt t="23549" x="3938588" y="3706813"/>
          <p14:tracePt t="23591" x="3925888" y="3719513"/>
          <p14:tracePt t="23598" x="3913188" y="3719513"/>
          <p14:tracePt t="23606" x="3900488" y="3732213"/>
          <p14:tracePt t="23613" x="3875088" y="3757613"/>
          <p14:tracePt t="23622" x="3822700" y="3784600"/>
          <p14:tracePt t="23628" x="3771900" y="3822700"/>
          <p14:tracePt t="23637" x="3719513" y="3848100"/>
          <p14:tracePt t="23643" x="3681413" y="3862388"/>
          <p14:tracePt t="23649" x="3641725" y="3887788"/>
          <p14:tracePt t="23656" x="3603625" y="3900488"/>
          <p14:tracePt t="23665" x="3563938" y="3913188"/>
          <p14:tracePt t="23673" x="3513138" y="3938588"/>
          <p14:tracePt t="23677" x="3487738" y="3938588"/>
          <p14:tracePt t="23689" x="3448050" y="3965575"/>
          <p14:tracePt t="23692" x="3409950" y="3965575"/>
          <p14:tracePt t="23697" x="3370263" y="3978275"/>
          <p14:tracePt t="23705" x="3332163" y="3990975"/>
          <p14:tracePt t="23713" x="3294063" y="3990975"/>
          <p14:tracePt t="23721" x="3228975" y="4003675"/>
          <p14:tracePt t="23726" x="3176588" y="4003675"/>
          <p14:tracePt t="23738" x="3138488" y="4016375"/>
          <p14:tracePt t="23742" x="3100388" y="4016375"/>
          <p14:tracePt t="23747" x="3048000" y="4029075"/>
          <p14:tracePt t="23755" x="3009900" y="4041775"/>
          <p14:tracePt t="23761" x="2982913" y="4041775"/>
          <p14:tracePt t="23769" x="2932113" y="4056063"/>
          <p14:tracePt t="23776" x="2892425" y="4056063"/>
          <p14:tracePt t="23784" x="2867025" y="4068763"/>
          <p14:tracePt t="23791" x="2828925" y="4081463"/>
          <p14:tracePt t="23801" x="2789238" y="4081463"/>
          <p14:tracePt t="23805" x="2763838" y="4081463"/>
          <p14:tracePt t="23812" x="2738438" y="4081463"/>
          <p14:tracePt t="23820" x="2698750" y="4081463"/>
          <p14:tracePt t="23826" x="2660650" y="4081463"/>
          <p14:tracePt t="23834" x="2622550" y="4081463"/>
          <p14:tracePt t="23840" x="2582863" y="4094163"/>
          <p14:tracePt t="23851" x="2544763" y="4094163"/>
          <p14:tracePt t="23856" x="2492375" y="4094163"/>
          <p14:tracePt t="23863" x="2454275" y="4106863"/>
          <p14:tracePt t="23871" x="2401888" y="4106863"/>
          <p14:tracePt t="23878" x="2363788" y="4119563"/>
          <p14:tracePt t="23886" x="2324100" y="4119563"/>
          <p14:tracePt t="23892" x="2286000" y="4119563"/>
          <p14:tracePt t="23901" x="2247900" y="4132263"/>
          <p14:tracePt t="23908" x="2220913" y="4132263"/>
          <p14:tracePt t="23917" x="2195513" y="4132263"/>
          <p14:tracePt t="23922" x="2170113" y="4146550"/>
          <p14:tracePt t="23931" x="2144713" y="4146550"/>
          <p14:tracePt t="23938" x="2130425" y="4146550"/>
          <p14:tracePt t="23944" x="2092325" y="4159250"/>
          <p14:tracePt t="23952" x="2066925" y="4159250"/>
          <p14:tracePt t="23958" x="2054225" y="4159250"/>
          <p14:tracePt t="23967" x="2027238" y="4159250"/>
          <p14:tracePt t="23973" x="2001838" y="4159250"/>
          <p14:tracePt t="23985" x="1963738" y="4159250"/>
          <p14:tracePt t="23988" x="1911350" y="4159250"/>
          <p14:tracePt t="23996" x="1873250" y="4171950"/>
          <p14:tracePt t="24004" x="1833563" y="4171950"/>
          <p14:tracePt t="24010" x="1808163" y="4184650"/>
          <p14:tracePt t="24019" x="1782763" y="4197350"/>
          <p14:tracePt t="24026" x="1743075" y="4197350"/>
          <p14:tracePt t="24034" x="1717675" y="4197350"/>
          <p14:tracePt t="24040" x="1692275" y="4197350"/>
          <p14:tracePt t="24051" x="1665288" y="4197350"/>
          <p14:tracePt t="24055" x="1627188" y="4210050"/>
          <p14:tracePt t="24062" x="1601788" y="4210050"/>
          <p14:tracePt t="24070" x="1589088" y="4222750"/>
          <p14:tracePt t="24078" x="1562100" y="4222750"/>
          <p14:tracePt t="24085" x="1536700" y="4222750"/>
          <p14:tracePt t="24092" x="1524000" y="4222750"/>
          <p14:tracePt t="24101" x="1511300" y="4222750"/>
          <p14:tracePt t="24106" x="1498600" y="4222750"/>
          <p14:tracePt t="24114" x="1458913" y="4222750"/>
          <p14:tracePt t="24121" x="1446213" y="4222750"/>
          <p14:tracePt t="24130" x="1446213" y="4235450"/>
          <p14:tracePt t="24137" x="1420813" y="4235450"/>
          <p14:tracePt t="24143" x="1395413" y="4235450"/>
          <p14:tracePt t="24151" x="1382713" y="4235450"/>
          <p14:tracePt t="24158" x="1368425" y="4235450"/>
          <p14:tracePt t="24167" x="1343025" y="4235450"/>
          <p14:tracePt t="24173" x="1317625" y="4249738"/>
          <p14:tracePt t="24180" x="1292225" y="4249738"/>
          <p14:tracePt t="24187" x="1265238" y="4249738"/>
          <p14:tracePt t="24195" x="1239838" y="4249738"/>
          <p14:tracePt t="24202" x="1201738" y="4249738"/>
          <p14:tracePt t="24209" x="1162050" y="4249738"/>
          <p14:tracePt t="24218" x="1136650" y="4249738"/>
          <p14:tracePt t="24224" x="1098550" y="4249738"/>
          <p14:tracePt t="24235" x="1058863" y="4249738"/>
          <p14:tracePt t="24238" x="1033463" y="4249738"/>
          <p14:tracePt t="24247" x="1008063" y="4262438"/>
          <p14:tracePt t="24253" x="981075" y="4262438"/>
          <p14:tracePt t="24260" x="968375" y="4262438"/>
          <p14:tracePt t="24267" x="942975" y="4262438"/>
          <p14:tracePt t="24275" x="930275" y="4262438"/>
          <p14:tracePt t="24284" x="917575" y="4262438"/>
          <p14:tracePt t="24290" x="903288" y="4275138"/>
          <p14:tracePt t="24301" x="890588" y="4275138"/>
          <p14:tracePt t="24304" x="877888" y="4275138"/>
          <p14:tracePt t="24311" x="865188" y="4275138"/>
          <p14:tracePt t="24342" x="852488" y="4275138"/>
          <p14:tracePt t="24561" x="865188" y="4262438"/>
          <p14:tracePt t="24569" x="877888" y="4262438"/>
          <p14:tracePt t="24576" x="890588" y="4249738"/>
          <p14:tracePt t="24585" x="968375" y="4249738"/>
          <p14:tracePt t="24591" x="1084263" y="4210050"/>
          <p14:tracePt t="24598" x="1162050" y="4210050"/>
          <p14:tracePt t="24607" x="1227138" y="4197350"/>
          <p14:tracePt t="24613" x="1304925" y="4184650"/>
          <p14:tracePt t="24621" x="1382713" y="4171950"/>
          <p14:tracePt t="24627" x="1420813" y="4159250"/>
          <p14:tracePt t="24637" x="1471613" y="4159250"/>
          <p14:tracePt t="24643" x="1524000" y="4146550"/>
          <p14:tracePt t="24654" x="1601788" y="4132263"/>
          <p14:tracePt t="24663" x="1652588" y="4119563"/>
          <p14:tracePt t="24671" x="1704975" y="4106863"/>
          <p14:tracePt t="24675" x="1782763" y="4094163"/>
          <p14:tracePt t="24690" x="1924050" y="4094163"/>
          <p14:tracePt t="24694" x="1989138" y="4094163"/>
          <p14:tracePt t="24703" x="2079625" y="4081463"/>
          <p14:tracePt t="24708" x="2157413" y="4081463"/>
          <p14:tracePt t="24717" x="2208213" y="4068763"/>
          <p14:tracePt t="24723" x="2260600" y="4068763"/>
          <p14:tracePt t="24731" x="2286000" y="4068763"/>
          <p14:tracePt t="24737" x="2324100" y="4056063"/>
          <p14:tracePt t="24746" x="2363788" y="4056063"/>
          <p14:tracePt t="24751" x="2389188" y="4041775"/>
          <p14:tracePt t="24760" x="2414588" y="4041775"/>
          <p14:tracePt t="24767" x="2441575" y="4041775"/>
          <p14:tracePt t="24773" x="2479675" y="4029075"/>
          <p14:tracePt t="24781" x="2505075" y="4029075"/>
          <p14:tracePt t="24788" x="2532063" y="4029075"/>
          <p14:tracePt t="24794" x="2570163" y="4029075"/>
          <p14:tracePt t="24803" x="2595563" y="4029075"/>
          <p14:tracePt t="24810" x="2635250" y="4029075"/>
          <p14:tracePt t="24817" x="2673350" y="4029075"/>
          <p14:tracePt t="24824" x="2711450" y="4029075"/>
          <p14:tracePt t="24834" x="2738438" y="4029075"/>
          <p14:tracePt t="24839" x="2763838" y="4029075"/>
          <p14:tracePt t="24846" x="2789238" y="4029075"/>
          <p14:tracePt t="24853" x="2828925" y="4029075"/>
          <p14:tracePt t="24861" x="2841625" y="4041775"/>
          <p14:tracePt t="24868" x="2879725" y="4041775"/>
          <p14:tracePt t="24876" x="2906713" y="4056063"/>
          <p14:tracePt t="24883" x="2932113" y="4056063"/>
          <p14:tracePt t="24890" x="2944813" y="4056063"/>
          <p14:tracePt t="24901" x="2970213" y="4056063"/>
          <p14:tracePt t="24905" x="2995613" y="4068763"/>
          <p14:tracePt t="24912" x="3009900" y="4068763"/>
          <p14:tracePt t="24920" x="3022600" y="4081463"/>
          <p14:tracePt t="24928" x="3035300" y="4081463"/>
          <p14:tracePt t="24936" x="3048000" y="4081463"/>
          <p14:tracePt t="24942" x="3060700" y="4094163"/>
          <p14:tracePt t="24957" x="3073400" y="4094163"/>
          <p14:tracePt t="24972" x="3086100" y="4106863"/>
          <p14:tracePt t="24986" x="3100388" y="4119563"/>
          <p14:tracePt t="25039" x="3100388" y="4132263"/>
          <p14:tracePt t="25135" x="3100388" y="4146550"/>
          <p14:tracePt t="25203" x="3100388" y="4159250"/>
          <p14:tracePt t="25232" x="3100388" y="4171950"/>
          <p14:tracePt t="25275" x="3086100" y="4184650"/>
          <p14:tracePt t="25297" x="3086100" y="4197350"/>
          <p14:tracePt t="25310" x="3073400" y="4210050"/>
          <p14:tracePt t="25326" x="3073400" y="4222750"/>
          <p14:tracePt t="25335" x="3048000" y="4235450"/>
          <p14:tracePt t="25340" x="3022600" y="4262438"/>
          <p14:tracePt t="25349" x="3009900" y="4287838"/>
          <p14:tracePt t="25355" x="2982913" y="4300538"/>
          <p14:tracePt t="25363" x="2970213" y="4313238"/>
          <p14:tracePt t="25373" x="2957513" y="4340225"/>
          <p14:tracePt t="25377" x="2944813" y="4340225"/>
          <p14:tracePt t="25387" x="2919413" y="4365625"/>
          <p14:tracePt t="25391" x="2906713" y="4365625"/>
          <p14:tracePt t="25398" x="2879725" y="4391025"/>
          <p14:tracePt t="25406" x="2867025" y="4403725"/>
          <p14:tracePt t="25412" x="2841625" y="4416425"/>
          <p14:tracePt t="25420" x="2816225" y="4430713"/>
          <p14:tracePt t="25426" x="2801938" y="4430713"/>
          <p14:tracePt t="25438" x="2776538" y="4443413"/>
          <p14:tracePt t="25443" x="2776538" y="4456113"/>
          <p14:tracePt t="25448" x="2763838" y="4456113"/>
          <p14:tracePt t="25456" x="2725738" y="4468813"/>
          <p14:tracePt t="25463" x="2711450" y="4481513"/>
          <p14:tracePt t="25471" x="2698750" y="4481513"/>
          <p14:tracePt t="25477" x="2673350" y="4494213"/>
          <p14:tracePt t="25485" x="2660650" y="4494213"/>
          <p14:tracePt t="25493" x="2660650" y="4506913"/>
          <p14:tracePt t="25504" x="2635250" y="4506913"/>
          <p14:tracePt t="25508" x="2622550" y="4506913"/>
          <p14:tracePt t="25515" x="2608263" y="4519613"/>
          <p14:tracePt t="25523" x="2582863" y="4533900"/>
          <p14:tracePt t="25529" x="2570163" y="4533900"/>
          <p14:tracePt t="25538" x="2557463" y="4546600"/>
          <p14:tracePt t="25544" x="2532063" y="4559300"/>
          <p14:tracePt t="25553" x="2517775" y="4559300"/>
          <p14:tracePt t="25559" x="2505075" y="4559300"/>
          <p14:tracePt t="25571" x="2479675" y="4572000"/>
          <p14:tracePt t="25574" x="2466975" y="4584700"/>
          <p14:tracePt t="25581" x="2441575" y="4584700"/>
          <p14:tracePt t="25590" x="2414588" y="4597400"/>
          <p14:tracePt t="25594" x="2401888" y="4597400"/>
          <p14:tracePt t="25604" x="2389188" y="4610100"/>
          <p14:tracePt t="25611" x="2351088" y="4610100"/>
          <p14:tracePt t="25619" x="2338388" y="4624388"/>
          <p14:tracePt t="25625" x="2298700" y="4624388"/>
          <p14:tracePt t="25631" x="2286000" y="4624388"/>
          <p14:tracePt t="25639" x="2260600" y="4624388"/>
          <p14:tracePt t="25644" x="2233613" y="4624388"/>
          <p14:tracePt t="25654" x="2208213" y="4637088"/>
          <p14:tracePt t="25659" x="2195513" y="4637088"/>
          <p14:tracePt t="25674" x="2130425" y="4649788"/>
          <p14:tracePt t="25681" x="2105025" y="4649788"/>
          <p14:tracePt t="25690" x="2079625" y="4649788"/>
          <p14:tracePt t="25695" x="2054225" y="4662488"/>
          <p14:tracePt t="25704" x="2027238" y="4662488"/>
          <p14:tracePt t="25711" x="2014538" y="4662488"/>
          <p14:tracePt t="25720" x="1976438" y="4662488"/>
          <p14:tracePt t="25725" x="1949450" y="4675188"/>
          <p14:tracePt t="25737" x="1936750" y="4675188"/>
          <p14:tracePt t="25741" x="1911350" y="4675188"/>
          <p14:tracePt t="25747" x="1898650" y="4675188"/>
          <p14:tracePt t="25755" x="1873250" y="4687888"/>
          <p14:tracePt t="25763" x="1846263" y="4687888"/>
          <p14:tracePt t="25771" x="1833563" y="4687888"/>
          <p14:tracePt t="25776" x="1808163" y="4687888"/>
          <p14:tracePt t="25787" x="1795463" y="4687888"/>
          <p14:tracePt t="25792" x="1782763" y="4687888"/>
          <p14:tracePt t="25797" x="1770063" y="4687888"/>
          <p14:tracePt t="25803" x="1743075" y="4687888"/>
          <p14:tracePt t="25810" x="1730375" y="4687888"/>
          <p14:tracePt t="25818" x="1717675" y="4687888"/>
          <p14:tracePt t="25824" x="1704975" y="4687888"/>
          <p14:tracePt t="25833" x="1704975" y="4675188"/>
          <p14:tracePt t="25838" x="1679575" y="4675188"/>
          <p14:tracePt t="25852" x="1665288" y="4675188"/>
          <p14:tracePt t="25867" x="1639888" y="4675188"/>
          <p14:tracePt t="25883" x="1627188" y="4675188"/>
          <p14:tracePt t="25894" x="1614488" y="4675188"/>
          <p14:tracePt t="25901" x="1601788" y="4662488"/>
          <p14:tracePt t="25917" x="1589088" y="4662488"/>
          <p14:tracePt t="25936" x="1576388" y="4662488"/>
          <p14:tracePt t="26144" x="1601788" y="4637088"/>
          <p14:tracePt t="26158" x="1627188" y="4610100"/>
          <p14:tracePt t="26167" x="1692275" y="4572000"/>
          <p14:tracePt t="26173" x="1755775" y="4533900"/>
          <p14:tracePt t="26182" x="1808163" y="4494213"/>
          <p14:tracePt t="26187" x="1860550" y="4468813"/>
          <p14:tracePt t="26195" x="1911350" y="4443413"/>
          <p14:tracePt t="26202" x="1976438" y="4416425"/>
          <p14:tracePt t="26210" x="2027238" y="4391025"/>
          <p14:tracePt t="26218" x="2105025" y="4378325"/>
          <p14:tracePt t="26224" x="2182813" y="4340225"/>
          <p14:tracePt t="26231" x="2273300" y="4313238"/>
          <p14:tracePt t="26239" x="2351088" y="4287838"/>
          <p14:tracePt t="26246" x="2427288" y="4262438"/>
          <p14:tracePt t="26253" x="2492375" y="4235450"/>
          <p14:tracePt t="26260" x="2570163" y="4222750"/>
          <p14:tracePt t="26270" x="2647950" y="4210050"/>
          <p14:tracePt t="26275" x="2711450" y="4197350"/>
          <p14:tracePt t="26287" x="2789238" y="4171950"/>
          <p14:tracePt t="26290" x="2854325" y="4171950"/>
          <p14:tracePt t="26295" x="2932113" y="4159250"/>
          <p14:tracePt t="26304" x="3022600" y="4146550"/>
          <p14:tracePt t="26311" x="3100388" y="4132263"/>
          <p14:tracePt t="26320" x="3176588" y="4119563"/>
          <p14:tracePt t="26327" x="3241675" y="4119563"/>
          <p14:tracePt t="26337" x="3279775" y="4106863"/>
          <p14:tracePt t="26342" x="3319463" y="4106863"/>
          <p14:tracePt t="26348" x="3344863" y="4106863"/>
          <p14:tracePt t="26356" x="3370263" y="4106863"/>
          <p14:tracePt t="26360" x="3384550" y="4106863"/>
          <p14:tracePt t="26369" x="3409950" y="4106863"/>
          <p14:tracePt t="26376" x="3435350" y="4106863"/>
          <p14:tracePt t="26390" x="3448050" y="4106863"/>
          <p14:tracePt t="26401" x="3460750" y="4106863"/>
          <p14:tracePt t="26406" x="3473450" y="4106863"/>
          <p14:tracePt t="26413" x="3487738" y="4106863"/>
          <p14:tracePt t="26427" x="3513138" y="4119563"/>
          <p14:tracePt t="26441" x="3525838" y="4119563"/>
          <p14:tracePt t="26456" x="3538538" y="4119563"/>
          <p14:tracePt t="26464" x="3538538" y="4132263"/>
          <p14:tracePt t="26472" x="3551238" y="4132263"/>
          <p14:tracePt t="26479" x="3563938" y="4132263"/>
          <p14:tracePt t="26486" x="3563938" y="4146550"/>
          <p14:tracePt t="26493" x="3578225" y="4146550"/>
          <p14:tracePt t="26508" x="3590925" y="4159250"/>
          <p14:tracePt t="26518" x="3616325" y="4159250"/>
          <p14:tracePt t="26522" x="3629025" y="4159250"/>
          <p14:tracePt t="26529" x="3641725" y="4171950"/>
          <p14:tracePt t="26536" x="3668713" y="4184650"/>
          <p14:tracePt t="26542" x="3681413" y="4184650"/>
          <p14:tracePt t="26551" x="3694113" y="4184650"/>
          <p14:tracePt t="26556" x="3706813" y="4197350"/>
          <p14:tracePt t="26564" x="3719513" y="4197350"/>
          <p14:tracePt t="26571" x="3732213" y="4210050"/>
          <p14:tracePt t="26577" x="3744913" y="4210050"/>
          <p14:tracePt t="26591" x="3757613" y="4222750"/>
          <p14:tracePt t="26605" x="3771900" y="4222750"/>
          <p14:tracePt t="26626" x="3771900" y="4235450"/>
          <p14:tracePt t="26670" x="3771900" y="4249738"/>
          <p14:tracePt t="26712" x="3771900" y="4262438"/>
          <p14:tracePt t="26734" x="3757613" y="4275138"/>
          <p14:tracePt t="26742" x="3732213" y="4300538"/>
          <p14:tracePt t="26751" x="3681413" y="4325938"/>
          <p14:tracePt t="26757" x="3654425" y="4365625"/>
          <p14:tracePt t="26765" x="3616325" y="4378325"/>
          <p14:tracePt t="26771" x="3590925" y="4403725"/>
          <p14:tracePt t="26778" x="3538538" y="4430713"/>
          <p14:tracePt t="26787" x="3513138" y="4456113"/>
          <p14:tracePt t="26792" x="3487738" y="4468813"/>
          <p14:tracePt t="26804" x="3460750" y="4494213"/>
          <p14:tracePt t="26808" x="3409950" y="4506913"/>
          <p14:tracePt t="26814" x="3384550" y="4519613"/>
          <p14:tracePt t="26822" x="3357563" y="4546600"/>
          <p14:tracePt t="26831" x="3319463" y="4546600"/>
          <p14:tracePt t="26837" x="3294063" y="4559300"/>
          <p14:tracePt t="26843" x="3254375" y="4572000"/>
          <p14:tracePt t="26855" x="3216275" y="4584700"/>
          <p14:tracePt t="26859" x="3176588" y="4597400"/>
          <p14:tracePt t="26865" x="3138488" y="4610100"/>
          <p14:tracePt t="26872" x="3100388" y="4624388"/>
          <p14:tracePt t="26880" x="3060700" y="4624388"/>
          <p14:tracePt t="26887" x="3035300" y="4624388"/>
          <p14:tracePt t="26892" x="2995613" y="4637088"/>
          <p14:tracePt t="26901" x="2970213" y="4649788"/>
          <p14:tracePt t="26907" x="2932113" y="4649788"/>
          <p14:tracePt t="26916" x="2906713" y="4662488"/>
          <p14:tracePt t="26921" x="2879725" y="4662488"/>
          <p14:tracePt t="26930" x="2854325" y="4662488"/>
          <p14:tracePt t="26937" x="2841625" y="4675188"/>
          <p14:tracePt t="26943" x="2801938" y="4675188"/>
          <p14:tracePt t="26951" x="2776538" y="4687888"/>
          <p14:tracePt t="26959" x="2763838" y="4687888"/>
          <p14:tracePt t="26967" x="2738438" y="4700588"/>
          <p14:tracePt t="26976" x="2711450" y="4700588"/>
          <p14:tracePt t="26997" x="2635250" y="4713288"/>
          <p14:tracePt t="27006" x="2595563" y="4727575"/>
          <p14:tracePt t="27009" x="2570163" y="4727575"/>
          <p14:tracePt t="27018" x="2544763" y="4727575"/>
          <p14:tracePt t="27022" x="2505075" y="4727575"/>
          <p14:tracePt t="27031" x="2479675" y="4727575"/>
          <p14:tracePt t="27038" x="2441575" y="4727575"/>
          <p14:tracePt t="27045" x="2414588" y="4727575"/>
          <p14:tracePt t="27052" x="2376488" y="4740275"/>
          <p14:tracePt t="27059" x="2351088" y="4740275"/>
          <p14:tracePt t="27067" x="2324100" y="4740275"/>
          <p14:tracePt t="27074" x="2286000" y="4752975"/>
          <p14:tracePt t="27084" x="2247900" y="4752975"/>
          <p14:tracePt t="27089" x="2220913" y="4752975"/>
          <p14:tracePt t="27097" x="2182813" y="4752975"/>
          <p14:tracePt t="27103" x="2157413" y="4752975"/>
          <p14:tracePt t="27111" x="2144713" y="4752975"/>
          <p14:tracePt t="27119" x="2117725" y="4752975"/>
          <p14:tracePt t="27125" x="2092325" y="4765675"/>
          <p14:tracePt t="27134" x="2066925" y="4765675"/>
          <p14:tracePt t="27140" x="2027238" y="4765675"/>
          <p14:tracePt t="27147" x="2014538" y="4765675"/>
          <p14:tracePt t="27154" x="1989138" y="4765675"/>
          <p14:tracePt t="27161" x="1963738" y="4778375"/>
          <p14:tracePt t="27168" x="1936750" y="4778375"/>
          <p14:tracePt t="27176" x="1898650" y="4778375"/>
          <p14:tracePt t="27183" x="1885950" y="4778375"/>
          <p14:tracePt t="27189" x="1860550" y="4778375"/>
          <p14:tracePt t="27201" x="1820863" y="4791075"/>
          <p14:tracePt t="27204" x="1795463" y="4791075"/>
          <p14:tracePt t="27211" x="1770063" y="4791075"/>
          <p14:tracePt t="27219" x="1743075" y="4791075"/>
          <p14:tracePt t="27225" x="1717675" y="4791075"/>
          <p14:tracePt t="27233" x="1679575" y="4803775"/>
          <p14:tracePt t="27240" x="1652588" y="4803775"/>
          <p14:tracePt t="27250" x="1639888" y="4803775"/>
          <p14:tracePt t="27254" x="1601788" y="4803775"/>
          <p14:tracePt t="27262" x="1576388" y="4803775"/>
          <p14:tracePt t="27270" x="1562100" y="4803775"/>
          <p14:tracePt t="27276" x="1536700" y="4803775"/>
          <p14:tracePt t="27283" x="1524000" y="4818063"/>
          <p14:tracePt t="27290" x="1498600" y="4818063"/>
          <p14:tracePt t="27298" x="1471613" y="4830763"/>
          <p14:tracePt t="27304" x="1458913" y="4830763"/>
          <p14:tracePt t="27311" x="1433513" y="4830763"/>
          <p14:tracePt t="27319" x="1408113" y="4830763"/>
          <p14:tracePt t="27326" x="1395413" y="4830763"/>
          <p14:tracePt t="27334" x="1382713" y="4843463"/>
          <p14:tracePt t="27341" x="1368425" y="4843463"/>
          <p14:tracePt t="27355" x="1355725" y="4843463"/>
          <p14:tracePt t="27363" x="1343025" y="4843463"/>
          <p14:tracePt t="27517" x="1355725" y="4843463"/>
          <p14:tracePt t="27540" x="1382713" y="4830763"/>
          <p14:tracePt t="27546" x="1408113" y="4830763"/>
          <p14:tracePt t="27553" x="1458913" y="4818063"/>
          <p14:tracePt t="27562" x="1549400" y="4791075"/>
          <p14:tracePt t="27570" x="1652588" y="4752975"/>
          <p14:tracePt t="27575" x="1743075" y="4727575"/>
          <p14:tracePt t="27591" x="1820863" y="4713288"/>
          <p14:tracePt t="27595" x="1885950" y="4687888"/>
          <p14:tracePt t="27604" x="1963738" y="4675188"/>
          <p14:tracePt t="27607" x="2014538" y="4662488"/>
          <p14:tracePt t="27613" x="2079625" y="4649788"/>
          <p14:tracePt t="27621" x="2117725" y="4649788"/>
          <p14:tracePt t="27629" x="2170113" y="4637088"/>
          <p14:tracePt t="27637" x="2208213" y="4624388"/>
          <p14:tracePt t="27643" x="2247900" y="4624388"/>
          <p14:tracePt t="27653" x="2273300" y="4624388"/>
          <p14:tracePt t="27658" x="2298700" y="4624388"/>
          <p14:tracePt t="27664" x="2324100" y="4624388"/>
          <p14:tracePt t="27672" x="2363788" y="4624388"/>
          <p14:tracePt t="27678" x="2401888" y="4624388"/>
          <p14:tracePt t="27692" x="2454275" y="4624388"/>
          <p14:tracePt t="27704" x="2479675" y="4624388"/>
          <p14:tracePt t="27707" x="2505075" y="4624388"/>
          <p14:tracePt t="27714" x="2544763" y="4624388"/>
          <p14:tracePt t="27722" x="2570163" y="4624388"/>
          <p14:tracePt t="27728" x="2595563" y="4624388"/>
          <p14:tracePt t="27736" x="2622550" y="4624388"/>
          <p14:tracePt t="27752" x="2647950" y="4637088"/>
          <p14:tracePt t="27766" x="2673350" y="4637088"/>
          <p14:tracePt t="27781" x="2686050" y="4637088"/>
          <p14:tracePt t="27803" x="2686050" y="4649788"/>
          <p14:tracePt t="27834" x="2686050" y="4662488"/>
          <p14:tracePt t="27927" x="2686050" y="4675188"/>
          <p14:tracePt t="27969" x="2673350" y="4700588"/>
          <p14:tracePt t="27979" x="2647950" y="4727575"/>
          <p14:tracePt t="27984" x="2595563" y="4803775"/>
          <p14:tracePt t="27991" x="2544763" y="4868863"/>
          <p14:tracePt t="28000" x="2505075" y="4894263"/>
          <p14:tracePt t="28008" x="2479675" y="4933950"/>
          <p14:tracePt t="28014" x="2427288" y="4972050"/>
          <p14:tracePt t="28024" x="2401888" y="5011738"/>
          <p14:tracePt t="28030" x="2363788" y="5037138"/>
          <p14:tracePt t="28037" x="2338388" y="5062538"/>
          <p14:tracePt t="28043" x="2324100" y="5087938"/>
          <p14:tracePt t="28055" x="2286000" y="5114925"/>
          <p14:tracePt t="28059" x="2273300" y="5127625"/>
          <p14:tracePt t="28070" x="2247900" y="5140325"/>
          <p14:tracePt t="28073" x="2247900" y="5153025"/>
          <p14:tracePt t="28081" x="2220913" y="5165725"/>
          <p14:tracePt t="28089" x="2220913" y="5178425"/>
          <p14:tracePt t="28098" x="2208213" y="5178425"/>
          <p14:tracePt t="28106" x="2208213" y="5192713"/>
          <p14:tracePt t="28124" x="2195513" y="5192713"/>
          <p14:tracePt t="28147" x="2195513" y="5205413"/>
          <p14:tracePt t="28322" x="2208213" y="5205413"/>
          <p14:tracePt t="28332" x="2208213" y="5218113"/>
          <p14:tracePt t="28339" x="2220913" y="5218113"/>
          <p14:tracePt t="28346" x="2247900" y="5230813"/>
          <p14:tracePt t="28353" x="2286000" y="5230813"/>
          <p14:tracePt t="28358" x="2338388" y="5230813"/>
          <p14:tracePt t="28372" x="2363788" y="5230813"/>
          <p14:tracePt t="28375" x="2389188" y="5243513"/>
          <p14:tracePt t="28381" x="2414588" y="5243513"/>
          <p14:tracePt t="28390" x="2441575" y="5256213"/>
          <p14:tracePt t="28395" x="2454275" y="5256213"/>
          <p14:tracePt t="28406" x="2466975" y="5256213"/>
          <p14:tracePt t="28410" x="2479675" y="5268913"/>
          <p14:tracePt t="28421" x="2492375" y="5268913"/>
          <p14:tracePt t="28430" x="2505075" y="5268913"/>
          <p14:tracePt t="28438" x="2505075" y="5281613"/>
          <p14:tracePt t="28458" x="2517775" y="5281613"/>
          <p14:tracePt t="28516" x="2517775" y="5295900"/>
          <p14:tracePt t="28532" x="2532063" y="5295900"/>
          <p14:tracePt t="28552" x="2544763" y="5295900"/>
          <p14:tracePt t="28567" x="2557463" y="5295900"/>
          <p14:tracePt t="28575" x="2582863" y="5295900"/>
          <p14:tracePt t="28584" x="2595563" y="5295900"/>
          <p14:tracePt t="28589" x="2647950" y="5295900"/>
          <p14:tracePt t="28596" x="2673350" y="5308600"/>
          <p14:tracePt t="28605" x="2698750" y="5308600"/>
          <p14:tracePt t="28611" x="2711450" y="5308600"/>
          <p14:tracePt t="28620" x="2751138" y="5308600"/>
          <p14:tracePt t="28627" x="2776538" y="5308600"/>
          <p14:tracePt t="28636" x="2789238" y="5308600"/>
          <p14:tracePt t="28641" x="2801938" y="5308600"/>
          <p14:tracePt t="28649" x="2828925" y="5308600"/>
          <p14:tracePt t="28658" x="2841625" y="5308600"/>
          <p14:tracePt t="28673" x="2867025" y="5308600"/>
          <p14:tracePt t="28677" x="2879725" y="5308600"/>
          <p14:tracePt t="28691" x="2892425" y="5308600"/>
          <p14:tracePt t="28705" x="2906713" y="5308600"/>
          <p14:tracePt t="28721" x="2919413" y="5308600"/>
          <p14:tracePt t="29032" x="2906713" y="5308600"/>
          <p14:tracePt t="29046" x="2892425" y="5308600"/>
          <p14:tracePt t="29082" x="2879725" y="5308600"/>
          <p14:tracePt t="29126" x="2867025" y="5308600"/>
          <p14:tracePt t="29176" x="2854325" y="5308600"/>
          <p14:tracePt t="29398" x="2879725" y="5308600"/>
          <p14:tracePt t="29405" x="2906713" y="5308600"/>
          <p14:tracePt t="29413" x="2957513" y="5308600"/>
          <p14:tracePt t="29421" x="3035300" y="5308600"/>
          <p14:tracePt t="29426" x="3113088" y="5308600"/>
          <p14:tracePt t="29436" x="3176588" y="5308600"/>
          <p14:tracePt t="29442" x="3216275" y="5295900"/>
          <p14:tracePt t="29454" x="3279775" y="5295900"/>
          <p14:tracePt t="29457" x="3319463" y="5281613"/>
          <p14:tracePt t="29464" x="3344863" y="5281613"/>
          <p14:tracePt t="29472" x="3370263" y="5268913"/>
          <p14:tracePt t="29478" x="3384550" y="5268913"/>
          <p14:tracePt t="29486" x="3409950" y="5268913"/>
          <p14:tracePt t="29493" x="3422650" y="5268913"/>
          <p14:tracePt t="29503" x="3435350" y="5268913"/>
          <p14:tracePt t="29507" x="3460750" y="5268913"/>
          <p14:tracePt t="29522" x="3473450" y="5268913"/>
          <p14:tracePt t="29558" x="3487738" y="5268913"/>
          <p14:tracePt t="29565" x="3500438" y="5268913"/>
          <p14:tracePt t="29807" x="3513138" y="5268913"/>
          <p14:tracePt t="29816" x="3525838" y="5268913"/>
          <p14:tracePt t="29821" x="3538538" y="5268913"/>
          <p14:tracePt t="29828" x="3551238" y="5268913"/>
          <p14:tracePt t="29836" x="3590925" y="5268913"/>
          <p14:tracePt t="29843" x="3654425" y="5256213"/>
          <p14:tracePt t="29854" x="3706813" y="5256213"/>
          <p14:tracePt t="29857" x="3744913" y="5243513"/>
          <p14:tracePt t="29864" x="3797300" y="5243513"/>
          <p14:tracePt t="29872" x="3822700" y="5243513"/>
          <p14:tracePt t="29878" x="3862388" y="5243513"/>
          <p14:tracePt t="29887" x="3887788" y="5230813"/>
          <p14:tracePt t="29893" x="3925888" y="5230813"/>
          <p14:tracePt t="29905" x="3951288" y="5230813"/>
          <p14:tracePt t="29908" x="3978275" y="5218113"/>
          <p14:tracePt t="29920" x="4003675" y="5218113"/>
          <p14:tracePt t="29924" x="4016375" y="5218113"/>
          <p14:tracePt t="29930" x="4041775" y="5218113"/>
          <p14:tracePt t="29938" x="4056063" y="5205413"/>
          <p14:tracePt t="29954" x="4081463" y="5205413"/>
          <p14:tracePt t="29974" x="4094163" y="5205413"/>
          <p14:tracePt t="30200" x="4081463" y="5205413"/>
          <p14:tracePt t="30221" x="4068763" y="5205413"/>
          <p14:tracePt t="30227" x="4056063" y="5205413"/>
          <p14:tracePt t="30235" x="4041775" y="5205413"/>
          <p14:tracePt t="30244" x="4029075" y="5205413"/>
          <p14:tracePt t="30253" x="3965575" y="5218113"/>
          <p14:tracePt t="30258" x="3925888" y="5230813"/>
          <p14:tracePt t="30271" x="3887788" y="5230813"/>
          <p14:tracePt t="30274" x="3848100" y="5230813"/>
          <p14:tracePt t="30279" x="3810000" y="5230813"/>
          <p14:tracePt t="30287" x="3771900" y="5243513"/>
          <p14:tracePt t="30293" x="3732213" y="5243513"/>
          <p14:tracePt t="30303" x="3694113" y="5256213"/>
          <p14:tracePt t="30309" x="3654425" y="5256213"/>
          <p14:tracePt t="30319" x="3629025" y="5256213"/>
          <p14:tracePt t="30325" x="3590925" y="5256213"/>
          <p14:tracePt t="30331" x="3563938" y="5256213"/>
          <p14:tracePt t="30339" x="3538538" y="5268913"/>
          <p14:tracePt t="30345" x="3513138" y="5268913"/>
          <p14:tracePt t="30353" x="3473450" y="5281613"/>
          <p14:tracePt t="30359" x="3409950" y="5295900"/>
          <p14:tracePt t="30371" x="3370263" y="5295900"/>
          <p14:tracePt t="30373" x="3332163" y="5308600"/>
          <p14:tracePt t="30381" x="3279775" y="5321300"/>
          <p14:tracePt t="30390" x="3203575" y="5334000"/>
          <p14:tracePt t="30396" x="3151188" y="5346700"/>
          <p14:tracePt t="30404" x="3073400" y="5359400"/>
          <p14:tracePt t="30411" x="3022600" y="5372100"/>
          <p14:tracePt t="30420" x="2970213" y="5386388"/>
          <p14:tracePt t="30425" x="2919413" y="5386388"/>
          <p14:tracePt t="30437" x="2867025" y="5399088"/>
          <p14:tracePt t="30439" x="2801938" y="5437188"/>
          <p14:tracePt t="30446" x="2751138" y="5449888"/>
          <p14:tracePt t="30455" x="2698750" y="5475288"/>
          <p14:tracePt t="30462" x="2647950" y="5489575"/>
          <p14:tracePt t="30469" x="2595563" y="5502275"/>
          <p14:tracePt t="30473" x="2532063" y="5527675"/>
          <p14:tracePt t="30480" x="2479675" y="5553075"/>
          <p14:tracePt t="30487" x="2441575" y="5565775"/>
          <p14:tracePt t="30494" x="2376488" y="5580063"/>
          <p14:tracePt t="30502" x="2338388" y="5592763"/>
          <p14:tracePt t="30508" x="2311400" y="5618163"/>
          <p14:tracePt t="30517" x="2273300" y="5618163"/>
          <p14:tracePt t="30523" x="2233613" y="5643563"/>
          <p14:tracePt t="30533" x="2208213" y="5656263"/>
          <p14:tracePt t="30538" x="2182813" y="5656263"/>
          <p14:tracePt t="30546" x="2157413" y="5670550"/>
          <p14:tracePt t="30553" x="2144713" y="5683250"/>
          <p14:tracePt t="30560" x="2117725" y="5695950"/>
          <p14:tracePt t="30568" x="2105025" y="5695950"/>
          <p14:tracePt t="30574" x="2092325" y="5695950"/>
          <p14:tracePt t="30584" x="2079625" y="5708650"/>
          <p14:tracePt t="30589" x="2066925" y="5721350"/>
          <p14:tracePt t="30597" x="2039938" y="5721350"/>
          <p14:tracePt t="30611" x="2014538" y="5734050"/>
          <p14:tracePt t="30618" x="2001838" y="5746750"/>
          <p14:tracePt t="30625" x="1976438" y="5759450"/>
          <p14:tracePt t="30634" x="1963738" y="5773738"/>
          <p14:tracePt t="30640" x="1924050" y="5773738"/>
          <p14:tracePt t="30651" x="1911350" y="5773738"/>
          <p14:tracePt t="30654" x="1873250" y="5799138"/>
          <p14:tracePt t="30663" x="1860550" y="5799138"/>
          <p14:tracePt t="30669" x="1820863" y="5811838"/>
          <p14:tracePt t="30686" x="1795463" y="5811838"/>
          <p14:tracePt t="30691" x="1795463" y="5824538"/>
          <p14:tracePt t="30700" x="1782763" y="5824538"/>
          <p14:tracePt t="30714" x="1770063" y="5824538"/>
          <p14:tracePt t="30728" x="1770063" y="5837238"/>
          <p14:tracePt t="30736" x="1755775" y="5837238"/>
          <p14:tracePt t="30877" x="1770063" y="5837238"/>
          <p14:tracePt t="30884" x="1782763" y="5837238"/>
          <p14:tracePt t="30888" x="1795463" y="5824538"/>
          <p14:tracePt t="30896" x="1846263" y="5811838"/>
          <p14:tracePt t="30904" x="1949450" y="5759450"/>
          <p14:tracePt t="30910" x="2054225" y="5721350"/>
          <p14:tracePt t="30920" x="2144713" y="5683250"/>
          <p14:tracePt t="30927" x="2273300" y="5630863"/>
          <p14:tracePt t="30936" x="2376488" y="5592763"/>
          <p14:tracePt t="30941" x="2505075" y="5527675"/>
          <p14:tracePt t="30947" x="2622550" y="5462588"/>
          <p14:tracePt t="30955" x="2763838" y="5386388"/>
          <p14:tracePt t="30962" x="2906713" y="5321300"/>
          <p14:tracePt t="30970" x="2982913" y="5281613"/>
          <p14:tracePt t="30976" x="3113088" y="5243513"/>
          <p14:tracePt t="30989" x="3176588" y="5205413"/>
          <p14:tracePt t="30995" x="3241675" y="5192713"/>
          <p14:tracePt t="30999" x="3294063" y="5165725"/>
          <p14:tracePt t="31005" x="3370263" y="5153025"/>
          <p14:tracePt t="31013" x="3435350" y="5140325"/>
          <p14:tracePt t="31019" x="3487738" y="5114925"/>
          <p14:tracePt t="31026" x="3525838" y="5114925"/>
          <p14:tracePt t="31035" x="3578225" y="5102225"/>
          <p14:tracePt t="31042" x="3603625" y="5087938"/>
          <p14:tracePt t="31048" x="3641725" y="5075238"/>
          <p14:tracePt t="31057" x="3668713" y="5075238"/>
          <p14:tracePt t="31062" x="3694113" y="5062538"/>
          <p14:tracePt t="31070" x="3706813" y="5049838"/>
          <p14:tracePt t="31075" x="3732213" y="5049838"/>
          <p14:tracePt t="31083" x="3744913" y="5049838"/>
          <p14:tracePt t="31090" x="3757613" y="5049838"/>
          <p14:tracePt t="31099" x="3771900" y="5037138"/>
          <p14:tracePt t="31112" x="3784600" y="5024438"/>
          <p14:tracePt t="31119" x="3797300" y="5024438"/>
          <p14:tracePt t="31156" x="3810000" y="5024438"/>
          <p14:tracePt t="31382" x="3771900" y="5011738"/>
          <p14:tracePt t="31390" x="3681413" y="4984750"/>
          <p14:tracePt t="31398" x="3563938" y="4959350"/>
          <p14:tracePt t="31405" x="3500438" y="4946650"/>
          <p14:tracePt t="31412" x="3409950" y="4921250"/>
          <p14:tracePt t="31422" x="3344863" y="4908550"/>
          <p14:tracePt t="31426" x="3267075" y="4894263"/>
          <p14:tracePt t="31432" x="3216275" y="4881563"/>
          <p14:tracePt t="31440" x="3151188" y="4881563"/>
          <p14:tracePt t="31445" x="3100388" y="4856163"/>
          <p14:tracePt t="31454" x="3035300" y="4843463"/>
          <p14:tracePt t="31461" x="2995613" y="4843463"/>
          <p14:tracePt t="31470" x="2957513" y="4830763"/>
          <p14:tracePt t="31475" x="2906713" y="4818063"/>
          <p14:tracePt t="31482" x="2867025" y="4818063"/>
          <p14:tracePt t="31490" x="2828925" y="4803775"/>
          <p14:tracePt t="31498" x="2789238" y="4803775"/>
          <p14:tracePt t="31505" x="2738438" y="4803775"/>
          <p14:tracePt t="31510" x="2698750" y="4791075"/>
          <p14:tracePt t="31520" x="2660650" y="4791075"/>
          <p14:tracePt t="31525" x="2635250" y="4791075"/>
          <p14:tracePt t="31537" x="2582863" y="4778375"/>
          <p14:tracePt t="31540" x="2532063" y="4765675"/>
          <p14:tracePt t="31548" x="2492375" y="4752975"/>
          <p14:tracePt t="31555" x="2454275" y="4752975"/>
          <p14:tracePt t="31562" x="2414588" y="4752975"/>
          <p14:tracePt t="31570" x="2389188" y="4752975"/>
          <p14:tracePt t="31577" x="2363788" y="4740275"/>
          <p14:tracePt t="31587" x="2338388" y="4740275"/>
          <p14:tracePt t="31592" x="2311400" y="4740275"/>
          <p14:tracePt t="31596" x="2286000" y="4727575"/>
          <p14:tracePt t="31604" x="2247900" y="4727575"/>
          <p14:tracePt t="31611" x="2220913" y="4727575"/>
          <p14:tracePt t="31620" x="2208213" y="4727575"/>
          <p14:tracePt t="31625" x="2182813" y="4727575"/>
          <p14:tracePt t="31637" x="2157413" y="4727575"/>
          <p14:tracePt t="31642" x="2130425" y="4727575"/>
          <p14:tracePt t="31646" x="2117725" y="4727575"/>
          <p14:tracePt t="31653" x="2092325" y="4727575"/>
          <p14:tracePt t="31661" x="2066925" y="4727575"/>
          <p14:tracePt t="31670" x="2039938" y="4727575"/>
          <p14:tracePt t="31689" x="1963738" y="4727575"/>
          <p14:tracePt t="31697" x="1949450" y="4727575"/>
          <p14:tracePt t="31704" x="1924050" y="4713288"/>
          <p14:tracePt t="31713" x="1911350" y="4713288"/>
          <p14:tracePt t="31718" x="1898650" y="4700588"/>
          <p14:tracePt t="31725" x="1885950" y="4700588"/>
          <p14:tracePt t="31737" x="1860550" y="4700588"/>
          <p14:tracePt t="31747" x="1833563" y="4700588"/>
          <p14:tracePt t="31754" x="1820863" y="4700588"/>
          <p14:tracePt t="31763" x="1795463" y="4700588"/>
          <p14:tracePt t="31770" x="1770063" y="4700588"/>
          <p14:tracePt t="31777" x="1743075" y="4700588"/>
          <p14:tracePt t="31787" x="1717675" y="4713288"/>
          <p14:tracePt t="31791" x="1679575" y="4713288"/>
          <p14:tracePt t="31798" x="1639888" y="4713288"/>
          <p14:tracePt t="31806" x="1601788" y="4713288"/>
          <p14:tracePt t="31812" x="1562100" y="4727575"/>
          <p14:tracePt t="31821" x="1524000" y="4740275"/>
          <p14:tracePt t="31827" x="1498600" y="4740275"/>
          <p14:tracePt t="31837" x="1471613" y="4752975"/>
          <p14:tracePt t="31842" x="1458913" y="4752975"/>
          <p14:tracePt t="31848" x="1433513" y="4752975"/>
          <p14:tracePt t="31856" x="1420813" y="4752975"/>
          <p14:tracePt t="31861" x="1408113" y="4752975"/>
          <p14:tracePt t="31871" x="1395413" y="4752975"/>
          <p14:tracePt t="31888" x="1382713" y="4752975"/>
          <p14:tracePt t="31905" x="1368425" y="4752975"/>
          <p14:tracePt t="31954" x="1355725" y="4752975"/>
          <p14:tracePt t="32248" x="1368425" y="4752975"/>
          <p14:tracePt t="32298" x="1382713" y="4752975"/>
          <p14:tracePt t="32347" x="1395413" y="4752975"/>
          <p14:tracePt t="32375" x="1395413" y="4740275"/>
          <p14:tracePt t="32390" x="1408113" y="4740275"/>
          <p14:tracePt t="32421" x="1420813" y="4740275"/>
          <p14:tracePt t="32428" x="1433513" y="4740275"/>
          <p14:tracePt t="32442" x="1446213" y="4740275"/>
          <p14:tracePt t="32451" x="1458913" y="4727575"/>
          <p14:tracePt t="32458" x="1471613" y="4727575"/>
          <p14:tracePt t="32464" x="1511300" y="4727575"/>
          <p14:tracePt t="32471" x="1536700" y="4727575"/>
          <p14:tracePt t="32477" x="1562100" y="4713288"/>
          <p14:tracePt t="32486" x="1589088" y="4700588"/>
          <p14:tracePt t="32492" x="1614488" y="4687888"/>
          <p14:tracePt t="32504" x="1639888" y="4687888"/>
          <p14:tracePt t="32506" x="1652588" y="4687888"/>
          <p14:tracePt t="32513" x="1665288" y="4675188"/>
          <p14:tracePt t="32522" x="1679575" y="4675188"/>
          <p14:tracePt t="32527" x="1692275" y="4662488"/>
          <p14:tracePt t="32536" x="1704975" y="4662488"/>
          <p14:tracePt t="32553" x="1717675" y="4662488"/>
          <p14:tracePt t="32558" x="1730375" y="4662488"/>
          <p14:tracePt t="32566" x="1743075" y="4662488"/>
          <p14:tracePt t="32587" x="1743075" y="4649788"/>
          <p14:tracePt t="32593" x="1755775" y="4649788"/>
          <p14:tracePt t="32618" x="1770063" y="4649788"/>
          <p14:tracePt t="32638" x="1782763" y="4649788"/>
          <p14:tracePt t="32674" x="1795463" y="4649788"/>
          <p14:tracePt t="32732" x="1808163" y="4649788"/>
          <p14:tracePt t="32741" x="1808163" y="4637088"/>
          <p14:tracePt t="32760" x="1820863" y="4637088"/>
          <p14:tracePt t="32768" x="1833563" y="4637088"/>
          <p14:tracePt t="32789" x="1846263" y="4637088"/>
          <p14:tracePt t="32795" x="1873250" y="4637088"/>
          <p14:tracePt t="32804" x="1885950" y="4637088"/>
          <p14:tracePt t="32810" x="1924050" y="4637088"/>
          <p14:tracePt t="32819" x="1949450" y="4637088"/>
          <p14:tracePt t="32825" x="1976438" y="4624388"/>
          <p14:tracePt t="32838" x="2001838" y="4624388"/>
          <p14:tracePt t="32842" x="2039938" y="4624388"/>
          <p14:tracePt t="32848" x="2079625" y="4610100"/>
          <p14:tracePt t="32856" x="2092325" y="4610100"/>
          <p14:tracePt t="32863" x="2117725" y="4597400"/>
          <p14:tracePt t="32872" x="2144713" y="4597400"/>
          <p14:tracePt t="32880" x="2170113" y="4597400"/>
          <p14:tracePt t="32888" x="2182813" y="4597400"/>
          <p14:tracePt t="32892" x="2208213" y="4597400"/>
          <p14:tracePt t="32899" x="2220913" y="4597400"/>
          <p14:tracePt t="32907" x="2247900" y="4597400"/>
          <p14:tracePt t="32912" x="2260600" y="4597400"/>
          <p14:tracePt t="32927" x="2273300" y="4597400"/>
          <p14:tracePt t="32942" x="2298700" y="4597400"/>
          <p14:tracePt t="32955" x="2298700" y="4584700"/>
          <p14:tracePt t="32958" x="2311400" y="4584700"/>
          <p14:tracePt t="32980" x="2324100" y="4584700"/>
          <p14:tracePt t="32989" x="2338388" y="4584700"/>
          <p14:tracePt t="33031" x="2351088" y="4584700"/>
          <p14:tracePt t="33083" x="2363788" y="4584700"/>
          <p14:tracePt t="33097" x="2376488" y="4584700"/>
          <p14:tracePt t="33104" x="2389188" y="4584700"/>
          <p14:tracePt t="33111" x="2401888" y="4584700"/>
          <p14:tracePt t="33120" x="2427288" y="4584700"/>
          <p14:tracePt t="33125" x="2441575" y="4584700"/>
          <p14:tracePt t="33132" x="2466975" y="4584700"/>
          <p14:tracePt t="33140" x="2479675" y="4584700"/>
          <p14:tracePt t="33146" x="2492375" y="4584700"/>
          <p14:tracePt t="33154" x="2505075" y="4584700"/>
          <p14:tracePt t="33170" x="2517775" y="4584700"/>
          <p14:tracePt t="33195" x="2532063" y="4584700"/>
          <p14:tracePt t="33315" x="2532063" y="4597400"/>
          <p14:tracePt t="33388" x="2517775" y="4597400"/>
          <p14:tracePt t="33432" x="2505075" y="4597400"/>
          <p14:tracePt t="33469" x="2492375" y="4597400"/>
          <p14:tracePt t="33485" x="2479675" y="4597400"/>
          <p14:tracePt t="33493" x="2466975" y="4597400"/>
          <p14:tracePt t="33506" x="2441575" y="4597400"/>
          <p14:tracePt t="33514" x="2427288" y="4597400"/>
          <p14:tracePt t="33522" x="2401888" y="4597400"/>
          <p14:tracePt t="33529" x="2376488" y="4597400"/>
          <p14:tracePt t="33537" x="2363788" y="4610100"/>
          <p14:tracePt t="33542" x="2324100" y="4610100"/>
          <p14:tracePt t="33554" x="2311400" y="4610100"/>
          <p14:tracePt t="33558" x="2298700" y="4610100"/>
          <p14:tracePt t="33565" x="2286000" y="4610100"/>
          <p14:tracePt t="33573" x="2260600" y="4624388"/>
          <p14:tracePt t="33581" x="2233613" y="4624388"/>
          <p14:tracePt t="33588" x="2220913" y="4624388"/>
          <p14:tracePt t="33594" x="2195513" y="4637088"/>
          <p14:tracePt t="33604" x="2170113" y="4637088"/>
          <p14:tracePt t="33608" x="2157413" y="4637088"/>
          <p14:tracePt t="33620" x="2130425" y="4637088"/>
          <p14:tracePt t="33624" x="2117725" y="4637088"/>
          <p14:tracePt t="33629" x="2079625" y="4637088"/>
          <p14:tracePt t="33638" x="2079625" y="4649788"/>
          <p14:tracePt t="33643" x="2054225" y="4649788"/>
          <p14:tracePt t="33653" x="2039938" y="4662488"/>
          <p14:tracePt t="33659" x="2001838" y="4662488"/>
          <p14:tracePt t="33664" x="1989138" y="4662488"/>
          <p14:tracePt t="33690" x="1963738" y="4662488"/>
          <p14:tracePt t="33694" x="1949450" y="4662488"/>
          <p14:tracePt t="33707" x="1936750" y="4662488"/>
          <p14:tracePt t="33721" x="1924050" y="4662488"/>
          <p14:tracePt t="33732" x="1911350" y="4662488"/>
          <p14:tracePt t="33744" x="1898650" y="4662488"/>
          <p14:tracePt t="33754" x="1898650" y="4675188"/>
          <p14:tracePt t="33770" x="1885950" y="4675188"/>
          <p14:tracePt t="33927" x="1898650" y="4675188"/>
          <p14:tracePt t="33934" x="1911350" y="4675188"/>
          <p14:tracePt t="33943" x="1924050" y="4675188"/>
          <p14:tracePt t="33954" x="1963738" y="4662488"/>
          <p14:tracePt t="33957" x="2039938" y="4649788"/>
          <p14:tracePt t="33965" x="2130425" y="4624388"/>
          <p14:tracePt t="33973" x="2182813" y="4610100"/>
          <p14:tracePt t="33979" x="2247900" y="4597400"/>
          <p14:tracePt t="33987" x="2298700" y="4584700"/>
          <p14:tracePt t="33994" x="2351088" y="4572000"/>
          <p14:tracePt t="34004" x="2414588" y="4559300"/>
          <p14:tracePt t="34008" x="2479675" y="4559300"/>
          <p14:tracePt t="34015" x="2532063" y="4559300"/>
          <p14:tracePt t="34023" x="2595563" y="4546600"/>
          <p14:tracePt t="34028" x="2647950" y="4546600"/>
          <p14:tracePt t="34037" x="2686050" y="4546600"/>
          <p14:tracePt t="34043" x="2725738" y="4533900"/>
          <p14:tracePt t="34053" x="2763838" y="4519613"/>
          <p14:tracePt t="34059" x="2789238" y="4519613"/>
          <p14:tracePt t="34070" x="2816225" y="4506913"/>
          <p14:tracePt t="34073" x="2841625" y="4506913"/>
          <p14:tracePt t="34080" x="2867025" y="4506913"/>
          <p14:tracePt t="34089" x="2879725" y="4506913"/>
          <p14:tracePt t="34094" x="2892425" y="4506913"/>
          <p14:tracePt t="34104" x="2906713" y="4506913"/>
          <p14:tracePt t="34120" x="2919413" y="4506913"/>
          <p14:tracePt t="34124" x="2932113" y="4506913"/>
          <p14:tracePt t="34146" x="2944813" y="4506913"/>
          <p14:tracePt t="34206" x="2957513" y="4506913"/>
          <p14:tracePt t="34219" x="2970213" y="4506913"/>
          <p14:tracePt t="34234" x="2982913" y="4494213"/>
          <p14:tracePt t="34242" x="2995613" y="4494213"/>
          <p14:tracePt t="34256" x="3022600" y="4494213"/>
          <p14:tracePt t="34263" x="3060700" y="4494213"/>
          <p14:tracePt t="34271" x="3086100" y="4494213"/>
          <p14:tracePt t="34277" x="3138488" y="4494213"/>
          <p14:tracePt t="34291" x="3254375" y="4494213"/>
          <p14:tracePt t="34302" x="3203575" y="4494213"/>
          <p14:tracePt t="34307" x="3332163" y="4494213"/>
          <p14:tracePt t="34313" x="3370263" y="4494213"/>
          <p14:tracePt t="34320" x="3397250" y="4494213"/>
          <p14:tracePt t="34328" x="3422650" y="4494213"/>
          <p14:tracePt t="34337" x="3448050" y="4481513"/>
          <p14:tracePt t="34343" x="3460750" y="4481513"/>
          <p14:tracePt t="34354" x="3473450" y="4481513"/>
          <p14:tracePt t="34359" x="3487738" y="4481513"/>
          <p14:tracePt t="34365" x="3500438" y="4481513"/>
          <p14:tracePt t="34374" x="3513138" y="4481513"/>
          <p14:tracePt t="34381" x="3525838" y="4481513"/>
          <p14:tracePt t="34394" x="3538538" y="4481513"/>
          <p14:tracePt t="34423" x="3551238" y="4481513"/>
          <p14:tracePt t="34563" x="3551238" y="4494213"/>
          <p14:tracePt t="34621" x="3538538" y="4494213"/>
          <p14:tracePt t="34642" x="3538538" y="4506913"/>
          <p14:tracePt t="34655" x="3525838" y="4506913"/>
          <p14:tracePt t="34677" x="3500438" y="4519613"/>
          <p14:tracePt t="34692" x="3473450" y="4519613"/>
          <p14:tracePt t="34700" x="3435350" y="4546600"/>
          <p14:tracePt t="34705" x="3397250" y="4546600"/>
          <p14:tracePt t="34714" x="3370263" y="4546600"/>
          <p14:tracePt t="34722" x="3357563" y="4559300"/>
          <p14:tracePt t="34728" x="3332163" y="4572000"/>
          <p14:tracePt t="34737" x="3306763" y="4572000"/>
          <p14:tracePt t="34743" x="3294063" y="4572000"/>
          <p14:tracePt t="34753" x="3279775" y="4572000"/>
          <p14:tracePt t="34758" x="3254375" y="4572000"/>
          <p14:tracePt t="34764" x="3241675" y="4572000"/>
          <p14:tracePt t="34772" x="3228975" y="4572000"/>
          <p14:tracePt t="34778" x="3216275" y="4572000"/>
          <p14:tracePt t="34787" x="3189288" y="4584700"/>
          <p14:tracePt t="34792" x="3176588" y="4584700"/>
          <p14:tracePt t="34805" x="3163888" y="4584700"/>
          <p14:tracePt t="34820" x="3151188" y="4584700"/>
          <p14:tracePt t="34823" x="3138488" y="4584700"/>
          <p14:tracePt t="34829" x="3125788" y="4584700"/>
          <p14:tracePt t="34836" x="3113088" y="4584700"/>
          <p14:tracePt t="34853" x="3100388" y="4584700"/>
          <p14:tracePt t="34873" x="3086100" y="4584700"/>
          <p14:tracePt t="34888" x="3073400" y="4584700"/>
          <p14:tracePt t="34984" x="3073400" y="4572000"/>
          <p14:tracePt t="35005" x="3060700" y="4572000"/>
          <p14:tracePt t="35109" x="3060700" y="4559300"/>
          <p14:tracePt t="35136" x="3073400" y="4559300"/>
          <p14:tracePt t="35181" x="3086100" y="4559300"/>
          <p14:tracePt t="35303" x="3086100" y="4572000"/>
          <p14:tracePt t="35312" x="3073400" y="4572000"/>
          <p14:tracePt t="35319" x="3073400" y="4584700"/>
          <p14:tracePt t="35326" x="3060700" y="4597400"/>
          <p14:tracePt t="35332" x="3035300" y="4637088"/>
          <p14:tracePt t="35339" x="2982913" y="4662488"/>
          <p14:tracePt t="35345" x="2957513" y="4687888"/>
          <p14:tracePt t="35354" x="2932113" y="4713288"/>
          <p14:tracePt t="35361" x="2892425" y="4740275"/>
          <p14:tracePt t="35370" x="2854325" y="4765675"/>
          <p14:tracePt t="35376" x="2828925" y="4778375"/>
          <p14:tracePt t="35382" x="2816225" y="4791075"/>
          <p14:tracePt t="35390" x="2789238" y="4818063"/>
          <p14:tracePt t="35397" x="2751138" y="4818063"/>
          <p14:tracePt t="35405" x="2738438" y="4843463"/>
          <p14:tracePt t="35410" x="2711450" y="4843463"/>
          <p14:tracePt t="35420" x="2686050" y="4856163"/>
          <p14:tracePt t="35425" x="2673350" y="4881563"/>
          <p14:tracePt t="35436" x="2647950" y="4881563"/>
          <p14:tracePt t="35440" x="2635250" y="4894263"/>
          <p14:tracePt t="35448" x="2622550" y="4894263"/>
          <p14:tracePt t="35456" x="2608263" y="4908550"/>
          <p14:tracePt t="35462" x="2595563" y="4921250"/>
          <p14:tracePt t="35471" x="2582863" y="4921250"/>
          <p14:tracePt t="35477" x="2570163" y="4921250"/>
          <p14:tracePt t="35486" x="2570163" y="4933950"/>
          <p14:tracePt t="35492" x="2557463" y="4933950"/>
          <p14:tracePt t="35499" x="2544763" y="4933950"/>
          <p14:tracePt t="35507" x="2544763" y="4946650"/>
          <p14:tracePt t="35521" x="2532063" y="4959350"/>
          <p14:tracePt t="35536" x="2517775" y="4959350"/>
          <p14:tracePt t="35543" x="2517775" y="4972050"/>
          <p14:tracePt t="35555" x="2505075" y="4972050"/>
          <p14:tracePt t="35558" x="2492375" y="4984750"/>
          <p14:tracePt t="35573" x="2479675" y="4984750"/>
          <p14:tracePt t="35579" x="2466975" y="4997450"/>
          <p14:tracePt t="35594" x="2454275" y="5011738"/>
          <p14:tracePt t="35603" x="2441575" y="5011738"/>
          <p14:tracePt t="35609" x="2441575" y="5024438"/>
          <p14:tracePt t="35620" x="2427288" y="5024438"/>
          <p14:tracePt t="35624" x="2414588" y="5037138"/>
          <p14:tracePt t="35631" x="2401888" y="5037138"/>
          <p14:tracePt t="35640" x="2401888" y="5062538"/>
          <p14:tracePt t="35645" x="2376488" y="5062538"/>
          <p14:tracePt t="35653" x="2363788" y="5075238"/>
          <p14:tracePt t="35658" x="2351088" y="5087938"/>
          <p14:tracePt t="35671" x="2338388" y="5102225"/>
          <p14:tracePt t="35674" x="2324100" y="5114925"/>
          <p14:tracePt t="35689" x="2286000" y="5127625"/>
          <p14:tracePt t="35695" x="2273300" y="5153025"/>
          <p14:tracePt t="35703" x="2247900" y="5153025"/>
          <p14:tracePt t="35710" x="2233613" y="5165725"/>
          <p14:tracePt t="35722" x="2208213" y="5178425"/>
          <p14:tracePt t="35727" x="2195513" y="5178425"/>
          <p14:tracePt t="35732" x="2182813" y="5192713"/>
          <p14:tracePt t="35745" x="2170113" y="5192713"/>
          <p14:tracePt t="35754" x="2157413" y="5192713"/>
          <p14:tracePt t="35785" x="2144713" y="5205413"/>
          <p14:tracePt t="35834" x="2144713" y="5218113"/>
          <p14:tracePt t="35856" x="2130425" y="5218113"/>
          <p14:tracePt t="35915" x="2117725" y="5218113"/>
          <p14:tracePt t="35966" x="2117725" y="5230813"/>
          <p14:tracePt t="36024" x="2105025" y="5230813"/>
          <p14:tracePt t="36449" x="2130425" y="5230813"/>
          <p14:tracePt t="36465" x="2170113" y="5205413"/>
          <p14:tracePt t="36473" x="2233613" y="5153025"/>
          <p14:tracePt t="36481" x="2273300" y="5140325"/>
          <p14:tracePt t="36486" x="2311400" y="5114925"/>
          <p14:tracePt t="36494" x="2338388" y="5102225"/>
          <p14:tracePt t="36504" x="2376488" y="5087938"/>
          <p14:tracePt t="36509" x="2401888" y="5075238"/>
          <p14:tracePt t="36521" x="2427288" y="5062538"/>
          <p14:tracePt t="36525" x="2454275" y="5062538"/>
          <p14:tracePt t="36531" x="2492375" y="5049838"/>
          <p14:tracePt t="36538" x="2505075" y="5037138"/>
          <p14:tracePt t="36546" x="2532063" y="5024438"/>
          <p14:tracePt t="36554" x="2557463" y="5024438"/>
          <p14:tracePt t="36560" x="2582863" y="5011738"/>
          <p14:tracePt t="36571" x="2608263" y="5011738"/>
          <p14:tracePt t="36576" x="2635250" y="4997450"/>
          <p14:tracePt t="36586" x="2647950" y="4997450"/>
          <p14:tracePt t="36590" x="2686050" y="4984750"/>
          <p14:tracePt t="36596" x="2711450" y="4984750"/>
          <p14:tracePt t="36605" x="2738438" y="4972050"/>
          <p14:tracePt t="36612" x="2763838" y="4959350"/>
          <p14:tracePt t="36620" x="2789238" y="4959350"/>
          <p14:tracePt t="36626" x="2816225" y="4946650"/>
          <p14:tracePt t="36638" x="2854325" y="4946650"/>
          <p14:tracePt t="36642" x="2879725" y="4946650"/>
          <p14:tracePt t="36648" x="2906713" y="4946650"/>
          <p14:tracePt t="36655" x="2932113" y="4946650"/>
          <p14:tracePt t="36663" x="2957513" y="4946650"/>
          <p14:tracePt t="36671" x="2982913" y="4946650"/>
          <p14:tracePt t="36691" x="3048000" y="4933950"/>
          <p14:tracePt t="36694" x="3060700" y="4933950"/>
          <p14:tracePt t="36698" x="3073400" y="4933950"/>
          <p14:tracePt t="36707" x="3086100" y="4933950"/>
          <p14:tracePt t="36713" x="3113088" y="4933950"/>
          <p14:tracePt t="36721" x="3125788" y="4933950"/>
          <p14:tracePt t="36728" x="3138488" y="4933950"/>
          <p14:tracePt t="36737" x="3151188" y="4933950"/>
          <p14:tracePt t="36755" x="3163888" y="4933950"/>
          <p14:tracePt t="36759" x="3176588" y="4933950"/>
          <p14:tracePt t="36772" x="3189288" y="4933950"/>
          <p14:tracePt t="36788" x="3203575" y="4933950"/>
          <p14:tracePt t="36809" x="3216275" y="4933950"/>
          <p14:tracePt t="36824" x="3228975" y="4933950"/>
          <p14:tracePt t="36883" x="3241675" y="4933950"/>
          <p14:tracePt t="36904" x="3254375" y="4933950"/>
          <p14:tracePt t="36913" x="3254375" y="4946650"/>
          <p14:tracePt t="36920" x="3267075" y="4946650"/>
          <p14:tracePt t="36927" x="3279775" y="4946650"/>
          <p14:tracePt t="36941" x="3294063" y="4959350"/>
          <p14:tracePt t="36948" x="3306763" y="4959350"/>
          <p14:tracePt t="36956" x="3319463" y="4972050"/>
          <p14:tracePt t="36962" x="3357563" y="4984750"/>
          <p14:tracePt t="36971" x="3384550" y="5011738"/>
          <p14:tracePt t="36977" x="3397250" y="5011738"/>
          <p14:tracePt t="36986" x="3409950" y="5024438"/>
          <p14:tracePt t="36993" x="3435350" y="5037138"/>
          <p14:tracePt t="37004" x="3448050" y="5049838"/>
          <p14:tracePt t="37010" x="3460750" y="5049838"/>
          <p14:tracePt t="37014" x="3460750" y="5062538"/>
          <p14:tracePt t="37022" x="3473450" y="5062538"/>
          <p14:tracePt t="37030" x="3487738" y="5075238"/>
          <p14:tracePt t="37058" x="3487738" y="5087938"/>
          <p14:tracePt t="37070" x="3487738" y="5102225"/>
          <p14:tracePt t="37116" x="3487738" y="5114925"/>
          <p14:tracePt t="37152" x="3487738" y="5127625"/>
          <p14:tracePt t="37181" x="3473450" y="5153025"/>
          <p14:tracePt t="37195" x="3460750" y="5178425"/>
          <p14:tracePt t="37204" x="3448050" y="5205413"/>
          <p14:tracePt t="37211" x="3435350" y="5230813"/>
          <p14:tracePt t="37223" x="3422650" y="5256213"/>
          <p14:tracePt t="37227" x="3409950" y="5268913"/>
          <p14:tracePt t="37231" x="3409950" y="5281613"/>
          <p14:tracePt t="37240" x="3409950" y="5308600"/>
          <p14:tracePt t="37246" x="3397250" y="5321300"/>
          <p14:tracePt t="37254" x="3384550" y="5334000"/>
          <p14:tracePt t="37260" x="3384550" y="5346700"/>
          <p14:tracePt t="37272" x="3357563" y="5359400"/>
          <p14:tracePt t="37276" x="3357563" y="5372100"/>
          <p14:tracePt t="37282" x="3344863" y="5386388"/>
          <p14:tracePt t="37290" x="3344863" y="5399088"/>
          <p14:tracePt t="37295" x="3332163" y="5411788"/>
          <p14:tracePt t="37304" x="3319463" y="5411788"/>
          <p14:tracePt t="37310" x="3319463" y="5437188"/>
          <p14:tracePt t="37320" x="3294063" y="5437188"/>
          <p14:tracePt t="37325" x="3294063" y="5449888"/>
          <p14:tracePt t="37337" x="3279775" y="5449888"/>
          <p14:tracePt t="37340" x="3279775" y="5462588"/>
          <p14:tracePt t="37354" x="3267075" y="5475288"/>
          <p14:tracePt t="37360" x="3254375" y="5489575"/>
          <p14:tracePt t="37370" x="3241675" y="5489575"/>
          <p14:tracePt t="37382" x="3228975" y="5502275"/>
          <p14:tracePt t="37396" x="3203575" y="5514975"/>
          <p14:tracePt t="37410" x="3189288" y="5514975"/>
          <p14:tracePt t="37420" x="3176588" y="5527675"/>
          <p14:tracePt t="37424" x="3163888" y="5527675"/>
          <p14:tracePt t="37439" x="3151188" y="5527675"/>
          <p14:tracePt t="37446" x="3138488" y="5540375"/>
          <p14:tracePt t="37454" x="3125788" y="5540375"/>
          <p14:tracePt t="37461" x="3113088" y="5553075"/>
          <p14:tracePt t="37470" x="3100388" y="5553075"/>
          <p14:tracePt t="37476" x="3073400" y="5565775"/>
          <p14:tracePt t="37487" x="3048000" y="5580063"/>
          <p14:tracePt t="37491" x="3009900" y="5580063"/>
          <p14:tracePt t="37497" x="2970213" y="5592763"/>
          <p14:tracePt t="37505" x="2919413" y="5605463"/>
          <p14:tracePt t="37511" x="2879725" y="5618163"/>
          <p14:tracePt t="37520" x="2816225" y="5630863"/>
          <p14:tracePt t="37527" x="2763838" y="5643563"/>
          <p14:tracePt t="37538" x="2725738" y="5656263"/>
          <p14:tracePt t="37540" x="2660650" y="5670550"/>
          <p14:tracePt t="37548" x="2608263" y="5683250"/>
          <p14:tracePt t="37556" x="2570163" y="5695950"/>
          <p14:tracePt t="37563" x="2505075" y="5721350"/>
          <p14:tracePt t="37568" x="2441575" y="5734050"/>
          <p14:tracePt t="37575" x="2376488" y="5746750"/>
          <p14:tracePt t="37584" x="2324100" y="5773738"/>
          <p14:tracePt t="37589" x="2260600" y="5786438"/>
          <p14:tracePt t="37597" x="2233613" y="5799138"/>
          <p14:tracePt t="37604" x="2208213" y="5799138"/>
          <p14:tracePt t="37610" x="2182813" y="5811838"/>
          <p14:tracePt t="37618" x="2157413" y="5811838"/>
          <p14:tracePt t="37625" x="2130425" y="5824538"/>
          <p14:tracePt t="37635" x="2117725" y="5824538"/>
          <p14:tracePt t="37639" x="2105025" y="5824538"/>
          <p14:tracePt t="37653" x="2092325" y="5824538"/>
          <p14:tracePt t="37682" x="2079625" y="5824538"/>
          <p14:tracePt t="37860" x="2092325" y="5824538"/>
          <p14:tracePt t="37874" x="2105025" y="5811838"/>
          <p14:tracePt t="37881" x="2130425" y="5799138"/>
          <p14:tracePt t="37890" x="2182813" y="5773738"/>
          <p14:tracePt t="37895" x="2260600" y="5721350"/>
          <p14:tracePt t="37903" x="2311400" y="5683250"/>
          <p14:tracePt t="37909" x="2376488" y="5656263"/>
          <p14:tracePt t="37920" x="2414588" y="5630863"/>
          <p14:tracePt t="37925" x="2479675" y="5605463"/>
          <p14:tracePt t="37931" x="2532063" y="5565775"/>
          <p14:tracePt t="37939" x="2595563" y="5540375"/>
          <p14:tracePt t="37945" x="2635250" y="5514975"/>
          <p14:tracePt t="37953" x="2698750" y="5489575"/>
          <p14:tracePt t="37960" x="2776538" y="5449888"/>
          <p14:tracePt t="37971" x="2816225" y="5424488"/>
          <p14:tracePt t="37975" x="2854325" y="5411788"/>
          <p14:tracePt t="37982" x="2906713" y="5386388"/>
          <p14:tracePt t="37990" x="2957513" y="5346700"/>
          <p14:tracePt t="37996" x="2995613" y="5334000"/>
          <p14:tracePt t="38004" x="3048000" y="5295900"/>
          <p14:tracePt t="38012" x="3086100" y="5281613"/>
          <p14:tracePt t="38021" x="3125788" y="5243513"/>
          <p14:tracePt t="38026" x="3163888" y="5230813"/>
          <p14:tracePt t="38036" x="3189288" y="5205413"/>
          <p14:tracePt t="38041" x="3216275" y="5192713"/>
          <p14:tracePt t="38048" x="3254375" y="5165725"/>
          <p14:tracePt t="38055" x="3267075" y="5153025"/>
          <p14:tracePt t="38062" x="3294063" y="5127625"/>
          <p14:tracePt t="38071" x="3319463" y="5114925"/>
          <p14:tracePt t="38077" x="3332163" y="5114925"/>
          <p14:tracePt t="38087" x="3357563" y="5102225"/>
          <p14:tracePt t="38092" x="3384550" y="5087938"/>
          <p14:tracePt t="38100" x="3384550" y="5075238"/>
          <p14:tracePt t="38105" x="3409950" y="5062538"/>
          <p14:tracePt t="38111" x="3422650" y="5062538"/>
          <p14:tracePt t="38119" x="3448050" y="5062538"/>
          <p14:tracePt t="38125" x="3460750" y="5037138"/>
          <p14:tracePt t="38134" x="3487738" y="5037138"/>
          <p14:tracePt t="38141" x="3513138" y="5037138"/>
          <p14:tracePt t="38151" x="3551238" y="5011738"/>
          <p14:tracePt t="38155" x="3578225" y="4997450"/>
          <p14:tracePt t="38163" x="3603625" y="4997450"/>
          <p14:tracePt t="38171" x="3641725" y="4984750"/>
          <p14:tracePt t="38177" x="3654425" y="4972050"/>
          <p14:tracePt t="38184" x="3694113" y="4959350"/>
          <p14:tracePt t="38191" x="3719513" y="4933950"/>
          <p14:tracePt t="38200" x="3744913" y="4933950"/>
          <p14:tracePt t="38207" x="3771900" y="4908550"/>
          <p14:tracePt t="38217" x="3810000" y="4894263"/>
          <p14:tracePt t="38221" x="3822700" y="4894263"/>
          <p14:tracePt t="38229" x="3848100" y="4881563"/>
          <p14:tracePt t="38237" x="3875088" y="4868863"/>
          <p14:tracePt t="38244" x="3900488" y="4856163"/>
          <p14:tracePt t="38251" x="3925888" y="4843463"/>
          <p14:tracePt t="38258" x="3951288" y="4830763"/>
          <p14:tracePt t="38267" x="3965575" y="4818063"/>
          <p14:tracePt t="38273" x="3990975" y="4803775"/>
          <p14:tracePt t="38284" x="4003675" y="4791075"/>
          <p14:tracePt t="38288" x="4016375" y="4778375"/>
          <p14:tracePt t="38295" x="4056063" y="4765675"/>
          <p14:tracePt t="38311" x="4081463" y="4752975"/>
          <p14:tracePt t="38318" x="4094163" y="4752975"/>
          <p14:tracePt t="38324" x="4094163" y="4740275"/>
          <p14:tracePt t="38335" x="4119563" y="4740275"/>
          <p14:tracePt t="38339" x="4119563" y="4727575"/>
          <p14:tracePt t="38346" x="4132263" y="4727575"/>
          <p14:tracePt t="38360" x="4146550" y="4727575"/>
          <p14:tracePt t="38368" x="4159250" y="4727575"/>
          <p14:tracePt t="38387" x="4171950" y="4727575"/>
          <p14:tracePt t="38423" x="4171950" y="4713288"/>
          <p14:tracePt t="38500" x="4184650" y="4713288"/>
          <p14:tracePt t="38757" x="4184650" y="4727575"/>
          <p14:tracePt t="38779" x="4184650" y="4740275"/>
          <p14:tracePt t="38793" x="4171950" y="4740275"/>
          <p14:tracePt t="38836" x="4171950" y="4752975"/>
          <p14:tracePt t="38844" x="4159250" y="4752975"/>
          <p14:tracePt t="38867" x="4146550" y="4765675"/>
          <p14:tracePt t="38903" x="4132263" y="4778375"/>
          <p14:tracePt t="38911" x="4119563" y="4791075"/>
          <p14:tracePt t="38919" x="4106863" y="4803775"/>
          <p14:tracePt t="38934" x="4094163" y="4818063"/>
          <p14:tracePt t="38940" x="4081463" y="4830763"/>
          <p14:tracePt t="38947" x="4068763" y="4830763"/>
          <p14:tracePt t="38954" x="4056063" y="4843463"/>
          <p14:tracePt t="38961" x="4056063" y="4856163"/>
          <p14:tracePt t="38970" x="4041775" y="4856163"/>
          <p14:tracePt t="38976" x="4029075" y="4856163"/>
          <p14:tracePt t="38987" x="4029075" y="4868863"/>
          <p14:tracePt t="38992" x="4016375" y="4868863"/>
          <p14:tracePt t="39006" x="4016375" y="4881563"/>
          <p14:tracePt t="39034" x="4003675" y="4881563"/>
          <p14:tracePt t="39233" x="4003675" y="4868863"/>
          <p14:tracePt t="39241" x="4003675" y="4856163"/>
          <p14:tracePt t="39251" x="4003675" y="4830763"/>
          <p14:tracePt t="39256" x="4016375" y="4791075"/>
          <p14:tracePt t="39263" x="4016375" y="4713288"/>
          <p14:tracePt t="39271" x="4041775" y="4662488"/>
          <p14:tracePt t="39277" x="4041775" y="4610100"/>
          <p14:tracePt t="39287" x="4056063" y="4546600"/>
          <p14:tracePt t="39293" x="4068763" y="4506913"/>
          <p14:tracePt t="39305" x="4081463" y="4481513"/>
          <p14:tracePt t="39308" x="4081463" y="4456113"/>
          <p14:tracePt t="39315" x="4094163" y="4443413"/>
          <p14:tracePt t="39323" x="4106863" y="4403725"/>
          <p14:tracePt t="39329" x="4119563" y="4378325"/>
          <p14:tracePt t="39337" x="4119563" y="4365625"/>
          <p14:tracePt t="39343" x="4146550" y="4340225"/>
          <p14:tracePt t="39353" x="4146550" y="4313238"/>
          <p14:tracePt t="39358" x="4184650" y="4287838"/>
          <p14:tracePt t="39365" x="4210050" y="4262438"/>
          <p14:tracePt t="39373" x="4222750" y="4235450"/>
          <p14:tracePt t="39378" x="4262438" y="4210050"/>
          <p14:tracePt t="39386" x="4275138" y="4184650"/>
          <p14:tracePt t="39393" x="4300538" y="4171950"/>
          <p14:tracePt t="39404" x="4325938" y="4146550"/>
          <p14:tracePt t="39408" x="4340225" y="4119563"/>
          <p14:tracePt t="39420" x="4365625" y="4106863"/>
          <p14:tracePt t="39423" x="4378325" y="4094163"/>
          <p14:tracePt t="39429" x="4403725" y="4081463"/>
          <p14:tracePt t="39437" x="4430713" y="4056063"/>
          <p14:tracePt t="39443" x="4430713" y="4041775"/>
          <p14:tracePt t="39452" x="4468813" y="4029075"/>
          <p14:tracePt t="39458" x="4481513" y="4016375"/>
          <p14:tracePt t="39464" x="4494213" y="3978275"/>
          <p14:tracePt t="39472" x="4506913" y="3965575"/>
          <p14:tracePt t="39478" x="4546600" y="3951288"/>
          <p14:tracePt t="39486" x="4559300" y="3925888"/>
          <p14:tracePt t="39494" x="4572000" y="3913188"/>
          <p14:tracePt t="39504" x="4597400" y="3887788"/>
          <p14:tracePt t="39509" x="4624388" y="3875088"/>
          <p14:tracePt t="39516" x="4637088" y="3862388"/>
          <p14:tracePt t="39524" x="4649788" y="3835400"/>
          <p14:tracePt t="39531" x="4662488" y="3835400"/>
          <p14:tracePt t="39539" x="4675188" y="3810000"/>
          <p14:tracePt t="39544" x="4687888" y="3810000"/>
          <p14:tracePt t="39554" x="4700588" y="3797300"/>
          <p14:tracePt t="39561" x="4713288" y="3784600"/>
          <p14:tracePt t="39573" x="4727575" y="3771900"/>
          <p14:tracePt t="39580" x="4740275" y="3771900"/>
          <p14:tracePt t="39595" x="4752975" y="3757613"/>
          <p14:tracePt t="39604" x="4765675" y="3757613"/>
          <p14:tracePt t="39630" x="4778375" y="3757613"/>
          <p14:tracePt t="39664" x="4791075" y="3757613"/>
          <p14:tracePt t="39788" x="4791075" y="3771900"/>
          <p14:tracePt t="39846" x="4791075" y="3784600"/>
          <p14:tracePt t="39867" x="4791075" y="3797300"/>
          <p14:tracePt t="39875" x="4791075" y="3810000"/>
          <p14:tracePt t="39884" x="4791075" y="3822700"/>
          <p14:tracePt t="39890" x="4778375" y="3848100"/>
          <p14:tracePt t="39898" x="4765675" y="3887788"/>
          <p14:tracePt t="39904" x="4765675" y="3925888"/>
          <p14:tracePt t="39911" x="4752975" y="3951288"/>
          <p14:tracePt t="39921" x="4740275" y="3978275"/>
          <p14:tracePt t="39926" x="4740275" y="4003675"/>
          <p14:tracePt t="39937" x="4727575" y="4016375"/>
          <p14:tracePt t="39942" x="4713288" y="4029075"/>
          <p14:tracePt t="39953" x="4700588" y="4056063"/>
          <p14:tracePt t="39956" x="4700588" y="4068763"/>
          <p14:tracePt t="39964" x="4687888" y="4081463"/>
          <p14:tracePt t="39973" x="4675188" y="4094163"/>
          <p14:tracePt t="39978" x="4662488" y="4106863"/>
          <p14:tracePt t="39985" x="4662488" y="4119563"/>
          <p14:tracePt t="39993" x="4649788" y="4132263"/>
          <p14:tracePt t="40003" x="4637088" y="4146550"/>
          <p14:tracePt t="40008" x="4624388" y="4159250"/>
          <p14:tracePt t="40015" x="4597400" y="4184650"/>
          <p14:tracePt t="40028" x="4584700" y="4210050"/>
          <p14:tracePt t="40038" x="4559300" y="4210050"/>
          <p14:tracePt t="40046" x="4559300" y="4235450"/>
          <p14:tracePt t="40053" x="4533900" y="4249738"/>
          <p14:tracePt t="40059" x="4519613" y="4262438"/>
          <p14:tracePt t="40070" x="4506913" y="4275138"/>
          <p14:tracePt t="40073" x="4506913" y="4287838"/>
          <p14:tracePt t="40080" x="4481513" y="4300538"/>
          <p14:tracePt t="40094" x="4468813" y="4313238"/>
          <p14:tracePt t="40109" x="4456113" y="4325938"/>
          <p14:tracePt t="40120" x="4443413" y="4325938"/>
          <p14:tracePt t="40123" x="4430713" y="4325938"/>
          <p14:tracePt t="40130" x="4430713" y="4340225"/>
          <p14:tracePt t="40137" x="4416425" y="4340225"/>
          <p14:tracePt t="40143" x="4403725" y="4352925"/>
          <p14:tracePt t="40165" x="4391025" y="4352925"/>
          <p14:tracePt t="40173" x="4391025" y="4365625"/>
          <p14:tracePt t="40178" x="4378325" y="4378325"/>
          <p14:tracePt t="40192" x="4365625" y="4378325"/>
          <p14:tracePt t="40208" x="4352925" y="4391025"/>
          <p14:tracePt t="40214" x="4340225" y="4391025"/>
          <p14:tracePt t="40236" x="4325938" y="4391025"/>
          <p14:tracePt t="40242" x="4325938" y="4403725"/>
          <p14:tracePt t="40263" x="4313238" y="4403725"/>
          <p14:tracePt t="40426" x="4300538" y="4403725"/>
          <p14:tracePt t="40560" x="4300538" y="4391025"/>
          <p14:tracePt t="40610" x="4300538" y="4378325"/>
          <p14:tracePt t="40618" x="4300538" y="4365625"/>
          <p14:tracePt t="40652" x="4300538" y="4352925"/>
          <p14:tracePt t="40658" x="4300538" y="4325938"/>
          <p14:tracePt t="40667" x="4300538" y="4313238"/>
          <p14:tracePt t="40673" x="4300538" y="4287838"/>
          <p14:tracePt t="40689" x="4313238" y="4249738"/>
          <p14:tracePt t="40693" x="4313238" y="4210050"/>
          <p14:tracePt t="40702" x="4313238" y="4197350"/>
          <p14:tracePt t="40707" x="4313238" y="4171950"/>
          <p14:tracePt t="40715" x="4325938" y="4159250"/>
          <p14:tracePt t="40722" x="4325938" y="4146550"/>
          <p14:tracePt t="40728" x="4325938" y="4132263"/>
          <p14:tracePt t="40737" x="4325938" y="4119563"/>
          <p14:tracePt t="40742" x="4325938" y="4094163"/>
          <p14:tracePt t="40751" x="4340225" y="4081463"/>
          <p14:tracePt t="40755" x="4340225" y="4068763"/>
          <p14:tracePt t="40770" x="4340225" y="4056063"/>
          <p14:tracePt t="40776" x="4340225" y="4041775"/>
          <p14:tracePt t="40784" x="4352925" y="4029075"/>
          <p14:tracePt t="40791" x="4352925" y="4016375"/>
          <p14:tracePt t="40801" x="4365625" y="4003675"/>
          <p14:tracePt t="40804" x="4365625" y="3978275"/>
          <p14:tracePt t="40811" x="4365625" y="3965575"/>
          <p14:tracePt t="40819" x="4378325" y="3951288"/>
          <p14:tracePt t="40825" x="4391025" y="3925888"/>
          <p14:tracePt t="40834" x="4391025" y="3913188"/>
          <p14:tracePt t="40840" x="4391025" y="3900488"/>
          <p14:tracePt t="40847" x="4403725" y="3875088"/>
          <p14:tracePt t="40855" x="4416425" y="3848100"/>
          <p14:tracePt t="40862" x="4416425" y="3835400"/>
          <p14:tracePt t="40870" x="4430713" y="3810000"/>
          <p14:tracePt t="40877" x="4456113" y="3797300"/>
          <p14:tracePt t="40885" x="4456113" y="3784600"/>
          <p14:tracePt t="40892" x="4468813" y="3757613"/>
          <p14:tracePt t="40900" x="4481513" y="3732213"/>
          <p14:tracePt t="40906" x="4481513" y="3719513"/>
          <p14:tracePt t="40918" x="4494213" y="3694113"/>
          <p14:tracePt t="40922" x="4506913" y="3681413"/>
          <p14:tracePt t="40928" x="4519613" y="3668713"/>
          <p14:tracePt t="40937" x="4533900" y="3654425"/>
          <p14:tracePt t="40944" x="4533900" y="3641725"/>
          <p14:tracePt t="40951" x="4546600" y="3629025"/>
          <p14:tracePt t="40958" x="4559300" y="3629025"/>
          <p14:tracePt t="40967" x="4572000" y="3603625"/>
          <p14:tracePt t="40980" x="4584700" y="3590925"/>
          <p14:tracePt t="40988" x="4597400" y="3578225"/>
          <p14:tracePt t="41001" x="4610100" y="3563938"/>
          <p14:tracePt t="41009" x="4624388" y="3563938"/>
          <p14:tracePt t="41017" x="4637088" y="3551238"/>
          <p14:tracePt t="41023" x="4649788" y="3538538"/>
          <p14:tracePt t="41034" x="4649788" y="3525838"/>
          <p14:tracePt t="41039" x="4675188" y="3513138"/>
          <p14:tracePt t="41046" x="4687888" y="3500438"/>
          <p14:tracePt t="41053" x="4700588" y="3487738"/>
          <p14:tracePt t="41060" x="4727575" y="3473450"/>
          <p14:tracePt t="41068" x="4740275" y="3473450"/>
          <p14:tracePt t="41074" x="4752975" y="3448050"/>
          <p14:tracePt t="41085" x="4765675" y="3448050"/>
          <p14:tracePt t="41090" x="4778375" y="3422650"/>
          <p14:tracePt t="41096" x="4791075" y="3422650"/>
          <p14:tracePt t="41104" x="4818063" y="3397250"/>
          <p14:tracePt t="41110" x="4830763" y="3384550"/>
          <p14:tracePt t="41118" x="4856163" y="3357563"/>
          <p14:tracePt t="41124" x="4868863" y="3357563"/>
          <p14:tracePt t="41135" x="4894263" y="3344863"/>
          <p14:tracePt t="41138" x="4921250" y="3319463"/>
          <p14:tracePt t="41146" x="4946650" y="3306763"/>
          <p14:tracePt t="41153" x="4959350" y="3294063"/>
          <p14:tracePt t="41161" x="4984750" y="3267075"/>
          <p14:tracePt t="41168" x="4997450" y="3254375"/>
          <p14:tracePt t="41176" x="5024438" y="3254375"/>
          <p14:tracePt t="41184" x="5049838" y="3241675"/>
          <p14:tracePt t="41190" x="5062538" y="3228975"/>
          <p14:tracePt t="41201" x="5075238" y="3228975"/>
          <p14:tracePt t="41205" x="5102225" y="3216275"/>
          <p14:tracePt t="41212" x="5114925" y="3203575"/>
          <p14:tracePt t="41219" x="5127625" y="3203575"/>
          <p14:tracePt t="41226" x="5153025" y="3189288"/>
          <p14:tracePt t="41235" x="5165725" y="3189288"/>
          <p14:tracePt t="41241" x="5192713" y="3176588"/>
          <p14:tracePt t="41251" x="5205413" y="3176588"/>
          <p14:tracePt t="41255" x="5218113" y="3163888"/>
          <p14:tracePt t="41262" x="5230813" y="3163888"/>
          <p14:tracePt t="41270" x="5256213" y="3163888"/>
          <p14:tracePt t="41277" x="5268913" y="3151188"/>
          <p14:tracePt t="41285" x="5281613" y="3151188"/>
          <p14:tracePt t="41291" x="5308600" y="3151188"/>
          <p14:tracePt t="41300" x="5346700" y="3151188"/>
          <p14:tracePt t="41306" x="5359400" y="3151188"/>
          <p14:tracePt t="41313" x="5386388" y="3151188"/>
          <p14:tracePt t="41320" x="5411788" y="3151188"/>
          <p14:tracePt t="41328" x="5424488" y="3151188"/>
          <p14:tracePt t="41335" x="5462588" y="3151188"/>
          <p14:tracePt t="41342" x="5489575" y="3151188"/>
          <p14:tracePt t="41351" x="5527675" y="3151188"/>
          <p14:tracePt t="41356" x="5553075" y="3151188"/>
          <p14:tracePt t="41364" x="5580063" y="3151188"/>
          <p14:tracePt t="41371" x="5605463" y="3138488"/>
          <p14:tracePt t="41378" x="5643563" y="3138488"/>
          <p14:tracePt t="41386" x="5670550" y="3138488"/>
          <p14:tracePt t="41392" x="5708650" y="3125788"/>
          <p14:tracePt t="41401" x="5734050" y="3125788"/>
          <p14:tracePt t="41407" x="5773738" y="3125788"/>
          <p14:tracePt t="41418" x="5786438" y="3125788"/>
          <p14:tracePt t="41422" x="5799138" y="3125788"/>
          <p14:tracePt t="41429" x="5824538" y="3125788"/>
          <p14:tracePt t="41436" x="5849938" y="3125788"/>
          <p14:tracePt t="41443" x="5876925" y="3125788"/>
          <p14:tracePt t="41451" x="5889625" y="3125788"/>
          <p14:tracePt t="41457" x="5927725" y="3138488"/>
          <p14:tracePt t="41467" x="5954713" y="3138488"/>
          <p14:tracePt t="41471" x="5992813" y="3138488"/>
          <p14:tracePt t="41478" x="6018213" y="3138488"/>
          <p14:tracePt t="41486" x="6057900" y="3151188"/>
          <p14:tracePt t="41493" x="6070600" y="3151188"/>
          <p14:tracePt t="41501" x="6096000" y="3151188"/>
          <p14:tracePt t="41506" x="6121400" y="3151188"/>
          <p14:tracePt t="41518" x="6148388" y="3151188"/>
          <p14:tracePt t="41522" x="6173788" y="3151188"/>
          <p14:tracePt t="41529" x="6211888" y="3151188"/>
          <p14:tracePt t="41537" x="6237288" y="3163888"/>
          <p14:tracePt t="41544" x="6251575" y="3163888"/>
          <p14:tracePt t="41551" x="6276975" y="3163888"/>
          <p14:tracePt t="41558" x="6302375" y="3163888"/>
          <p14:tracePt t="41567" x="6315075" y="3163888"/>
          <p14:tracePt t="41573" x="6327775" y="3163888"/>
          <p14:tracePt t="41580" x="6342063" y="3163888"/>
          <p14:tracePt t="41587" x="6367463" y="3163888"/>
          <p14:tracePt t="41601" x="6380163" y="3163888"/>
          <p14:tracePt t="41608" x="6392863" y="3163888"/>
          <p14:tracePt t="41617" x="6405563" y="3163888"/>
          <p14:tracePt t="41622" x="6418263" y="3163888"/>
          <p14:tracePt t="41630" x="6418263" y="3176588"/>
          <p14:tracePt t="41637" x="6432550" y="3176588"/>
          <p14:tracePt t="41644" x="6445250" y="3176588"/>
          <p14:tracePt t="41652" x="6445250" y="3189288"/>
          <p14:tracePt t="41659" x="6457950" y="3189288"/>
          <p14:tracePt t="41666" x="6457950" y="3203575"/>
          <p14:tracePt t="41685" x="6483350" y="3203575"/>
          <p14:tracePt t="41688" x="6496050" y="3216275"/>
          <p14:tracePt t="41693" x="6508750" y="3216275"/>
          <p14:tracePt t="41702" x="6508750" y="3228975"/>
          <p14:tracePt t="41707" x="6521450" y="3241675"/>
          <p14:tracePt t="41717" x="6535738" y="3241675"/>
          <p14:tracePt t="41721" x="6535738" y="3254375"/>
          <p14:tracePt t="41729" x="6548438" y="3254375"/>
          <p14:tracePt t="41737" x="6548438" y="3267075"/>
          <p14:tracePt t="41743" x="6561138" y="3267075"/>
          <p14:tracePt t="41751" x="6561138" y="3279775"/>
          <p14:tracePt t="41759" x="6573838" y="3294063"/>
          <p14:tracePt t="41767" x="6586538" y="3294063"/>
          <p14:tracePt t="41773" x="6586538" y="3306763"/>
          <p14:tracePt t="41784" x="6599238" y="3306763"/>
          <p14:tracePt t="41803" x="6599238" y="3319463"/>
          <p14:tracePt t="41810" x="6611938" y="3319463"/>
          <p14:tracePt t="41818" x="6611938" y="3332163"/>
          <p14:tracePt t="41834" x="6611938" y="3344863"/>
          <p14:tracePt t="41839" x="6626225" y="3344863"/>
          <p14:tracePt t="41860" x="6626225" y="3357563"/>
          <p14:tracePt t="41884" x="6638925" y="3357563"/>
          <p14:tracePt t="41906" x="6638925" y="3370263"/>
          <p14:tracePt t="41935" x="6638925" y="3384550"/>
          <p14:tracePt t="41958" x="6638925" y="3397250"/>
          <p14:tracePt t="41989" x="6626225" y="3409950"/>
          <p14:tracePt t="41996" x="6626225" y="3422650"/>
          <p14:tracePt t="42005" x="6626225" y="3435350"/>
          <p14:tracePt t="42012" x="6611938" y="3448050"/>
          <p14:tracePt t="42020" x="6599238" y="3473450"/>
          <p14:tracePt t="42025" x="6573838" y="3500438"/>
          <p14:tracePt t="42037" x="6561138" y="3513138"/>
          <p14:tracePt t="42041" x="6535738" y="3551238"/>
          <p14:tracePt t="42047" x="6521450" y="3563938"/>
          <p14:tracePt t="42055" x="6508750" y="3590925"/>
          <p14:tracePt t="42062" x="6470650" y="3603625"/>
          <p14:tracePt t="42069" x="6457950" y="3616325"/>
          <p14:tracePt t="42078" x="6445250" y="3629025"/>
          <p14:tracePt t="42086" x="6405563" y="3654425"/>
          <p14:tracePt t="42090" x="6380163" y="3668713"/>
          <p14:tracePt t="42096" x="6367463" y="3694113"/>
          <p14:tracePt t="42104" x="6327775" y="3706813"/>
          <p14:tracePt t="42110" x="6302375" y="3732213"/>
          <p14:tracePt t="42119" x="6276975" y="3732213"/>
          <p14:tracePt t="42125" x="6237288" y="3757613"/>
          <p14:tracePt t="42132" x="6211888" y="3771900"/>
          <p14:tracePt t="42139" x="6173788" y="3784600"/>
          <p14:tracePt t="42145" x="6148388" y="3810000"/>
          <p14:tracePt t="42153" x="6108700" y="3810000"/>
          <p14:tracePt t="42161" x="6083300" y="3822700"/>
          <p14:tracePt t="42170" x="6057900" y="3848100"/>
          <p14:tracePt t="42175" x="6018213" y="3848100"/>
          <p14:tracePt t="42186" x="5992813" y="3862388"/>
          <p14:tracePt t="42191" x="5980113" y="3875088"/>
          <p14:tracePt t="42197" x="5954713" y="3875088"/>
          <p14:tracePt t="42206" x="5927725" y="3887788"/>
          <p14:tracePt t="42211" x="5902325" y="3900488"/>
          <p14:tracePt t="42220" x="5876925" y="3913188"/>
          <p14:tracePt t="42226" x="5849938" y="3913188"/>
          <p14:tracePt t="42232" x="5824538" y="3913188"/>
          <p14:tracePt t="42240" x="5799138" y="3925888"/>
          <p14:tracePt t="42247" x="5773738" y="3925888"/>
          <p14:tracePt t="42254" x="5734050" y="3938588"/>
          <p14:tracePt t="42260" x="5695950" y="3951288"/>
          <p14:tracePt t="42271" x="5656263" y="3951288"/>
          <p14:tracePt t="42276" x="5605463" y="3951288"/>
          <p14:tracePt t="42285" x="5540375" y="3965575"/>
          <p14:tracePt t="42291" x="5489575" y="3978275"/>
          <p14:tracePt t="42296" x="5437188" y="3990975"/>
          <p14:tracePt t="42303" x="5372100" y="4003675"/>
          <p14:tracePt t="42311" x="5321300" y="4016375"/>
          <p14:tracePt t="42320" x="5268913" y="4029075"/>
          <p14:tracePt t="42327" x="5205413" y="4029075"/>
          <p14:tracePt t="42336" x="5165725" y="4041775"/>
          <p14:tracePt t="42341" x="5114925" y="4056063"/>
          <p14:tracePt t="42347" x="5075238" y="4068763"/>
          <p14:tracePt t="42354" x="5037138" y="4068763"/>
          <p14:tracePt t="42360" x="4984750" y="4081463"/>
          <p14:tracePt t="42368" x="4946650" y="4081463"/>
          <p14:tracePt t="42374" x="4894263" y="4094163"/>
          <p14:tracePt t="42385" x="4818063" y="4094163"/>
          <p14:tracePt t="42389" x="4778375" y="4094163"/>
          <p14:tracePt t="42397" x="4713288" y="4106863"/>
          <p14:tracePt t="42404" x="4649788" y="4119563"/>
          <p14:tracePt t="42411" x="4610100" y="4119563"/>
          <p14:tracePt t="42419" x="4584700" y="4132263"/>
          <p14:tracePt t="42426" x="4559300" y="4132263"/>
          <p14:tracePt t="42434" x="4533900" y="4146550"/>
          <p14:tracePt t="42441" x="4506913" y="4146550"/>
          <p14:tracePt t="42451" x="4481513" y="4146550"/>
          <p14:tracePt t="42456" x="4468813" y="4146550"/>
          <p14:tracePt t="42464" x="4456113" y="4146550"/>
          <p14:tracePt t="42471" x="4443413" y="4146550"/>
          <p14:tracePt t="42478" x="4430713" y="4146550"/>
          <p14:tracePt t="42486" x="4416425" y="4146550"/>
          <p14:tracePt t="42507" x="4403725" y="4146550"/>
          <p14:tracePt t="42545" x="4391025" y="4146550"/>
          <p14:tracePt t="42678" x="4378325" y="4146550"/>
          <p14:tracePt t="43766" x="4378325" y="4132263"/>
          <p14:tracePt t="43811" x="4391025" y="4132263"/>
          <p14:tracePt t="44060" x="4403725" y="4132263"/>
          <p14:tracePt t="45651" x="4403725" y="4119563"/>
          <p14:tracePt t="45675" x="4403725" y="4106863"/>
          <p14:tracePt t="45687" x="4416425" y="4094163"/>
          <p14:tracePt t="45693" x="4430713" y="4068763"/>
          <p14:tracePt t="45698" x="4430713" y="4029075"/>
          <p14:tracePt t="45707" x="4443413" y="3990975"/>
          <p14:tracePt t="45715" x="4456113" y="3951288"/>
          <p14:tracePt t="45721" x="4456113" y="3925888"/>
          <p14:tracePt t="45728" x="4468813" y="3900488"/>
          <p14:tracePt t="45736" x="4468813" y="3887788"/>
          <p14:tracePt t="45743" x="4468813" y="3862388"/>
          <p14:tracePt t="45750" x="4468813" y="3835400"/>
          <p14:tracePt t="45757" x="4468813" y="3822700"/>
          <p14:tracePt t="45764" x="4481513" y="3810000"/>
          <p14:tracePt t="45771" x="4494213" y="3784600"/>
          <p14:tracePt t="45778" x="4494213" y="3771900"/>
          <p14:tracePt t="45785" x="4494213" y="3757613"/>
          <p14:tracePt t="45791" x="4506913" y="3744913"/>
          <p14:tracePt t="45799" x="4519613" y="3732213"/>
          <p14:tracePt t="45806" x="4533900" y="3719513"/>
          <p14:tracePt t="45812" x="4546600" y="3706813"/>
          <p14:tracePt t="45819" x="4559300" y="3694113"/>
          <p14:tracePt t="45827" x="4572000" y="3681413"/>
          <p14:tracePt t="45836" x="4597400" y="3681413"/>
          <p14:tracePt t="45842" x="4624388" y="3668713"/>
          <p14:tracePt t="45850" x="4649788" y="3654425"/>
          <p14:tracePt t="45858" x="4662488" y="3641725"/>
          <p14:tracePt t="45866" x="4700588" y="3641725"/>
          <p14:tracePt t="45872" x="4713288" y="3629025"/>
          <p14:tracePt t="45880" x="4727575" y="3629025"/>
          <p14:tracePt t="45886" x="4752975" y="3616325"/>
          <p14:tracePt t="45894" x="4778375" y="3616325"/>
          <p14:tracePt t="45901" x="4791075" y="3616325"/>
          <p14:tracePt t="45909" x="4818063" y="3603625"/>
          <p14:tracePt t="45917" x="4856163" y="3590925"/>
          <p14:tracePt t="45923" x="4868863" y="3590925"/>
          <p14:tracePt t="45933" x="4881563" y="3590925"/>
          <p14:tracePt t="45938" x="4894263" y="3590925"/>
          <p14:tracePt t="45945" x="4921250" y="3590925"/>
          <p14:tracePt t="45952" x="4946650" y="3578225"/>
          <p14:tracePt t="45959" x="4959350" y="3578225"/>
          <p14:tracePt t="45968" x="4972050" y="3578225"/>
          <p14:tracePt t="45975" x="5011738" y="3563938"/>
          <p14:tracePt t="45982" x="5037138" y="3563938"/>
          <p14:tracePt t="45989" x="5062538" y="3563938"/>
          <p14:tracePt t="45996" x="5087938" y="3551238"/>
          <p14:tracePt t="46004" x="5127625" y="3551238"/>
          <p14:tracePt t="46011" x="5192713" y="3551238"/>
          <p14:tracePt t="46018" x="5230813" y="3551238"/>
          <p14:tracePt t="46025" x="5281613" y="3563938"/>
          <p14:tracePt t="46033" x="5321300" y="3563938"/>
          <p14:tracePt t="46039" x="5386388" y="3578225"/>
          <p14:tracePt t="46050" x="5437188" y="3578225"/>
          <p14:tracePt t="46055" x="5489575" y="3578225"/>
          <p14:tracePt t="46061" x="5553075" y="3590925"/>
          <p14:tracePt t="46069" x="5618163" y="3603625"/>
          <p14:tracePt t="46076" x="5683250" y="3603625"/>
          <p14:tracePt t="46083" x="5773738" y="3616325"/>
          <p14:tracePt t="46090" x="5864225" y="3629025"/>
          <p14:tracePt t="46099" x="5927725" y="3641725"/>
          <p14:tracePt t="46105" x="6043613" y="3641725"/>
          <p14:tracePt t="46112" x="6134100" y="3668713"/>
          <p14:tracePt t="46119" x="6211888" y="3681413"/>
          <p14:tracePt t="46128" x="6264275" y="3681413"/>
          <p14:tracePt t="46135" x="6315075" y="3694113"/>
          <p14:tracePt t="46142" x="6367463" y="3706813"/>
          <p14:tracePt t="46151" x="6405563" y="3719513"/>
          <p14:tracePt t="46157" x="6432550" y="3732213"/>
          <p14:tracePt t="46167" x="6470650" y="3732213"/>
          <p14:tracePt t="46170" x="6496050" y="3744913"/>
          <p14:tracePt t="46178" x="6508750" y="3757613"/>
          <p14:tracePt t="46185" x="6548438" y="3771900"/>
          <p14:tracePt t="46192" x="6586538" y="3797300"/>
          <p14:tracePt t="46200" x="6626225" y="3810000"/>
          <p14:tracePt t="46206" x="6651625" y="3835400"/>
          <p14:tracePt t="46213" x="6677025" y="3848100"/>
          <p14:tracePt t="46220" x="6716713" y="3875088"/>
          <p14:tracePt t="46227" x="6729413" y="3887788"/>
          <p14:tracePt t="46236" x="6754813" y="3913188"/>
          <p14:tracePt t="46242" x="6780213" y="3913188"/>
          <p14:tracePt t="46250" x="6780213" y="3951288"/>
          <p14:tracePt t="46256" x="6805613" y="3951288"/>
          <p14:tracePt t="46266" x="6805613" y="3978275"/>
          <p14:tracePt t="46270" x="6819900" y="3990975"/>
          <p14:tracePt t="46278" x="6832600" y="4016375"/>
          <p14:tracePt t="46286" x="6832600" y="4029075"/>
          <p14:tracePt t="46291" x="6832600" y="4041775"/>
          <p14:tracePt t="46299" x="6832600" y="4056063"/>
          <p14:tracePt t="46306" x="6832600" y="4068763"/>
          <p14:tracePt t="46313" x="6845300" y="4081463"/>
          <p14:tracePt t="46320" x="6845300" y="4094163"/>
          <p14:tracePt t="46327" x="6845300" y="4106863"/>
          <p14:tracePt t="46335" x="6845300" y="4119563"/>
          <p14:tracePt t="46341" x="6845300" y="4132263"/>
          <p14:tracePt t="46349" x="6832600" y="4132263"/>
          <p14:tracePt t="46355" x="6819900" y="4146550"/>
          <p14:tracePt t="46363" x="6819900" y="4159250"/>
          <p14:tracePt t="46369" x="6805613" y="4184650"/>
          <p14:tracePt t="46376" x="6780213" y="4197350"/>
          <p14:tracePt t="46385" x="6754813" y="4210050"/>
          <p14:tracePt t="46391" x="6729413" y="4222750"/>
          <p14:tracePt t="46399" x="6702425" y="4235450"/>
          <p14:tracePt t="46405" x="6677025" y="4249738"/>
          <p14:tracePt t="46413" x="6651625" y="4262438"/>
          <p14:tracePt t="46420" x="6599238" y="4287838"/>
          <p14:tracePt t="46427" x="6573838" y="4300538"/>
          <p14:tracePt t="46435" x="6548438" y="4300538"/>
          <p14:tracePt t="46441" x="6508750" y="4325938"/>
          <p14:tracePt t="46449" x="6483350" y="4340225"/>
          <p14:tracePt t="46455" x="6457950" y="4340225"/>
          <p14:tracePt t="46462" x="6405563" y="4365625"/>
          <p14:tracePt t="46469" x="6367463" y="4378325"/>
          <p14:tracePt t="46476" x="6327775" y="4378325"/>
          <p14:tracePt t="46485" x="6289675" y="4403725"/>
          <p14:tracePt t="46491" x="6224588" y="4416425"/>
          <p14:tracePt t="46500" x="6173788" y="4430713"/>
          <p14:tracePt t="46504" x="6121400" y="4443413"/>
          <p14:tracePt t="46511" x="6070600" y="4456113"/>
          <p14:tracePt t="46519" x="6018213" y="4456113"/>
          <p14:tracePt t="46525" x="5980113" y="4468813"/>
          <p14:tracePt t="46533" x="5940425" y="4468813"/>
          <p14:tracePt t="46539" x="5915025" y="4468813"/>
          <p14:tracePt t="46550" x="5876925" y="4481513"/>
          <p14:tracePt t="46555" x="5837238" y="4481513"/>
          <p14:tracePt t="46562" x="5799138" y="4481513"/>
          <p14:tracePt t="46570" x="5773738" y="4481513"/>
          <p14:tracePt t="46577" x="5734050" y="4481513"/>
          <p14:tracePt t="46584" x="5708650" y="4481513"/>
          <p14:tracePt t="46591" x="5670550" y="4481513"/>
          <p14:tracePt t="46599" x="5630863" y="4468813"/>
          <p14:tracePt t="46605" x="5580063" y="4468813"/>
          <p14:tracePt t="46613" x="5540375" y="4456113"/>
          <p14:tracePt t="46619" x="5489575" y="4430713"/>
          <p14:tracePt t="46627" x="5424488" y="4403725"/>
          <p14:tracePt t="46635" x="5372100" y="4391025"/>
          <p14:tracePt t="46642" x="5308600" y="4378325"/>
          <p14:tracePt t="46650" x="5268913" y="4365625"/>
          <p14:tracePt t="46657" x="5218113" y="4340225"/>
          <p14:tracePt t="46669" x="5153025" y="4325938"/>
          <p14:tracePt t="46672" x="5102225" y="4300538"/>
          <p14:tracePt t="46678" x="5062538" y="4287838"/>
          <p14:tracePt t="46685" x="4997450" y="4262438"/>
          <p14:tracePt t="46692" x="4921250" y="4235450"/>
          <p14:tracePt t="46700" x="4868863" y="4210050"/>
          <p14:tracePt t="46707" x="4791075" y="4171950"/>
          <p14:tracePt t="46716" x="4713288" y="4132263"/>
          <p14:tracePt t="46721" x="4624388" y="4106863"/>
          <p14:tracePt t="46727" x="4546600" y="4068763"/>
          <p14:tracePt t="46735" x="4481513" y="4041775"/>
          <p14:tracePt t="46741" x="4430713" y="4016375"/>
          <p14:tracePt t="46749" x="4365625" y="3990975"/>
          <p14:tracePt t="46755" x="4325938" y="3951288"/>
          <p14:tracePt t="46762" x="4262438" y="3913188"/>
          <p14:tracePt t="46770" x="4235450" y="3887788"/>
          <p14:tracePt t="46777" x="4210050" y="3875088"/>
          <p14:tracePt t="46787" x="4171950" y="3835400"/>
          <p14:tracePt t="46792" x="4146550" y="3822700"/>
          <p14:tracePt t="46800" x="4119563" y="3797300"/>
          <p14:tracePt t="46806" x="4081463" y="3771900"/>
          <p14:tracePt t="46813" x="4068763" y="3744913"/>
          <p14:tracePt t="46819" x="4041775" y="3719513"/>
          <p14:tracePt t="46827" x="4003675" y="3706813"/>
          <p14:tracePt t="46834" x="3990975" y="3681413"/>
          <p14:tracePt t="46842" x="3965575" y="3668713"/>
          <p14:tracePt t="46850" x="3938588" y="3641725"/>
          <p14:tracePt t="46857" x="3913188" y="3616325"/>
          <p14:tracePt t="46866" x="3887788" y="3590925"/>
          <p14:tracePt t="46870" x="3862388" y="3563938"/>
          <p14:tracePt t="46878" x="3835400" y="3551238"/>
          <p14:tracePt t="46886" x="3822700" y="3538538"/>
          <p14:tracePt t="46892" x="3797300" y="3513138"/>
          <p14:tracePt t="46900" x="3784600" y="3487738"/>
          <p14:tracePt t="46907" x="3771900" y="3460750"/>
          <p14:tracePt t="46916" x="3757613" y="3448050"/>
          <p14:tracePt t="46922" x="3744913" y="3435350"/>
          <p14:tracePt t="46930" x="3719513" y="3397250"/>
          <p14:tracePt t="46938" x="3719513" y="3384550"/>
          <p14:tracePt t="46944" x="3706813" y="3357563"/>
          <p14:tracePt t="46952" x="3694113" y="3332163"/>
          <p14:tracePt t="46958" x="3694113" y="3294063"/>
          <p14:tracePt t="46966" x="3681413" y="3267075"/>
          <p14:tracePt t="46972" x="3668713" y="3241675"/>
          <p14:tracePt t="46980" x="3654425" y="3216275"/>
          <p14:tracePt t="46987" x="3654425" y="3189288"/>
          <p14:tracePt t="46994" x="3641725" y="3163888"/>
          <p14:tracePt t="47001" x="3616325" y="3125788"/>
          <p14:tracePt t="47008" x="3616325" y="3100388"/>
          <p14:tracePt t="47016" x="3616325" y="3086100"/>
          <p14:tracePt t="47022" x="3616325" y="3060700"/>
          <p14:tracePt t="47031" x="3603625" y="3048000"/>
          <p14:tracePt t="47038" x="3603625" y="3022600"/>
          <p14:tracePt t="47044" x="3603625" y="3009900"/>
          <p14:tracePt t="47051" x="3603625" y="2982913"/>
          <p14:tracePt t="47059" x="3603625" y="2970213"/>
          <p14:tracePt t="47067" x="3603625" y="2957513"/>
          <p14:tracePt t="47072" x="3603625" y="2944813"/>
          <p14:tracePt t="47080" x="3603625" y="2919413"/>
          <p14:tracePt t="47087" x="3603625" y="2906713"/>
          <p14:tracePt t="47094" x="3603625" y="2892425"/>
          <p14:tracePt t="47102" x="3616325" y="2867025"/>
          <p14:tracePt t="47108" x="3616325" y="2854325"/>
          <p14:tracePt t="47116" x="3641725" y="2841625"/>
          <p14:tracePt t="47124" x="3641725" y="2801938"/>
          <p14:tracePt t="47138" x="3654425" y="2776538"/>
          <p14:tracePt t="47145" x="3654425" y="2751138"/>
          <p14:tracePt t="47153" x="3668713" y="2738438"/>
          <p14:tracePt t="47159" x="3694113" y="2725738"/>
          <p14:tracePt t="47167" x="3694113" y="2698750"/>
          <p14:tracePt t="47173" x="3706813" y="2673350"/>
          <p14:tracePt t="47181" x="3719513" y="2660650"/>
          <p14:tracePt t="47188" x="3732213" y="2635250"/>
          <p14:tracePt t="47194" x="3757613" y="2608263"/>
          <p14:tracePt t="47208" x="3771900" y="2582863"/>
          <p14:tracePt t="47217" x="3797300" y="2570163"/>
          <p14:tracePt t="47223" x="3810000" y="2557463"/>
          <p14:tracePt t="47231" x="3835400" y="2544763"/>
          <p14:tracePt t="47237" x="3875088" y="2532063"/>
          <p14:tracePt t="47244" x="3887788" y="2505075"/>
          <p14:tracePt t="47251" x="3913188" y="2505075"/>
          <p14:tracePt t="47258" x="3938588" y="2492375"/>
          <p14:tracePt t="47268" x="3990975" y="2466975"/>
          <p14:tracePt t="47273" x="4016375" y="2466975"/>
          <p14:tracePt t="47281" x="4056063" y="2454275"/>
          <p14:tracePt t="47289" x="4094163" y="2427288"/>
          <p14:tracePt t="47296" x="4119563" y="2427288"/>
          <p14:tracePt t="47303" x="4159250" y="2414588"/>
          <p14:tracePt t="47310" x="4197350" y="2401888"/>
          <p14:tracePt t="47318" x="4235450" y="2401888"/>
          <p14:tracePt t="47325" x="4262438" y="2389188"/>
          <p14:tracePt t="47334" x="4300538" y="2389188"/>
          <p14:tracePt t="47338" x="4340225" y="2389188"/>
          <p14:tracePt t="47347" x="4378325" y="2376488"/>
          <p14:tracePt t="47354" x="4416425" y="2376488"/>
          <p14:tracePt t="47360" x="4468813" y="2363788"/>
          <p14:tracePt t="47369" x="4506913" y="2351088"/>
          <p14:tracePt t="47375" x="4546600" y="2338388"/>
          <p14:tracePt t="47384" x="4584700" y="2338388"/>
          <p14:tracePt t="47390" x="4624388" y="2338388"/>
          <p14:tracePt t="47397" x="4649788" y="2338388"/>
          <p14:tracePt t="47404" x="4687888" y="2338388"/>
          <p14:tracePt t="47412" x="4727575" y="2338388"/>
          <p14:tracePt t="47420" x="4752975" y="2338388"/>
          <p14:tracePt t="47426" x="4778375" y="2338388"/>
          <p14:tracePt t="47435" x="4803775" y="2338388"/>
          <p14:tracePt t="47441" x="4818063" y="2338388"/>
          <p14:tracePt t="47451" x="4843463" y="2338388"/>
          <p14:tracePt t="47455" x="4881563" y="2338388"/>
          <p14:tracePt t="47463" x="4908550" y="2338388"/>
          <p14:tracePt t="47470" x="4921250" y="2338388"/>
          <p14:tracePt t="47477" x="4959350" y="2351088"/>
          <p14:tracePt t="47485" x="4997450" y="2363788"/>
          <p14:tracePt t="47492" x="5024438" y="2363788"/>
          <p14:tracePt t="47501" x="5087938" y="2376488"/>
          <p14:tracePt t="47506" x="5127625" y="2389188"/>
          <p14:tracePt t="47518" x="5165725" y="2389188"/>
          <p14:tracePt t="47521" x="5192713" y="2401888"/>
          <p14:tracePt t="47528" x="5230813" y="2401888"/>
          <p14:tracePt t="47535" x="5268913" y="2401888"/>
          <p14:tracePt t="47542" x="5295900" y="2401888"/>
          <p14:tracePt t="47551" x="5321300" y="2414588"/>
          <p14:tracePt t="47557" x="5359400" y="2427288"/>
          <p14:tracePt t="47564" x="5399088" y="2441575"/>
          <p14:tracePt t="47571" x="5424488" y="2441575"/>
          <p14:tracePt t="47578" x="5462588" y="2466975"/>
          <p14:tracePt t="47585" x="5489575" y="2479675"/>
          <p14:tracePt t="47591" x="5514975" y="2492375"/>
          <p14:tracePt t="47601" x="5553075" y="2505075"/>
          <p14:tracePt t="47606" x="5592763" y="2532063"/>
          <p14:tracePt t="47613" x="5618163" y="2544763"/>
          <p14:tracePt t="47620" x="5656263" y="2557463"/>
          <p14:tracePt t="47628" x="5683250" y="2570163"/>
          <p14:tracePt t="47635" x="5708650" y="2582863"/>
          <p14:tracePt t="47641" x="5746750" y="2608263"/>
          <p14:tracePt t="47650" x="5773738" y="2622550"/>
          <p14:tracePt t="47656" x="5799138" y="2647950"/>
          <p14:tracePt t="47663" x="5824538" y="2660650"/>
          <p14:tracePt t="47671" x="5876925" y="2686050"/>
          <p14:tracePt t="47678" x="5889625" y="2698750"/>
          <p14:tracePt t="47685" x="5915025" y="2711450"/>
          <p14:tracePt t="47692" x="5940425" y="2738438"/>
          <p14:tracePt t="47701" x="5954713" y="2751138"/>
          <p14:tracePt t="47706" x="5980113" y="2763838"/>
          <p14:tracePt t="47714" x="5992813" y="2789238"/>
          <p14:tracePt t="47721" x="6005513" y="2789238"/>
          <p14:tracePt t="47728" x="6018213" y="2816225"/>
          <p14:tracePt t="47734" x="6030913" y="2816225"/>
          <p14:tracePt t="47742" x="6043613" y="2828925"/>
          <p14:tracePt t="47751" x="6057900" y="2841625"/>
          <p14:tracePt t="47757" x="6057900" y="2854325"/>
          <p14:tracePt t="47767" x="6070600" y="2854325"/>
          <p14:tracePt t="47771" x="6070600" y="2867025"/>
          <p14:tracePt t="47778" x="6070600" y="2879725"/>
          <p14:tracePt t="47786" x="6083300" y="2892425"/>
          <p14:tracePt t="47793" x="6083300" y="2906713"/>
          <p14:tracePt t="47800" x="6096000" y="2919413"/>
          <p14:tracePt t="47807" x="6096000" y="2932113"/>
          <p14:tracePt t="47821" x="6096000" y="2944813"/>
          <p14:tracePt t="47836" x="6108700" y="2970213"/>
          <p14:tracePt t="47851" x="6108700" y="2982913"/>
          <p14:tracePt t="47868" x="6108700" y="3009900"/>
          <p14:tracePt t="47872" x="6108700" y="3022600"/>
          <p14:tracePt t="47880" x="6108700" y="3035300"/>
          <p14:tracePt t="47886" x="6108700" y="3048000"/>
          <p14:tracePt t="47894" x="6108700" y="3073400"/>
          <p14:tracePt t="47901" x="6096000" y="3073400"/>
          <p14:tracePt t="47908" x="6096000" y="3086100"/>
          <p14:tracePt t="47918" x="6096000" y="3125788"/>
          <p14:tracePt t="47924" x="6096000" y="3151188"/>
          <p14:tracePt t="47931" x="6096000" y="3176588"/>
          <p14:tracePt t="47938" x="6083300" y="3189288"/>
          <p14:tracePt t="47946" x="6070600" y="3216275"/>
          <p14:tracePt t="47954" x="6070600" y="3241675"/>
          <p14:tracePt t="47960" x="6070600" y="3254375"/>
          <p14:tracePt t="47968" x="6057900" y="3267075"/>
          <p14:tracePt t="47975" x="6043613" y="3294063"/>
          <p14:tracePt t="47984" x="6043613" y="3306763"/>
          <p14:tracePt t="47989" x="6030913" y="3319463"/>
          <p14:tracePt t="48001" x="6018213" y="3332163"/>
          <p14:tracePt t="48005" x="6018213" y="3344863"/>
          <p14:tracePt t="48011" x="5992813" y="3357563"/>
          <p14:tracePt t="48019" x="5992813" y="3370263"/>
          <p14:tracePt t="48025" x="5967413" y="3384550"/>
          <p14:tracePt t="48034" x="5967413" y="3397250"/>
          <p14:tracePt t="48039" x="5954713" y="3409950"/>
          <p14:tracePt t="48047" x="5940425" y="3409950"/>
          <p14:tracePt t="48053" x="5927725" y="3422650"/>
          <p14:tracePt t="48061" x="5915025" y="3435350"/>
          <p14:tracePt t="48068" x="5902325" y="3435350"/>
          <p14:tracePt t="48084" x="5889625" y="3448050"/>
          <p14:tracePt t="48089" x="5876925" y="3460750"/>
          <p14:tracePt t="48097" x="5864225" y="3460750"/>
          <p14:tracePt t="48104" x="5837238" y="3460750"/>
          <p14:tracePt t="48110" x="5824538" y="3473450"/>
          <p14:tracePt t="48118" x="5811838" y="3473450"/>
          <p14:tracePt t="48124" x="5799138" y="3487738"/>
          <p14:tracePt t="48140" x="5786438" y="3487738"/>
          <p14:tracePt t="48147" x="5773738" y="3487738"/>
          <p14:tracePt t="48154" x="5759450" y="3500438"/>
          <p14:tracePt t="48169" x="5734050" y="3500438"/>
          <p14:tracePt t="48184" x="5721350" y="3500438"/>
          <p14:tracePt t="48201" x="5708650" y="3500438"/>
          <p14:tracePt t="48206" x="5683250" y="3500438"/>
          <p14:tracePt t="48220" x="5670550" y="3513138"/>
          <p14:tracePt t="48228" x="5656263" y="3513138"/>
          <p14:tracePt t="48236" x="5643563" y="3513138"/>
          <p14:tracePt t="48242" x="5618163" y="3513138"/>
          <p14:tracePt t="48251" x="5605463" y="3513138"/>
          <p14:tracePt t="48258" x="5592763" y="3513138"/>
          <p14:tracePt t="48267" x="5565775" y="3513138"/>
          <p14:tracePt t="48271" x="5553075" y="3513138"/>
          <p14:tracePt t="48278" x="5527675" y="3513138"/>
          <p14:tracePt t="48286" x="5514975" y="3513138"/>
          <p14:tracePt t="48292" x="5489575" y="3500438"/>
          <p14:tracePt t="48301" x="5449888" y="3500438"/>
          <p14:tracePt t="48308" x="5399088" y="3500438"/>
          <p14:tracePt t="48318" x="5359400" y="3500438"/>
          <p14:tracePt t="48321" x="5308600" y="3500438"/>
          <p14:tracePt t="48330" x="5281613" y="3487738"/>
          <p14:tracePt t="48337" x="5256213" y="3473450"/>
          <p14:tracePt t="48344" x="5218113" y="3473450"/>
          <p14:tracePt t="48352" x="5192713" y="3460750"/>
          <p14:tracePt t="48359" x="5153025" y="3460750"/>
          <p14:tracePt t="48367" x="5127625" y="3460750"/>
          <p14:tracePt t="48373" x="5102225" y="3448050"/>
          <p14:tracePt t="48384" x="5075238" y="3435350"/>
          <p14:tracePt t="48387" x="5062538" y="3435350"/>
          <p14:tracePt t="48395" x="5037138" y="3422650"/>
          <p14:tracePt t="48403" x="5011738" y="3409950"/>
          <p14:tracePt t="48409" x="4997450" y="3409950"/>
          <p14:tracePt t="48418" x="4972050" y="3397250"/>
          <p14:tracePt t="48424" x="4959350" y="3370263"/>
          <p14:tracePt t="48433" x="4946650" y="3370263"/>
          <p14:tracePt t="48438" x="4933950" y="3357563"/>
          <p14:tracePt t="48447" x="4921250" y="3344863"/>
          <p14:tracePt t="48454" x="4894263" y="3332163"/>
          <p14:tracePt t="48461" x="4894263" y="3319463"/>
          <p14:tracePt t="48469" x="4868863" y="3294063"/>
          <p14:tracePt t="48475" x="4868863" y="3279775"/>
          <p14:tracePt t="48484" x="4843463" y="3267075"/>
          <p14:tracePt t="48490" x="4843463" y="3254375"/>
          <p14:tracePt t="48500" x="4830763" y="3241675"/>
          <p14:tracePt t="48504" x="4803775" y="3216275"/>
          <p14:tracePt t="48511" x="4791075" y="3203575"/>
          <p14:tracePt t="48519" x="4778375" y="3176588"/>
          <p14:tracePt t="48526" x="4765675" y="3163888"/>
          <p14:tracePt t="48534" x="4752975" y="3151188"/>
          <p14:tracePt t="48540" x="4740275" y="3113088"/>
          <p14:tracePt t="48550" x="4713288" y="3100388"/>
          <p14:tracePt t="48556" x="4713288" y="3086100"/>
          <p14:tracePt t="48563" x="4700588" y="3048000"/>
          <p14:tracePt t="48570" x="4687888" y="3035300"/>
          <p14:tracePt t="48577" x="4675188" y="3022600"/>
          <p14:tracePt t="48585" x="4662488" y="3009900"/>
          <p14:tracePt t="48591" x="4649788" y="2982913"/>
          <p14:tracePt t="48601" x="4637088" y="2970213"/>
          <p14:tracePt t="48606" x="4624388" y="2957513"/>
          <p14:tracePt t="48613" x="4610100" y="2944813"/>
          <p14:tracePt t="48622" x="4597400" y="2919413"/>
          <p14:tracePt t="48628" x="4584700" y="2906713"/>
          <p14:tracePt t="48636" x="4584700" y="2892425"/>
          <p14:tracePt t="48642" x="4572000" y="2867025"/>
          <p14:tracePt t="48651" x="4559300" y="2854325"/>
          <p14:tracePt t="48657" x="4559300" y="2828925"/>
          <p14:tracePt t="48668" x="4559300" y="2816225"/>
          <p14:tracePt t="48673" x="4559300" y="2789238"/>
          <p14:tracePt t="48687" x="4546600" y="2751138"/>
          <p14:tracePt t="48694" x="4546600" y="2738438"/>
          <p14:tracePt t="48702" x="4546600" y="2725738"/>
          <p14:tracePt t="48708" x="4546600" y="2711450"/>
          <p14:tracePt t="48720" x="4546600" y="2686050"/>
          <p14:tracePt t="48723" x="4546600" y="2673350"/>
          <p14:tracePt t="48730" x="4546600" y="2647950"/>
          <p14:tracePt t="48737" x="4546600" y="2635250"/>
          <p14:tracePt t="48743" x="4546600" y="2608263"/>
          <p14:tracePt t="48752" x="4546600" y="2595563"/>
          <p14:tracePt t="48757" x="4546600" y="2582863"/>
          <p14:tracePt t="48767" x="4546600" y="2557463"/>
          <p14:tracePt t="48771" x="4546600" y="2544763"/>
          <p14:tracePt t="48779" x="4546600" y="2532063"/>
          <p14:tracePt t="48785" x="4546600" y="2517775"/>
          <p14:tracePt t="48800" x="4559300" y="2505075"/>
          <p14:tracePt t="48806" x="4559300" y="2492375"/>
          <p14:tracePt t="48813" x="4559300" y="2479675"/>
          <p14:tracePt t="48827" x="4572000" y="2466975"/>
          <p14:tracePt t="48841" x="4584700" y="2466975"/>
          <p14:tracePt t="48855" x="4584700" y="2454275"/>
          <p14:tracePt t="48862" x="4597400" y="2454275"/>
          <p14:tracePt t="48877" x="4610100" y="2441575"/>
          <p14:tracePt t="48891" x="4637088" y="2427288"/>
          <p14:tracePt t="48906" x="4649788" y="2427288"/>
          <p14:tracePt t="48913" x="4662488" y="2427288"/>
          <p14:tracePt t="48920" x="4675188" y="2427288"/>
          <p14:tracePt t="48927" x="4700588" y="2414588"/>
          <p14:tracePt t="48935" x="4700588" y="2401888"/>
          <p14:tracePt t="48941" x="4713288" y="2401888"/>
          <p14:tracePt t="48951" x="4740275" y="2401888"/>
          <p14:tracePt t="48957" x="4740275" y="2389188"/>
          <p14:tracePt t="48964" x="4765675" y="2389188"/>
          <p14:tracePt t="48971" x="4778375" y="2389188"/>
          <p14:tracePt t="48980" x="4791075" y="2376488"/>
          <p14:tracePt t="48986" x="4803775" y="2376488"/>
          <p14:tracePt t="48993" x="4830763" y="2363788"/>
          <p14:tracePt t="49001" x="4843463" y="2363788"/>
          <p14:tracePt t="49009" x="4856163" y="2363788"/>
          <p14:tracePt t="49016" x="4881563" y="2363788"/>
          <p14:tracePt t="49034" x="4908550" y="2363788"/>
          <p14:tracePt t="49037" x="4921250" y="2363788"/>
          <p14:tracePt t="49045" x="4933950" y="2363788"/>
          <p14:tracePt t="49052" x="4946650" y="2363788"/>
          <p14:tracePt t="49058" x="4972050" y="2363788"/>
          <p14:tracePt t="49066" x="4997450" y="2363788"/>
          <p14:tracePt t="49072" x="5024438" y="2363788"/>
          <p14:tracePt t="49080" x="5049838" y="2363788"/>
          <p14:tracePt t="49088" x="5075238" y="2376488"/>
          <p14:tracePt t="49095" x="5114925" y="2376488"/>
          <p14:tracePt t="49103" x="5153025" y="2389188"/>
          <p14:tracePt t="49109" x="5192713" y="2389188"/>
          <p14:tracePt t="49117" x="5230813" y="2389188"/>
          <p14:tracePt t="49124" x="5295900" y="2389188"/>
          <p14:tracePt t="49134" x="5321300" y="2389188"/>
          <p14:tracePt t="49138" x="5372100" y="2401888"/>
          <p14:tracePt t="49147" x="5411788" y="2401888"/>
          <p14:tracePt t="49154" x="5449888" y="2401888"/>
          <p14:tracePt t="49161" x="5475288" y="2414588"/>
          <p14:tracePt t="49170" x="5514975" y="2427288"/>
          <p14:tracePt t="49177" x="5540375" y="2427288"/>
          <p14:tracePt t="49184" x="5565775" y="2441575"/>
          <p14:tracePt t="49190" x="5592763" y="2454275"/>
          <p14:tracePt t="49201" x="5630863" y="2466975"/>
          <p14:tracePt t="49205" x="5643563" y="2466975"/>
          <p14:tracePt t="49212" x="5656263" y="2479675"/>
          <p14:tracePt t="49220" x="5695950" y="2492375"/>
          <p14:tracePt t="49226" x="5721350" y="2492375"/>
          <p14:tracePt t="49234" x="5734050" y="2517775"/>
          <p14:tracePt t="49240" x="5746750" y="2517775"/>
          <p14:tracePt t="49250" x="5773738" y="2532063"/>
          <p14:tracePt t="49254" x="5773738" y="2544763"/>
          <p14:tracePt t="49261" x="5786438" y="2544763"/>
          <p14:tracePt t="49269" x="5799138" y="2557463"/>
          <p14:tracePt t="49276" x="5811838" y="2570163"/>
          <p14:tracePt t="49284" x="5811838" y="2582863"/>
          <p14:tracePt t="49290" x="5824538" y="2582863"/>
          <p14:tracePt t="49298" x="5824538" y="2595563"/>
          <p14:tracePt t="49311" x="5824538" y="2608263"/>
          <p14:tracePt t="49320" x="5837238" y="2608263"/>
          <p14:tracePt t="49334" x="5849938" y="2622550"/>
          <p14:tracePt t="49340" x="5849938" y="2635250"/>
          <p14:tracePt t="49361" x="5849938" y="2647950"/>
          <p14:tracePt t="49375" x="5849938" y="2660650"/>
          <p14:tracePt t="49412" x="5849938" y="2673350"/>
          <p14:tracePt t="49420" x="5849938" y="2686050"/>
          <p14:tracePt t="49441" x="5837238" y="2698750"/>
          <p14:tracePt t="49455" x="5837238" y="2711450"/>
          <p14:tracePt t="49463" x="5837238" y="2725738"/>
          <p14:tracePt t="49469" x="5811838" y="2738438"/>
          <p14:tracePt t="49477" x="5811838" y="2763838"/>
          <p14:tracePt t="49485" x="5799138" y="2789238"/>
          <p14:tracePt t="49491" x="5786438" y="2801938"/>
          <p14:tracePt t="49500" x="5786438" y="2828925"/>
          <p14:tracePt t="49506" x="5773738" y="2841625"/>
          <p14:tracePt t="49513" x="5759450" y="2854325"/>
          <p14:tracePt t="49520" x="5746750" y="2879725"/>
          <p14:tracePt t="49535" x="5734050" y="2906713"/>
          <p14:tracePt t="49542" x="5721350" y="2906713"/>
          <p14:tracePt t="49550" x="5708650" y="2932113"/>
          <p14:tracePt t="49564" x="5708650" y="2944813"/>
          <p14:tracePt t="49571" x="5695950" y="2944813"/>
          <p14:tracePt t="49579" x="5695950" y="2970213"/>
          <p14:tracePt t="49586" x="5683250" y="2970213"/>
          <p14:tracePt t="49593" x="5670550" y="2982913"/>
          <p14:tracePt t="49609" x="5656263" y="2995613"/>
          <p14:tracePt t="49623" x="5643563" y="3009900"/>
          <p14:tracePt t="49631" x="5630863" y="3009900"/>
          <p14:tracePt t="49638" x="5630863" y="3022600"/>
          <p14:tracePt t="49644" x="5618163" y="3035300"/>
          <p14:tracePt t="49660" x="5605463" y="3048000"/>
          <p14:tracePt t="49667" x="5605463" y="3060700"/>
          <p14:tracePt t="49684" x="5580063" y="3073400"/>
          <p14:tracePt t="49696" x="5565775" y="3086100"/>
          <p14:tracePt t="49709" x="5553075" y="3100388"/>
          <p14:tracePt t="49724" x="5540375" y="3100388"/>
          <p14:tracePt t="49730" x="5540375" y="3113088"/>
          <p14:tracePt t="49752" x="5527675" y="3113088"/>
          <p14:tracePt t="49924" x="5514975" y="3113088"/>
          <p14:tracePt t="49975" x="5502275" y="3113088"/>
          <p14:tracePt t="49997" x="5489575" y="3113088"/>
          <p14:tracePt t="50018" x="5475288" y="3113088"/>
          <p14:tracePt t="50035" x="5462588" y="3113088"/>
          <p14:tracePt t="50040" x="5449888" y="3113088"/>
          <p14:tracePt t="50046" x="5411788" y="3113088"/>
          <p14:tracePt t="50056" x="5372100" y="3113088"/>
          <p14:tracePt t="50062" x="5346700" y="3113088"/>
          <p14:tracePt t="50069" x="5321300" y="3113088"/>
          <p14:tracePt t="50076" x="5308600" y="3113088"/>
          <p14:tracePt t="50087" x="5281613" y="3113088"/>
          <p14:tracePt t="50091" x="5268913" y="3113088"/>
          <p14:tracePt t="50097" x="5256213" y="3100388"/>
          <p14:tracePt t="50105" x="5230813" y="3100388"/>
          <p14:tracePt t="50121" x="5205413" y="3100388"/>
          <p14:tracePt t="50126" x="5205413" y="3086100"/>
          <p14:tracePt t="50137" x="5192713" y="3086100"/>
          <p14:tracePt t="50141" x="5178425" y="3086100"/>
          <p14:tracePt t="50157" x="5165725" y="3073400"/>
          <p14:tracePt t="50164" x="5153025" y="3060700"/>
          <p14:tracePt t="50179" x="5140325" y="3060700"/>
          <p14:tracePt t="50186" x="5140325" y="3048000"/>
          <p14:tracePt t="50215" x="5127625" y="3048000"/>
          <p14:tracePt t="50244" x="5127625" y="3035300"/>
          <p14:tracePt t="50308" x="5127625" y="3022600"/>
          <p14:tracePt t="50337" x="5127625" y="3009900"/>
          <p14:tracePt t="50365" x="5140325" y="2995613"/>
          <p14:tracePt t="50380" x="5153025" y="2982913"/>
          <p14:tracePt t="50387" x="5178425" y="2970213"/>
          <p14:tracePt t="50395" x="5230813" y="2957513"/>
          <p14:tracePt t="50404" x="5281613" y="2919413"/>
          <p14:tracePt t="50409" x="5346700" y="2892425"/>
          <p14:tracePt t="50420" x="5386388" y="2867025"/>
          <p14:tracePt t="50423" x="5424488" y="2867025"/>
          <p14:tracePt t="50431" x="5449888" y="2841625"/>
          <p14:tracePt t="50438" x="5489575" y="2828925"/>
          <p14:tracePt t="50444" x="5527675" y="2828925"/>
          <p14:tracePt t="50453" x="5540375" y="2828925"/>
          <p14:tracePt t="50459" x="5565775" y="2816225"/>
          <p14:tracePt t="50470" x="5592763" y="2801938"/>
          <p14:tracePt t="50474" x="5618163" y="2801938"/>
          <p14:tracePt t="50480" x="5643563" y="2801938"/>
          <p14:tracePt t="50487" x="5670550" y="2801938"/>
          <p14:tracePt t="50494" x="5695950" y="2801938"/>
          <p14:tracePt t="50503" x="5721350" y="2801938"/>
          <p14:tracePt t="50509" x="5759450" y="2789238"/>
          <p14:tracePt t="50521" x="5786438" y="2789238"/>
          <p14:tracePt t="50526" x="5824538" y="2789238"/>
          <p14:tracePt t="50530" x="5864225" y="2789238"/>
          <p14:tracePt t="50539" x="5902325" y="2789238"/>
          <p14:tracePt t="50544" x="5954713" y="2789238"/>
          <p14:tracePt t="50553" x="5992813" y="2789238"/>
          <p14:tracePt t="50559" x="6030913" y="2789238"/>
          <p14:tracePt t="50571" x="6057900" y="2789238"/>
          <p14:tracePt t="50575" x="6096000" y="2789238"/>
          <p14:tracePt t="50581" x="6121400" y="2789238"/>
          <p14:tracePt t="50589" x="6161088" y="2789238"/>
          <p14:tracePt t="50595" x="6173788" y="2789238"/>
          <p14:tracePt t="50603" x="6199188" y="2801938"/>
          <p14:tracePt t="50609" x="6224588" y="2801938"/>
          <p14:tracePt t="50622" x="6237288" y="2816225"/>
          <p14:tracePt t="50625" x="6251575" y="2816225"/>
          <p14:tracePt t="50631" x="6276975" y="2816225"/>
          <p14:tracePt t="50639" x="6289675" y="2816225"/>
          <p14:tracePt t="50644" x="6302375" y="2828925"/>
          <p14:tracePt t="50659" x="6315075" y="2841625"/>
          <p14:tracePt t="50671" x="6327775" y="2841625"/>
          <p14:tracePt t="50674" x="6342063" y="2854325"/>
          <p14:tracePt t="50689" x="6354763" y="2854325"/>
          <p14:tracePt t="50694" x="6354763" y="2867025"/>
          <p14:tracePt t="50710" x="6367463" y="2879725"/>
          <p14:tracePt t="50721" x="6367463" y="2892425"/>
          <p14:tracePt t="50732" x="6380163" y="2906713"/>
          <p14:tracePt t="50746" x="6380163" y="2919413"/>
          <p14:tracePt t="50760" x="6380163" y="2932113"/>
          <p14:tracePt t="50770" x="6380163" y="2944813"/>
          <p14:tracePt t="50787" x="6380163" y="2957513"/>
          <p14:tracePt t="50790" x="6380163" y="2970213"/>
          <p14:tracePt t="50797" x="6380163" y="2982913"/>
          <p14:tracePt t="50806" x="6380163" y="2995613"/>
          <p14:tracePt t="50812" x="6380163" y="3022600"/>
          <p14:tracePt t="50820" x="6367463" y="3035300"/>
          <p14:tracePt t="50826" x="6367463" y="3060700"/>
          <p14:tracePt t="50837" x="6354763" y="3086100"/>
          <p14:tracePt t="50841" x="6354763" y="3100388"/>
          <p14:tracePt t="50848" x="6342063" y="3113088"/>
          <p14:tracePt t="50856" x="6327775" y="3138488"/>
          <p14:tracePt t="50863" x="6315075" y="3151188"/>
          <p14:tracePt t="50870" x="6302375" y="3163888"/>
          <p14:tracePt t="50879" x="6289675" y="3176588"/>
          <p14:tracePt t="50887" x="6276975" y="3189288"/>
          <p14:tracePt t="50894" x="6251575" y="3203575"/>
          <p14:tracePt t="50903" x="6237288" y="3216275"/>
          <p14:tracePt t="50906" x="6211888" y="3228975"/>
          <p14:tracePt t="50912" x="6186488" y="3241675"/>
          <p14:tracePt t="50922" x="6161088" y="3254375"/>
          <p14:tracePt t="50927" x="6134100" y="3254375"/>
          <p14:tracePt t="50936" x="6108700" y="3267075"/>
          <p14:tracePt t="50942" x="6070600" y="3279775"/>
          <p14:tracePt t="50956" x="5992813" y="3306763"/>
          <p14:tracePt t="50962" x="5954713" y="3319463"/>
          <p14:tracePt t="50970" x="5927725" y="3344863"/>
          <p14:tracePt t="50977" x="5889625" y="3344863"/>
          <p14:tracePt t="50984" x="5864225" y="3357563"/>
          <p14:tracePt t="50991" x="5824538" y="3370263"/>
          <p14:tracePt t="51000" x="5786438" y="3384550"/>
          <p14:tracePt t="51006" x="5773738" y="3384550"/>
          <p14:tracePt t="51013" x="5734050" y="3397250"/>
          <p14:tracePt t="51021" x="5695950" y="3409950"/>
          <p14:tracePt t="51028" x="5683250" y="3409950"/>
          <p14:tracePt t="51036" x="5630863" y="3422650"/>
          <p14:tracePt t="51041" x="5592763" y="3435350"/>
          <p14:tracePt t="51050" x="5565775" y="3448050"/>
          <p14:tracePt t="51055" x="5527675" y="3448050"/>
          <p14:tracePt t="51063" x="5475288" y="3460750"/>
          <p14:tracePt t="51071" x="5437188" y="3460750"/>
          <p14:tracePt t="51077" x="5399088" y="3460750"/>
          <p14:tracePt t="51086" x="5346700" y="3473450"/>
          <p14:tracePt t="51093" x="5308600" y="3473450"/>
          <p14:tracePt t="51100" x="5268913" y="3473450"/>
          <p14:tracePt t="51107" x="5243513" y="3473450"/>
          <p14:tracePt t="51118" x="5205413" y="3473450"/>
          <p14:tracePt t="51122" x="5178425" y="3473450"/>
          <p14:tracePt t="51130" x="5140325" y="3473450"/>
          <p14:tracePt t="51137" x="5114925" y="3473450"/>
          <p14:tracePt t="51145" x="5087938" y="3473450"/>
          <p14:tracePt t="51152" x="5062538" y="3487738"/>
          <p14:tracePt t="51158" x="5037138" y="3487738"/>
          <p14:tracePt t="51168" x="5011738" y="3487738"/>
          <p14:tracePt t="51172" x="4984750" y="3487738"/>
          <p14:tracePt t="51180" x="4946650" y="3487738"/>
          <p14:tracePt t="51186" x="4908550" y="3500438"/>
          <p14:tracePt t="51193" x="4868863" y="3500438"/>
          <p14:tracePt t="51201" x="4843463" y="3500438"/>
          <p14:tracePt t="51208" x="4803775" y="3500438"/>
          <p14:tracePt t="51217" x="4765675" y="3500438"/>
          <p14:tracePt t="51223" x="4740275" y="3500438"/>
          <p14:tracePt t="51230" x="4687888" y="3500438"/>
          <p14:tracePt t="51237" x="4662488" y="3500438"/>
          <p14:tracePt t="51245" x="4624388" y="3500438"/>
          <p14:tracePt t="51252" x="4572000" y="3500438"/>
          <p14:tracePt t="51259" x="4546600" y="3500438"/>
          <p14:tracePt t="51269" x="4506913" y="3500438"/>
          <p14:tracePt t="51273" x="4481513" y="3500438"/>
          <p14:tracePt t="51280" x="4456113" y="3500438"/>
          <p14:tracePt t="51288" x="4416425" y="3500438"/>
          <p14:tracePt t="51295" x="4391025" y="3500438"/>
          <p14:tracePt t="51302" x="4365625" y="3500438"/>
          <p14:tracePt t="51309" x="4340225" y="3500438"/>
          <p14:tracePt t="51317" x="4325938" y="3500438"/>
          <p14:tracePt t="51322" x="4287838" y="3500438"/>
          <p14:tracePt t="51330" x="4262438" y="3500438"/>
          <p14:tracePt t="51336" x="4235450" y="3500438"/>
          <p14:tracePt t="51343" x="4222750" y="3500438"/>
          <p14:tracePt t="51351" x="4197350" y="3500438"/>
          <p14:tracePt t="51358" x="4184650" y="3500438"/>
          <p14:tracePt t="51366" x="4159250" y="3500438"/>
          <p14:tracePt t="51371" x="4132263" y="3500438"/>
          <p14:tracePt t="51379" x="4119563" y="3500438"/>
          <p14:tracePt t="51386" x="4106863" y="3500438"/>
          <p14:tracePt t="51392" x="4081463" y="3487738"/>
          <p14:tracePt t="51401" x="4068763" y="3487738"/>
          <p14:tracePt t="51408" x="4056063" y="3487738"/>
          <p14:tracePt t="51418" x="4029075" y="3487738"/>
          <p14:tracePt t="51422" x="4003675" y="3487738"/>
          <p14:tracePt t="51430" x="3990975" y="3487738"/>
          <p14:tracePt t="51437" x="3978275" y="3473450"/>
          <p14:tracePt t="51443" x="3965575" y="3460750"/>
          <p14:tracePt t="51451" x="3938588" y="3460750"/>
          <p14:tracePt t="51459" x="3925888" y="3460750"/>
          <p14:tracePt t="51467" x="3913188" y="3460750"/>
          <p14:tracePt t="51474" x="3900488" y="3448050"/>
          <p14:tracePt t="51485" x="3875088" y="3448050"/>
          <p14:tracePt t="51488" x="3862388" y="3435350"/>
          <p14:tracePt t="51495" x="3848100" y="3435350"/>
          <p14:tracePt t="51503" x="3835400" y="3435350"/>
          <p14:tracePt t="51510" x="3822700" y="3435350"/>
          <p14:tracePt t="51517" x="3810000" y="3435350"/>
          <p14:tracePt t="51524" x="3797300" y="3422650"/>
          <p14:tracePt t="51539" x="3784600" y="3422650"/>
          <p14:tracePt t="51547" x="3771900" y="3422650"/>
          <p14:tracePt t="51555" x="3771900" y="3409950"/>
          <p14:tracePt t="51561" x="3757613" y="3409950"/>
          <p14:tracePt t="51576" x="3744913" y="3409950"/>
          <p14:tracePt t="51584" x="3744913" y="3397250"/>
          <p14:tracePt t="51605" x="3732213" y="3384550"/>
          <p14:tracePt t="51628" x="3732213" y="3370263"/>
          <p14:tracePt t="51657" x="3732213" y="3357563"/>
          <p14:tracePt t="51723" x="3719513" y="3357563"/>
          <p14:tracePt t="51751" x="3719513" y="3344863"/>
          <p14:tracePt t="51814" x="3719513" y="3332163"/>
          <p14:tracePt t="51828" x="3719513" y="3319463"/>
          <p14:tracePt t="51864" x="3719513" y="3306763"/>
          <p14:tracePt t="51877" x="3732213" y="3294063"/>
          <p14:tracePt t="51886" x="3732213" y="3279775"/>
          <p14:tracePt t="51893" x="3732213" y="3267075"/>
          <p14:tracePt t="51904" x="3732213" y="3228975"/>
          <p14:tracePt t="51907" x="3757613" y="3189288"/>
          <p14:tracePt t="51913" x="3757613" y="3176588"/>
          <p14:tracePt t="51922" x="3771900" y="3151188"/>
          <p14:tracePt t="51927" x="3771900" y="3125788"/>
          <p14:tracePt t="51937" x="3784600" y="3113088"/>
          <p14:tracePt t="51942" x="3797300" y="3100388"/>
          <p14:tracePt t="51953" x="3797300" y="3086100"/>
          <p14:tracePt t="51957" x="3810000" y="3086100"/>
          <p14:tracePt t="51966" x="3810000" y="3073400"/>
          <p14:tracePt t="51973" x="3822700" y="3060700"/>
          <p14:tracePt t="51979" x="3835400" y="3060700"/>
          <p14:tracePt t="51987" x="3848100" y="3060700"/>
          <p14:tracePt t="51993" x="3862388" y="3048000"/>
          <p14:tracePt t="52003" x="3875088" y="3048000"/>
          <p14:tracePt t="52008" x="3913188" y="3035300"/>
          <p14:tracePt t="52015" x="3925888" y="3035300"/>
          <p14:tracePt t="52023" x="3978275" y="3035300"/>
          <p14:tracePt t="52029" x="4003675" y="3035300"/>
          <p14:tracePt t="52038" x="4029075" y="3035300"/>
          <p14:tracePt t="52043" x="4068763" y="3022600"/>
          <p14:tracePt t="52053" x="4106863" y="3022600"/>
          <p14:tracePt t="52059" x="4132263" y="3009900"/>
          <p14:tracePt t="52066" x="4171950" y="3009900"/>
          <p14:tracePt t="52074" x="4210050" y="3009900"/>
          <p14:tracePt t="52080" x="4235450" y="2995613"/>
          <p14:tracePt t="52087" x="4275138" y="2995613"/>
          <p14:tracePt t="52094" x="4300538" y="2995613"/>
          <p14:tracePt t="52103" x="4325938" y="2995613"/>
          <p14:tracePt t="52109" x="4352925" y="2995613"/>
          <p14:tracePt t="52120" x="4391025" y="2995613"/>
          <p14:tracePt t="52123" x="4403725" y="2995613"/>
          <p14:tracePt t="52131" x="4456113" y="2995613"/>
          <p14:tracePt t="52138" x="4494213" y="2995613"/>
          <p14:tracePt t="52144" x="4533900" y="2995613"/>
          <p14:tracePt t="52154" x="4572000" y="2995613"/>
          <p14:tracePt t="52159" x="4597400" y="2995613"/>
          <p14:tracePt t="52170" x="4637088" y="3009900"/>
          <p14:tracePt t="52175" x="4687888" y="3009900"/>
          <p14:tracePt t="52183" x="4713288" y="3009900"/>
          <p14:tracePt t="52190" x="4765675" y="3022600"/>
          <p14:tracePt t="52196" x="4791075" y="3022600"/>
          <p14:tracePt t="52205" x="4830763" y="3035300"/>
          <p14:tracePt t="52210" x="4868863" y="3035300"/>
          <p14:tracePt t="52219" x="4894263" y="3035300"/>
          <p14:tracePt t="52225" x="4921250" y="3048000"/>
          <p14:tracePt t="52237" x="4946650" y="3048000"/>
          <p14:tracePt t="52239" x="4972050" y="3060700"/>
          <p14:tracePt t="52248" x="4997450" y="3073400"/>
          <p14:tracePt t="52256" x="5037138" y="3086100"/>
          <p14:tracePt t="52262" x="5062538" y="3100388"/>
          <p14:tracePt t="52271" x="5087938" y="3100388"/>
          <p14:tracePt t="52279" x="5102225" y="3113088"/>
          <p14:tracePt t="52287" x="5140325" y="3138488"/>
          <p14:tracePt t="52294" x="5153025" y="3138488"/>
          <p14:tracePt t="52299" x="5165725" y="3151188"/>
          <p14:tracePt t="52306" x="5178425" y="3151188"/>
          <p14:tracePt t="52311" x="5192713" y="3163888"/>
          <p14:tracePt t="52319" x="5205413" y="3163888"/>
          <p14:tracePt t="52326" x="5205413" y="3176588"/>
          <p14:tracePt t="52334" x="5230813" y="3189288"/>
          <p14:tracePt t="52340" x="5230813" y="3203575"/>
          <p14:tracePt t="52348" x="5243513" y="3203575"/>
          <p14:tracePt t="52361" x="5243513" y="3216275"/>
          <p14:tracePt t="52368" x="5268913" y="3216275"/>
          <p14:tracePt t="52375" x="5268913" y="3228975"/>
          <p14:tracePt t="52384" x="5268913" y="3241675"/>
          <p14:tracePt t="52389" x="5281613" y="3241675"/>
          <p14:tracePt t="52403" x="5281613" y="3254375"/>
          <p14:tracePt t="52410" x="5295900" y="3254375"/>
          <p14:tracePt t="52418" x="5295900" y="3267075"/>
          <p14:tracePt t="52423" x="5308600" y="3267075"/>
          <p14:tracePt t="52431" x="5308600" y="3279775"/>
          <p14:tracePt t="52445" x="5308600" y="3294063"/>
          <p14:tracePt t="52467" x="5308600" y="3306763"/>
          <p14:tracePt t="52542" x="5308600" y="3319463"/>
          <p14:tracePt t="52659" x="5308600" y="3332163"/>
          <p14:tracePt t="52673" x="5295900" y="3344863"/>
          <p14:tracePt t="52696" x="5268913" y="3370263"/>
          <p14:tracePt t="52703" x="5243513" y="3384550"/>
          <p14:tracePt t="52712" x="5218113" y="3409950"/>
          <p14:tracePt t="52719" x="5165725" y="3448050"/>
          <p14:tracePt t="52727" x="5140325" y="3460750"/>
          <p14:tracePt t="52734" x="5114925" y="3487738"/>
          <p14:tracePt t="52741" x="5087938" y="3500438"/>
          <p14:tracePt t="52748" x="5062538" y="3538538"/>
          <p14:tracePt t="52754" x="5024438" y="3563938"/>
          <p14:tracePt t="52762" x="4997450" y="3590925"/>
          <p14:tracePt t="52768" x="4972050" y="3603625"/>
          <p14:tracePt t="52776" x="4946650" y="3616325"/>
          <p14:tracePt t="52787" x="4921250" y="3629025"/>
          <p14:tracePt t="52791" x="4908550" y="3641725"/>
          <p14:tracePt t="52797" x="4881563" y="3654425"/>
          <p14:tracePt t="52805" x="4856163" y="3668713"/>
          <p14:tracePt t="52812" x="4830763" y="3694113"/>
          <p14:tracePt t="52821" x="4803775" y="3694113"/>
          <p14:tracePt t="52826" x="4791075" y="3719513"/>
          <p14:tracePt t="52837" x="4752975" y="3732213"/>
          <p14:tracePt t="52842" x="4713288" y="3744913"/>
          <p14:tracePt t="52854" x="4687888" y="3771900"/>
          <p14:tracePt t="52858" x="4662488" y="3771900"/>
          <p14:tracePt t="52863" x="4637088" y="3797300"/>
          <p14:tracePt t="52869" x="4597400" y="3810000"/>
          <p14:tracePt t="52875" x="4584700" y="3810000"/>
          <p14:tracePt t="52884" x="4559300" y="3822700"/>
          <p14:tracePt t="52889" x="4533900" y="3835400"/>
          <p14:tracePt t="52897" x="4494213" y="3848100"/>
          <p14:tracePt t="52905" x="4481513" y="3848100"/>
          <p14:tracePt t="52911" x="4456113" y="3862388"/>
          <p14:tracePt t="52920" x="4430713" y="3875088"/>
          <p14:tracePt t="52927" x="4403725" y="3875088"/>
          <p14:tracePt t="52935" x="4378325" y="3875088"/>
          <p14:tracePt t="52941" x="4365625" y="3875088"/>
          <p14:tracePt t="52951" x="4340225" y="3887788"/>
          <p14:tracePt t="52958" x="4313238" y="3887788"/>
          <p14:tracePt t="52963" x="4287838" y="3887788"/>
          <p14:tracePt t="52970" x="4262438" y="3887788"/>
          <p14:tracePt t="52976" x="4235450" y="3887788"/>
          <p14:tracePt t="52984" x="4210050" y="3887788"/>
          <p14:tracePt t="52990" x="4184650" y="3887788"/>
          <p14:tracePt t="53000" x="4159250" y="3887788"/>
          <p14:tracePt t="53004" x="4119563" y="3887788"/>
          <p14:tracePt t="53011" x="4106863" y="3887788"/>
          <p14:tracePt t="53020" x="4081463" y="3887788"/>
          <p14:tracePt t="53026" x="4056063" y="3887788"/>
          <p14:tracePt t="53034" x="4029075" y="3887788"/>
          <p14:tracePt t="53041" x="3990975" y="3875088"/>
          <p14:tracePt t="53051" x="3978275" y="3862388"/>
          <p14:tracePt t="53055" x="3951288" y="3862388"/>
          <p14:tracePt t="53064" x="3925888" y="3862388"/>
          <p14:tracePt t="53071" x="3900488" y="3848100"/>
          <p14:tracePt t="53078" x="3875088" y="3835400"/>
          <p14:tracePt t="53084" x="3862388" y="3835400"/>
          <p14:tracePt t="53091" x="3835400" y="3822700"/>
          <p14:tracePt t="53101" x="3797300" y="3810000"/>
          <p14:tracePt t="53105" x="3771900" y="3797300"/>
          <p14:tracePt t="53114" x="3744913" y="3784600"/>
          <p14:tracePt t="53121" x="3719513" y="3784600"/>
          <p14:tracePt t="53128" x="3694113" y="3757613"/>
          <p14:tracePt t="53136" x="3654425" y="3744913"/>
          <p14:tracePt t="53142" x="3641725" y="3744913"/>
          <p14:tracePt t="53150" x="3616325" y="3732213"/>
          <p14:tracePt t="53156" x="3590925" y="3719513"/>
          <p14:tracePt t="53164" x="3563938" y="3719513"/>
          <p14:tracePt t="53170" x="3538538" y="3694113"/>
          <p14:tracePt t="53178" x="3525838" y="3681413"/>
          <p14:tracePt t="53186" x="3500438" y="3668713"/>
          <p14:tracePt t="53191" x="3487738" y="3654425"/>
          <p14:tracePt t="53201" x="3460750" y="3654425"/>
          <p14:tracePt t="53206" x="3435350" y="3629025"/>
          <p14:tracePt t="53213" x="3422650" y="3616325"/>
          <p14:tracePt t="53221" x="3397250" y="3603625"/>
          <p14:tracePt t="53227" x="3384550" y="3590925"/>
          <p14:tracePt t="53235" x="3370263" y="3578225"/>
          <p14:tracePt t="53242" x="3357563" y="3563938"/>
          <p14:tracePt t="53250" x="3344863" y="3551238"/>
          <p14:tracePt t="53257" x="3332163" y="3538538"/>
          <p14:tracePt t="53271" x="3319463" y="3525838"/>
          <p14:tracePt t="53280" x="3306763" y="3513138"/>
          <p14:tracePt t="53288" x="3306763" y="3500438"/>
          <p14:tracePt t="53301" x="3294063" y="3487738"/>
          <p14:tracePt t="53316" x="3294063" y="3473450"/>
          <p14:tracePt t="53330" x="3294063" y="3460750"/>
          <p14:tracePt t="53344" x="3294063" y="3448050"/>
          <p14:tracePt t="53352" x="3294063" y="3435350"/>
          <p14:tracePt t="53359" x="3294063" y="3422650"/>
          <p14:tracePt t="53373" x="3306763" y="3409950"/>
          <p14:tracePt t="53380" x="3306763" y="3397250"/>
          <p14:tracePt t="53388" x="3319463" y="3384550"/>
          <p14:tracePt t="53394" x="3319463" y="3370263"/>
          <p14:tracePt t="53402" x="3319463" y="3357563"/>
          <p14:tracePt t="53408" x="3332163" y="3344863"/>
          <p14:tracePt t="53422" x="3344863" y="3332163"/>
          <p14:tracePt t="53430" x="3357563" y="3319463"/>
          <p14:tracePt t="53438" x="3357563" y="3306763"/>
          <p14:tracePt t="53443" x="3370263" y="3306763"/>
          <p14:tracePt t="53451" x="3370263" y="3279775"/>
          <p14:tracePt t="53457" x="3397250" y="3279775"/>
          <p14:tracePt t="53467" x="3397250" y="3254375"/>
          <p14:tracePt t="53473" x="3422650" y="3254375"/>
          <p14:tracePt t="53481" x="3422650" y="3228975"/>
          <p14:tracePt t="53488" x="3460750" y="3216275"/>
          <p14:tracePt t="53495" x="3473450" y="3189288"/>
          <p14:tracePt t="53502" x="3487738" y="3189288"/>
          <p14:tracePt t="53509" x="3513138" y="3163888"/>
          <p14:tracePt t="53518" x="3525838" y="3151188"/>
          <p14:tracePt t="53524" x="3551238" y="3125788"/>
          <p14:tracePt t="53535" x="3578225" y="3113088"/>
          <p14:tracePt t="53538" x="3590925" y="3100388"/>
          <p14:tracePt t="53545" x="3629025" y="3086100"/>
          <p14:tracePt t="53553" x="3641725" y="3073400"/>
          <p14:tracePt t="53559" x="3654425" y="3060700"/>
          <p14:tracePt t="53567" x="3681413" y="3048000"/>
          <p14:tracePt t="53574" x="3694113" y="3035300"/>
          <p14:tracePt t="53584" x="3719513" y="3022600"/>
          <p14:tracePt t="53588" x="3744913" y="3022600"/>
          <p14:tracePt t="53596" x="3757613" y="3009900"/>
          <p14:tracePt t="53603" x="3771900" y="2995613"/>
          <p14:tracePt t="53611" x="3810000" y="2995613"/>
          <p14:tracePt t="53618" x="3835400" y="2995613"/>
          <p14:tracePt t="53625" x="3862388" y="2995613"/>
          <p14:tracePt t="53634" x="3887788" y="2995613"/>
          <p14:tracePt t="53639" x="3913188" y="2982913"/>
          <p14:tracePt t="53648" x="3951288" y="2982913"/>
          <p14:tracePt t="53654" x="3978275" y="2982913"/>
          <p14:tracePt t="53661" x="4016375" y="2970213"/>
          <p14:tracePt t="53685" x="4106863" y="2970213"/>
          <p14:tracePt t="53690" x="4132263" y="2970213"/>
          <p14:tracePt t="53701" x="4159250" y="2957513"/>
          <p14:tracePt t="53704" x="4171950" y="2957513"/>
          <p14:tracePt t="53711" x="4210050" y="2957513"/>
          <p14:tracePt t="53719" x="4222750" y="2957513"/>
          <p14:tracePt t="53726" x="4235450" y="2957513"/>
          <p14:tracePt t="53734" x="4249738" y="2957513"/>
          <p14:tracePt t="53740" x="4275138" y="2957513"/>
          <p14:tracePt t="53750" x="4287838" y="2957513"/>
          <p14:tracePt t="53754" x="4300538" y="2957513"/>
          <p14:tracePt t="53761" x="4325938" y="2957513"/>
          <p14:tracePt t="53776" x="4340225" y="2957513"/>
          <p14:tracePt t="53784" x="4352925" y="2970213"/>
          <p14:tracePt t="53791" x="4365625" y="2970213"/>
          <p14:tracePt t="53801" x="4378325" y="2970213"/>
          <p14:tracePt t="53805" x="4391025" y="2970213"/>
          <p14:tracePt t="53812" x="4403725" y="2970213"/>
          <p14:tracePt t="53819" x="4430713" y="2982913"/>
          <p14:tracePt t="53833" x="4456113" y="2995613"/>
          <p14:tracePt t="53840" x="4481513" y="2995613"/>
          <p14:tracePt t="53848" x="4494213" y="3009900"/>
          <p14:tracePt t="53854" x="4519613" y="3022600"/>
          <p14:tracePt t="53861" x="4533900" y="3022600"/>
          <p14:tracePt t="53869" x="4559300" y="3035300"/>
          <p14:tracePt t="53875" x="4572000" y="3048000"/>
          <p14:tracePt t="53884" x="4597400" y="3060700"/>
          <p14:tracePt t="53890" x="4624388" y="3060700"/>
          <p14:tracePt t="53897" x="4649788" y="3060700"/>
          <p14:tracePt t="53904" x="4662488" y="3060700"/>
          <p14:tracePt t="53912" x="4675188" y="3073400"/>
          <p14:tracePt t="53920" x="4700588" y="3073400"/>
          <p14:tracePt t="53927" x="4713288" y="3086100"/>
          <p14:tracePt t="53935" x="4727575" y="3086100"/>
          <p14:tracePt t="53941" x="4740275" y="3100388"/>
          <p14:tracePt t="53951" x="4752975" y="3100388"/>
          <p14:tracePt t="53955" x="4765675" y="3113088"/>
          <p14:tracePt t="53962" x="4778375" y="3125788"/>
          <p14:tracePt t="53970" x="4791075" y="3125788"/>
          <p14:tracePt t="53976" x="4818063" y="3151188"/>
          <p14:tracePt t="53991" x="4843463" y="3163888"/>
          <p14:tracePt t="54007" x="4856163" y="3176588"/>
          <p14:tracePt t="54013" x="4868863" y="3189288"/>
          <p14:tracePt t="54021" x="4881563" y="3189288"/>
          <p14:tracePt t="54028" x="4881563" y="3203575"/>
          <p14:tracePt t="54035" x="4894263" y="3216275"/>
          <p14:tracePt t="54042" x="4894263" y="3228975"/>
          <p14:tracePt t="54051" x="4908550" y="3228975"/>
          <p14:tracePt t="54056" x="4908550" y="3241675"/>
          <p14:tracePt t="54064" x="4921250" y="3241675"/>
          <p14:tracePt t="54071" x="4933950" y="3254375"/>
          <p14:tracePt t="54079" x="4946650" y="3254375"/>
          <p14:tracePt t="54093" x="4946650" y="3267075"/>
          <p14:tracePt t="54101" x="4959350" y="3267075"/>
          <p14:tracePt t="54107" x="4959350" y="3279775"/>
          <p14:tracePt t="54118" x="4972050" y="3279775"/>
          <p14:tracePt t="54137" x="4984750" y="3294063"/>
          <p14:tracePt t="54183" x="4997450" y="3306763"/>
          <p14:tracePt t="54255" x="4997450" y="3319463"/>
          <p14:tracePt t="54279" x="5011738" y="3319463"/>
          <p14:tracePt t="54322" x="5011738" y="3332163"/>
          <p14:tracePt t="54331" x="5024438" y="3332163"/>
          <p14:tracePt t="54419" x="5024438" y="3344863"/>
          <p14:tracePt t="54477" x="5024438" y="3357563"/>
          <p14:tracePt t="54528" x="5011738" y="3357563"/>
          <p14:tracePt t="54543" x="5011738" y="3370263"/>
          <p14:tracePt t="54573" x="5011738" y="3384550"/>
          <p14:tracePt t="54632" x="4997450" y="3384550"/>
          <p14:tracePt t="54647" x="4997450" y="3397250"/>
          <p14:tracePt t="54676" x="4984750" y="3397250"/>
          <p14:tracePt t="54698" x="4959350" y="3409950"/>
          <p14:tracePt t="54713" x="4933950" y="3422650"/>
          <p14:tracePt t="54721" x="4921250" y="3435350"/>
          <p14:tracePt t="54728" x="4894263" y="3448050"/>
          <p14:tracePt t="54741" x="4868863" y="3460750"/>
          <p14:tracePt t="54744" x="4818063" y="3487738"/>
          <p14:tracePt t="54754" x="4803775" y="3487738"/>
          <p14:tracePt t="54758" x="4778375" y="3500438"/>
          <p14:tracePt t="54763" x="4752975" y="3513138"/>
          <p14:tracePt t="54771" x="4727575" y="3525838"/>
          <p14:tracePt t="54778" x="4700588" y="3525838"/>
          <p14:tracePt t="54787" x="4675188" y="3538538"/>
          <p14:tracePt t="54791" x="4662488" y="3551238"/>
          <p14:tracePt t="54800" x="4624388" y="3551238"/>
          <p14:tracePt t="54808" x="4610100" y="3551238"/>
          <p14:tracePt t="54814" x="4584700" y="3551238"/>
          <p14:tracePt t="54823" x="4559300" y="3563938"/>
          <p14:tracePt t="54827" x="4533900" y="3563938"/>
          <p14:tracePt t="54837" x="4494213" y="3563938"/>
          <p14:tracePt t="54842" x="4481513" y="3578225"/>
          <p14:tracePt t="54853" x="4468813" y="3578225"/>
          <p14:tracePt t="54858" x="4443413" y="3578225"/>
          <p14:tracePt t="54863" x="4416425" y="3578225"/>
          <p14:tracePt t="54872" x="4391025" y="3590925"/>
          <p14:tracePt t="54877" x="4365625" y="3590925"/>
          <p14:tracePt t="54886" x="4352925" y="3590925"/>
          <p14:tracePt t="54892" x="4325938" y="3603625"/>
          <p14:tracePt t="54899" x="4300538" y="3603625"/>
          <p14:tracePt t="54907" x="4287838" y="3603625"/>
          <p14:tracePt t="54913" x="4275138" y="3603625"/>
          <p14:tracePt t="54921" x="4249738" y="3603625"/>
          <p14:tracePt t="54928" x="4222750" y="3603625"/>
          <p14:tracePt t="54936" x="4197350" y="3603625"/>
          <p14:tracePt t="54943" x="4184650" y="3603625"/>
          <p14:tracePt t="54954" x="4171950" y="3603625"/>
          <p14:tracePt t="54957" x="4146550" y="3603625"/>
          <p14:tracePt t="54963" x="4132263" y="3603625"/>
          <p14:tracePt t="54971" x="4119563" y="3603625"/>
          <p14:tracePt t="54977" x="4106863" y="3603625"/>
          <p14:tracePt t="54987" x="4094163" y="3603625"/>
          <p14:tracePt t="54992" x="4081463" y="3603625"/>
          <p14:tracePt t="54999" x="4068763" y="3603625"/>
          <p14:tracePt t="55006" x="4056063" y="3590925"/>
          <p14:tracePt t="55012" x="4041775" y="3590925"/>
          <p14:tracePt t="55022" x="4016375" y="3590925"/>
          <p14:tracePt t="55028" x="4003675" y="3590925"/>
          <p14:tracePt t="55037" x="3978275" y="3578225"/>
          <p14:tracePt t="55042" x="3938588" y="3563938"/>
          <p14:tracePt t="55054" x="3925888" y="3563938"/>
          <p14:tracePt t="55057" x="3913188" y="3563938"/>
          <p14:tracePt t="55064" x="3887788" y="3551238"/>
          <p14:tracePt t="55072" x="3862388" y="3538538"/>
          <p14:tracePt t="55079" x="3848100" y="3538538"/>
          <p14:tracePt t="55087" x="3822700" y="3538538"/>
          <p14:tracePt t="55093" x="3797300" y="3525838"/>
          <p14:tracePt t="55104" x="3784600" y="3513138"/>
          <p14:tracePt t="55109" x="3771900" y="3513138"/>
          <p14:tracePt t="55116" x="3744913" y="3500438"/>
          <p14:tracePt t="55131" x="3719513" y="3487738"/>
          <p14:tracePt t="55138" x="3706813" y="3487738"/>
          <p14:tracePt t="55142" x="3694113" y="3473450"/>
          <p14:tracePt t="55151" x="3668713" y="3473450"/>
          <p14:tracePt t="55157" x="3668713" y="3460750"/>
          <p14:tracePt t="55168" x="3654425" y="3460750"/>
          <p14:tracePt t="55173" x="3629025" y="3448050"/>
          <p14:tracePt t="55187" x="3603625" y="3435350"/>
          <p14:tracePt t="55194" x="3578225" y="3422650"/>
          <p14:tracePt t="55201" x="3578225" y="3409950"/>
          <p14:tracePt t="55208" x="3551238" y="3409950"/>
          <p14:tracePt t="55217" x="3538538" y="3397250"/>
          <p14:tracePt t="55222" x="3513138" y="3384550"/>
          <p14:tracePt t="55230" x="3500438" y="3370263"/>
          <p14:tracePt t="55237" x="3487738" y="3357563"/>
          <p14:tracePt t="55243" x="3473450" y="3344863"/>
          <p14:tracePt t="55251" x="3460750" y="3332163"/>
          <p14:tracePt t="55258" x="3448050" y="3332163"/>
          <p14:tracePt t="55268" x="3448050" y="3319463"/>
          <p14:tracePt t="55272" x="3435350" y="3319463"/>
          <p14:tracePt t="55279" x="3435350" y="3306763"/>
          <p14:tracePt t="55286" x="3435350" y="3294063"/>
          <p14:tracePt t="55293" x="3422650" y="3279775"/>
          <p14:tracePt t="55308" x="3422650" y="3267075"/>
          <p14:tracePt t="55321" x="3422650" y="3254375"/>
          <p14:tracePt t="55336" x="3422650" y="3241675"/>
          <p14:tracePt t="55343" x="3422650" y="3228975"/>
          <p14:tracePt t="55365" x="3422650" y="3216275"/>
          <p14:tracePt t="55394" x="3422650" y="3203575"/>
          <p14:tracePt t="55416" x="3435350" y="3189288"/>
          <p14:tracePt t="55423" x="3435350" y="3176588"/>
          <p14:tracePt t="55431" x="3448050" y="3176588"/>
          <p14:tracePt t="55437" x="3460750" y="3176588"/>
          <p14:tracePt t="55445" x="3473450" y="3163888"/>
          <p14:tracePt t="55454" x="3487738" y="3151188"/>
          <p14:tracePt t="55459" x="3500438" y="3138488"/>
          <p14:tracePt t="55470" x="3525838" y="3125788"/>
          <p14:tracePt t="55473" x="3525838" y="3113088"/>
          <p14:tracePt t="55481" x="3551238" y="3113088"/>
          <p14:tracePt t="55488" x="3563938" y="3086100"/>
          <p14:tracePt t="55495" x="3578225" y="3086100"/>
          <p14:tracePt t="55505" x="3603625" y="3060700"/>
          <p14:tracePt t="55510" x="3616325" y="3060700"/>
          <p14:tracePt t="55521" x="3629025" y="3060700"/>
          <p14:tracePt t="55526" x="3654425" y="3048000"/>
          <p14:tracePt t="55531" x="3668713" y="3048000"/>
          <p14:tracePt t="55539" x="3694113" y="3035300"/>
          <p14:tracePt t="55547" x="3706813" y="3035300"/>
          <p14:tracePt t="55554" x="3719513" y="3022600"/>
          <p14:tracePt t="55560" x="3732213" y="3022600"/>
          <p14:tracePt t="55570" x="3757613" y="3022600"/>
          <p14:tracePt t="55576" x="3784600" y="3022600"/>
          <p14:tracePt t="55587" x="3797300" y="3022600"/>
          <p14:tracePt t="55591" x="3822700" y="3022600"/>
          <p14:tracePt t="55597" x="3848100" y="3022600"/>
          <p14:tracePt t="55605" x="3887788" y="3022600"/>
          <p14:tracePt t="55611" x="3913188" y="3022600"/>
          <p14:tracePt t="55620" x="3938588" y="3022600"/>
          <p14:tracePt t="55626" x="3965575" y="3022600"/>
          <p14:tracePt t="55638" x="4003675" y="3022600"/>
          <p14:tracePt t="55642" x="4029075" y="3022600"/>
          <p14:tracePt t="55649" x="4068763" y="3022600"/>
          <p14:tracePt t="55656" x="4094163" y="3022600"/>
          <p14:tracePt t="55662" x="4132263" y="3022600"/>
          <p14:tracePt t="55671" x="4159250" y="3022600"/>
          <p14:tracePt t="55689" x="4210050" y="3022600"/>
          <p14:tracePt t="55691" x="4222750" y="3022600"/>
          <p14:tracePt t="55701" x="4249738" y="3022600"/>
          <p14:tracePt t="55707" x="4262438" y="3022600"/>
          <p14:tracePt t="55713" x="4275138" y="3022600"/>
          <p14:tracePt t="55721" x="4287838" y="3022600"/>
          <p14:tracePt t="55730" x="4313238" y="3022600"/>
          <p14:tracePt t="55737" x="4325938" y="3022600"/>
          <p14:tracePt t="55743" x="4352925" y="3035300"/>
          <p14:tracePt t="55752" x="4378325" y="3035300"/>
          <p14:tracePt t="55757" x="4391025" y="3035300"/>
          <p14:tracePt t="55765" x="4403725" y="3048000"/>
          <p14:tracePt t="55773" x="4430713" y="3048000"/>
          <p14:tracePt t="55778" x="4443413" y="3073400"/>
          <p14:tracePt t="55787" x="4456113" y="3073400"/>
          <p14:tracePt t="55792" x="4481513" y="3073400"/>
          <p14:tracePt t="55805" x="4506913" y="3100388"/>
          <p14:tracePt t="55814" x="4533900" y="3113088"/>
          <p14:tracePt t="55822" x="4546600" y="3125788"/>
          <p14:tracePt t="55828" x="4559300" y="3125788"/>
          <p14:tracePt t="55836" x="4572000" y="3151188"/>
          <p14:tracePt t="55843" x="4584700" y="3151188"/>
          <p14:tracePt t="55854" x="4610100" y="3163888"/>
          <p14:tracePt t="55857" x="4624388" y="3176588"/>
          <p14:tracePt t="55865" x="4637088" y="3176588"/>
          <p14:tracePt t="55873" x="4637088" y="3189288"/>
          <p14:tracePt t="55880" x="4662488" y="3203575"/>
          <p14:tracePt t="55886" x="4662488" y="3216275"/>
          <p14:tracePt t="55893" x="4687888" y="3228975"/>
          <p14:tracePt t="55901" x="4687888" y="3241675"/>
          <p14:tracePt t="55907" x="4700588" y="3254375"/>
          <p14:tracePt t="55917" x="4713288" y="3267075"/>
          <p14:tracePt t="55921" x="4727575" y="3267075"/>
          <p14:tracePt t="55928" x="4727575" y="3279775"/>
          <p14:tracePt t="55936" x="4740275" y="3294063"/>
          <p14:tracePt t="55944" x="4752975" y="3294063"/>
          <p14:tracePt t="55952" x="4752975" y="3306763"/>
          <p14:tracePt t="55968" x="4765675" y="3319463"/>
          <p14:tracePt t="55973" x="4765675" y="3332163"/>
          <p14:tracePt t="55980" x="4778375" y="3344863"/>
          <p14:tracePt t="56009" x="4778375" y="3357563"/>
          <p14:tracePt t="56017" x="4791075" y="3357563"/>
          <p14:tracePt t="56023" x="4791075" y="3370263"/>
          <p14:tracePt t="56038" x="4791075" y="3384550"/>
          <p14:tracePt t="56090" x="4791075" y="3397250"/>
          <p14:tracePt t="56140" x="4791075" y="3409950"/>
          <p14:tracePt t="56150" x="4778375" y="3409950"/>
          <p14:tracePt t="56170" x="4778375" y="3422650"/>
          <p14:tracePt t="56184" x="4765675" y="3435350"/>
          <p14:tracePt t="56191" x="4752975" y="3448050"/>
          <p14:tracePt t="56205" x="4740275" y="3460750"/>
          <p14:tracePt t="56211" x="4713288" y="3487738"/>
          <p14:tracePt t="56220" x="4700588" y="3500438"/>
          <p14:tracePt t="56225" x="4675188" y="3513138"/>
          <p14:tracePt t="56238" x="4662488" y="3525838"/>
          <p14:tracePt t="56241" x="4649788" y="3538538"/>
          <p14:tracePt t="56247" x="4624388" y="3538538"/>
          <p14:tracePt t="56254" x="4610100" y="3551238"/>
          <p14:tracePt t="56261" x="4597400" y="3551238"/>
          <p14:tracePt t="56271" x="4572000" y="3563938"/>
          <p14:tracePt t="56277" x="4559300" y="3563938"/>
          <p14:tracePt t="56288" x="4546600" y="3563938"/>
          <p14:tracePt t="56292" x="4519613" y="3563938"/>
          <p14:tracePt t="56298" x="4506913" y="3563938"/>
          <p14:tracePt t="56306" x="4494213" y="3563938"/>
          <p14:tracePt t="56312" x="4481513" y="3563938"/>
          <p14:tracePt t="56320" x="4468813" y="3578225"/>
          <p14:tracePt t="56328" x="4456113" y="3578225"/>
          <p14:tracePt t="56337" x="4430713" y="3578225"/>
          <p14:tracePt t="56342" x="4416425" y="3578225"/>
          <p14:tracePt t="56354" x="4403725" y="3578225"/>
          <p14:tracePt t="56357" x="4391025" y="3578225"/>
          <p14:tracePt t="56363" x="4365625" y="3578225"/>
          <p14:tracePt t="56371" x="4352925" y="3578225"/>
          <p14:tracePt t="56377" x="4340225" y="3578225"/>
          <p14:tracePt t="56388" x="4313238" y="3578225"/>
          <p14:tracePt t="56393" x="4300538" y="3578225"/>
          <p14:tracePt t="56405" x="4287838" y="3578225"/>
          <p14:tracePt t="56408" x="4262438" y="3563938"/>
          <p14:tracePt t="56420" x="4235450" y="3551238"/>
          <p14:tracePt t="56427" x="4222750" y="3551238"/>
          <p14:tracePt t="56434" x="4210050" y="3551238"/>
          <p14:tracePt t="56439" x="4197350" y="3551238"/>
          <p14:tracePt t="56446" x="4171950" y="3538538"/>
          <p14:tracePt t="56453" x="4159250" y="3538538"/>
          <p14:tracePt t="56460" x="4146550" y="3525838"/>
          <p14:tracePt t="56467" x="4106863" y="3525838"/>
          <p14:tracePt t="56473" x="4094163" y="3525838"/>
          <p14:tracePt t="56482" x="4081463" y="3513138"/>
          <p14:tracePt t="56487" x="4056063" y="3500438"/>
          <p14:tracePt t="56494" x="4041775" y="3500438"/>
          <p14:tracePt t="56502" x="4029075" y="3500438"/>
          <p14:tracePt t="56509" x="4003675" y="3487738"/>
          <p14:tracePt t="56518" x="3990975" y="3473450"/>
          <p14:tracePt t="56523" x="3978275" y="3473450"/>
          <p14:tracePt t="56533" x="3951288" y="3473450"/>
          <p14:tracePt t="56539" x="3951288" y="3460750"/>
          <p14:tracePt t="56546" x="3938588" y="3448050"/>
          <p14:tracePt t="56561" x="3925888" y="3448050"/>
          <p14:tracePt t="56575" x="3913188" y="3435350"/>
          <p14:tracePt t="56583" x="3900488" y="3435350"/>
          <p14:tracePt t="56598" x="3900488" y="3422650"/>
          <p14:tracePt t="56619" x="3887788" y="3409950"/>
          <p14:tracePt t="56642" x="3887788" y="3397250"/>
          <p14:tracePt t="56673" x="3887788" y="3384550"/>
          <p14:tracePt t="56710" x="3887788" y="3357563"/>
          <p14:tracePt t="56724" x="3887788" y="3344863"/>
          <p14:tracePt t="56733" x="3900488" y="3332163"/>
          <p14:tracePt t="56742" x="3913188" y="3319463"/>
          <p14:tracePt t="56746" x="3913188" y="3294063"/>
          <p14:tracePt t="56754" x="3925888" y="3279775"/>
          <p14:tracePt t="56759" x="3951288" y="3267075"/>
          <p14:tracePt t="56769" x="3951288" y="3241675"/>
          <p14:tracePt t="56775" x="3965575" y="3241675"/>
          <p14:tracePt t="56781" x="3965575" y="3228975"/>
          <p14:tracePt t="56789" x="3990975" y="3216275"/>
          <p14:tracePt t="56795" x="4003675" y="3189288"/>
          <p14:tracePt t="56803" x="4029075" y="3176588"/>
          <p14:tracePt t="56810" x="4041775" y="3163888"/>
          <p14:tracePt t="56819" x="4068763" y="3151188"/>
          <p14:tracePt t="56823" x="4094163" y="3125788"/>
          <p14:tracePt t="56836" x="4119563" y="3113088"/>
          <p14:tracePt t="56843" x="4146550" y="3100388"/>
          <p14:tracePt t="56852" x="4159250" y="3086100"/>
          <p14:tracePt t="56857" x="4184650" y="3073400"/>
          <p14:tracePt t="56866" x="4210050" y="3060700"/>
          <p14:tracePt t="56873" x="4235450" y="3048000"/>
          <p14:tracePt t="56880" x="4249738" y="3035300"/>
          <p14:tracePt t="56886" x="4275138" y="3035300"/>
          <p14:tracePt t="56893" x="4300538" y="3022600"/>
          <p14:tracePt t="56901" x="4313238" y="3009900"/>
          <p14:tracePt t="56909" x="4340225" y="2995613"/>
          <p14:tracePt t="56917" x="4365625" y="2995613"/>
          <p14:tracePt t="56923" x="4391025" y="2995613"/>
          <p14:tracePt t="56933" x="4416425" y="2995613"/>
          <p14:tracePt t="56938" x="4443413" y="2982913"/>
          <p14:tracePt t="56946" x="4468813" y="2982913"/>
          <p14:tracePt t="56953" x="4494213" y="2982913"/>
          <p14:tracePt t="56960" x="4533900" y="2982913"/>
          <p14:tracePt t="56968" x="4559300" y="2982913"/>
          <p14:tracePt t="56974" x="4584700" y="2982913"/>
          <p14:tracePt t="56983" x="4610100" y="2982913"/>
          <p14:tracePt t="56989" x="4637088" y="2982913"/>
          <p14:tracePt t="56997" x="4662488" y="2982913"/>
          <p14:tracePt t="57003" x="4687888" y="2982913"/>
          <p14:tracePt t="57011" x="4713288" y="2982913"/>
          <p14:tracePt t="57018" x="4727575" y="2982913"/>
          <p14:tracePt t="57026" x="4740275" y="2982913"/>
          <p14:tracePt t="57034" x="4765675" y="2982913"/>
          <p14:tracePt t="57041" x="4778375" y="2982913"/>
          <p14:tracePt t="57053" x="4791075" y="2982913"/>
          <p14:tracePt t="57056" x="4818063" y="2982913"/>
          <p14:tracePt t="57063" x="4843463" y="2982913"/>
          <p14:tracePt t="57079" x="4868863" y="2982913"/>
          <p14:tracePt t="57093" x="4881563" y="2982913"/>
          <p14:tracePt t="57103" x="4894263" y="2982913"/>
          <p14:tracePt t="57120" x="4908550" y="2982913"/>
          <p14:tracePt t="57124" x="4921250" y="2995613"/>
          <p14:tracePt t="57138" x="4933950" y="2995613"/>
          <p14:tracePt t="57154" x="4933950" y="3009900"/>
          <p14:tracePt t="57159" x="4946650" y="3009900"/>
          <p14:tracePt t="57174" x="4959350" y="3022600"/>
          <p14:tracePt t="57184" x="4972050" y="3022600"/>
          <p14:tracePt t="57196" x="4984750" y="3035300"/>
          <p14:tracePt t="57209" x="4984750" y="3048000"/>
          <p14:tracePt t="57221" x="4997450" y="3048000"/>
          <p14:tracePt t="57224" x="4997450" y="3073400"/>
          <p14:tracePt t="57230" x="5011738" y="3073400"/>
          <p14:tracePt t="57238" x="5024438" y="3086100"/>
          <p14:tracePt t="57254" x="5024438" y="3100388"/>
          <p14:tracePt t="57259" x="5037138" y="3113088"/>
          <p14:tracePt t="57274" x="5037138" y="3125788"/>
          <p14:tracePt t="57281" x="5049838" y="3138488"/>
          <p14:tracePt t="57289" x="5049838" y="3151188"/>
          <p14:tracePt t="57304" x="5062538" y="3176588"/>
          <p14:tracePt t="57319" x="5062538" y="3189288"/>
          <p14:tracePt t="57337" x="5062538" y="3203575"/>
          <p14:tracePt t="57347" x="5062538" y="3216275"/>
          <p14:tracePt t="57356" x="5062538" y="3228975"/>
          <p14:tracePt t="57372" x="5062538" y="3241675"/>
          <p14:tracePt t="57387" x="5062538" y="3254375"/>
          <p14:tracePt t="57392" x="5062538" y="3267075"/>
          <p14:tracePt t="57404" x="5049838" y="3279775"/>
          <p14:tracePt t="57407" x="5049838" y="3294063"/>
          <p14:tracePt t="57421" x="5037138" y="3306763"/>
          <p14:tracePt t="57428" x="5037138" y="3319463"/>
          <p14:tracePt t="57437" x="5037138" y="3332163"/>
          <p14:tracePt t="57442" x="5024438" y="3332163"/>
          <p14:tracePt t="57454" x="5011738" y="3344863"/>
          <p14:tracePt t="57470" x="5011738" y="3357563"/>
          <p14:tracePt t="57474" x="4997450" y="3370263"/>
          <p14:tracePt t="57488" x="4997450" y="3384550"/>
          <p14:tracePt t="57494" x="4984750" y="3384550"/>
          <p14:tracePt t="57518" x="4959350" y="3397250"/>
          <p14:tracePt t="57524" x="4959350" y="3409950"/>
          <p14:tracePt t="57537" x="4946650" y="3409950"/>
          <p14:tracePt t="57547" x="4933950" y="3422650"/>
          <p14:tracePt t="57562" x="4908550" y="3422650"/>
          <p14:tracePt t="57575" x="4894263" y="3422650"/>
          <p14:tracePt t="57586" x="4894263" y="3435350"/>
          <p14:tracePt t="57592" x="4868863" y="3435350"/>
          <p14:tracePt t="57608" x="4856163" y="3435350"/>
          <p14:tracePt t="57611" x="4830763" y="3448050"/>
          <p14:tracePt t="57621" x="4803775" y="3448050"/>
          <p14:tracePt t="57625" x="4791075" y="3460750"/>
          <p14:tracePt t="57637" x="4765675" y="3473450"/>
          <p14:tracePt t="57641" x="4727575" y="3473450"/>
          <p14:tracePt t="57646" x="4700588" y="3473450"/>
          <p14:tracePt t="57652" x="4675188" y="3473450"/>
          <p14:tracePt t="57658" x="4649788" y="3473450"/>
          <p14:tracePt t="57667" x="4624388" y="3473450"/>
          <p14:tracePt t="57685" x="4572000" y="3473450"/>
          <p14:tracePt t="57687" x="4546600" y="3460750"/>
          <p14:tracePt t="57695" x="4519613" y="3460750"/>
          <p14:tracePt t="57703" x="4506913" y="3448050"/>
          <p14:tracePt t="57710" x="4481513" y="3448050"/>
          <p14:tracePt t="57716" x="4468813" y="3435350"/>
          <p14:tracePt t="57725" x="4456113" y="3435350"/>
          <p14:tracePt t="57734" x="4430713" y="3422650"/>
          <p14:tracePt t="57738" x="4416425" y="3409950"/>
          <p14:tracePt t="57746" x="4403725" y="3409950"/>
          <p14:tracePt t="57754" x="4391025" y="3397250"/>
          <p14:tracePt t="57760" x="4378325" y="3384550"/>
          <p14:tracePt t="57769" x="4352925" y="3370263"/>
          <p14:tracePt t="57784" x="4340225" y="3357563"/>
          <p14:tracePt t="57790" x="4340225" y="3344863"/>
          <p14:tracePt t="57801" x="4313238" y="3332163"/>
          <p14:tracePt t="57804" x="4313238" y="3319463"/>
          <p14:tracePt t="57811" x="4300538" y="3306763"/>
          <p14:tracePt t="57819" x="4287838" y="3294063"/>
          <p14:tracePt t="57825" x="4287838" y="3279775"/>
          <p14:tracePt t="57834" x="4287838" y="3267075"/>
          <p14:tracePt t="57840" x="4275138" y="3254375"/>
          <p14:tracePt t="57847" x="4275138" y="3241675"/>
          <p14:tracePt t="57854" x="4275138" y="3228975"/>
          <p14:tracePt t="57861" x="4275138" y="3203575"/>
          <p14:tracePt t="57868" x="4275138" y="3189288"/>
          <p14:tracePt t="57875" x="4275138" y="3176588"/>
          <p14:tracePt t="57884" x="4275138" y="3163888"/>
          <p14:tracePt t="57890" x="4275138" y="3151188"/>
          <p14:tracePt t="57898" x="4275138" y="3138488"/>
          <p14:tracePt t="57905" x="4275138" y="3125788"/>
          <p14:tracePt t="57919" x="4287838" y="3100388"/>
          <p14:tracePt t="57925" x="4300538" y="3100388"/>
          <p14:tracePt t="57934" x="4313238" y="3086100"/>
          <p14:tracePt t="57946" x="4325938" y="3086100"/>
          <p14:tracePt t="57954" x="4340225" y="3086100"/>
          <p14:tracePt t="57961" x="4365625" y="3086100"/>
          <p14:tracePt t="57968" x="4378325" y="3086100"/>
          <p14:tracePt t="57974" x="4391025" y="3086100"/>
          <p14:tracePt t="57985" x="4403725" y="3086100"/>
          <p14:tracePt t="57989" x="4443413" y="3086100"/>
          <p14:tracePt t="57995" x="4456113" y="3086100"/>
          <p14:tracePt t="58004" x="4481513" y="3100388"/>
          <p14:tracePt t="58010" x="4506913" y="3100388"/>
          <p14:tracePt t="58018" x="4533900" y="3100388"/>
          <p14:tracePt t="58024" x="4559300" y="3100388"/>
          <p14:tracePt t="58034" x="4584700" y="3113088"/>
          <p14:tracePt t="58039" x="4610100" y="3125788"/>
          <p14:tracePt t="58046" x="4637088" y="3138488"/>
          <p14:tracePt t="58054" x="4675188" y="3138488"/>
          <p14:tracePt t="58060" x="4713288" y="3138488"/>
          <p14:tracePt t="58067" x="4740275" y="3151188"/>
          <p14:tracePt t="58074" x="4752975" y="3163888"/>
          <p14:tracePt t="58084" x="4778375" y="3163888"/>
          <p14:tracePt t="58088" x="4818063" y="3189288"/>
          <p14:tracePt t="58096" x="4830763" y="3203575"/>
          <p14:tracePt t="58104" x="4856163" y="3203575"/>
          <p14:tracePt t="58111" x="4881563" y="3228975"/>
          <p14:tracePt t="58119" x="4894263" y="3228975"/>
          <p14:tracePt t="58125" x="4908550" y="3241675"/>
          <p14:tracePt t="58134" x="4921250" y="3254375"/>
          <p14:tracePt t="58140" x="4933950" y="3254375"/>
          <p14:tracePt t="58151" x="4946650" y="3267075"/>
          <p14:tracePt t="58155" x="4959350" y="3279775"/>
          <p14:tracePt t="58162" x="4972050" y="3279775"/>
          <p14:tracePt t="58170" x="4972050" y="3294063"/>
          <p14:tracePt t="58177" x="4984750" y="3294063"/>
          <p14:tracePt t="58184" x="4984750" y="3306763"/>
          <p14:tracePt t="58191" x="4997450" y="3306763"/>
          <p14:tracePt t="58207" x="5011738" y="3319463"/>
          <p14:tracePt t="58214" x="5011738" y="3332163"/>
          <p14:tracePt t="58229" x="5024438" y="3344863"/>
          <p14:tracePt t="58243" x="5037138" y="3344863"/>
          <p14:tracePt t="58251" x="5037138" y="3357563"/>
          <p14:tracePt t="58266" x="5037138" y="3370263"/>
          <p14:tracePt t="58285" x="5049838" y="3384550"/>
          <p14:tracePt t="58304" x="5049838" y="3397250"/>
          <p14:tracePt t="58334" x="5049838" y="3409950"/>
          <p14:tracePt t="58355" x="5049838" y="3422650"/>
          <p14:tracePt t="58362" x="5062538" y="3422650"/>
          <p14:tracePt t="58377" x="5062538" y="3435350"/>
          <p14:tracePt t="58386" x="5062538" y="3448050"/>
          <p14:tracePt t="58406" x="5062538" y="3460750"/>
          <p14:tracePt t="58421" x="5075238" y="3487738"/>
          <p14:tracePt t="58435" x="5075238" y="3500438"/>
          <p14:tracePt t="58443" x="5075238" y="3513138"/>
          <p14:tracePt t="58453" x="5075238" y="3525838"/>
          <p14:tracePt t="58458" x="5075238" y="3538538"/>
          <p14:tracePt t="58465" x="5075238" y="3551238"/>
          <p14:tracePt t="58473" x="5075238" y="3563938"/>
          <p14:tracePt t="58481" x="5075238" y="3578225"/>
          <p14:tracePt t="58488" x="5075238" y="3590925"/>
          <p14:tracePt t="58494" x="5062538" y="3603625"/>
          <p14:tracePt t="58509" x="5062538" y="3629025"/>
          <p14:tracePt t="58524" x="5049838" y="3641725"/>
          <p14:tracePt t="58531" x="5049838" y="3654425"/>
          <p14:tracePt t="58539" x="5037138" y="3654425"/>
          <p14:tracePt t="58545" x="5037138" y="3668713"/>
          <p14:tracePt t="58553" x="5024438" y="3668713"/>
          <p14:tracePt t="58559" x="5024438" y="3681413"/>
          <p14:tracePt t="58569" x="5011738" y="3681413"/>
          <p14:tracePt t="58587" x="5011738" y="3694113"/>
          <p14:tracePt t="58597" x="4997450" y="3706813"/>
          <p14:tracePt t="58619" x="4972050" y="3719513"/>
          <p14:tracePt t="58636" x="4972050" y="3732213"/>
          <p14:tracePt t="58653" x="4959350" y="3732213"/>
          <p14:tracePt t="58687" x="4959350" y="3744913"/>
          <p14:tracePt t="58707" x="4946650" y="3744913"/>
          <p14:tracePt t="58729" x="4946650" y="3757613"/>
          <p14:tracePt t="58743" x="4933950" y="3757613"/>
          <p14:tracePt t="58839" x="4921250" y="3757613"/>
          <p14:tracePt t="58869" x="4921250" y="3771900"/>
          <p14:tracePt t="58876" x="4908550" y="3771900"/>
          <p14:tracePt t="58917" x="4894263" y="3771900"/>
          <p14:tracePt t="58926" x="4881563" y="3771900"/>
          <p14:tracePt t="58933" x="4868863" y="3784600"/>
          <p14:tracePt t="58940" x="4856163" y="3797300"/>
          <p14:tracePt t="58947" x="4791075" y="3797300"/>
          <p14:tracePt t="58955" x="4740275" y="3822700"/>
          <p14:tracePt t="58961" x="4687888" y="3848100"/>
          <p14:tracePt t="58971" x="4662488" y="3862388"/>
          <p14:tracePt t="58975" x="4624388" y="3862388"/>
          <p14:tracePt t="58988" x="4584700" y="3875088"/>
          <p14:tracePt t="58993" x="4559300" y="3887788"/>
          <p14:tracePt t="58997" x="4533900" y="3900488"/>
          <p14:tracePt t="59005" x="4506913" y="3900488"/>
          <p14:tracePt t="59012" x="4481513" y="3913188"/>
          <p14:tracePt t="59021" x="4468813" y="3913188"/>
          <p14:tracePt t="59028" x="4456113" y="3925888"/>
          <p14:tracePt t="59037" x="4443413" y="3925888"/>
          <p14:tracePt t="59042" x="4430713" y="3925888"/>
          <p14:tracePt t="59049" x="4416425" y="3938588"/>
          <p14:tracePt t="59056" x="4391025" y="3938588"/>
          <p14:tracePt t="59071" x="4378325" y="3951288"/>
          <p14:tracePt t="59078" x="4365625" y="3951288"/>
          <p14:tracePt t="59088" x="4352925" y="3951288"/>
          <p14:tracePt t="59092" x="4340225" y="3951288"/>
          <p14:tracePt t="59108" x="4325938" y="3951288"/>
          <p14:tracePt t="59115" x="4313238" y="3951288"/>
          <p14:tracePt t="59130" x="4287838" y="3951288"/>
          <p14:tracePt t="59144" x="4262438" y="3965575"/>
          <p14:tracePt t="59159" x="4249738" y="3965575"/>
          <p14:tracePt t="59170" x="4222750" y="3965575"/>
          <p14:tracePt t="59181" x="4197350" y="3978275"/>
          <p14:tracePt t="59188" x="4171950" y="3978275"/>
          <p14:tracePt t="59194" x="4146550" y="3978275"/>
          <p14:tracePt t="59203" x="4132263" y="3990975"/>
          <p14:tracePt t="59208" x="4106863" y="3990975"/>
          <p14:tracePt t="59222" x="4081463" y="3990975"/>
          <p14:tracePt t="59225" x="4068763" y="3990975"/>
          <p14:tracePt t="59229" x="4056063" y="4003675"/>
          <p14:tracePt t="59236" x="4029075" y="4003675"/>
          <p14:tracePt t="59242" x="4016375" y="4016375"/>
          <p14:tracePt t="59254" x="4003675" y="4016375"/>
          <p14:tracePt t="59258" x="3978275" y="4016375"/>
          <p14:tracePt t="59273" x="3965575" y="4016375"/>
          <p14:tracePt t="59281" x="3938588" y="4016375"/>
          <p14:tracePt t="59288" x="3925888" y="4016375"/>
          <p14:tracePt t="59294" x="3913188" y="4016375"/>
          <p14:tracePt t="59303" x="3887788" y="4016375"/>
          <p14:tracePt t="59310" x="3862388" y="4016375"/>
          <p14:tracePt t="59324" x="3848100" y="4016375"/>
          <p14:tracePt t="59332" x="3822700" y="4016375"/>
          <p14:tracePt t="59339" x="3810000" y="4016375"/>
          <p14:tracePt t="59345" x="3797300" y="4016375"/>
          <p14:tracePt t="59355" x="3784600" y="4016375"/>
          <p14:tracePt t="59360" x="3771900" y="4016375"/>
          <p14:tracePt t="59370" x="3757613" y="4016375"/>
          <p14:tracePt t="59376" x="3732213" y="4016375"/>
          <p14:tracePt t="59387" x="3719513" y="4016375"/>
          <p14:tracePt t="59390" x="3706813" y="4016375"/>
          <p14:tracePt t="59397" x="3694113" y="4016375"/>
          <p14:tracePt t="59405" x="3668713" y="4016375"/>
          <p14:tracePt t="59411" x="3654425" y="4016375"/>
          <p14:tracePt t="59419" x="3629025" y="4016375"/>
          <p14:tracePt t="59425" x="3603625" y="4016375"/>
          <p14:tracePt t="59436" x="3563938" y="4016375"/>
          <p14:tracePt t="59440" x="3538538" y="4016375"/>
          <p14:tracePt t="59449" x="3500438" y="4016375"/>
          <p14:tracePt t="59456" x="3460750" y="4016375"/>
          <p14:tracePt t="59461" x="3435350" y="4016375"/>
          <p14:tracePt t="59470" x="3409950" y="4016375"/>
          <p14:tracePt t="59476" x="3384550" y="4016375"/>
          <p14:tracePt t="59488" x="3357563" y="4016375"/>
          <p14:tracePt t="59491" x="3319463" y="4016375"/>
          <p14:tracePt t="59499" x="3294063" y="4016375"/>
          <p14:tracePt t="59506" x="3254375" y="4003675"/>
          <p14:tracePt t="59513" x="3228975" y="4003675"/>
          <p14:tracePt t="59521" x="3203575" y="4003675"/>
          <p14:tracePt t="59527" x="3176588" y="4003675"/>
          <p14:tracePt t="59536" x="3151188" y="4003675"/>
          <p14:tracePt t="59543" x="3125788" y="3990975"/>
          <p14:tracePt t="59553" x="3100388" y="3990975"/>
          <p14:tracePt t="59558" x="3073400" y="3990975"/>
          <p14:tracePt t="59564" x="3035300" y="3990975"/>
          <p14:tracePt t="59572" x="3022600" y="3990975"/>
          <p14:tracePt t="59577" x="2982913" y="3990975"/>
          <p14:tracePt t="59586" x="2944813" y="3990975"/>
          <p14:tracePt t="59593" x="2906713" y="3990975"/>
          <p14:tracePt t="59604" x="2867025" y="3990975"/>
          <p14:tracePt t="59607" x="2841625" y="3990975"/>
          <p14:tracePt t="59615" x="2801938" y="3978275"/>
          <p14:tracePt t="59622" x="2776538" y="3978275"/>
          <p14:tracePt t="59630" x="2738438" y="3965575"/>
          <p14:tracePt t="59637" x="2698750" y="3965575"/>
          <p14:tracePt t="59644" x="2673350" y="3965575"/>
          <p14:tracePt t="59654" x="2660650" y="3951288"/>
          <p14:tracePt t="59658" x="2635250" y="3951288"/>
          <p14:tracePt t="59671" x="2608263" y="3951288"/>
          <p14:tracePt t="59675" x="2582863" y="3951288"/>
          <p14:tracePt t="59682" x="2570163" y="3951288"/>
          <p14:tracePt t="59690" x="2557463" y="3951288"/>
          <p14:tracePt t="59695" x="2532063" y="3938588"/>
          <p14:tracePt t="59705" x="2517775" y="3938588"/>
          <p14:tracePt t="59720" x="2492375" y="3938588"/>
          <p14:tracePt t="59725" x="2492375" y="3925888"/>
          <p14:tracePt t="59737" x="2479675" y="3925888"/>
          <p14:tracePt t="59741" x="2466975" y="3913188"/>
          <p14:tracePt t="59748" x="2454275" y="3913188"/>
          <p14:tracePt t="59756" x="2427288" y="3913188"/>
          <p14:tracePt t="59762" x="2427288" y="3900488"/>
          <p14:tracePt t="59770" x="2414588" y="3900488"/>
          <p14:tracePt t="59776" x="2401888" y="3887788"/>
          <p14:tracePt t="59791" x="2363788" y="3875088"/>
          <p14:tracePt t="59797" x="2363788" y="3848100"/>
          <p14:tracePt t="59805" x="2338388" y="3835400"/>
          <p14:tracePt t="59811" x="2324100" y="3822700"/>
          <p14:tracePt t="59820" x="2298700" y="3810000"/>
          <p14:tracePt t="59826" x="2298700" y="3797300"/>
          <p14:tracePt t="59837" x="2273300" y="3784600"/>
          <p14:tracePt t="59841" x="2260600" y="3757613"/>
          <p14:tracePt t="59847" x="2247900" y="3744913"/>
          <p14:tracePt t="59855" x="2233613" y="3719513"/>
          <p14:tracePt t="59861" x="2208213" y="3719513"/>
          <p14:tracePt t="59870" x="2195513" y="3681413"/>
          <p14:tracePt t="59876" x="2182813" y="3681413"/>
          <p14:tracePt t="59887" x="2157413" y="3654425"/>
          <p14:tracePt t="59890" x="2144713" y="3641725"/>
          <p14:tracePt t="59897" x="2117725" y="3616325"/>
          <p14:tracePt t="59905" x="2105025" y="3590925"/>
          <p14:tracePt t="59912" x="2079625" y="3578225"/>
          <p14:tracePt t="59921" x="2079625" y="3551238"/>
          <p14:tracePt t="59925" x="2054225" y="3538538"/>
          <p14:tracePt t="59938" x="2054225" y="3525838"/>
          <p14:tracePt t="59942" x="2027238" y="3513138"/>
          <p14:tracePt t="59948" x="2027238" y="3487738"/>
          <p14:tracePt t="59956" x="2014538" y="3473450"/>
          <p14:tracePt t="59963" x="2001838" y="3460750"/>
          <p14:tracePt t="59970" x="2001838" y="3448050"/>
          <p14:tracePt t="59976" x="1989138" y="3422650"/>
          <p14:tracePt t="59992" x="1976438" y="3397250"/>
          <p14:tracePt t="60004" x="1976438" y="3384550"/>
          <p14:tracePt t="60009" x="1963738" y="3370263"/>
          <p14:tracePt t="60013" x="1963738" y="3344863"/>
          <p14:tracePt t="60022" x="1963738" y="3332163"/>
          <p14:tracePt t="60027" x="1963738" y="3319463"/>
          <p14:tracePt t="60037" x="1963738" y="3279775"/>
          <p14:tracePt t="60041" x="1963738" y="3267075"/>
          <p14:tracePt t="60054" x="1963738" y="3241675"/>
          <p14:tracePt t="60057" x="1963738" y="3203575"/>
          <p14:tracePt t="60063" x="1963738" y="3176588"/>
          <p14:tracePt t="60071" x="1963738" y="3138488"/>
          <p14:tracePt t="60077" x="1963738" y="3100388"/>
          <p14:tracePt t="60087" x="1963738" y="3060700"/>
          <p14:tracePt t="60091" x="1963738" y="3035300"/>
          <p14:tracePt t="60106" x="1949450" y="2970213"/>
          <p14:tracePt t="60112" x="1949450" y="2944813"/>
          <p14:tracePt t="60123" x="1949450" y="2932113"/>
          <p14:tracePt t="60127" x="1949450" y="2906713"/>
          <p14:tracePt t="60137" x="1949450" y="2879725"/>
          <p14:tracePt t="60142" x="1949450" y="2867025"/>
          <p14:tracePt t="60150" x="1963738" y="2841625"/>
          <p14:tracePt t="60157" x="1976438" y="2828925"/>
          <p14:tracePt t="60163" x="1976438" y="2801938"/>
          <p14:tracePt t="60171" x="1989138" y="2789238"/>
          <p14:tracePt t="60177" x="2001838" y="2763838"/>
          <p14:tracePt t="60186" x="2001838" y="2751138"/>
          <p14:tracePt t="60193" x="2027238" y="2738438"/>
          <p14:tracePt t="60204" x="2039938" y="2711450"/>
          <p14:tracePt t="60207" x="2066925" y="2686050"/>
          <p14:tracePt t="60214" x="2092325" y="2673350"/>
          <p14:tracePt t="60222" x="2105025" y="2647950"/>
          <p14:tracePt t="60230" x="2144713" y="2622550"/>
          <p14:tracePt t="60236" x="2170113" y="2595563"/>
          <p14:tracePt t="60243" x="2195513" y="2570163"/>
          <p14:tracePt t="60254" x="2247900" y="2544763"/>
          <p14:tracePt t="60257" x="2273300" y="2517775"/>
          <p14:tracePt t="60263" x="2298700" y="2492375"/>
          <p14:tracePt t="60271" x="2324100" y="2466975"/>
          <p14:tracePt t="60278" x="2351088" y="2427288"/>
          <p14:tracePt t="60286" x="2414588" y="2389188"/>
          <p14:tracePt t="60293" x="2441575" y="2363788"/>
          <p14:tracePt t="60301" x="2492375" y="2324100"/>
          <p14:tracePt t="60307" x="2544763" y="2298700"/>
          <p14:tracePt t="60317" x="2582863" y="2260600"/>
          <p14:tracePt t="60321" x="2635250" y="2233613"/>
          <p14:tracePt t="60329" x="2698750" y="2220913"/>
          <p14:tracePt t="60337" x="2738438" y="2195513"/>
          <p14:tracePt t="60343" x="2828925" y="2157413"/>
          <p14:tracePt t="60350" x="2906713" y="2130425"/>
          <p14:tracePt t="60357" x="2995613" y="2105025"/>
          <p14:tracePt t="60367" x="3048000" y="2092325"/>
          <p14:tracePt t="60372" x="3138488" y="2054225"/>
          <p14:tracePt t="60381" x="3203575" y="2039938"/>
          <p14:tracePt t="60388" x="3254375" y="2027238"/>
          <p14:tracePt t="60394" x="3306763" y="2014538"/>
          <p14:tracePt t="60402" x="3370263" y="2014538"/>
          <p14:tracePt t="60408" x="3409950" y="2001838"/>
          <p14:tracePt t="60417" x="3448050" y="1989138"/>
          <p14:tracePt t="60422" x="3513138" y="1976438"/>
          <p14:tracePt t="60431" x="3590925" y="1963738"/>
          <p14:tracePt t="60438" x="3668713" y="1963738"/>
          <p14:tracePt t="60444" x="3744913" y="1963738"/>
          <p14:tracePt t="60452" x="3835400" y="1963738"/>
          <p14:tracePt t="60460" x="3900488" y="1963738"/>
          <p14:tracePt t="60467" x="3965575" y="1963738"/>
          <p14:tracePt t="60474" x="4029075" y="1963738"/>
          <p14:tracePt t="60484" x="4081463" y="1963738"/>
          <p14:tracePt t="60488" x="4132263" y="1963738"/>
          <p14:tracePt t="60496" x="4197350" y="1976438"/>
          <p14:tracePt t="60503" x="4249738" y="1976438"/>
          <p14:tracePt t="60510" x="4287838" y="1989138"/>
          <p14:tracePt t="60518" x="4340225" y="1989138"/>
          <p14:tracePt t="60525" x="4416425" y="2001838"/>
          <p14:tracePt t="60534" x="4506913" y="2014538"/>
          <p14:tracePt t="60539" x="4559300" y="2014538"/>
          <p14:tracePt t="60547" x="4610100" y="2027238"/>
          <p14:tracePt t="60555" x="4687888" y="2039938"/>
          <p14:tracePt t="60561" x="4740275" y="2039938"/>
          <p14:tracePt t="60568" x="4803775" y="2066925"/>
          <p14:tracePt t="60575" x="4856163" y="2092325"/>
          <p14:tracePt t="60584" x="4894263" y="2092325"/>
          <p14:tracePt t="60590" x="4933950" y="2105025"/>
          <p14:tracePt t="60598" x="4997450" y="2144713"/>
          <p14:tracePt t="60604" x="5037138" y="2170113"/>
          <p14:tracePt t="60611" x="5075238" y="2182813"/>
          <p14:tracePt t="60619" x="5127625" y="2195513"/>
          <p14:tracePt t="60626" x="5165725" y="2233613"/>
          <p14:tracePt t="60634" x="5192713" y="2247900"/>
          <p14:tracePt t="60639" x="5243513" y="2286000"/>
          <p14:tracePt t="60648" x="5281613" y="2311400"/>
          <p14:tracePt t="60655" x="5308600" y="2324100"/>
          <p14:tracePt t="60670" x="5386388" y="2389188"/>
          <p14:tracePt t="60676" x="5411788" y="2414588"/>
          <p14:tracePt t="60684" x="5437188" y="2441575"/>
          <p14:tracePt t="60690" x="5462588" y="2466975"/>
          <p14:tracePt t="60698" x="5475288" y="2492375"/>
          <p14:tracePt t="60704" x="5514975" y="2517775"/>
          <p14:tracePt t="60711" x="5527675" y="2544763"/>
          <p14:tracePt t="60718" x="5540375" y="2557463"/>
          <p14:tracePt t="60725" x="5553075" y="2582863"/>
          <p14:tracePt t="60734" x="5565775" y="2608263"/>
          <p14:tracePt t="60740" x="5580063" y="2635250"/>
          <p14:tracePt t="60751" x="5592763" y="2647950"/>
          <p14:tracePt t="60759" x="5605463" y="2673350"/>
          <p14:tracePt t="60761" x="5605463" y="2698750"/>
          <p14:tracePt t="60771" x="5605463" y="2711450"/>
          <p14:tracePt t="60776" x="5605463" y="2738438"/>
          <p14:tracePt t="60784" x="5618163" y="2763838"/>
          <p14:tracePt t="60791" x="5618163" y="2789238"/>
          <p14:tracePt t="60801" x="5618163" y="2801938"/>
          <p14:tracePt t="60805" x="5618163" y="2828925"/>
          <p14:tracePt t="60811" x="5618163" y="2867025"/>
          <p14:tracePt t="60819" x="5618163" y="2879725"/>
          <p14:tracePt t="60826" x="5618163" y="2906713"/>
          <p14:tracePt t="60834" x="5618163" y="2932113"/>
          <p14:tracePt t="60840" x="5618163" y="2957513"/>
          <p14:tracePt t="60848" x="5618163" y="2982913"/>
          <p14:tracePt t="60855" x="5605463" y="3022600"/>
          <p14:tracePt t="60863" x="5592763" y="3048000"/>
          <p14:tracePt t="60870" x="5592763" y="3060700"/>
          <p14:tracePt t="60877" x="5580063" y="3086100"/>
          <p14:tracePt t="60884" x="5565775" y="3113088"/>
          <p14:tracePt t="60891" x="5553075" y="3125788"/>
          <p14:tracePt t="60898" x="5553075" y="3138488"/>
          <p14:tracePt t="60905" x="5527675" y="3163888"/>
          <p14:tracePt t="60911" x="5514975" y="3176588"/>
          <p14:tracePt t="60919" x="5502275" y="3203575"/>
          <p14:tracePt t="60926" x="5475288" y="3216275"/>
          <p14:tracePt t="60934" x="5462588" y="3228975"/>
          <p14:tracePt t="60940" x="5424488" y="3241675"/>
          <p14:tracePt t="60950" x="5411788" y="3267075"/>
          <p14:tracePt t="60955" x="5386388" y="3267075"/>
          <p14:tracePt t="60963" x="5359400" y="3294063"/>
          <p14:tracePt t="60970" x="5321300" y="3306763"/>
          <p14:tracePt t="60977" x="5308600" y="3319463"/>
          <p14:tracePt t="60985" x="5281613" y="3319463"/>
          <p14:tracePt t="60991" x="5256213" y="3344863"/>
          <p14:tracePt t="61001" x="5218113" y="3344863"/>
          <p14:tracePt t="61007" x="5178425" y="3370263"/>
          <p14:tracePt t="61012" x="5165725" y="3384550"/>
          <p14:tracePt t="61020" x="5140325" y="3384550"/>
          <p14:tracePt t="61027" x="5102225" y="3409950"/>
          <p14:tracePt t="61034" x="5075238" y="3422650"/>
          <p14:tracePt t="61041" x="5037138" y="3435350"/>
          <p14:tracePt t="61051" x="4997450" y="3460750"/>
          <p14:tracePt t="61056" x="4972050" y="3473450"/>
          <p14:tracePt t="61064" x="4921250" y="3487738"/>
          <p14:tracePt t="61071" x="4881563" y="3500438"/>
          <p14:tracePt t="61078" x="4843463" y="3525838"/>
          <p14:tracePt t="61085" x="4803775" y="3525838"/>
          <p14:tracePt t="61091" x="4765675" y="3551238"/>
          <p14:tracePt t="61101" x="4713288" y="3563938"/>
          <p14:tracePt t="61105" x="4675188" y="3578225"/>
          <p14:tracePt t="61112" x="4637088" y="3578225"/>
          <p14:tracePt t="61120" x="4597400" y="3590925"/>
          <p14:tracePt t="61126" x="4559300" y="3603625"/>
          <p14:tracePt t="61134" x="4519613" y="3616325"/>
          <p14:tracePt t="61141" x="4468813" y="3629025"/>
          <p14:tracePt t="61151" x="4430713" y="3629025"/>
          <p14:tracePt t="61155" x="4391025" y="3629025"/>
          <p14:tracePt t="61162" x="4352925" y="3641725"/>
          <p14:tracePt t="61170" x="4287838" y="3654425"/>
          <p14:tracePt t="61176" x="4249738" y="3654425"/>
          <p14:tracePt t="61184" x="4197350" y="3668713"/>
          <p14:tracePt t="61190" x="4146550" y="3668713"/>
          <p14:tracePt t="61198" x="4094163" y="3668713"/>
          <p14:tracePt t="61204" x="4041775" y="3668713"/>
          <p14:tracePt t="61211" x="4003675" y="3668713"/>
          <p14:tracePt t="61219" x="3938588" y="3668713"/>
          <p14:tracePt t="61225" x="3900488" y="3681413"/>
          <p14:tracePt t="61235" x="3835400" y="3681413"/>
          <p14:tracePt t="61239" x="3784600" y="3681413"/>
          <p14:tracePt t="61246" x="3732213" y="3681413"/>
          <p14:tracePt t="61253" x="3694113" y="3681413"/>
          <p14:tracePt t="61260" x="3641725" y="3681413"/>
          <p14:tracePt t="61268" x="3603625" y="3681413"/>
          <p14:tracePt t="61274" x="3563938" y="3668713"/>
          <p14:tracePt t="61283" x="3513138" y="3668713"/>
          <p14:tracePt t="61288" x="3473450" y="3654425"/>
          <p14:tracePt t="61296" x="3409950" y="3641725"/>
          <p14:tracePt t="61304" x="3370263" y="3641725"/>
          <p14:tracePt t="61310" x="3319463" y="3629025"/>
          <p14:tracePt t="61318" x="3267075" y="3616325"/>
          <p14:tracePt t="61325" x="3228975" y="3603625"/>
          <p14:tracePt t="61334" x="3176588" y="3578225"/>
          <p14:tracePt t="61339" x="3125788" y="3563938"/>
          <p14:tracePt t="61346" x="3086100" y="3551238"/>
          <p14:tracePt t="61353" x="3048000" y="3525838"/>
          <p14:tracePt t="61360" x="2982913" y="3513138"/>
          <p14:tracePt t="61368" x="2944813" y="3500438"/>
          <p14:tracePt t="61374" x="2906713" y="3500438"/>
          <p14:tracePt t="61381" x="2854325" y="3487738"/>
          <p14:tracePt t="61387" x="2789238" y="3473450"/>
          <p14:tracePt t="61395" x="2738438" y="3460750"/>
          <p14:tracePt t="61402" x="2686050" y="3448050"/>
          <p14:tracePt t="61410" x="2608263" y="3435350"/>
          <p14:tracePt t="61417" x="2557463" y="3422650"/>
          <p14:tracePt t="61423" x="2492375" y="3422650"/>
          <p14:tracePt t="61434" x="2427288" y="3397250"/>
          <p14:tracePt t="61438" x="2363788" y="3384550"/>
          <p14:tracePt t="61445" x="2311400" y="3370263"/>
          <p14:tracePt t="61453" x="2247900" y="3344863"/>
          <p14:tracePt t="61460" x="2208213" y="3332163"/>
          <p14:tracePt t="61468" x="2170113" y="3332163"/>
          <p14:tracePt t="61474" x="2130425" y="3319463"/>
          <p14:tracePt t="61484" x="2105025" y="3306763"/>
          <p14:tracePt t="61488" x="2066925" y="3279775"/>
          <p14:tracePt t="61496" x="2027238" y="3279775"/>
          <p14:tracePt t="61503" x="1963738" y="3254375"/>
          <p14:tracePt t="61510" x="1924050" y="3228975"/>
          <p14:tracePt t="61518" x="1885950" y="3216275"/>
          <p14:tracePt t="61524" x="1833563" y="3203575"/>
          <p14:tracePt t="61534" x="1782763" y="3176588"/>
          <p14:tracePt t="61538" x="1743075" y="3151188"/>
          <p14:tracePt t="61544" x="1704975" y="3151188"/>
          <p14:tracePt t="61553" x="1652588" y="3125788"/>
          <p14:tracePt t="61559" x="1627188" y="3100388"/>
          <p14:tracePt t="61567" x="1589088" y="3073400"/>
          <p14:tracePt t="61574" x="1549400" y="3048000"/>
          <p14:tracePt t="61584" x="1511300" y="3009900"/>
          <p14:tracePt t="61589" x="1498600" y="2995613"/>
          <p14:tracePt t="61594" x="1458913" y="2957513"/>
          <p14:tracePt t="61602" x="1433513" y="2944813"/>
          <p14:tracePt t="61608" x="1420813" y="2919413"/>
          <p14:tracePt t="61617" x="1382713" y="2892425"/>
          <p14:tracePt t="61622" x="1368425" y="2879725"/>
          <p14:tracePt t="61630" x="1355725" y="2854325"/>
          <p14:tracePt t="61638" x="1330325" y="2854325"/>
          <p14:tracePt t="61645" x="1317625" y="2828925"/>
          <p14:tracePt t="61652" x="1292225" y="2816225"/>
          <p14:tracePt t="61659" x="1265238" y="2801938"/>
          <p14:tracePt t="61668" x="1252538" y="2789238"/>
          <p14:tracePt t="61684" x="1201738" y="2789238"/>
          <p14:tracePt t="61688" x="1187450" y="2763838"/>
          <p14:tracePt t="61696" x="1162050" y="2751138"/>
          <p14:tracePt t="61704" x="1136650" y="2751138"/>
          <p14:tracePt t="61711" x="1123950" y="2751138"/>
          <p14:tracePt t="61718" x="1111250" y="2738438"/>
          <p14:tracePt t="61725" x="1084263" y="2725738"/>
          <p14:tracePt t="61734" x="1071563" y="2725738"/>
          <p14:tracePt t="61739" x="1058863" y="2725738"/>
          <p14:tracePt t="61747" x="1046163" y="2711450"/>
          <p14:tracePt t="61761" x="1033463" y="2711450"/>
          <p14:tracePt t="61769" x="1020763" y="2711450"/>
          <p14:tracePt t="61776" x="1020763" y="2698750"/>
          <p14:tracePt t="61799" x="1020763" y="2686050"/>
          <p14:tracePt t="61929" x="1033463" y="2686050"/>
          <p14:tracePt t="61943" x="1046163" y="2686050"/>
          <p14:tracePt t="61952" x="1084263" y="2686050"/>
          <p14:tracePt t="61958" x="1123950" y="2686050"/>
          <p14:tracePt t="61965" x="1187450" y="2686050"/>
          <p14:tracePt t="61972" x="1227138" y="2686050"/>
          <p14:tracePt t="61979" x="1277938" y="2686050"/>
          <p14:tracePt t="61988" x="1330325" y="2686050"/>
          <p14:tracePt t="61993" x="1368425" y="2686050"/>
          <p14:tracePt t="62005" x="1408113" y="2686050"/>
          <p14:tracePt t="62008" x="1446213" y="2686050"/>
          <p14:tracePt t="62015" x="1498600" y="2686050"/>
          <p14:tracePt t="62023" x="1549400" y="2686050"/>
          <p14:tracePt t="62029" x="1601788" y="2686050"/>
          <p14:tracePt t="62037" x="1665288" y="2686050"/>
          <p14:tracePt t="62043" x="1730375" y="2686050"/>
          <p14:tracePt t="62054" x="1808163" y="2686050"/>
          <p14:tracePt t="62059" x="1873250" y="2686050"/>
          <p14:tracePt t="62070" x="1924050" y="2686050"/>
          <p14:tracePt t="62074" x="1976438" y="2686050"/>
          <p14:tracePt t="62080" x="2054225" y="2686050"/>
          <p14:tracePt t="62089" x="2092325" y="2686050"/>
          <p14:tracePt t="62093" x="2144713" y="2686050"/>
          <p14:tracePt t="62103" x="2195513" y="2686050"/>
          <p14:tracePt t="62109" x="2247900" y="2698750"/>
          <p14:tracePt t="62119" x="2311400" y="2711450"/>
          <p14:tracePt t="62124" x="2376488" y="2711450"/>
          <p14:tracePt t="62131" x="2441575" y="2725738"/>
          <p14:tracePt t="62139" x="2505075" y="2738438"/>
          <p14:tracePt t="62144" x="2582863" y="2738438"/>
          <p14:tracePt t="62154" x="2647950" y="2738438"/>
          <p14:tracePt t="62160" x="2698750" y="2751138"/>
          <p14:tracePt t="62169" x="2763838" y="2751138"/>
          <p14:tracePt t="62174" x="2816225" y="2763838"/>
          <p14:tracePt t="62181" x="2854325" y="2763838"/>
          <p14:tracePt t="62188" x="2906713" y="2763838"/>
          <p14:tracePt t="62196" x="2957513" y="2763838"/>
          <p14:tracePt t="62203" x="3035300" y="2776538"/>
          <p14:tracePt t="62209" x="3086100" y="2789238"/>
          <p14:tracePt t="62220" x="3176588" y="2789238"/>
          <p14:tracePt t="62226" x="3267075" y="2801938"/>
          <p14:tracePt t="62237" x="3332163" y="2801938"/>
          <p14:tracePt t="62241" x="3435350" y="2801938"/>
          <p14:tracePt t="62246" x="3525838" y="2801938"/>
          <p14:tracePt t="62255" x="3616325" y="2801938"/>
          <p14:tracePt t="62261" x="3681413" y="2801938"/>
          <p14:tracePt t="62270" x="3784600" y="2816225"/>
          <p14:tracePt t="62276" x="3887788" y="2816225"/>
          <p14:tracePt t="62286" x="3978275" y="2816225"/>
          <p14:tracePt t="62292" x="4094163" y="2828925"/>
          <p14:tracePt t="62299" x="4197350" y="2828925"/>
          <p14:tracePt t="62307" x="4287838" y="2828925"/>
          <p14:tracePt t="62313" x="4378325" y="2828925"/>
          <p14:tracePt t="62321" x="4443413" y="2828925"/>
          <p14:tracePt t="62328" x="4481513" y="2816225"/>
          <p14:tracePt t="62337" x="4546600" y="2816225"/>
          <p14:tracePt t="62343" x="4584700" y="2816225"/>
          <p14:tracePt t="62354" x="4610100" y="2816225"/>
          <p14:tracePt t="62358" x="4637088" y="2816225"/>
          <p14:tracePt t="62364" x="4675188" y="2816225"/>
          <p14:tracePt t="62372" x="4713288" y="2816225"/>
          <p14:tracePt t="62379" x="4740275" y="2816225"/>
          <p14:tracePt t="62387" x="4778375" y="2816225"/>
          <p14:tracePt t="62393" x="4830763" y="2816225"/>
          <p14:tracePt t="62403" x="4868863" y="2816225"/>
          <p14:tracePt t="62408" x="4908550" y="2816225"/>
          <p14:tracePt t="62414" x="4933950" y="2816225"/>
          <p14:tracePt t="62422" x="4972050" y="2816225"/>
          <p14:tracePt t="62429" x="4997450" y="2816225"/>
          <p14:tracePt t="62437" x="5024438" y="2816225"/>
          <p14:tracePt t="62443" x="5037138" y="2816225"/>
          <p14:tracePt t="62454" x="5049838" y="2816225"/>
          <p14:tracePt t="62458" x="5062538" y="2816225"/>
          <p14:tracePt t="62470" x="5075238" y="2816225"/>
          <p14:tracePt t="62474" x="5087938" y="2816225"/>
          <p14:tracePt t="62503" x="5102225" y="2816225"/>
          <p14:tracePt t="62747" x="5102225" y="2828925"/>
          <p14:tracePt t="62835" x="5102225" y="2841625"/>
          <p14:tracePt t="62843" x="5102225" y="2854325"/>
          <p14:tracePt t="62877" x="5102225" y="2867025"/>
          <p14:tracePt t="62885" x="5075238" y="2892425"/>
          <p14:tracePt t="62892" x="5075238" y="2906713"/>
          <p14:tracePt t="62898" x="5062538" y="2932113"/>
          <p14:tracePt t="62906" x="5037138" y="2970213"/>
          <p14:tracePt t="62912" x="5024438" y="3009900"/>
          <p14:tracePt t="62920" x="5011738" y="3035300"/>
          <p14:tracePt t="62927" x="4997450" y="3060700"/>
          <p14:tracePt t="62937" x="4997450" y="3073400"/>
          <p14:tracePt t="62942" x="4984750" y="3100388"/>
          <p14:tracePt t="62952" x="4972050" y="3113088"/>
          <p14:tracePt t="62957" x="4972050" y="3125788"/>
          <p14:tracePt t="62963" x="4933950" y="3163888"/>
          <p14:tracePt t="62972" x="4933950" y="3176588"/>
          <p14:tracePt t="62978" x="4908550" y="3203575"/>
          <p14:tracePt t="62987" x="4908550" y="3228975"/>
          <p14:tracePt t="62994" x="4894263" y="3241675"/>
          <p14:tracePt t="63004" x="4894263" y="3254375"/>
          <p14:tracePt t="63008" x="4868863" y="3279775"/>
          <p14:tracePt t="63014" x="4868863" y="3306763"/>
          <p14:tracePt t="63022" x="4856163" y="3319463"/>
          <p14:tracePt t="63029" x="4843463" y="3332163"/>
          <p14:tracePt t="63037" x="4843463" y="3357563"/>
          <p14:tracePt t="63044" x="4843463" y="3370263"/>
          <p14:tracePt t="63053" x="4843463" y="3397250"/>
          <p14:tracePt t="63058" x="4843463" y="3409950"/>
          <p14:tracePt t="63065" x="4843463" y="3422650"/>
          <p14:tracePt t="63072" x="4843463" y="3435350"/>
          <p14:tracePt t="63079" x="4830763" y="3460750"/>
          <p14:tracePt t="63093" x="4818063" y="3487738"/>
          <p14:tracePt t="63104" x="4818063" y="3500438"/>
          <p14:tracePt t="63108" x="4818063" y="3513138"/>
          <p14:tracePt t="63120" x="4818063" y="3525838"/>
          <p14:tracePt t="63124" x="4803775" y="3538538"/>
          <p14:tracePt t="63130" x="4791075" y="3551238"/>
          <p14:tracePt t="63137" x="4791075" y="3563938"/>
          <p14:tracePt t="63144" x="4791075" y="3578225"/>
          <p14:tracePt t="63154" x="4791075" y="3590925"/>
          <p14:tracePt t="63158" x="4778375" y="3603625"/>
          <p14:tracePt t="63170" x="4765675" y="3616325"/>
          <p14:tracePt t="63175" x="4765675" y="3629025"/>
          <p14:tracePt t="63180" x="4752975" y="3641725"/>
          <p14:tracePt t="63188" x="4752975" y="3654425"/>
          <p14:tracePt t="63196" x="4740275" y="3681413"/>
          <p14:tracePt t="63204" x="4727575" y="3681413"/>
          <p14:tracePt t="63209" x="4727575" y="3694113"/>
          <p14:tracePt t="63220" x="4727575" y="3706813"/>
          <p14:tracePt t="63226" x="4713288" y="3719513"/>
          <p14:tracePt t="63231" x="4700588" y="3732213"/>
          <p14:tracePt t="63239" x="4700588" y="3744913"/>
          <p14:tracePt t="63247" x="4687888" y="3744913"/>
          <p14:tracePt t="63255" x="4687888" y="3757613"/>
          <p14:tracePt t="63262" x="4675188" y="3771900"/>
          <p14:tracePt t="63270" x="4662488" y="3784600"/>
          <p14:tracePt t="63287" x="4649788" y="3797300"/>
          <p14:tracePt t="63292" x="4637088" y="3797300"/>
          <p14:tracePt t="63297" x="4637088" y="3822700"/>
          <p14:tracePt t="63305" x="4624388" y="3822700"/>
          <p14:tracePt t="63312" x="4610100" y="3835400"/>
          <p14:tracePt t="63325" x="4610100" y="3848100"/>
          <p14:tracePt t="63334" x="4597400" y="3862388"/>
          <p14:tracePt t="63339" x="4584700" y="3862388"/>
          <p14:tracePt t="63347" x="4572000" y="3875088"/>
          <p14:tracePt t="63361" x="4572000" y="3887788"/>
          <p14:tracePt t="63367" x="4559300" y="3887788"/>
          <p14:tracePt t="63375" x="4546600" y="3900488"/>
          <p14:tracePt t="63383" x="4546600" y="3913188"/>
          <p14:tracePt t="63391" x="4533900" y="3913188"/>
          <p14:tracePt t="63401" x="4533900" y="3925888"/>
          <p14:tracePt t="63413" x="4519613" y="3925888"/>
          <p14:tracePt t="63420" x="4519613" y="3938588"/>
          <p14:tracePt t="63721" x="4533900" y="3925888"/>
          <p14:tracePt t="63731" x="4546600" y="3913188"/>
          <p14:tracePt t="63737" x="4584700" y="3887788"/>
          <p14:tracePt t="63746" x="4597400" y="3875088"/>
          <p14:tracePt t="63752" x="4610100" y="3848100"/>
          <p14:tracePt t="63760" x="4624388" y="3835400"/>
          <p14:tracePt t="63771" x="4637088" y="3822700"/>
          <p14:tracePt t="63774" x="4649788" y="3822700"/>
          <p14:tracePt t="63781" x="4662488" y="3810000"/>
          <p14:tracePt t="63795" x="4675188" y="3797300"/>
          <p14:tracePt t="63971" x="4675188" y="3810000"/>
          <p14:tracePt t="63986" x="4662488" y="3810000"/>
          <p14:tracePt t="64001" x="4649788" y="3822700"/>
          <p14:tracePt t="64009" x="4624388" y="3835400"/>
          <p14:tracePt t="64016" x="4610100" y="3862388"/>
          <p14:tracePt t="64022" x="4584700" y="3887788"/>
          <p14:tracePt t="64030" x="4559300" y="3900488"/>
          <p14:tracePt t="64039" x="4533900" y="3925888"/>
          <p14:tracePt t="64043" x="4519613" y="3938588"/>
          <p14:tracePt t="64055" x="4506913" y="3951288"/>
          <p14:tracePt t="64059" x="4481513" y="3965575"/>
          <p14:tracePt t="64071" x="4481513" y="3978275"/>
          <p14:tracePt t="64078" x="4468813" y="3978275"/>
          <p14:tracePt t="64087" x="4468813" y="3990975"/>
          <p14:tracePt t="64093" x="4456113" y="3990975"/>
          <p14:tracePt t="64104" x="4456113" y="4003675"/>
          <p14:tracePt t="64128" x="4443413" y="4003675"/>
          <p14:tracePt t="64213" x="4443413" y="4016375"/>
          <p14:tracePt t="64290" x="4430713" y="4016375"/>
          <p14:tracePt t="64325" x="4430713" y="4029075"/>
          <p14:tracePt t="64354" x="4430713" y="4041775"/>
          <p14:tracePt t="64374" x="4416425" y="4056063"/>
          <p14:tracePt t="64389" x="4416425" y="4068763"/>
          <p14:tracePt t="64396" x="4403725" y="4081463"/>
          <p14:tracePt t="64405" x="4391025" y="4094163"/>
          <p14:tracePt t="64410" x="4378325" y="4119563"/>
          <p14:tracePt t="64420" x="4365625" y="4146550"/>
          <p14:tracePt t="64426" x="4340225" y="4159250"/>
          <p14:tracePt t="64437" x="4325938" y="4184650"/>
          <p14:tracePt t="64441" x="4313238" y="4197350"/>
          <p14:tracePt t="64448" x="4300538" y="4210050"/>
          <p14:tracePt t="64456" x="4300538" y="4222750"/>
          <p14:tracePt t="64465" x="4275138" y="4235450"/>
          <p14:tracePt t="64472" x="4262438" y="4249738"/>
          <p14:tracePt t="64477" x="4249738" y="4262438"/>
          <p14:tracePt t="64493" x="4235450" y="4275138"/>
          <p14:tracePt t="64507" x="4222750" y="4287838"/>
          <p14:tracePt t="64514" x="4210050" y="4300538"/>
          <p14:tracePt t="64528" x="4210050" y="4313238"/>
          <p14:tracePt t="64537" x="4197350" y="4313238"/>
          <p14:tracePt t="64554" x="4184650" y="4325938"/>
          <p14:tracePt t="64570" x="4171950" y="4325938"/>
          <p14:tracePt t="64575" x="4159250" y="4340225"/>
          <p14:tracePt t="64581" x="4159250" y="4352925"/>
          <p14:tracePt t="64604" x="4146550" y="4365625"/>
          <p14:tracePt t="64621" x="4132263" y="4365625"/>
          <p14:tracePt t="64631" x="4119563" y="4365625"/>
          <p14:tracePt t="64646" x="4119563" y="4378325"/>
          <p14:tracePt t="64697" x="4106863" y="4378325"/>
          <p14:tracePt t="64720" x="4106863" y="4391025"/>
          <p14:tracePt t="64852" x="4094163" y="4391025"/>
          <p14:tracePt t="64868" x="4094163" y="4403725"/>
          <p14:tracePt t="65022" x="4106863" y="4403725"/>
          <p14:tracePt t="65058" x="4106863" y="4391025"/>
          <p14:tracePt t="65066" x="4132263" y="4391025"/>
          <p14:tracePt t="65071" x="4159250" y="4365625"/>
          <p14:tracePt t="65079" x="4171950" y="4365625"/>
          <p14:tracePt t="65086" x="4235450" y="4340225"/>
          <p14:tracePt t="65093" x="4275138" y="4313238"/>
          <p14:tracePt t="65105" x="4313238" y="4300538"/>
          <p14:tracePt t="65109" x="4352925" y="4287838"/>
          <p14:tracePt t="65115" x="4391025" y="4275138"/>
          <p14:tracePt t="65123" x="4416425" y="4262438"/>
          <p14:tracePt t="65132" x="4468813" y="4249738"/>
          <p14:tracePt t="65140" x="4494213" y="4249738"/>
          <p14:tracePt t="65143" x="4519613" y="4222750"/>
          <p14:tracePt t="65153" x="4546600" y="4222750"/>
          <p14:tracePt t="65158" x="4584700" y="4210050"/>
          <p14:tracePt t="65164" x="4610100" y="4184650"/>
          <p14:tracePt t="65171" x="4649788" y="4184650"/>
          <p14:tracePt t="65178" x="4675188" y="4159250"/>
          <p14:tracePt t="65187" x="4700588" y="4146550"/>
          <p14:tracePt t="65193" x="4727575" y="4132263"/>
          <p14:tracePt t="65204" x="4752975" y="4119563"/>
          <p14:tracePt t="65209" x="4778375" y="4106863"/>
          <p14:tracePt t="65213" x="4803775" y="4094163"/>
          <p14:tracePt t="65224" x="4843463" y="4081463"/>
          <p14:tracePt t="65230" x="4868863" y="4068763"/>
          <p14:tracePt t="65237" x="4881563" y="4068763"/>
          <p14:tracePt t="65243" x="4894263" y="4041775"/>
          <p14:tracePt t="65251" x="4933950" y="4041775"/>
          <p14:tracePt t="65255" x="4946650" y="4029075"/>
          <p14:tracePt t="65263" x="4972050" y="4016375"/>
          <p14:tracePt t="65270" x="4997450" y="4016375"/>
          <p14:tracePt t="65276" x="5011738" y="4016375"/>
          <p14:tracePt t="65284" x="5024438" y="4003675"/>
          <p14:tracePt t="65291" x="5049838" y="3990975"/>
          <p14:tracePt t="65301" x="5062538" y="3990975"/>
          <p14:tracePt t="65305" x="5075238" y="3990975"/>
          <p14:tracePt t="65313" x="5102225" y="3990975"/>
          <p14:tracePt t="65321" x="5127625" y="3978275"/>
          <p14:tracePt t="65327" x="5140325" y="3978275"/>
          <p14:tracePt t="65335" x="5153025" y="3965575"/>
          <p14:tracePt t="65341" x="5178425" y="3965575"/>
          <p14:tracePt t="65351" x="5192713" y="3965575"/>
          <p14:tracePt t="65355" x="5205413" y="3965575"/>
          <p14:tracePt t="65363" x="5230813" y="3951288"/>
          <p14:tracePt t="65371" x="5256213" y="3951288"/>
          <p14:tracePt t="65378" x="5281613" y="3951288"/>
          <p14:tracePt t="65385" x="5308600" y="3951288"/>
          <p14:tracePt t="65393" x="5321300" y="3938588"/>
          <p14:tracePt t="65401" x="5346700" y="3938588"/>
          <p14:tracePt t="65407" x="5359400" y="3938588"/>
          <p14:tracePt t="65418" x="5386388" y="3938588"/>
          <p14:tracePt t="65422" x="5399088" y="3938588"/>
          <p14:tracePt t="65429" x="5437188" y="3925888"/>
          <p14:tracePt t="65437" x="5462588" y="3925888"/>
          <p14:tracePt t="65444" x="5475288" y="3925888"/>
          <p14:tracePt t="65452" x="5489575" y="3925888"/>
          <p14:tracePt t="65457" x="5514975" y="3925888"/>
          <p14:tracePt t="65468" x="5540375" y="3925888"/>
          <p14:tracePt t="65472" x="5553075" y="3925888"/>
          <p14:tracePt t="65479" x="5580063" y="3925888"/>
          <p14:tracePt t="65486" x="5592763" y="3925888"/>
          <p14:tracePt t="65493" x="5630863" y="3925888"/>
          <p14:tracePt t="65501" x="5643563" y="3925888"/>
          <p14:tracePt t="65507" x="5656263" y="3925888"/>
          <p14:tracePt t="65518" x="5683250" y="3938588"/>
          <p14:tracePt t="65522" x="5708650" y="3938588"/>
          <p14:tracePt t="65529" x="5721350" y="3938588"/>
          <p14:tracePt t="65537" x="5734050" y="3938588"/>
          <p14:tracePt t="65543" x="5746750" y="3951288"/>
          <p14:tracePt t="65551" x="5759450" y="3951288"/>
          <p14:tracePt t="65558" x="5773738" y="3965575"/>
          <p14:tracePt t="65567" x="5786438" y="3965575"/>
          <p14:tracePt t="65572" x="5799138" y="3978275"/>
          <p14:tracePt t="65581" x="5824538" y="3978275"/>
          <p14:tracePt t="65595" x="5837238" y="3990975"/>
          <p14:tracePt t="65610" x="5849938" y="3990975"/>
          <p14:tracePt t="65624" x="5864225" y="4003675"/>
          <p14:tracePt t="65634" x="5876925" y="4016375"/>
          <p14:tracePt t="65646" x="5876925" y="4029075"/>
          <p14:tracePt t="65653" x="5889625" y="4041775"/>
          <p14:tracePt t="65661" x="5889625" y="4056063"/>
          <p14:tracePt t="65675" x="5889625" y="4068763"/>
          <p14:tracePt t="65684" x="5902325" y="4081463"/>
          <p14:tracePt t="65700" x="5902325" y="4094163"/>
          <p14:tracePt t="65713" x="5902325" y="4106863"/>
          <p14:tracePt t="65721" x="5902325" y="4119563"/>
          <p14:tracePt t="65736" x="5902325" y="4132263"/>
          <p14:tracePt t="65742" x="5902325" y="4146550"/>
          <p14:tracePt t="65757" x="5902325" y="4159250"/>
          <p14:tracePt t="65765" x="5902325" y="4171950"/>
          <p14:tracePt t="65772" x="5902325" y="4184650"/>
          <p14:tracePt t="65788" x="5902325" y="4197350"/>
          <p14:tracePt t="65794" x="5902325" y="4210050"/>
          <p14:tracePt t="65802" x="5889625" y="4210050"/>
          <p14:tracePt t="65809" x="5876925" y="4222750"/>
          <p14:tracePt t="65823" x="5864225" y="4235450"/>
          <p14:tracePt t="65831" x="5864225" y="4249738"/>
          <p14:tracePt t="65838" x="5849938" y="4249738"/>
          <p14:tracePt t="65844" x="5849938" y="4262438"/>
          <p14:tracePt t="65853" x="5837238" y="4262438"/>
          <p14:tracePt t="65860" x="5824538" y="4262438"/>
          <p14:tracePt t="65869" x="5811838" y="4287838"/>
          <p14:tracePt t="65874" x="5799138" y="4287838"/>
          <p14:tracePt t="65881" x="5773738" y="4300538"/>
          <p14:tracePt t="65889" x="5759450" y="4313238"/>
          <p14:tracePt t="65895" x="5746750" y="4313238"/>
          <p14:tracePt t="65903" x="5721350" y="4313238"/>
          <p14:tracePt t="65909" x="5708650" y="4325938"/>
          <p14:tracePt t="65920" x="5695950" y="4340225"/>
          <p14:tracePt t="65924" x="5670550" y="4340225"/>
          <p14:tracePt t="65937" x="5656263" y="4352925"/>
          <p14:tracePt t="65939" x="5630863" y="4352925"/>
          <p14:tracePt t="65945" x="5605463" y="4365625"/>
          <p14:tracePt t="65953" x="5592763" y="4378325"/>
          <p14:tracePt t="65959" x="5580063" y="4391025"/>
          <p14:tracePt t="65970" x="5553075" y="4391025"/>
          <p14:tracePt t="65984" x="5514975" y="4403725"/>
          <p14:tracePt t="65990" x="5489575" y="4416425"/>
          <p14:tracePt t="65995" x="5462588" y="4430713"/>
          <p14:tracePt t="66003" x="5437188" y="4443413"/>
          <p14:tracePt t="66010" x="5411788" y="4443413"/>
          <p14:tracePt t="66020" x="5386388" y="4468813"/>
          <p14:tracePt t="66026" x="5359400" y="4481513"/>
          <p14:tracePt t="66036" x="5334000" y="4494213"/>
          <p14:tracePt t="66041" x="5308600" y="4506913"/>
          <p14:tracePt t="66047" x="5281613" y="4519613"/>
          <p14:tracePt t="66054" x="5256213" y="4533900"/>
          <p14:tracePt t="66061" x="5230813" y="4546600"/>
          <p14:tracePt t="66068" x="5205413" y="4572000"/>
          <p14:tracePt t="66076" x="5165725" y="4584700"/>
          <p14:tracePt t="66085" x="5153025" y="4597400"/>
          <p14:tracePt t="66090" x="5140325" y="4610100"/>
          <p14:tracePt t="66096" x="5102225" y="4624388"/>
          <p14:tracePt t="66103" x="5087938" y="4637088"/>
          <p14:tracePt t="66110" x="5062538" y="4649788"/>
          <p14:tracePt t="66120" x="5037138" y="4649788"/>
          <p14:tracePt t="66125" x="5011738" y="4662488"/>
          <p14:tracePt t="66136" x="4984750" y="4675188"/>
          <p14:tracePt t="66140" x="4972050" y="4675188"/>
          <p14:tracePt t="66147" x="4946650" y="4687888"/>
          <p14:tracePt t="66161" x="4921250" y="4700588"/>
          <p14:tracePt t="66169" x="4908550" y="4700588"/>
          <p14:tracePt t="66186" x="4894263" y="4700588"/>
          <p14:tracePt t="66190" x="4881563" y="4700588"/>
          <p14:tracePt t="66196" x="4868863" y="4713288"/>
          <p14:tracePt t="66211" x="4856163" y="4713288"/>
          <p14:tracePt t="66342" x="4843463" y="4713288"/>
          <p14:tracePt t="66655" x="4856163" y="4713288"/>
          <p14:tracePt t="66676" x="4868863" y="4713288"/>
          <p14:tracePt t="66684" x="4894263" y="4687888"/>
          <p14:tracePt t="66691" x="4933950" y="4675188"/>
          <p14:tracePt t="66699" x="4997450" y="4637088"/>
          <p14:tracePt t="66706" x="5049838" y="4597400"/>
          <p14:tracePt t="66713" x="5102225" y="4572000"/>
          <p14:tracePt t="66721" x="5165725" y="4546600"/>
          <p14:tracePt t="66730" x="5205413" y="4533900"/>
          <p14:tracePt t="66740" x="5243513" y="4494213"/>
          <p14:tracePt t="66743" x="5308600" y="4468813"/>
          <p14:tracePt t="66754" x="5334000" y="4456113"/>
          <p14:tracePt t="66757" x="5372100" y="4443413"/>
          <p14:tracePt t="66763" x="5399088" y="4430713"/>
          <p14:tracePt t="66772" x="5449888" y="4403725"/>
          <p14:tracePt t="66781" x="5462588" y="4391025"/>
          <p14:tracePt t="66788" x="5502275" y="4391025"/>
          <p14:tracePt t="66793" x="5527675" y="4378325"/>
          <p14:tracePt t="66804" x="5553075" y="4365625"/>
          <p14:tracePt t="66810" x="5592763" y="4365625"/>
          <p14:tracePt t="66815" x="5618163" y="4352925"/>
          <p14:tracePt t="66823" x="5656263" y="4352925"/>
          <p14:tracePt t="66829" x="5683250" y="4340225"/>
          <p14:tracePt t="66837" x="5708650" y="4340225"/>
          <p14:tracePt t="66844" x="5734050" y="4325938"/>
          <p14:tracePt t="66854" x="5746750" y="4325938"/>
          <p14:tracePt t="66859" x="5773738" y="4325938"/>
          <p14:tracePt t="66871" x="5799138" y="4313238"/>
          <p14:tracePt t="66874" x="5824538" y="4313238"/>
          <p14:tracePt t="66881" x="5837238" y="4300538"/>
          <p14:tracePt t="66889" x="5864225" y="4300538"/>
          <p14:tracePt t="66895" x="5876925" y="4287838"/>
          <p14:tracePt t="66904" x="5902325" y="4287838"/>
          <p14:tracePt t="66910" x="5915025" y="4287838"/>
          <p14:tracePt t="66920" x="5927725" y="4287838"/>
          <p14:tracePt t="66925" x="5954713" y="4287838"/>
          <p14:tracePt t="66940" x="5967413" y="4287838"/>
          <p14:tracePt t="66949" x="5980113" y="4287838"/>
          <p14:tracePt t="66957" x="5992813" y="4287838"/>
          <p14:tracePt t="66963" x="6005513" y="4275138"/>
          <p14:tracePt t="66977" x="6018213" y="4275138"/>
          <p14:tracePt t="67013" x="6030913" y="4275138"/>
          <p14:tracePt t="67632" x="6018213" y="4275138"/>
          <p14:tracePt t="67831" x="6018213" y="4287838"/>
          <p14:tracePt t="67889" x="6005513" y="4287838"/>
          <p14:tracePt t="68226" x="6005513" y="4275138"/>
          <p14:tracePt t="70385" x="6005513" y="4287838"/>
          <p14:tracePt t="72766" x="5980113" y="4275138"/>
          <p14:tracePt t="72773" x="5927725" y="4210050"/>
          <p14:tracePt t="72780" x="5876925" y="4146550"/>
          <p14:tracePt t="72788" x="5837238" y="4068763"/>
          <p14:tracePt t="72795" x="5773738" y="3978275"/>
          <p14:tracePt t="72807" x="5708650" y="3862388"/>
          <p14:tracePt t="72810" x="5670550" y="3771900"/>
          <p14:tracePt t="72822" x="5580063" y="3629025"/>
          <p14:tracePt t="72825" x="5489575" y="3460750"/>
          <p14:tracePt t="72837" x="5399088" y="3319463"/>
          <p14:tracePt t="72839" x="5321300" y="3176588"/>
          <p14:tracePt t="72846" x="5243513" y="3048000"/>
          <p14:tracePt t="72855" x="5192713" y="2970213"/>
          <p14:tracePt t="72862" x="5140325" y="2879725"/>
          <p14:tracePt t="72870" x="5102225" y="2801938"/>
          <p14:tracePt t="72875" x="5075238" y="2738438"/>
          <p14:tracePt t="72888" x="5024438" y="2660650"/>
          <p14:tracePt t="72891" x="4984750" y="2570163"/>
          <p14:tracePt t="72897" x="4946650" y="2492375"/>
          <p14:tracePt t="72904" x="4921250" y="2441575"/>
          <p14:tracePt t="72912" x="4894263" y="2376488"/>
          <p14:tracePt t="72920" x="4868863" y="2298700"/>
          <p14:tracePt t="72925" x="4843463" y="2247900"/>
          <p14:tracePt t="72937" x="4803775" y="2182813"/>
          <p14:tracePt t="72940" x="4765675" y="2117725"/>
          <p14:tracePt t="72946" x="4713288" y="2039938"/>
          <p14:tracePt t="72955" x="4675188" y="1963738"/>
          <p14:tracePt t="72960" x="4624388" y="1846263"/>
          <p14:tracePt t="72969" x="4559300" y="1717675"/>
          <p14:tracePt t="72975" x="4494213" y="1601788"/>
          <p14:tracePt t="72987" x="4443413" y="1485900"/>
          <p14:tracePt t="72992" x="4378325" y="1355725"/>
          <p14:tracePt t="72999" x="4300538" y="1239838"/>
          <p14:tracePt t="73004" x="4249738" y="1136650"/>
          <p14:tracePt t="73011" x="4197350" y="1033463"/>
          <p14:tracePt t="73017" x="4159250" y="942975"/>
          <p14:tracePt t="73025" x="4119563" y="839788"/>
          <p14:tracePt t="73030" x="4068763" y="749300"/>
          <p14:tracePt t="73038" x="4056063" y="671513"/>
          <p14:tracePt t="73045" x="4041775" y="620713"/>
          <p14:tracePt t="73053" x="4041775" y="581025"/>
          <p14:tracePt t="73060" x="4041775" y="568325"/>
          <p14:tracePt t="73067" x="4041775" y="555625"/>
          <p14:tracePt t="73074" x="4041775" y="542925"/>
          <p14:tracePt t="73381" x="4041775" y="503238"/>
          <p14:tracePt t="73387" x="4081463" y="452438"/>
          <p14:tracePt t="73395" x="4119563" y="374650"/>
          <p14:tracePt t="73404" x="4146550" y="309563"/>
          <p14:tracePt t="73409" x="4171950" y="258763"/>
          <p14:tracePt t="73422" x="4210050" y="193675"/>
          <p14:tracePt t="73426" x="4249738" y="128588"/>
          <p14:tracePt t="73431" x="4262438" y="90488"/>
          <p14:tracePt t="73439" x="4275138" y="52388"/>
          <p14:tracePt t="73445" x="4300538" y="1270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BOOK - Copie (2)</Template>
  <TotalTime>1096</TotalTime>
  <Words>59</Words>
  <Application>Microsoft Office PowerPoint</Application>
  <PresentationFormat>On-screen Show (4:3)</PresentationFormat>
  <Paragraphs>13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-apple-system</vt:lpstr>
      <vt:lpstr>Arial</vt:lpstr>
      <vt:lpstr>Calibri</vt:lpstr>
      <vt:lpstr>Calibri Light</vt:lpstr>
      <vt:lpstr>proxima-nova</vt:lpstr>
      <vt:lpstr>Office Theme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AISSAT TAIBI</dc:creator>
  <cp:lastModifiedBy>Mark Hoho</cp:lastModifiedBy>
  <cp:revision>27</cp:revision>
  <dcterms:created xsi:type="dcterms:W3CDTF">2021-12-19T10:53:29Z</dcterms:created>
  <dcterms:modified xsi:type="dcterms:W3CDTF">2023-04-08T03:42:28Z</dcterms:modified>
</cp:coreProperties>
</file>