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62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19-05-1443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8056" y="-1120977"/>
            <a:ext cx="16479036" cy="12687364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773"/>
            <a:ext cx="10025552" cy="786953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3B23-FBC2-43A0-BD29-F4566F067AC5}"/>
              </a:ext>
            </a:extLst>
          </p:cNvPr>
          <p:cNvSpPr txBox="1"/>
          <p:nvPr/>
        </p:nvSpPr>
        <p:spPr>
          <a:xfrm>
            <a:off x="655093" y="941695"/>
            <a:ext cx="37940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1" i="0">
                <a:solidFill>
                  <a:srgbClr val="111111"/>
                </a:solidFill>
                <a:effectLst/>
                <a:latin typeface="proxima-nova"/>
              </a:rPr>
              <a:t>What is Constitution?</a:t>
            </a:r>
          </a:p>
          <a:p>
            <a:pPr algn="l" fontAlgn="base"/>
            <a:r>
              <a:rPr lang="en-US" sz="2400" b="0" i="0">
                <a:solidFill>
                  <a:srgbClr val="414B52"/>
                </a:solidFill>
                <a:effectLst/>
                <a:latin typeface="proxima-nova"/>
              </a:rPr>
              <a:t>The organic and fundamental law of a nation or state, setting forth its organizing principles, operating structures, limitations of powers of the component parts, and setting the extent and nature of sovereign powers.</a:t>
            </a:r>
            <a:endParaRPr lang="en-US" sz="2400" b="0" i="0" dirty="0">
              <a:solidFill>
                <a:srgbClr val="414B52"/>
              </a:solidFill>
              <a:effectLst/>
              <a:latin typeface="proxima-nov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D059-E46D-4FD2-BAFA-74409017486C}"/>
              </a:ext>
            </a:extLst>
          </p:cNvPr>
          <p:cNvSpPr txBox="1"/>
          <p:nvPr/>
        </p:nvSpPr>
        <p:spPr>
          <a:xfrm>
            <a:off x="5410075" y="2483460"/>
            <a:ext cx="367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sz="2400" b="0" i="0" dirty="0">
              <a:solidFill>
                <a:srgbClr val="414B52"/>
              </a:solidFill>
              <a:effectLst/>
              <a:latin typeface="proxima-nova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B303F62-3DF3-488D-8DA4-773E9528C3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4008" y="5964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22064">
        <p15:prstTrans prst="pageCurlDouble"/>
        <p:sndAc>
          <p:stSnd>
            <p:snd r:embed="rId4" name="suction.wav"/>
          </p:stSnd>
        </p:sndAc>
      </p:transition>
    </mc:Choice>
    <mc:Fallback>
      <p:transition spd="slow" advTm="122064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30" x="3001963" y="5568950"/>
          <p14:tracePt t="650" x="3001963" y="5507038"/>
          <p14:tracePt t="654" x="3001963" y="5494338"/>
          <p14:tracePt t="662" x="3001963" y="5468938"/>
          <p14:tracePt t="669" x="3001963" y="5456238"/>
          <p14:tracePt t="677" x="3001963" y="5418138"/>
          <p14:tracePt t="683" x="3001963" y="5394325"/>
          <p14:tracePt t="692" x="3001963" y="5381625"/>
          <p14:tracePt t="699" x="3001963" y="5343525"/>
          <p14:tracePt t="706" x="2989263" y="5305425"/>
          <p14:tracePt t="715" x="2989263" y="5268913"/>
          <p14:tracePt t="720" x="2989263" y="5218113"/>
          <p14:tracePt t="727" x="2976563" y="5168900"/>
          <p14:tracePt t="734" x="2976563" y="5130800"/>
          <p14:tracePt t="742" x="2963863" y="5092700"/>
          <p14:tracePt t="749" x="2963863" y="5056188"/>
          <p14:tracePt t="756" x="2952750" y="5018088"/>
          <p14:tracePt t="765" x="2940050" y="4968875"/>
          <p14:tracePt t="771" x="2940050" y="4943475"/>
          <p14:tracePt t="777" x="2914650" y="4905375"/>
          <p14:tracePt t="784" x="2901950" y="4868863"/>
          <p14:tracePt t="792" x="2901950" y="4843463"/>
          <p14:tracePt t="799" x="2876550" y="4805363"/>
          <p14:tracePt t="806" x="2852738" y="4756150"/>
          <p14:tracePt t="813" x="2827338" y="4718050"/>
          <p14:tracePt t="821" x="2801938" y="4656138"/>
          <p14:tracePt t="828" x="2776538" y="4605338"/>
          <p14:tracePt t="836" x="2740025" y="4530725"/>
          <p14:tracePt t="843" x="2714625" y="4467225"/>
          <p14:tracePt t="850" x="2689225" y="4418013"/>
          <p14:tracePt t="858" x="2651125" y="4354513"/>
          <p14:tracePt t="865" x="2614613" y="4305300"/>
          <p14:tracePt t="871" x="2576513" y="4267200"/>
          <p14:tracePt t="879" x="2527300" y="4205288"/>
          <p14:tracePt t="886" x="2463800" y="4141788"/>
          <p14:tracePt t="892" x="2414588" y="4079875"/>
          <p14:tracePt t="899" x="2351088" y="4029075"/>
          <p14:tracePt t="907" x="2301875" y="3979863"/>
          <p14:tracePt t="915" x="2263775" y="3929063"/>
          <p14:tracePt t="920" x="2214563" y="3879850"/>
          <p14:tracePt t="929" x="2176463" y="3841750"/>
          <p14:tracePt t="936" x="2127250" y="3792538"/>
          <p14:tracePt t="942" x="2101850" y="3767138"/>
          <p14:tracePt t="949" x="2063750" y="3741738"/>
          <p14:tracePt t="957" x="2051050" y="3703638"/>
          <p14:tracePt t="966" x="2025650" y="3679825"/>
          <p14:tracePt t="971" x="2001838" y="3667125"/>
          <p14:tracePt t="978" x="1989138" y="3641725"/>
          <p14:tracePt t="986" x="1976438" y="3629025"/>
          <p14:tracePt t="991" x="1963738" y="3603625"/>
          <p14:tracePt t="999" x="1951038" y="3590925"/>
          <p14:tracePt t="1006" x="1938338" y="3579813"/>
          <p14:tracePt t="1016" x="1938338" y="3567113"/>
          <p14:tracePt t="1285" x="1901825" y="3529013"/>
          <p14:tracePt t="1292" x="1838325" y="3454400"/>
          <p14:tracePt t="1299" x="1776413" y="3378200"/>
          <p14:tracePt t="1307" x="1714500" y="3278188"/>
          <p14:tracePt t="1313" x="1663700" y="3178175"/>
          <p14:tracePt t="1320" x="1601788" y="3078163"/>
          <p14:tracePt t="1327" x="1550988" y="2965450"/>
          <p14:tracePt t="1334" x="1489075" y="2865438"/>
          <p14:tracePt t="1342" x="1438275" y="2790825"/>
          <p14:tracePt t="1351" x="1425575" y="2728913"/>
          <p14:tracePt t="1357" x="1401763" y="2678113"/>
          <p14:tracePt t="1364" x="1376363" y="2627313"/>
          <p14:tracePt t="1370" x="1363663" y="2603500"/>
          <p14:tracePt t="1377" x="1350963" y="2578100"/>
          <p14:tracePt t="1385" x="1338263" y="2552700"/>
          <p14:tracePt t="1392" x="1325563" y="2527300"/>
          <p14:tracePt t="1401" x="1325563" y="2516188"/>
          <p14:tracePt t="1407" x="1325563" y="2490788"/>
          <p14:tracePt t="1417" x="1312863" y="2452688"/>
          <p14:tracePt t="1422" x="1312863" y="2427288"/>
          <p14:tracePt t="1429" x="1312863" y="2390775"/>
          <p14:tracePt t="1436" x="1300163" y="2352675"/>
          <p14:tracePt t="1443" x="1300163" y="2327275"/>
          <p14:tracePt t="1451" x="1300163" y="2290763"/>
          <p14:tracePt t="1458" x="1300163" y="2252663"/>
          <p14:tracePt t="1467" x="1300163" y="2227263"/>
          <p14:tracePt t="1474" x="1300163" y="2201863"/>
          <p14:tracePt t="1481" x="1300163" y="2178050"/>
          <p14:tracePt t="1488" x="1289050" y="2152650"/>
          <p14:tracePt t="1496" x="1289050" y="2127250"/>
          <p14:tracePt t="1503" x="1276350" y="2101850"/>
          <p14:tracePt t="1510" x="1263650" y="2089150"/>
          <p14:tracePt t="1517" x="1263650" y="2065338"/>
          <p14:tracePt t="1524" x="1263650" y="2052638"/>
          <p14:tracePt t="1533" x="1250950" y="2039938"/>
          <p14:tracePt t="1538" x="1238250" y="2014538"/>
          <p14:tracePt t="1545" x="1225550" y="1989138"/>
          <p14:tracePt t="1551" x="1212850" y="1978025"/>
          <p14:tracePt t="1559" x="1200150" y="1952625"/>
          <p14:tracePt t="1567" x="1189038" y="1939925"/>
          <p14:tracePt t="1574" x="1176338" y="1927225"/>
          <p14:tracePt t="1581" x="1163638" y="1889125"/>
          <p14:tracePt t="1587" x="1150938" y="1889125"/>
          <p14:tracePt t="1594" x="1138238" y="1865313"/>
          <p14:tracePt t="1602" x="1125538" y="1852613"/>
          <p14:tracePt t="1609" x="1125538" y="1814513"/>
          <p14:tracePt t="1618" x="1100138" y="1801813"/>
          <p14:tracePt t="1623" x="1089025" y="1776413"/>
          <p14:tracePt t="1630" x="1076325" y="1752600"/>
          <p14:tracePt t="1638" x="1063625" y="1739900"/>
          <p14:tracePt t="1644" x="1038225" y="1714500"/>
          <p14:tracePt t="1651" x="1025525" y="1676400"/>
          <p14:tracePt t="1659" x="1012825" y="1663700"/>
          <p14:tracePt t="1667" x="1000125" y="1639888"/>
          <p14:tracePt t="1675" x="987425" y="1614488"/>
          <p14:tracePt t="1684" x="976313" y="1589088"/>
          <p14:tracePt t="1690" x="963613" y="1576388"/>
          <p14:tracePt t="1696" x="963613" y="1552575"/>
          <p14:tracePt t="1703" x="938213" y="1539875"/>
          <p14:tracePt t="1711" x="938213" y="1527175"/>
          <p14:tracePt t="1717" x="938213" y="1514475"/>
          <p14:tracePt t="1726" x="925513" y="1514475"/>
          <p14:tracePt t="1735" x="925513" y="1501775"/>
          <p14:tracePt t="1740" x="925513" y="1489075"/>
          <p14:tracePt t="1755" x="925513" y="1476375"/>
          <p14:tracePt t="1784" x="925513" y="1463675"/>
          <p14:tracePt t="1806" x="938213" y="1463675"/>
          <p14:tracePt t="1813" x="950913" y="1463675"/>
          <p14:tracePt t="1820" x="963613" y="1463675"/>
          <p14:tracePt t="1828" x="976313" y="1463675"/>
          <p14:tracePt t="1836" x="987425" y="1463675"/>
          <p14:tracePt t="1843" x="1025525" y="1463675"/>
          <p14:tracePt t="1851" x="1063625" y="1463675"/>
          <p14:tracePt t="1859" x="1089025" y="1463675"/>
          <p14:tracePt t="1868" x="1112838" y="1463675"/>
          <p14:tracePt t="1872" x="1150938" y="1463675"/>
          <p14:tracePt t="1879" x="1176338" y="1463675"/>
          <p14:tracePt t="1886" x="1200150" y="1463675"/>
          <p14:tracePt t="1894" x="1238250" y="1450975"/>
          <p14:tracePt t="1901" x="1276350" y="1450975"/>
          <p14:tracePt t="1909" x="1300163" y="1439863"/>
          <p14:tracePt t="1917" x="1312863" y="1439863"/>
          <p14:tracePt t="1923" x="1350963" y="1439863"/>
          <p14:tracePt t="1933" x="1350963" y="1427163"/>
          <p14:tracePt t="1937" x="1363663" y="1427163"/>
          <p14:tracePt t="1945" x="1376363" y="1427163"/>
          <p14:tracePt t="1960" x="1389063" y="1427163"/>
          <p14:tracePt t="1969" x="1401763" y="1427163"/>
          <p14:tracePt t="1984" x="1412875" y="1427163"/>
          <p14:tracePt t="1989" x="1438275" y="1427163"/>
          <p14:tracePt t="2001" x="1450975" y="1427163"/>
          <p14:tracePt t="2016" x="1489075" y="1427163"/>
          <p14:tracePt t="2021" x="1512888" y="1427163"/>
          <p14:tracePt t="2026" x="1525588" y="1414463"/>
          <p14:tracePt t="2034" x="1538288" y="1414463"/>
          <p14:tracePt t="2041" x="1563688" y="1414463"/>
          <p14:tracePt t="2054" x="1576388" y="1414463"/>
          <p14:tracePt t="2061" x="1589088" y="1414463"/>
          <p14:tracePt t="2082" x="1601788" y="1414463"/>
          <p14:tracePt t="2103" x="1612900" y="1414463"/>
          <p14:tracePt t="2118" x="1625600" y="1414463"/>
          <p14:tracePt t="2132" x="1651000" y="1414463"/>
          <p14:tracePt t="2141" x="1663700" y="1414463"/>
          <p14:tracePt t="2151" x="1676400" y="1414463"/>
          <p14:tracePt t="2154" x="1689100" y="1414463"/>
          <p14:tracePt t="2162" x="1701800" y="1414463"/>
          <p14:tracePt t="2169" x="1714500" y="1414463"/>
          <p14:tracePt t="2192" x="1725613" y="1414463"/>
          <p14:tracePt t="2244" x="1738313" y="1414463"/>
          <p14:tracePt t="2346" x="1751013" y="1414463"/>
          <p14:tracePt t="2404" x="1763713" y="1414463"/>
          <p14:tracePt t="2442" x="1776413" y="1414463"/>
          <p14:tracePt t="2486" x="1789113" y="1414463"/>
          <p14:tracePt t="2538" x="1801813" y="1414463"/>
          <p14:tracePt t="2597" x="1814513" y="1414463"/>
          <p14:tracePt t="2641" x="1825625" y="1414463"/>
          <p14:tracePt t="2684" x="1825625" y="1427163"/>
          <p14:tracePt t="2736" x="1838325" y="1427163"/>
          <p14:tracePt t="2765" x="1851025" y="1427163"/>
          <p14:tracePt t="2779" x="1863725" y="1427163"/>
          <p14:tracePt t="2786" x="1889125" y="1427163"/>
          <p14:tracePt t="2794" x="1976438" y="1414463"/>
          <p14:tracePt t="2802" x="2025650" y="1414463"/>
          <p14:tracePt t="2806" x="2063750" y="1401763"/>
          <p14:tracePt t="2814" x="2101850" y="1401763"/>
          <p14:tracePt t="2820" x="2138363" y="1389063"/>
          <p14:tracePt t="2829" x="2163763" y="1389063"/>
          <p14:tracePt t="2835" x="2189163" y="1376363"/>
          <p14:tracePt t="2843" x="2214563" y="1376363"/>
          <p14:tracePt t="2851" x="2238375" y="1376363"/>
          <p14:tracePt t="2858" x="2251075" y="1376363"/>
          <p14:tracePt t="2869" x="2289175" y="1376363"/>
          <p14:tracePt t="2872" x="2301875" y="1376363"/>
          <p14:tracePt t="2880" x="2327275" y="1376363"/>
          <p14:tracePt t="2886" x="2351088" y="1376363"/>
          <p14:tracePt t="2894" x="2363788" y="1376363"/>
          <p14:tracePt t="2902" x="2401888" y="1376363"/>
          <p14:tracePt t="2908" x="2414588" y="1376363"/>
          <p14:tracePt t="2918" x="2439988" y="1376363"/>
          <p14:tracePt t="2923" x="2463800" y="1376363"/>
          <p14:tracePt t="2934" x="2489200" y="1376363"/>
          <p14:tracePt t="2938" x="2514600" y="1389063"/>
          <p14:tracePt t="2946" x="2540000" y="1389063"/>
          <p14:tracePt t="2954" x="2551113" y="1389063"/>
          <p14:tracePt t="2961" x="2563813" y="1389063"/>
          <p14:tracePt t="2968" x="2601913" y="1389063"/>
          <p14:tracePt t="2975" x="2614613" y="1389063"/>
          <p14:tracePt t="2985" x="2627313" y="1389063"/>
          <p14:tracePt t="2989" x="2651125" y="1389063"/>
          <p14:tracePt t="3001" x="2676525" y="1389063"/>
          <p14:tracePt t="3005" x="2714625" y="1389063"/>
          <p14:tracePt t="3012" x="2763838" y="1376363"/>
          <p14:tracePt t="3033" x="2840038" y="1376363"/>
          <p14:tracePt t="3035" x="2889250" y="1376363"/>
          <p14:tracePt t="3042" x="2927350" y="1376363"/>
          <p14:tracePt t="3052" x="2963863" y="1363663"/>
          <p14:tracePt t="3055" x="2989263" y="1363663"/>
          <p14:tracePt t="3063" x="3027363" y="1363663"/>
          <p14:tracePt t="3070" x="3052763" y="1363663"/>
          <p14:tracePt t="3078" x="3065463" y="1350963"/>
          <p14:tracePt t="3085" x="3089275" y="1350963"/>
          <p14:tracePt t="3092" x="3101975" y="1350963"/>
          <p14:tracePt t="3102" x="3114675" y="1350963"/>
          <p14:tracePt t="3114" x="3127375" y="1350963"/>
          <p14:tracePt t="3136" x="3140075" y="1350963"/>
          <p14:tracePt t="3174" x="3152775" y="1350963"/>
          <p14:tracePt t="3182" x="3165475" y="1350963"/>
          <p14:tracePt t="3196" x="3176588" y="1350963"/>
          <p14:tracePt t="3202" x="3189288" y="1350963"/>
          <p14:tracePt t="3210" x="3201988" y="1350963"/>
          <p14:tracePt t="3219" x="3240088" y="1363663"/>
          <p14:tracePt t="3225" x="3252788" y="1363663"/>
          <p14:tracePt t="3236" x="3265488" y="1363663"/>
          <p14:tracePt t="3240" x="3276600" y="1376363"/>
          <p14:tracePt t="3253" x="3302000" y="1376363"/>
          <p14:tracePt t="3269" x="3314700" y="1389063"/>
          <p14:tracePt t="3285" x="3327400" y="1389063"/>
          <p14:tracePt t="3290" x="3340100" y="1389063"/>
          <p14:tracePt t="3304" x="3352800" y="1389063"/>
          <p14:tracePt t="3313" x="3376613" y="1389063"/>
          <p14:tracePt t="3326" x="3389313" y="1389063"/>
          <p14:tracePt t="3335" x="3402013" y="1389063"/>
          <p14:tracePt t="3341" x="3414713" y="1389063"/>
          <p14:tracePt t="3391" x="3414713" y="1401763"/>
          <p14:tracePt t="3421" x="3402013" y="1401763"/>
          <p14:tracePt t="3428" x="3389313" y="1401763"/>
          <p14:tracePt t="3436" x="3352800" y="1414463"/>
          <p14:tracePt t="3443" x="3289300" y="1414463"/>
          <p14:tracePt t="3451" x="3227388" y="1427163"/>
          <p14:tracePt t="3457" x="3189288" y="1439863"/>
          <p14:tracePt t="3468" x="3165475" y="1439863"/>
          <p14:tracePt t="3472" x="3140075" y="1439863"/>
          <p14:tracePt t="3478" x="3114675" y="1450975"/>
          <p14:tracePt t="3486" x="3089275" y="1463675"/>
          <p14:tracePt t="3493" x="3040063" y="1476375"/>
          <p14:tracePt t="3502" x="3014663" y="1476375"/>
          <p14:tracePt t="3508" x="2976563" y="1489075"/>
          <p14:tracePt t="3518" x="2963863" y="1501775"/>
          <p14:tracePt t="3521" x="2940050" y="1501775"/>
          <p14:tracePt t="3528" x="2901950" y="1501775"/>
          <p14:tracePt t="3535" x="2876550" y="1514475"/>
          <p14:tracePt t="3543" x="2840038" y="1514475"/>
          <p14:tracePt t="3551" x="2801938" y="1527175"/>
          <p14:tracePt t="3557" x="2752725" y="1527175"/>
          <p14:tracePt t="3564" x="2740025" y="1539875"/>
          <p14:tracePt t="3571" x="2701925" y="1539875"/>
          <p14:tracePt t="3578" x="2663825" y="1539875"/>
          <p14:tracePt t="3586" x="2627313" y="1552575"/>
          <p14:tracePt t="3592" x="2589213" y="1552575"/>
          <p14:tracePt t="3602" x="2551113" y="1563688"/>
          <p14:tracePt t="3606" x="2514600" y="1589088"/>
          <p14:tracePt t="3613" x="2476500" y="1589088"/>
          <p14:tracePt t="3620" x="2439988" y="1614488"/>
          <p14:tracePt t="3627" x="2401888" y="1627188"/>
          <p14:tracePt t="3635" x="2363788" y="1627188"/>
          <p14:tracePt t="3642" x="2314575" y="1652588"/>
          <p14:tracePt t="3651" x="2289175" y="1652588"/>
          <p14:tracePt t="3656" x="2263775" y="1663700"/>
          <p14:tracePt t="3663" x="2238375" y="1676400"/>
          <p14:tracePt t="3671" x="2214563" y="1676400"/>
          <p14:tracePt t="3678" x="2176463" y="1676400"/>
          <p14:tracePt t="3685" x="2138363" y="1689100"/>
          <p14:tracePt t="3692" x="2127250" y="1689100"/>
          <p14:tracePt t="3701" x="2089150" y="1701800"/>
          <p14:tracePt t="3705" x="2063750" y="1701800"/>
          <p14:tracePt t="3713" x="2038350" y="1714500"/>
          <p14:tracePt t="3719" x="2001838" y="1714500"/>
          <p14:tracePt t="3727" x="1989138" y="1714500"/>
          <p14:tracePt t="3735" x="1951038" y="1727200"/>
          <p14:tracePt t="3742" x="1925638" y="1739900"/>
          <p14:tracePt t="3751" x="1901825" y="1752600"/>
          <p14:tracePt t="3754" x="1876425" y="1752600"/>
          <p14:tracePt t="3761" x="1838325" y="1752600"/>
          <p14:tracePt t="3768" x="1825625" y="1765300"/>
          <p14:tracePt t="3775" x="1801813" y="1765300"/>
          <p14:tracePt t="3783" x="1789113" y="1776413"/>
          <p14:tracePt t="3790" x="1763713" y="1776413"/>
          <p14:tracePt t="3797" x="1751013" y="1776413"/>
          <p14:tracePt t="3804" x="1738313" y="1776413"/>
          <p14:tracePt t="3810" x="1725613" y="1776413"/>
          <p14:tracePt t="3825" x="1714500" y="1776413"/>
          <p14:tracePt t="3832" x="1701800" y="1789113"/>
          <p14:tracePt t="3839" x="1676400" y="1801813"/>
          <p14:tracePt t="3846" x="1663700" y="1801813"/>
          <p14:tracePt t="3853" x="1651000" y="1801813"/>
          <p14:tracePt t="3860" x="1625600" y="1801813"/>
          <p14:tracePt t="3867" x="1601788" y="1801813"/>
          <p14:tracePt t="3873" x="1601788" y="1814513"/>
          <p14:tracePt t="3882" x="1576388" y="1827213"/>
          <p14:tracePt t="3889" x="1563688" y="1827213"/>
          <p14:tracePt t="3897" x="1538288" y="1839913"/>
          <p14:tracePt t="3903" x="1525588" y="1839913"/>
          <p14:tracePt t="3911" x="1512888" y="1852613"/>
          <p14:tracePt t="3918" x="1501775" y="1852613"/>
          <p14:tracePt t="3925" x="1489075" y="1852613"/>
          <p14:tracePt t="3948" x="1476375" y="1852613"/>
          <p14:tracePt t="3986" x="1463675" y="1852613"/>
          <p14:tracePt t="4007" x="1463675" y="1865313"/>
          <p14:tracePt t="4036" x="1450975" y="1865313"/>
          <p14:tracePt t="4096" x="1438275" y="1865313"/>
          <p14:tracePt t="4162" x="1425575" y="1865313"/>
          <p14:tracePt t="4220" x="1412875" y="1865313"/>
          <p14:tracePt t="4294" x="1401763" y="1865313"/>
          <p14:tracePt t="4433" x="1389063" y="1865313"/>
          <p14:tracePt t="4530" x="1376363" y="1865313"/>
          <p14:tracePt t="4552" x="1363663" y="1865313"/>
          <p14:tracePt t="4560" x="1350963" y="1876425"/>
          <p14:tracePt t="4566" x="1338263" y="1876425"/>
          <p14:tracePt t="4580" x="1312863" y="1876425"/>
          <p14:tracePt t="4587" x="1289050" y="1876425"/>
          <p14:tracePt t="4595" x="1276350" y="1889125"/>
          <p14:tracePt t="4603" x="1263650" y="1901825"/>
          <p14:tracePt t="4610" x="1238250" y="1901825"/>
          <p14:tracePt t="4632" x="1225550" y="1901825"/>
          <p14:tracePt t="4669" x="1212850" y="1901825"/>
          <p14:tracePt t="5027" x="1212850" y="1889125"/>
          <p14:tracePt t="5116" x="1225550" y="1889125"/>
          <p14:tracePt t="5122" x="1225550" y="1876425"/>
          <p14:tracePt t="5167" x="1238250" y="1876425"/>
          <p14:tracePt t="5174" x="1250950" y="1876425"/>
          <p14:tracePt t="5213" x="1263650" y="1876425"/>
          <p14:tracePt t="5220" x="1289050" y="1876425"/>
          <p14:tracePt t="5226" x="1325563" y="1876425"/>
          <p14:tracePt t="5235" x="1363663" y="1876425"/>
          <p14:tracePt t="5242" x="1389063" y="1876425"/>
          <p14:tracePt t="5252" x="1401763" y="1876425"/>
          <p14:tracePt t="5256" x="1425575" y="1876425"/>
          <p14:tracePt t="5264" x="1438275" y="1876425"/>
          <p14:tracePt t="5270" x="1450975" y="1876425"/>
          <p14:tracePt t="5284" x="1476375" y="1876425"/>
          <p14:tracePt t="5301" x="1489075" y="1876425"/>
          <p14:tracePt t="5305" x="1501775" y="1876425"/>
          <p14:tracePt t="5312" x="1525588" y="1876425"/>
          <p14:tracePt t="5319" x="1550988" y="1876425"/>
          <p14:tracePt t="5327" x="1576388" y="1876425"/>
          <p14:tracePt t="5334" x="1601788" y="1876425"/>
          <p14:tracePt t="5341" x="1625600" y="1876425"/>
          <p14:tracePt t="5351" x="1638300" y="1876425"/>
          <p14:tracePt t="5357" x="1651000" y="1876425"/>
          <p14:tracePt t="5367" x="1676400" y="1876425"/>
          <p14:tracePt t="5370" x="1701800" y="1876425"/>
          <p14:tracePt t="5379" x="1701800" y="1889125"/>
          <p14:tracePt t="5385" x="1725613" y="1889125"/>
          <p14:tracePt t="5392" x="1738313" y="1889125"/>
          <p14:tracePt t="5408" x="1763713" y="1889125"/>
          <p14:tracePt t="5417" x="1776413" y="1889125"/>
          <p14:tracePt t="5422" x="1789113" y="1889125"/>
          <p14:tracePt t="5431" x="1801813" y="1889125"/>
          <p14:tracePt t="5436" x="1814513" y="1889125"/>
          <p14:tracePt t="5444" x="1825625" y="1889125"/>
          <p14:tracePt t="5451" x="1851025" y="1889125"/>
          <p14:tracePt t="5459" x="1889125" y="1889125"/>
          <p14:tracePt t="5467" x="1925638" y="1889125"/>
          <p14:tracePt t="5474" x="1951038" y="1889125"/>
          <p14:tracePt t="5484" x="1989138" y="1876425"/>
          <p14:tracePt t="5488" x="2038350" y="1876425"/>
          <p14:tracePt t="5496" x="2076450" y="1876425"/>
          <p14:tracePt t="5503" x="2127250" y="1876425"/>
          <p14:tracePt t="5510" x="2163763" y="1876425"/>
          <p14:tracePt t="5518" x="2201863" y="1876425"/>
          <p14:tracePt t="5525" x="2214563" y="1876425"/>
          <p14:tracePt t="5534" x="2238375" y="1876425"/>
          <p14:tracePt t="5539" x="2263775" y="1876425"/>
          <p14:tracePt t="5547" x="2289175" y="1876425"/>
          <p14:tracePt t="5554" x="2301875" y="1876425"/>
          <p14:tracePt t="5560" x="2314575" y="1889125"/>
          <p14:tracePt t="5568" x="2338388" y="1889125"/>
          <p14:tracePt t="5584" x="2351088" y="1889125"/>
          <p14:tracePt t="5591" x="2376488" y="1901825"/>
          <p14:tracePt t="5601" x="2389188" y="1901825"/>
          <p14:tracePt t="5605" x="2401888" y="1901825"/>
          <p14:tracePt t="5614" x="2427288" y="1901825"/>
          <p14:tracePt t="5621" x="2463800" y="1901825"/>
          <p14:tracePt t="5628" x="2489200" y="1901825"/>
          <p14:tracePt t="5635" x="2527300" y="1901825"/>
          <p14:tracePt t="5643" x="2551113" y="1901825"/>
          <p14:tracePt t="5651" x="2576513" y="1901825"/>
          <p14:tracePt t="5658" x="2601913" y="1901825"/>
          <p14:tracePt t="5668" x="2614613" y="1901825"/>
          <p14:tracePt t="5672" x="2651125" y="1901825"/>
          <p14:tracePt t="5679" x="2663825" y="1901825"/>
          <p14:tracePt t="5686" x="2676525" y="1914525"/>
          <p14:tracePt t="5694" x="2689225" y="1914525"/>
          <p14:tracePt t="5709" x="2701925" y="1914525"/>
          <p14:tracePt t="5717" x="2701925" y="1927225"/>
          <p14:tracePt t="5746" x="2701925" y="1939925"/>
          <p14:tracePt t="5760" x="2689225" y="1952625"/>
          <p14:tracePt t="5767" x="2676525" y="1965325"/>
          <p14:tracePt t="5776" x="2663825" y="1965325"/>
          <p14:tracePt t="5790" x="2640013" y="1978025"/>
          <p14:tracePt t="5800" x="2627313" y="1978025"/>
          <p14:tracePt t="5804" x="2614613" y="1978025"/>
          <p14:tracePt t="5820" x="2601913" y="1978025"/>
          <p14:tracePt t="5827" x="2576513" y="1978025"/>
          <p14:tracePt t="5834" x="2551113" y="1989138"/>
          <p14:tracePt t="5841" x="2540000" y="1989138"/>
          <p14:tracePt t="5850" x="2514600" y="1989138"/>
          <p14:tracePt t="5857" x="2489200" y="1989138"/>
          <p14:tracePt t="5866" x="2451100" y="1989138"/>
          <p14:tracePt t="5871" x="2427288" y="2001838"/>
          <p14:tracePt t="5878" x="2401888" y="2001838"/>
          <p14:tracePt t="5885" x="2376488" y="2001838"/>
          <p14:tracePt t="5892" x="2351088" y="2014538"/>
          <p14:tracePt t="5901" x="2314575" y="2014538"/>
          <p14:tracePt t="5906" x="2276475" y="2014538"/>
          <p14:tracePt t="5914" x="2251075" y="2014538"/>
          <p14:tracePt t="5921" x="2214563" y="2014538"/>
          <p14:tracePt t="5928" x="2163763" y="2027238"/>
          <p14:tracePt t="5936" x="2138363" y="2027238"/>
          <p14:tracePt t="5944" x="2114550" y="2039938"/>
          <p14:tracePt t="5951" x="2089150" y="2039938"/>
          <p14:tracePt t="5957" x="2063750" y="2039938"/>
          <p14:tracePt t="5967" x="2051050" y="2039938"/>
          <p14:tracePt t="5975" x="2014538" y="2039938"/>
          <p14:tracePt t="5979" x="2001838" y="2052638"/>
          <p14:tracePt t="5987" x="1976438" y="2052638"/>
          <p14:tracePt t="5995" x="1963738" y="2052638"/>
          <p14:tracePt t="6016" x="1938338" y="2052638"/>
          <p14:tracePt t="6017" x="1925638" y="2052638"/>
          <p14:tracePt t="6024" x="1914525" y="2052638"/>
          <p14:tracePt t="6034" x="1901825" y="2052638"/>
          <p14:tracePt t="6053" x="1889125" y="2065338"/>
          <p14:tracePt t="6069" x="1876425" y="2065338"/>
          <p14:tracePt t="6076" x="1863725" y="2065338"/>
          <p14:tracePt t="6083" x="1851025" y="2065338"/>
          <p14:tracePt t="6092" x="1838325" y="2065338"/>
          <p14:tracePt t="6100" x="1825625" y="2065338"/>
          <p14:tracePt t="6112" x="1814513" y="2078038"/>
          <p14:tracePt t="6119" x="1801813" y="2078038"/>
          <p14:tracePt t="6133" x="1789113" y="2089150"/>
          <p14:tracePt t="6141" x="1776413" y="2089150"/>
          <p14:tracePt t="6155" x="1763713" y="2089150"/>
          <p14:tracePt t="6182" x="1751013" y="2089150"/>
          <p14:tracePt t="6269" x="1751013" y="2101850"/>
          <p14:tracePt t="6283" x="1738313" y="2101850"/>
          <p14:tracePt t="6306" x="1725613" y="2101850"/>
          <p14:tracePt t="6364" x="1714500" y="2101850"/>
          <p14:tracePt t="6459" x="1714500" y="2114550"/>
          <p14:tracePt t="6627" x="1725613" y="2114550"/>
          <p14:tracePt t="6634" x="1738313" y="2114550"/>
          <p14:tracePt t="6641" x="1751013" y="2114550"/>
          <p14:tracePt t="6656" x="1776413" y="2114550"/>
          <p14:tracePt t="6667" x="1801813" y="2114550"/>
          <p14:tracePt t="6671" x="1825625" y="2114550"/>
          <p14:tracePt t="6678" x="1838325" y="2114550"/>
          <p14:tracePt t="6685" x="1851025" y="2114550"/>
          <p14:tracePt t="6693" x="1863725" y="2114550"/>
          <p14:tracePt t="6701" x="1876425" y="2114550"/>
          <p14:tracePt t="6707" x="1901825" y="2114550"/>
          <p14:tracePt t="6719" x="1901825" y="2127250"/>
          <p14:tracePt t="6723" x="1914525" y="2127250"/>
          <p14:tracePt t="6730" x="1938338" y="2127250"/>
          <p14:tracePt t="6745" x="1951038" y="2127250"/>
          <p14:tracePt t="6752" x="1963738" y="2127250"/>
          <p14:tracePt t="6759" x="1976438" y="2139950"/>
          <p14:tracePt t="6773" x="1989138" y="2139950"/>
          <p14:tracePt t="6788" x="2001838" y="2139950"/>
          <p14:tracePt t="6840" x="2014538" y="2139950"/>
          <p14:tracePt t="6862" x="2025650" y="2139950"/>
          <p14:tracePt t="6875" x="2038350" y="2139950"/>
          <p14:tracePt t="6896" x="2051050" y="2139950"/>
          <p14:tracePt t="6911" x="2063750" y="2139950"/>
          <p14:tracePt t="6918" x="2076450" y="2139950"/>
          <p14:tracePt t="6948" x="2089150" y="2139950"/>
          <p14:tracePt t="6970" x="2101850" y="2139950"/>
          <p14:tracePt t="6976" x="2114550" y="2139950"/>
          <p14:tracePt t="6983" x="2127250" y="2139950"/>
          <p14:tracePt t="6997" x="2151063" y="2139950"/>
          <p14:tracePt t="7005" x="2176463" y="2139950"/>
          <p14:tracePt t="7012" x="2189163" y="2139950"/>
          <p14:tracePt t="7021" x="2227263" y="2139950"/>
          <p14:tracePt t="7027" x="2238375" y="2139950"/>
          <p14:tracePt t="7042" x="2263775" y="2139950"/>
          <p14:tracePt t="7049" x="2276475" y="2139950"/>
          <p14:tracePt t="7057" x="2289175" y="2139950"/>
          <p14:tracePt t="7065" x="2301875" y="2139950"/>
          <p14:tracePt t="7071" x="2314575" y="2139950"/>
          <p14:tracePt t="7079" x="2327275" y="2139950"/>
          <p14:tracePt t="7094" x="2338388" y="2139950"/>
          <p14:tracePt t="7101" x="2351088" y="2139950"/>
          <p14:tracePt t="7109" x="2363788" y="2139950"/>
          <p14:tracePt t="7123" x="2376488" y="2139950"/>
          <p14:tracePt t="7139" x="2389188" y="2139950"/>
          <p14:tracePt t="7153" x="2401888" y="2139950"/>
          <p14:tracePt t="7161" x="2414588" y="2139950"/>
          <p14:tracePt t="7184" x="2427288" y="2139950"/>
          <p14:tracePt t="7264" x="2439988" y="2139950"/>
          <p14:tracePt t="7279" x="2439988" y="2152650"/>
          <p14:tracePt t="7308" x="2451100" y="2152650"/>
          <p14:tracePt t="7330" x="2463800" y="2152650"/>
          <p14:tracePt t="7351" x="2463800" y="2165350"/>
          <p14:tracePt t="7374" x="2476500" y="2165350"/>
          <p14:tracePt t="7410" x="2489200" y="2165350"/>
          <p14:tracePt t="7432" x="2489200" y="2178050"/>
          <p14:tracePt t="7484" x="2501900" y="2178050"/>
          <p14:tracePt t="7550" x="2514600" y="2178050"/>
          <p14:tracePt t="7652" x="2527300" y="2178050"/>
          <p14:tracePt t="7680" x="2540000" y="2178050"/>
          <p14:tracePt t="7696" x="2551113" y="2190750"/>
          <p14:tracePt t="7702" x="2576513" y="2214563"/>
          <p14:tracePt t="7712" x="2601913" y="2227263"/>
          <p14:tracePt t="7718" x="2640013" y="2265363"/>
          <p14:tracePt t="7724" x="2701925" y="2303463"/>
          <p14:tracePt t="7734" x="2727325" y="2339975"/>
          <p14:tracePt t="7739" x="2776538" y="2365375"/>
          <p14:tracePt t="7746" x="2814638" y="2390775"/>
          <p14:tracePt t="7753" x="2840038" y="2414588"/>
          <p14:tracePt t="7761" x="2876550" y="2439988"/>
          <p14:tracePt t="7767" x="2889250" y="2452688"/>
          <p14:tracePt t="7774" x="2914650" y="2465388"/>
          <p14:tracePt t="7784" x="2927350" y="2478088"/>
          <p14:tracePt t="7796" x="2940050" y="2478088"/>
          <p14:tracePt t="7803" x="2952750" y="2490788"/>
          <p14:tracePt t="7824" x="2963863" y="2490788"/>
          <p14:tracePt t="7888" x="2976563" y="2490788"/>
          <p14:tracePt t="7917" x="3001963" y="2490788"/>
          <p14:tracePt t="7932" x="3014663" y="2490788"/>
          <p14:tracePt t="7938" x="3040063" y="2490788"/>
          <p14:tracePt t="7945" x="3065463" y="2490788"/>
          <p14:tracePt t="7952" x="3089275" y="2490788"/>
          <p14:tracePt t="7960" x="3101975" y="2490788"/>
          <p14:tracePt t="7968" x="3127375" y="2490788"/>
          <p14:tracePt t="7987" x="3152775" y="2478088"/>
          <p14:tracePt t="8010" x="3165475" y="2478088"/>
          <p14:tracePt t="8019" x="3176588" y="2478088"/>
          <p14:tracePt t="8172" x="3189288" y="2465388"/>
          <p14:tracePt t="8193" x="3189288" y="2452688"/>
          <p14:tracePt t="8215" x="3201988" y="2452688"/>
          <p14:tracePt t="8251" x="3201988" y="2439988"/>
          <p14:tracePt t="8266" x="3214688" y="2439988"/>
          <p14:tracePt t="8302" x="3227388" y="2427288"/>
          <p14:tracePt t="8346" x="3227388" y="2414588"/>
          <p14:tracePt t="8413" x="3227388" y="2403475"/>
          <p14:tracePt t="8449" x="3227388" y="2390775"/>
          <p14:tracePt t="8486" x="3227388" y="2378075"/>
          <p14:tracePt t="8515" x="3214688" y="2365375"/>
          <p14:tracePt t="8538" x="3214688" y="2352675"/>
          <p14:tracePt t="8545" x="3201988" y="2339975"/>
          <p14:tracePt t="8553" x="3201988" y="2327275"/>
          <p14:tracePt t="8567" x="3176588" y="2303463"/>
          <p14:tracePt t="8574" x="3176588" y="2290763"/>
          <p14:tracePt t="8584" x="3152775" y="2265363"/>
          <p14:tracePt t="8590" x="3152775" y="2252663"/>
          <p14:tracePt t="8595" x="3140075" y="2252663"/>
          <p14:tracePt t="8604" x="3127375" y="2227263"/>
          <p14:tracePt t="8617" x="3114675" y="2214563"/>
          <p14:tracePt t="8634" x="3114675" y="2201863"/>
          <p14:tracePt t="8640" x="3101975" y="2201863"/>
          <p14:tracePt t="8655" x="3101975" y="2190750"/>
          <p14:tracePt t="8787" x="3101975" y="2178050"/>
          <p14:tracePt t="8811" x="3089275" y="2178050"/>
          <p14:tracePt t="8861" x="3076575" y="2178050"/>
          <p14:tracePt t="8883" x="3076575" y="2165350"/>
          <p14:tracePt t="8979" x="3089275" y="2165350"/>
          <p14:tracePt t="8986" x="3089275" y="2152650"/>
          <p14:tracePt t="9001" x="3114675" y="2152650"/>
          <p14:tracePt t="9008" x="3140075" y="2139950"/>
          <p14:tracePt t="9020" x="3176588" y="2139950"/>
          <p14:tracePt t="9024" x="3227388" y="2127250"/>
          <p14:tracePt t="9030" x="3265488" y="2127250"/>
          <p14:tracePt t="9038" x="3302000" y="2127250"/>
          <p14:tracePt t="9046" x="3340100" y="2127250"/>
          <p14:tracePt t="9054" x="3376613" y="2114550"/>
          <p14:tracePt t="9060" x="3402013" y="2114550"/>
          <p14:tracePt t="9067" x="3427413" y="2101850"/>
          <p14:tracePt t="9075" x="3452813" y="2101850"/>
          <p14:tracePt t="9084" x="3478213" y="2101850"/>
          <p14:tracePt t="9090" x="3502025" y="2101850"/>
          <p14:tracePt t="9100" x="3540125" y="2101850"/>
          <p14:tracePt t="9104" x="3565525" y="2089150"/>
          <p14:tracePt t="9111" x="3578225" y="2089150"/>
          <p14:tracePt t="9119" x="3589338" y="2089150"/>
          <p14:tracePt t="9126" x="3614738" y="2089150"/>
          <p14:tracePt t="9134" x="3627438" y="2089150"/>
          <p14:tracePt t="9141" x="3627438" y="2078038"/>
          <p14:tracePt t="9151" x="3640138" y="2078038"/>
          <p14:tracePt t="9155" x="3652838" y="2078038"/>
          <p14:tracePt t="9185" x="3665538" y="2078038"/>
          <p14:tracePt t="9347" x="3652838" y="2078038"/>
          <p14:tracePt t="9354" x="3640138" y="2078038"/>
          <p14:tracePt t="9369" x="3627438" y="2078038"/>
          <p14:tracePt t="9376" x="3578225" y="2089150"/>
          <p14:tracePt t="9385" x="3514725" y="2101850"/>
          <p14:tracePt t="9390" x="3440113" y="2114550"/>
          <p14:tracePt t="9401" x="3376613" y="2127250"/>
          <p14:tracePt t="9405" x="3289300" y="2127250"/>
          <p14:tracePt t="9413" x="3214688" y="2139950"/>
          <p14:tracePt t="9420" x="3165475" y="2139950"/>
          <p14:tracePt t="9429" x="3114675" y="2152650"/>
          <p14:tracePt t="9436" x="3065463" y="2152650"/>
          <p14:tracePt t="9443" x="3027363" y="2165350"/>
          <p14:tracePt t="9452" x="2989263" y="2165350"/>
          <p14:tracePt t="9457" x="2927350" y="2165350"/>
          <p14:tracePt t="9469" x="2889250" y="2178050"/>
          <p14:tracePt t="9473" x="2840038" y="2190750"/>
          <p14:tracePt t="9480" x="2801938" y="2201863"/>
          <p14:tracePt t="9486" x="2763838" y="2201863"/>
          <p14:tracePt t="9493" x="2701925" y="2214563"/>
          <p14:tracePt t="9502" x="2651125" y="2227263"/>
          <p14:tracePt t="9509" x="2601913" y="2239963"/>
          <p14:tracePt t="9518" x="2563813" y="2252663"/>
          <p14:tracePt t="9523" x="2527300" y="2252663"/>
          <p14:tracePt t="9530" x="2489200" y="2265363"/>
          <p14:tracePt t="9537" x="2451100" y="2265363"/>
          <p14:tracePt t="9544" x="2439988" y="2265363"/>
          <p14:tracePt t="9552" x="2414588" y="2278063"/>
          <p14:tracePt t="9560" x="2389188" y="2278063"/>
          <p14:tracePt t="9569" x="2376488" y="2278063"/>
          <p14:tracePt t="9574" x="2338388" y="2278063"/>
          <p14:tracePt t="9585" x="2327275" y="2278063"/>
          <p14:tracePt t="9590" x="2314575" y="2278063"/>
          <p14:tracePt t="9597" x="2301875" y="2278063"/>
          <p14:tracePt t="9604" x="2276475" y="2278063"/>
          <p14:tracePt t="9612" x="2263775" y="2290763"/>
          <p14:tracePt t="9619" x="2251075" y="2290763"/>
          <p14:tracePt t="9626" x="2227263" y="2290763"/>
          <p14:tracePt t="9635" x="2214563" y="2290763"/>
          <p14:tracePt t="9641" x="2201863" y="2303463"/>
          <p14:tracePt t="9652" x="2176463" y="2314575"/>
          <p14:tracePt t="9656" x="2163763" y="2314575"/>
          <p14:tracePt t="9664" x="2151063" y="2327275"/>
          <p14:tracePt t="9670" x="2114550" y="2339975"/>
          <p14:tracePt t="9678" x="2089150" y="2352675"/>
          <p14:tracePt t="9685" x="2051050" y="2378075"/>
          <p14:tracePt t="9693" x="2025650" y="2390775"/>
          <p14:tracePt t="9701" x="1963738" y="2414588"/>
          <p14:tracePt t="9707" x="1925638" y="2427288"/>
          <p14:tracePt t="9714" x="1889125" y="2465388"/>
          <p14:tracePt t="9719" x="1851025" y="2465388"/>
          <p14:tracePt t="9728" x="1814513" y="2478088"/>
          <p14:tracePt t="9734" x="1789113" y="2490788"/>
          <p14:tracePt t="9742" x="1751013" y="2503488"/>
          <p14:tracePt t="9751" x="1725613" y="2516188"/>
          <p14:tracePt t="9756" x="1714500" y="2527300"/>
          <p14:tracePt t="9763" x="1689100" y="2527300"/>
          <p14:tracePt t="9770" x="1651000" y="2540000"/>
          <p14:tracePt t="9777" x="1638300" y="2540000"/>
          <p14:tracePt t="9785" x="1612900" y="2565400"/>
          <p14:tracePt t="9792" x="1589088" y="2565400"/>
          <p14:tracePt t="9802" x="1576388" y="2565400"/>
          <p14:tracePt t="9805" x="1563688" y="2578100"/>
          <p14:tracePt t="9811" x="1538288" y="2578100"/>
          <p14:tracePt t="9819" x="1525588" y="2590800"/>
          <p14:tracePt t="9826" x="1512888" y="2590800"/>
          <p14:tracePt t="9835" x="1489075" y="2590800"/>
          <p14:tracePt t="9842" x="1476375" y="2603500"/>
          <p14:tracePt t="9856" x="1463675" y="2616200"/>
          <p14:tracePt t="9863" x="1450975" y="2616200"/>
          <p14:tracePt t="9872" x="1438275" y="2616200"/>
          <p14:tracePt t="9906" x="1425575" y="2616200"/>
          <p14:tracePt t="10265" x="1438275" y="2616200"/>
          <p14:tracePt t="10293" x="1450975" y="2616200"/>
          <p14:tracePt t="10315" x="1476375" y="2616200"/>
          <p14:tracePt t="10322" x="1489075" y="2616200"/>
          <p14:tracePt t="10331" x="1512888" y="2616200"/>
          <p14:tracePt t="10342" x="1601788" y="2616200"/>
          <p14:tracePt t="10352" x="1625600" y="2616200"/>
          <p14:tracePt t="10358" x="1663700" y="2616200"/>
          <p14:tracePt t="10365" x="1689100" y="2616200"/>
          <p14:tracePt t="10371" x="1725613" y="2616200"/>
          <p14:tracePt t="10379" x="1738313" y="2627313"/>
          <p14:tracePt t="10386" x="1763713" y="2627313"/>
          <p14:tracePt t="10392" x="1776413" y="2627313"/>
          <p14:tracePt t="10400" x="1801813" y="2627313"/>
          <p14:tracePt t="10405" x="1814513" y="2627313"/>
          <p14:tracePt t="10412" x="1825625" y="2627313"/>
          <p14:tracePt t="10419" x="1851025" y="2627313"/>
          <p14:tracePt t="10426" x="1863725" y="2627313"/>
          <p14:tracePt t="10432" x="1876425" y="2627313"/>
          <p14:tracePt t="10440" x="1889125" y="2627313"/>
          <p14:tracePt t="10454" x="1901825" y="2627313"/>
          <p14:tracePt t="10476" x="1914525" y="2627313"/>
          <p14:tracePt t="10527" x="1925638" y="2627313"/>
          <p14:tracePt t="10648" x="1938338" y="2627313"/>
          <p14:tracePt t="10720" x="1951038" y="2627313"/>
          <p14:tracePt t="10806" x="1963738" y="2627313"/>
          <p14:tracePt t="10877" x="1976438" y="2627313"/>
          <p14:tracePt t="10906" x="1989138" y="2627313"/>
          <p14:tracePt t="11005" x="2001838" y="2627313"/>
          <p14:tracePt t="11071" x="2001838" y="2616200"/>
          <p14:tracePt t="11128" x="2014538" y="2616200"/>
          <p14:tracePt t="11256" x="2014538" y="2603500"/>
          <p14:tracePt t="11305" x="2025650" y="2603500"/>
          <p14:tracePt t="11341" x="2038350" y="2603500"/>
          <p14:tracePt t="11376" x="2051050" y="2603500"/>
          <p14:tracePt t="11382" x="2063750" y="2590800"/>
          <p14:tracePt t="11390" x="2076450" y="2590800"/>
          <p14:tracePt t="11401" x="2089150" y="2590800"/>
          <p14:tracePt t="11404" x="2114550" y="2578100"/>
          <p14:tracePt t="11412" x="2127250" y="2552700"/>
          <p14:tracePt t="11420" x="2163763" y="2552700"/>
          <p14:tracePt t="11428" x="2189163" y="2540000"/>
          <p14:tracePt t="11434" x="2214563" y="2527300"/>
          <p14:tracePt t="11442" x="2227263" y="2527300"/>
          <p14:tracePt t="11451" x="2238375" y="2527300"/>
          <p14:tracePt t="11468" x="2251075" y="2516188"/>
          <p14:tracePt t="11472" x="2263775" y="2516188"/>
          <p14:tracePt t="11487" x="2276475" y="2516188"/>
          <p14:tracePt t="11509" x="2289175" y="2516188"/>
          <p14:tracePt t="11531" x="2301875" y="2516188"/>
          <p14:tracePt t="11546" x="2314575" y="2516188"/>
          <p14:tracePt t="11567" x="2327275" y="2516188"/>
          <p14:tracePt t="11576" x="2338388" y="2503488"/>
          <p14:tracePt t="11584" x="2351088" y="2503488"/>
          <p14:tracePt t="11590" x="2363788" y="2503488"/>
          <p14:tracePt t="11601" x="2376488" y="2503488"/>
          <p14:tracePt t="11604" x="2401888" y="2503488"/>
          <p14:tracePt t="11612" x="2414588" y="2503488"/>
          <p14:tracePt t="11626" x="2439988" y="2490788"/>
          <p14:tracePt t="11634" x="2451100" y="2490788"/>
          <p14:tracePt t="11651" x="2476500" y="2490788"/>
          <p14:tracePt t="11664" x="2489200" y="2490788"/>
          <p14:tracePt t="11671" x="2501900" y="2490788"/>
          <p14:tracePt t="11678" x="2514600" y="2490788"/>
          <p14:tracePt t="11685" x="2527300" y="2490788"/>
          <p14:tracePt t="11701" x="2551113" y="2490788"/>
          <p14:tracePt t="11718" x="2563813" y="2490788"/>
          <p14:tracePt t="11721" x="2576513" y="2490788"/>
          <p14:tracePt t="11729" x="2589213" y="2490788"/>
          <p14:tracePt t="11736" x="2601913" y="2490788"/>
          <p14:tracePt t="11751" x="2627313" y="2490788"/>
          <p14:tracePt t="11767" x="2640013" y="2490788"/>
          <p14:tracePt t="11773" x="2651125" y="2490788"/>
          <p14:tracePt t="11780" x="2663825" y="2490788"/>
          <p14:tracePt t="11787" x="2676525" y="2490788"/>
          <p14:tracePt t="11801" x="2689225" y="2490788"/>
          <p14:tracePt t="11809" x="2714625" y="2490788"/>
          <p14:tracePt t="11824" x="2740025" y="2490788"/>
          <p14:tracePt t="11834" x="2763838" y="2490788"/>
          <p14:tracePt t="11838" x="2776538" y="2490788"/>
          <p14:tracePt t="11845" x="2801938" y="2490788"/>
          <p14:tracePt t="11852" x="2827338" y="2490788"/>
          <p14:tracePt t="11859" x="2863850" y="2490788"/>
          <p14:tracePt t="11868" x="2889250" y="2490788"/>
          <p14:tracePt t="11874" x="2927350" y="2490788"/>
          <p14:tracePt t="11884" x="2952750" y="2490788"/>
          <p14:tracePt t="11889" x="2976563" y="2490788"/>
          <p14:tracePt t="11896" x="3001963" y="2490788"/>
          <p14:tracePt t="11902" x="3014663" y="2490788"/>
          <p14:tracePt t="11910" x="3052763" y="2490788"/>
          <p14:tracePt t="11917" x="3065463" y="2490788"/>
          <p14:tracePt t="11925" x="3076575" y="2490788"/>
          <p14:tracePt t="11934" x="3089275" y="2490788"/>
          <p14:tracePt t="11941" x="3101975" y="2490788"/>
          <p14:tracePt t="11951" x="3114675" y="2490788"/>
          <p14:tracePt t="11961" x="3127375" y="2490788"/>
          <p14:tracePt t="11976" x="3140075" y="2490788"/>
          <p14:tracePt t="11990" x="3152775" y="2490788"/>
          <p14:tracePt t="11998" x="3165475" y="2503488"/>
          <p14:tracePt t="12019" x="3176588" y="2503488"/>
          <p14:tracePt t="12034" x="3189288" y="2516188"/>
          <p14:tracePt t="12039" x="3201988" y="2516188"/>
          <p14:tracePt t="12054" x="3214688" y="2516188"/>
          <p14:tracePt t="12060" x="3227388" y="2516188"/>
          <p14:tracePt t="12075" x="3252788" y="2516188"/>
          <p14:tracePt t="12085" x="3265488" y="2516188"/>
          <p14:tracePt t="12088" x="3276600" y="2527300"/>
          <p14:tracePt t="12095" x="3289300" y="2527300"/>
          <p14:tracePt t="12110" x="3314700" y="2527300"/>
          <p14:tracePt t="12118" x="3327400" y="2527300"/>
          <p14:tracePt t="12124" x="3340100" y="2527300"/>
          <p14:tracePt t="12138" x="3352800" y="2527300"/>
          <p14:tracePt t="12145" x="3365500" y="2527300"/>
          <p14:tracePt t="12151" x="3376613" y="2527300"/>
          <p14:tracePt t="12159" x="3389313" y="2527300"/>
          <p14:tracePt t="12173" x="3402013" y="2527300"/>
          <p14:tracePt t="12181" x="3427413" y="2527300"/>
          <p14:tracePt t="12194" x="3440113" y="2527300"/>
          <p14:tracePt t="12215" x="3452813" y="2527300"/>
          <p14:tracePt t="12228" x="3465513" y="2527300"/>
          <p14:tracePt t="12249" x="3465513" y="2540000"/>
          <p14:tracePt t="12292" x="3452813" y="2540000"/>
          <p14:tracePt t="12320" x="3440113" y="2540000"/>
          <p14:tracePt t="12342" x="3414713" y="2552700"/>
          <p14:tracePt t="12349" x="3402013" y="2552700"/>
          <p14:tracePt t="12355" x="3376613" y="2552700"/>
          <p14:tracePt t="12362" x="3340100" y="2565400"/>
          <p14:tracePt t="12369" x="3314700" y="2578100"/>
          <p14:tracePt t="12376" x="3289300" y="2578100"/>
          <p14:tracePt t="12384" x="3265488" y="2590800"/>
          <p14:tracePt t="12390" x="3227388" y="2590800"/>
          <p14:tracePt t="12400" x="3189288" y="2590800"/>
          <p14:tracePt t="12405" x="3165475" y="2603500"/>
          <p14:tracePt t="12412" x="3127375" y="2616200"/>
          <p14:tracePt t="12419" x="3076575" y="2616200"/>
          <p14:tracePt t="12426" x="3040063" y="2616200"/>
          <p14:tracePt t="12435" x="2989263" y="2627313"/>
          <p14:tracePt t="12440" x="2940050" y="2627313"/>
          <p14:tracePt t="12450" x="2901950" y="2627313"/>
          <p14:tracePt t="12454" x="2863850" y="2640013"/>
          <p14:tracePt t="12461" x="2801938" y="2640013"/>
          <p14:tracePt t="12469" x="2752725" y="2640013"/>
          <p14:tracePt t="12476" x="2714625" y="2652713"/>
          <p14:tracePt t="12484" x="2676525" y="2665413"/>
          <p14:tracePt t="12490" x="2640013" y="2665413"/>
          <p14:tracePt t="12500" x="2601913" y="2665413"/>
          <p14:tracePt t="12505" x="2563813" y="2678113"/>
          <p14:tracePt t="12512" x="2540000" y="2678113"/>
          <p14:tracePt t="12519" x="2501900" y="2690813"/>
          <p14:tracePt t="12527" x="2476500" y="2690813"/>
          <p14:tracePt t="12534" x="2451100" y="2690813"/>
          <p14:tracePt t="12541" x="2427288" y="2690813"/>
          <p14:tracePt t="12550" x="2401888" y="2703513"/>
          <p14:tracePt t="12556" x="2389188" y="2703513"/>
          <p14:tracePt t="12563" x="2376488" y="2703513"/>
          <p14:tracePt t="12571" x="2351088" y="2716213"/>
          <p14:tracePt t="12578" x="2338388" y="2716213"/>
          <p14:tracePt t="12584" x="2314575" y="2716213"/>
          <p14:tracePt t="12591" x="2301875" y="2716213"/>
          <p14:tracePt t="12601" x="2276475" y="2728913"/>
          <p14:tracePt t="12605" x="2238375" y="2728913"/>
          <p14:tracePt t="12614" x="2214563" y="2740025"/>
          <p14:tracePt t="12621" x="2176463" y="2752725"/>
          <p14:tracePt t="12627" x="2151063" y="2752725"/>
          <p14:tracePt t="12634" x="2114550" y="2765425"/>
          <p14:tracePt t="12641" x="2089150" y="2765425"/>
          <p14:tracePt t="12651" x="2076450" y="2778125"/>
          <p14:tracePt t="12655" x="2051050" y="2778125"/>
          <p14:tracePt t="12663" x="2025650" y="2790825"/>
          <p14:tracePt t="12671" x="2001838" y="2803525"/>
          <p14:tracePt t="12677" x="1989138" y="2803525"/>
          <p14:tracePt t="12684" x="1963738" y="2816225"/>
          <p14:tracePt t="12691" x="1951038" y="2816225"/>
          <p14:tracePt t="12701" x="1938338" y="2828925"/>
          <p14:tracePt t="12706" x="1914525" y="2828925"/>
          <p14:tracePt t="12720" x="1901825" y="2828925"/>
          <p14:tracePt t="12727" x="1901825" y="2840038"/>
          <p14:tracePt t="12734" x="1889125" y="2852738"/>
          <p14:tracePt t="13191" x="1901825" y="2852738"/>
          <p14:tracePt t="13204" x="1925638" y="2852738"/>
          <p14:tracePt t="13212" x="1951038" y="2852738"/>
          <p14:tracePt t="13219" x="1976438" y="2852738"/>
          <p14:tracePt t="13225" x="2001838" y="2852738"/>
          <p14:tracePt t="13234" x="2025650" y="2852738"/>
          <p14:tracePt t="13240" x="2051050" y="2852738"/>
          <p14:tracePt t="13250" x="2063750" y="2852738"/>
          <p14:tracePt t="13255" x="2076450" y="2865438"/>
          <p14:tracePt t="13262" x="2089150" y="2865438"/>
          <p14:tracePt t="13276" x="2101850" y="2865438"/>
          <p14:tracePt t="13284" x="2114550" y="2865438"/>
          <p14:tracePt t="13292" x="2114550" y="2878138"/>
          <p14:tracePt t="13305" x="2127250" y="2878138"/>
          <p14:tracePt t="13384" x="2138363" y="2878138"/>
          <p14:tracePt t="13440" x="2151063" y="2878138"/>
          <p14:tracePt t="13504" x="2163763" y="2878138"/>
          <p14:tracePt t="13532" x="2176463" y="2878138"/>
          <p14:tracePt t="13581" x="2189163" y="2878138"/>
          <p14:tracePt t="13624" x="2201863" y="2878138"/>
          <p14:tracePt t="13645" x="2227263" y="2878138"/>
          <p14:tracePt t="13652" x="2238375" y="2878138"/>
          <p14:tracePt t="13660" x="2251075" y="2878138"/>
          <p14:tracePt t="13667" x="2276475" y="2878138"/>
          <p14:tracePt t="13674" x="2314575" y="2878138"/>
          <p14:tracePt t="13686" x="2338388" y="2878138"/>
          <p14:tracePt t="13689" x="2351088" y="2878138"/>
          <p14:tracePt t="13696" x="2363788" y="2878138"/>
          <p14:tracePt t="13704" x="2389188" y="2878138"/>
          <p14:tracePt t="13710" x="2401888" y="2878138"/>
          <p14:tracePt t="13723" x="2414588" y="2878138"/>
          <p14:tracePt t="13731" x="2427288" y="2878138"/>
          <p14:tracePt t="13760" x="2439988" y="2878138"/>
          <p14:tracePt t="13773" x="2439988" y="2865438"/>
          <p14:tracePt t="13787" x="2451100" y="2865438"/>
          <p14:tracePt t="13808" x="2463800" y="2865438"/>
          <p14:tracePt t="13815" x="2476500" y="2865438"/>
          <p14:tracePt t="13830" x="2489200" y="2865438"/>
          <p14:tracePt t="13838" x="2501900" y="2865438"/>
          <p14:tracePt t="13843" x="2527300" y="2865438"/>
          <p14:tracePt t="13851" x="2540000" y="2852738"/>
          <p14:tracePt t="13858" x="2563813" y="2852738"/>
          <p14:tracePt t="13866" x="2589213" y="2840038"/>
          <p14:tracePt t="13872" x="2601913" y="2840038"/>
          <p14:tracePt t="13879" x="2614613" y="2840038"/>
          <p14:tracePt t="13886" x="2651125" y="2840038"/>
          <p14:tracePt t="13894" x="2663825" y="2828925"/>
          <p14:tracePt t="13900" x="2689225" y="2828925"/>
          <p14:tracePt t="13907" x="2701925" y="2828925"/>
          <p14:tracePt t="13916" x="2727325" y="2816225"/>
          <p14:tracePt t="13922" x="2752725" y="2816225"/>
          <p14:tracePt t="13929" x="2763838" y="2816225"/>
          <p14:tracePt t="13936" x="2789238" y="2816225"/>
          <p14:tracePt t="13943" x="2814638" y="2816225"/>
          <p14:tracePt t="13950" x="2827338" y="2803525"/>
          <p14:tracePt t="13957" x="2840038" y="2803525"/>
          <p14:tracePt t="13966" x="2863850" y="2790825"/>
          <p14:tracePt t="13973" x="2876550" y="2790825"/>
          <p14:tracePt t="13980" x="2889250" y="2790825"/>
          <p14:tracePt t="13987" x="2901950" y="2790825"/>
          <p14:tracePt t="13996" x="2914650" y="2790825"/>
          <p14:tracePt t="14004" x="2927350" y="2790825"/>
          <p14:tracePt t="14009" x="2940050" y="2778125"/>
          <p14:tracePt t="14018" x="2952750" y="2778125"/>
          <p14:tracePt t="14022" x="2963863" y="2778125"/>
          <p14:tracePt t="14029" x="2976563" y="2765425"/>
          <p14:tracePt t="14037" x="2989263" y="2765425"/>
          <p14:tracePt t="14045" x="3001963" y="2765425"/>
          <p14:tracePt t="14052" x="3014663" y="2765425"/>
          <p14:tracePt t="14058" x="3027363" y="2765425"/>
          <p14:tracePt t="14068" x="3040063" y="2752725"/>
          <p14:tracePt t="14072" x="3052763" y="2752725"/>
          <p14:tracePt t="14080" x="3065463" y="2752725"/>
          <p14:tracePt t="14093" x="3089275" y="2740025"/>
          <p14:tracePt t="14101" x="3114675" y="2740025"/>
          <p14:tracePt t="14108" x="3127375" y="2740025"/>
          <p14:tracePt t="14118" x="3140075" y="2740025"/>
          <p14:tracePt t="14122" x="3165475" y="2740025"/>
          <p14:tracePt t="14130" x="3189288" y="2740025"/>
          <p14:tracePt t="14137" x="3201988" y="2740025"/>
          <p14:tracePt t="14144" x="3227388" y="2740025"/>
          <p14:tracePt t="14152" x="3240088" y="2740025"/>
          <p14:tracePt t="14170" x="3276600" y="2740025"/>
          <p14:tracePt t="14172" x="3289300" y="2740025"/>
          <p14:tracePt t="14180" x="3302000" y="2740025"/>
          <p14:tracePt t="14194" x="3314700" y="2740025"/>
          <p14:tracePt t="14216" x="3327400" y="2740025"/>
          <p14:tracePt t="14222" x="3340100" y="2740025"/>
          <p14:tracePt t="14237" x="3365500" y="2740025"/>
          <p14:tracePt t="14252" x="3376613" y="2740025"/>
          <p14:tracePt t="14259" x="3402013" y="2740025"/>
          <p14:tracePt t="14273" x="3414713" y="2740025"/>
          <p14:tracePt t="14288" x="3440113" y="2740025"/>
          <p14:tracePt t="14310" x="3452813" y="2740025"/>
          <p14:tracePt t="14331" x="3465513" y="2740025"/>
          <p14:tracePt t="14674" x="3452813" y="2740025"/>
          <p14:tracePt t="14689" x="3440113" y="2740025"/>
          <p14:tracePt t="14695" x="3427413" y="2752725"/>
          <p14:tracePt t="14702" x="3414713" y="2752725"/>
          <p14:tracePt t="14710" x="3389313" y="2752725"/>
          <p14:tracePt t="14717" x="3365500" y="2765425"/>
          <p14:tracePt t="14723" x="3327400" y="2778125"/>
          <p14:tracePt t="14733" x="3302000" y="2778125"/>
          <p14:tracePt t="14738" x="3276600" y="2790825"/>
          <p14:tracePt t="14745" x="3252788" y="2790825"/>
          <p14:tracePt t="14752" x="3227388" y="2790825"/>
          <p14:tracePt t="14759" x="3189288" y="2803525"/>
          <p14:tracePt t="14767" x="3165475" y="2803525"/>
          <p14:tracePt t="14774" x="3152775" y="2816225"/>
          <p14:tracePt t="14781" x="3127375" y="2816225"/>
          <p14:tracePt t="14787" x="3101975" y="2816225"/>
          <p14:tracePt t="14794" x="3065463" y="2816225"/>
          <p14:tracePt t="14802" x="3052763" y="2828925"/>
          <p14:tracePt t="14809" x="3040063" y="2840038"/>
          <p14:tracePt t="14817" x="3014663" y="2840038"/>
          <p14:tracePt t="14824" x="3001963" y="2852738"/>
          <p14:tracePt t="14833" x="2989263" y="2865438"/>
          <p14:tracePt t="14838" x="2963863" y="2865438"/>
          <p14:tracePt t="14846" x="2952750" y="2878138"/>
          <p14:tracePt t="14853" x="2927350" y="2890838"/>
          <p14:tracePt t="14860" x="2889250" y="2903538"/>
          <p14:tracePt t="14868" x="2863850" y="2928938"/>
          <p14:tracePt t="14875" x="2840038" y="2941638"/>
          <p14:tracePt t="14884" x="2814638" y="2952750"/>
          <p14:tracePt t="14889" x="2789238" y="2978150"/>
          <p14:tracePt t="14897" x="2740025" y="2990850"/>
          <p14:tracePt t="14904" x="2689225" y="3016250"/>
          <p14:tracePt t="14911" x="2651125" y="3041650"/>
          <p14:tracePt t="14919" x="2614613" y="3054350"/>
          <p14:tracePt t="14927" x="2589213" y="3065463"/>
          <p14:tracePt t="14934" x="2563813" y="3078163"/>
          <p14:tracePt t="14941" x="2540000" y="3090863"/>
          <p14:tracePt t="14950" x="2501900" y="3103563"/>
          <p14:tracePt t="14956" x="2476500" y="3116263"/>
          <p14:tracePt t="14963" x="2451100" y="3116263"/>
          <p14:tracePt t="14971" x="2439988" y="3128963"/>
          <p14:tracePt t="14978" x="2401888" y="3141663"/>
          <p14:tracePt t="14985" x="2389188" y="3154363"/>
          <p14:tracePt t="14992" x="2363788" y="3165475"/>
          <p14:tracePt t="15002" x="2338388" y="3178175"/>
          <p14:tracePt t="15008" x="2301875" y="3178175"/>
          <p14:tracePt t="15016" x="2289175" y="3190875"/>
          <p14:tracePt t="15034" x="2238375" y="3216275"/>
          <p14:tracePt t="15037" x="2214563" y="3216275"/>
          <p14:tracePt t="15043" x="2176463" y="3228975"/>
          <p14:tracePt t="15052" x="2138363" y="3228975"/>
          <p14:tracePt t="15058" x="2114550" y="3228975"/>
          <p14:tracePt t="15068" x="2076450" y="3241675"/>
          <p14:tracePt t="15073" x="2051050" y="3241675"/>
          <p14:tracePt t="15080" x="2038350" y="3254375"/>
          <p14:tracePt t="15087" x="2001838" y="3254375"/>
          <p14:tracePt t="15095" x="1976438" y="3254375"/>
          <p14:tracePt t="15102" x="1951038" y="3267075"/>
          <p14:tracePt t="15109" x="1925638" y="3278188"/>
          <p14:tracePt t="15117" x="1901825" y="3278188"/>
          <p14:tracePt t="15124" x="1863725" y="3290888"/>
          <p14:tracePt t="15134" x="1838325" y="3290888"/>
          <p14:tracePt t="15138" x="1801813" y="3316288"/>
          <p14:tracePt t="15145" x="1776413" y="3316288"/>
          <p14:tracePt t="15153" x="1751013" y="3316288"/>
          <p14:tracePt t="15160" x="1714500" y="3341688"/>
          <p14:tracePt t="15168" x="1689100" y="3341688"/>
          <p14:tracePt t="15175" x="1663700" y="3354388"/>
          <p14:tracePt t="15184" x="1638300" y="3354388"/>
          <p14:tracePt t="15190" x="1625600" y="3367088"/>
          <p14:tracePt t="15201" x="1589088" y="3378200"/>
          <p14:tracePt t="15204" x="1576388" y="3378200"/>
          <p14:tracePt t="15213" x="1550988" y="3378200"/>
          <p14:tracePt t="15220" x="1538288" y="3390900"/>
          <p14:tracePt t="15228" x="1512888" y="3403600"/>
          <p14:tracePt t="15235" x="1501775" y="3403600"/>
          <p14:tracePt t="15242" x="1489075" y="3416300"/>
          <p14:tracePt t="15250" x="1463675" y="3416300"/>
          <p14:tracePt t="15256" x="1450975" y="3416300"/>
          <p14:tracePt t="15263" x="1438275" y="3416300"/>
          <p14:tracePt t="15271" x="1412875" y="3416300"/>
          <p14:tracePt t="15286" x="1401763" y="3416300"/>
          <p14:tracePt t="15293" x="1376363" y="3416300"/>
          <p14:tracePt t="15308" x="1363663" y="3416300"/>
          <p14:tracePt t="15323" x="1350963" y="3416300"/>
          <p14:tracePt t="15330" x="1338263" y="3416300"/>
          <p14:tracePt t="15337" x="1325563" y="3403600"/>
          <p14:tracePt t="15345" x="1312863" y="3403600"/>
          <p14:tracePt t="15361" x="1300163" y="3403600"/>
          <p14:tracePt t="15368" x="1289050" y="3403600"/>
          <p14:tracePt t="15376" x="1289050" y="3390900"/>
          <p14:tracePt t="15383" x="1276350" y="3390900"/>
          <p14:tracePt t="15404" x="1263650" y="3390900"/>
          <p14:tracePt t="15478" x="1263650" y="3378200"/>
          <p14:tracePt t="15529" x="1276350" y="3378200"/>
          <p14:tracePt t="15580" x="1289050" y="3367088"/>
          <p14:tracePt t="15595" x="1300163" y="3367088"/>
          <p14:tracePt t="15609" x="1312863" y="3367088"/>
          <p14:tracePt t="15617" x="1325563" y="3354388"/>
          <p14:tracePt t="15624" x="1338263" y="3354388"/>
          <p14:tracePt t="15631" x="1363663" y="3354388"/>
          <p14:tracePt t="15638" x="1412875" y="3341688"/>
          <p14:tracePt t="15645" x="1438275" y="3328988"/>
          <p14:tracePt t="15653" x="1463675" y="3316288"/>
          <p14:tracePt t="15660" x="1476375" y="3316288"/>
          <p14:tracePt t="15668" x="1501775" y="3316288"/>
          <p14:tracePt t="15675" x="1512888" y="3316288"/>
          <p14:tracePt t="15684" x="1525588" y="3316288"/>
          <p14:tracePt t="15691" x="1550988" y="3303588"/>
          <p14:tracePt t="15698" x="1563688" y="3303588"/>
          <p14:tracePt t="15705" x="1576388" y="3290888"/>
          <p14:tracePt t="15712" x="1589088" y="3290888"/>
          <p14:tracePt t="15720" x="1601788" y="3290888"/>
          <p14:tracePt t="15727" x="1612900" y="3290888"/>
          <p14:tracePt t="15735" x="1625600" y="3290888"/>
          <p14:tracePt t="15750" x="1638300" y="3290888"/>
          <p14:tracePt t="15767" x="1651000" y="3290888"/>
          <p14:tracePt t="15786" x="1663700" y="3290888"/>
          <p14:tracePt t="15816" x="1676400" y="3290888"/>
          <p14:tracePt t="15936" x="1689100" y="3290888"/>
          <p14:tracePt t="15987" x="1701800" y="3290888"/>
          <p14:tracePt t="15993" x="1714500" y="3290888"/>
          <p14:tracePt t="16001" x="1725613" y="3290888"/>
          <p14:tracePt t="16009" x="1751013" y="3290888"/>
          <p14:tracePt t="16018" x="1776413" y="3278188"/>
          <p14:tracePt t="16033" x="1876425" y="3278188"/>
          <p14:tracePt t="16038" x="1914525" y="3278188"/>
          <p14:tracePt t="16045" x="1963738" y="3267075"/>
          <p14:tracePt t="16053" x="1989138" y="3267075"/>
          <p14:tracePt t="16062" x="2025650" y="3267075"/>
          <p14:tracePt t="16068" x="2051050" y="3267075"/>
          <p14:tracePt t="16075" x="2063750" y="3267075"/>
          <p14:tracePt t="16085" x="2089150" y="3267075"/>
          <p14:tracePt t="16089" x="2101850" y="3267075"/>
          <p14:tracePt t="16103" x="2127250" y="3267075"/>
          <p14:tracePt t="16119" x="2138363" y="3267075"/>
          <p14:tracePt t="16140" x="2151063" y="3267075"/>
          <p14:tracePt t="16185" x="2163763" y="3267075"/>
          <p14:tracePt t="16193" x="2176463" y="3267075"/>
          <p14:tracePt t="16230" x="2189163" y="3267075"/>
          <p14:tracePt t="16236" x="2214563" y="3254375"/>
          <p14:tracePt t="16244" x="2214563" y="3241675"/>
          <p14:tracePt t="16251" x="2227263" y="3241675"/>
          <p14:tracePt t="16259" x="2238375" y="3241675"/>
          <p14:tracePt t="16268" x="2263775" y="3241675"/>
          <p14:tracePt t="16274" x="2289175" y="3228975"/>
          <p14:tracePt t="16282" x="2314575" y="3228975"/>
          <p14:tracePt t="16287" x="2327275" y="3216275"/>
          <p14:tracePt t="16296" x="2351088" y="3216275"/>
          <p14:tracePt t="16303" x="2376488" y="3203575"/>
          <p14:tracePt t="16310" x="2401888" y="3190875"/>
          <p14:tracePt t="16318" x="2427288" y="3178175"/>
          <p14:tracePt t="16324" x="2451100" y="3178175"/>
          <p14:tracePt t="16334" x="2476500" y="3178175"/>
          <p14:tracePt t="16340" x="2514600" y="3165475"/>
          <p14:tracePt t="16347" x="2540000" y="3141663"/>
          <p14:tracePt t="16354" x="2551113" y="3141663"/>
          <p14:tracePt t="16361" x="2563813" y="3141663"/>
          <p14:tracePt t="16368" x="2589213" y="3141663"/>
          <p14:tracePt t="16377" x="2589213" y="3128963"/>
          <p14:tracePt t="16384" x="2614613" y="3128963"/>
          <p14:tracePt t="16401" x="2627313" y="3128963"/>
          <p14:tracePt t="16405" x="2627313" y="3116263"/>
          <p14:tracePt t="16413" x="2640013" y="3116263"/>
          <p14:tracePt t="16427" x="2640013" y="3103563"/>
          <p14:tracePt t="16434" x="2651125" y="3103563"/>
          <p14:tracePt t="16456" x="2663825" y="3103563"/>
          <p14:tracePt t="16467" x="2676525" y="3103563"/>
          <p14:tracePt t="16478" x="2689225" y="3103563"/>
          <p14:tracePt t="16485" x="2701925" y="3103563"/>
          <p14:tracePt t="16492" x="2714625" y="3103563"/>
          <p14:tracePt t="16501" x="2727325" y="3090863"/>
          <p14:tracePt t="16507" x="2740025" y="3090863"/>
          <p14:tracePt t="16518" x="2752725" y="3090863"/>
          <p14:tracePt t="16522" x="2763838" y="3090863"/>
          <p14:tracePt t="16529" x="2776538" y="3090863"/>
          <p14:tracePt t="16537" x="2789238" y="3090863"/>
          <p14:tracePt t="16544" x="2801938" y="3090863"/>
          <p14:tracePt t="16551" x="2814638" y="3090863"/>
          <p14:tracePt t="16559" x="2840038" y="3090863"/>
          <p14:tracePt t="16568" x="2852738" y="3078163"/>
          <p14:tracePt t="16580" x="2863850" y="3078163"/>
          <p14:tracePt t="16588" x="2876550" y="3078163"/>
          <p14:tracePt t="16595" x="2889250" y="3078163"/>
          <p14:tracePt t="16602" x="2901950" y="3065463"/>
          <p14:tracePt t="16610" x="2914650" y="3065463"/>
          <p14:tracePt t="16618" x="2927350" y="3065463"/>
          <p14:tracePt t="16625" x="2940050" y="3065463"/>
          <p14:tracePt t="16634" x="2952750" y="3065463"/>
          <p14:tracePt t="16639" x="2976563" y="3065463"/>
          <p14:tracePt t="16653" x="3001963" y="3065463"/>
          <p14:tracePt t="16661" x="3027363" y="3065463"/>
          <p14:tracePt t="16669" x="3040063" y="3065463"/>
          <p14:tracePt t="16676" x="3065463" y="3065463"/>
          <p14:tracePt t="16684" x="3089275" y="3065463"/>
          <p14:tracePt t="16691" x="3114675" y="3065463"/>
          <p14:tracePt t="16701" x="3140075" y="3065463"/>
          <p14:tracePt t="16705" x="3165475" y="3065463"/>
          <p14:tracePt t="16713" x="3189288" y="3065463"/>
          <p14:tracePt t="16720" x="3214688" y="3065463"/>
          <p14:tracePt t="16727" x="3227388" y="3065463"/>
          <p14:tracePt t="16734" x="3252788" y="3065463"/>
          <p14:tracePt t="16742" x="3276600" y="3065463"/>
          <p14:tracePt t="16751" x="3289300" y="3065463"/>
          <p14:tracePt t="16756" x="3302000" y="3065463"/>
          <p14:tracePt t="16768" x="3327400" y="3065463"/>
          <p14:tracePt t="16779" x="3340100" y="3065463"/>
          <p14:tracePt t="16786" x="3352800" y="3065463"/>
          <p14:tracePt t="16794" x="3365500" y="3065463"/>
          <p14:tracePt t="16816" x="3376613" y="3078163"/>
          <p14:tracePt t="16867" x="3389313" y="3078163"/>
          <p14:tracePt t="16948" x="3389313" y="3090863"/>
          <p14:tracePt t="16999" x="3402013" y="3090863"/>
          <p14:tracePt t="17071" x="3402013" y="3103563"/>
          <p14:tracePt t="17146" x="3402013" y="3116263"/>
          <p14:tracePt t="17167" x="3402013" y="3128963"/>
          <p14:tracePt t="17212" x="3376613" y="3141663"/>
          <p14:tracePt t="17220" x="3352800" y="3154363"/>
          <p14:tracePt t="17227" x="3289300" y="3178175"/>
          <p14:tracePt t="17235" x="3201988" y="3216275"/>
          <p14:tracePt t="17241" x="3152775" y="3254375"/>
          <p14:tracePt t="17251" x="3089275" y="3267075"/>
          <p14:tracePt t="17257" x="3027363" y="3278188"/>
          <p14:tracePt t="17263" x="2963863" y="3303588"/>
          <p14:tracePt t="17271" x="2927350" y="3328988"/>
          <p14:tracePt t="17279" x="2889250" y="3341688"/>
          <p14:tracePt t="17285" x="2852738" y="3341688"/>
          <p14:tracePt t="17294" x="2814638" y="3367088"/>
          <p14:tracePt t="17301" x="2776538" y="3378200"/>
          <p14:tracePt t="17308" x="2752725" y="3378200"/>
          <p14:tracePt t="17318" x="2714625" y="3390900"/>
          <p14:tracePt t="17322" x="2689225" y="3403600"/>
          <p14:tracePt t="17330" x="2651125" y="3416300"/>
          <p14:tracePt t="17336" x="2614613" y="3429000"/>
          <p14:tracePt t="17344" x="2576513" y="3441700"/>
          <p14:tracePt t="17352" x="2540000" y="3454400"/>
          <p14:tracePt t="17360" x="2514600" y="3467100"/>
          <p14:tracePt t="17367" x="2476500" y="3479800"/>
          <p14:tracePt t="17375" x="2439988" y="3490913"/>
          <p14:tracePt t="17385" x="2414588" y="3490913"/>
          <p14:tracePt t="17389" x="2389188" y="3503613"/>
          <p14:tracePt t="17398" x="2351088" y="3503613"/>
          <p14:tracePt t="17404" x="2314575" y="3516313"/>
          <p14:tracePt t="17412" x="2289175" y="3529013"/>
          <p14:tracePt t="17419" x="2251075" y="3541713"/>
          <p14:tracePt t="17426" x="2227263" y="3541713"/>
          <p14:tracePt t="17434" x="2201863" y="3567113"/>
          <p14:tracePt t="17441" x="2163763" y="3579813"/>
          <p14:tracePt t="17450" x="2151063" y="3590925"/>
          <p14:tracePt t="17455" x="2127250" y="3590925"/>
          <p14:tracePt t="17462" x="2101850" y="3603625"/>
          <p14:tracePt t="17471" x="2076450" y="3603625"/>
          <p14:tracePt t="17478" x="2063750" y="3616325"/>
          <p14:tracePt t="17485" x="2038350" y="3641725"/>
          <p14:tracePt t="17492" x="2014538" y="3641725"/>
          <p14:tracePt t="17499" x="1989138" y="3654425"/>
          <p14:tracePt t="17507" x="1976438" y="3667125"/>
          <p14:tracePt t="17516" x="1951038" y="3667125"/>
          <p14:tracePt t="17522" x="1925638" y="3679825"/>
          <p14:tracePt t="17529" x="1901825" y="3692525"/>
          <p14:tracePt t="17536" x="1876425" y="3703638"/>
          <p14:tracePt t="17544" x="1838325" y="3716338"/>
          <p14:tracePt t="17552" x="1801813" y="3729038"/>
          <p14:tracePt t="17559" x="1751013" y="3741738"/>
          <p14:tracePt t="17566" x="1725613" y="3754438"/>
          <p14:tracePt t="17574" x="1689100" y="3767138"/>
          <p14:tracePt t="17582" x="1651000" y="3767138"/>
          <p14:tracePt t="17589" x="1625600" y="3779838"/>
          <p14:tracePt t="17596" x="1589088" y="3779838"/>
          <p14:tracePt t="17604" x="1563688" y="3792538"/>
          <p14:tracePt t="17610" x="1525588" y="3803650"/>
          <p14:tracePt t="17617" x="1501775" y="3803650"/>
          <p14:tracePt t="17625" x="1489075" y="3816350"/>
          <p14:tracePt t="17632" x="1476375" y="3816350"/>
          <p14:tracePt t="17639" x="1450975" y="3816350"/>
          <p14:tracePt t="17654" x="1425575" y="3816350"/>
          <p14:tracePt t="17669" x="1412875" y="3816350"/>
          <p14:tracePt t="17684" x="1401763" y="3816350"/>
          <p14:tracePt t="17691" x="1389063" y="3816350"/>
          <p14:tracePt t="17706" x="1376363" y="3816350"/>
          <p14:tracePt t="17721" x="1363663" y="3816350"/>
          <p14:tracePt t="17735" x="1350963" y="3816350"/>
          <p14:tracePt t="17773" x="1338263" y="3816350"/>
          <p14:tracePt t="17809" x="1338263" y="3803650"/>
          <p14:tracePt t="17854" x="1338263" y="3792538"/>
          <p14:tracePt t="17875" x="1350963" y="3792538"/>
          <p14:tracePt t="17905" x="1363663" y="3792538"/>
          <p14:tracePt t="17926" x="1376363" y="3792538"/>
          <p14:tracePt t="17941" x="1389063" y="3792538"/>
          <p14:tracePt t="17949" x="1412875" y="3779838"/>
          <p14:tracePt t="17955" x="1425575" y="3779838"/>
          <p14:tracePt t="17964" x="1438275" y="3779838"/>
          <p14:tracePt t="17971" x="1463675" y="3779838"/>
          <p14:tracePt t="17978" x="1489075" y="3767138"/>
          <p14:tracePt t="17986" x="1501775" y="3767138"/>
          <p14:tracePt t="17993" x="1525588" y="3754438"/>
          <p14:tracePt t="18001" x="1538288" y="3754438"/>
          <p14:tracePt t="18007" x="1563688" y="3741738"/>
          <p14:tracePt t="18020" x="1589088" y="3741738"/>
          <p14:tracePt t="18023" x="1612900" y="3741738"/>
          <p14:tracePt t="18030" x="1625600" y="3741738"/>
          <p14:tracePt t="18037" x="1663700" y="3729038"/>
          <p14:tracePt t="18045" x="1689100" y="3729038"/>
          <p14:tracePt t="18051" x="1714500" y="3716338"/>
          <p14:tracePt t="18059" x="1738313" y="3716338"/>
          <p14:tracePt t="18068" x="1751013" y="3716338"/>
          <p14:tracePt t="18074" x="1776413" y="3716338"/>
          <p14:tracePt t="18081" x="1789113" y="3703638"/>
          <p14:tracePt t="18088" x="1801813" y="3692525"/>
          <p14:tracePt t="18095" x="1825625" y="3692525"/>
          <p14:tracePt t="18102" x="1851025" y="3679825"/>
          <p14:tracePt t="18110" x="1863725" y="3679825"/>
          <p14:tracePt t="18117" x="1876425" y="3679825"/>
          <p14:tracePt t="18125" x="1889125" y="3679825"/>
          <p14:tracePt t="18134" x="1901825" y="3679825"/>
          <p14:tracePt t="18140" x="1914525" y="3679825"/>
          <p14:tracePt t="18147" x="1914525" y="3667125"/>
          <p14:tracePt t="18154" x="1925638" y="3667125"/>
          <p14:tracePt t="18161" x="1938338" y="3667125"/>
          <p14:tracePt t="18176" x="1951038" y="3654425"/>
          <p14:tracePt t="18198" x="1963738" y="3654425"/>
          <p14:tracePt t="18213" x="1976438" y="3654425"/>
          <p14:tracePt t="18227" x="1989138" y="3654425"/>
          <p14:tracePt t="18285" x="2001838" y="3654425"/>
          <p14:tracePt t="18342" x="2014538" y="3654425"/>
          <p14:tracePt t="18373" x="2038350" y="3641725"/>
          <p14:tracePt t="18387" x="2051050" y="3641725"/>
          <p14:tracePt t="18395" x="2114550" y="3641725"/>
          <p14:tracePt t="18402" x="2163763" y="3629025"/>
          <p14:tracePt t="18410" x="2201863" y="3629025"/>
          <p14:tracePt t="18418" x="2238375" y="3629025"/>
          <p14:tracePt t="18424" x="2276475" y="3629025"/>
          <p14:tracePt t="18431" x="2314575" y="3616325"/>
          <p14:tracePt t="18437" x="2338388" y="3616325"/>
          <p14:tracePt t="18444" x="2363788" y="3603625"/>
          <p14:tracePt t="18451" x="2376488" y="3603625"/>
          <p14:tracePt t="18459" x="2401888" y="3603625"/>
          <p14:tracePt t="18468" x="2414588" y="3603625"/>
          <p14:tracePt t="18473" x="2427288" y="3603625"/>
          <p14:tracePt t="18484" x="2439988" y="3603625"/>
          <p14:tracePt t="18487" x="2451100" y="3603625"/>
          <p14:tracePt t="18502" x="2463800" y="3603625"/>
          <p14:tracePt t="18553" x="2476500" y="3603625"/>
          <p14:tracePt t="18655" x="2489200" y="3603625"/>
          <p14:tracePt t="18699" x="2501900" y="3603625"/>
          <p14:tracePt t="18772" x="2514600" y="3603625"/>
          <p14:tracePt t="18824" x="2527300" y="3603625"/>
          <p14:tracePt t="18872" x="2540000" y="3603625"/>
          <p14:tracePt t="18902" x="2551113" y="3603625"/>
          <p14:tracePt t="18945" x="2563813" y="3603625"/>
          <p14:tracePt t="19011" x="2576513" y="3603625"/>
          <p14:tracePt t="19059" x="2589213" y="3603625"/>
          <p14:tracePt t="19080" x="2601913" y="3603625"/>
          <p14:tracePt t="19109" x="2614613" y="3603625"/>
          <p14:tracePt t="19116" x="2627313" y="3603625"/>
          <p14:tracePt t="19123" x="2640013" y="3603625"/>
          <p14:tracePt t="19134" x="2651125" y="3603625"/>
          <p14:tracePt t="19138" x="2727325" y="3603625"/>
          <p14:tracePt t="19146" x="2763838" y="3603625"/>
          <p14:tracePt t="19153" x="2801938" y="3603625"/>
          <p14:tracePt t="19160" x="2827338" y="3603625"/>
          <p14:tracePt t="19167" x="2840038" y="3603625"/>
          <p14:tracePt t="19175" x="2852738" y="3603625"/>
          <p14:tracePt t="19184" x="2876550" y="3603625"/>
          <p14:tracePt t="19190" x="2889250" y="3603625"/>
          <p14:tracePt t="19205" x="2901950" y="3603625"/>
          <p14:tracePt t="19212" x="2914650" y="3603625"/>
          <p14:tracePt t="19227" x="2927350" y="3590925"/>
          <p14:tracePt t="19242" x="2952750" y="3590925"/>
          <p14:tracePt t="19256" x="2963863" y="3590925"/>
          <p14:tracePt t="19271" x="2976563" y="3590925"/>
          <p14:tracePt t="19278" x="2989263" y="3590925"/>
          <p14:tracePt t="19285" x="3001963" y="3590925"/>
          <p14:tracePt t="19293" x="3014663" y="3590925"/>
          <p14:tracePt t="19308" x="3027363" y="3590925"/>
          <p14:tracePt t="19331" x="3040063" y="3590925"/>
          <p14:tracePt t="19338" x="3052763" y="3590925"/>
          <p14:tracePt t="19382" x="3065463" y="3590925"/>
          <p14:tracePt t="19433" x="3076575" y="3590925"/>
          <p14:tracePt t="19457" x="3089275" y="3579813"/>
          <p14:tracePt t="19471" x="3101975" y="3579813"/>
          <p14:tracePt t="19479" x="3114675" y="3579813"/>
          <p14:tracePt t="19486" x="3127375" y="3579813"/>
          <p14:tracePt t="19494" x="3165475" y="3567113"/>
          <p14:tracePt t="19501" x="3176588" y="3567113"/>
          <p14:tracePt t="19508" x="3214688" y="3567113"/>
          <p14:tracePt t="19518" x="3252788" y="3567113"/>
          <p14:tracePt t="19522" x="3276600" y="3567113"/>
          <p14:tracePt t="19529" x="3302000" y="3567113"/>
          <p14:tracePt t="19537" x="3327400" y="3554413"/>
          <p14:tracePt t="19545" x="3352800" y="3554413"/>
          <p14:tracePt t="19552" x="3376613" y="3541713"/>
          <p14:tracePt t="19560" x="3414713" y="3541713"/>
          <p14:tracePt t="19567" x="3440113" y="3529013"/>
          <p14:tracePt t="19591" x="3489325" y="3529013"/>
          <p14:tracePt t="19593" x="3527425" y="3529013"/>
          <p14:tracePt t="19601" x="3552825" y="3529013"/>
          <p14:tracePt t="19607" x="3578225" y="3516313"/>
          <p14:tracePt t="19617" x="3602038" y="3503613"/>
          <p14:tracePt t="19621" x="3614738" y="3503613"/>
          <p14:tracePt t="19630" x="3640138" y="3490913"/>
          <p14:tracePt t="19637" x="3665538" y="3490913"/>
          <p14:tracePt t="19643" x="3678238" y="3490913"/>
          <p14:tracePt t="19651" x="3689350" y="3479800"/>
          <p14:tracePt t="19668" x="3702050" y="3479800"/>
          <p14:tracePt t="19685" x="3714750" y="3479800"/>
          <p14:tracePt t="19910" x="3640138" y="3479800"/>
          <p14:tracePt t="19917" x="3540125" y="3516313"/>
          <p14:tracePt t="19925" x="3427413" y="3567113"/>
          <p14:tracePt t="19935" x="3352800" y="3603625"/>
          <p14:tracePt t="19940" x="3265488" y="3629025"/>
          <p14:tracePt t="19949" x="3165475" y="3667125"/>
          <p14:tracePt t="19955" x="3076575" y="3703638"/>
          <p14:tracePt t="19963" x="2952750" y="3741738"/>
          <p14:tracePt t="19970" x="2827338" y="3779838"/>
          <p14:tracePt t="19979" x="2714625" y="3816350"/>
          <p14:tracePt t="19985" x="2589213" y="3867150"/>
          <p14:tracePt t="19992" x="2489200" y="3892550"/>
          <p14:tracePt t="20001" x="2401888" y="3929063"/>
          <p14:tracePt t="20005" x="2338388" y="3941763"/>
          <p14:tracePt t="20020" x="2263775" y="3967163"/>
          <p14:tracePt t="20033" x="2227263" y="3979863"/>
          <p14:tracePt t="20035" x="2214563" y="3992563"/>
          <p14:tracePt t="20042" x="2201863" y="3992563"/>
          <p14:tracePt t="20051" x="2189163" y="3992563"/>
          <p14:tracePt t="20057" x="2176463" y="3992563"/>
          <p14:tracePt t="20063" x="2163763" y="4005263"/>
          <p14:tracePt t="20071" x="2151063" y="4005263"/>
          <p14:tracePt t="20078" x="2138363" y="4017963"/>
          <p14:tracePt t="20086" x="2114550" y="4017963"/>
          <p14:tracePt t="20093" x="2101850" y="4017963"/>
          <p14:tracePt t="20108" x="2089150" y="4017963"/>
          <p14:tracePt t="20119" x="2076450" y="4017963"/>
          <p14:tracePt t="20123" x="2076450" y="4029075"/>
          <p14:tracePt t="20137" x="2063750" y="4029075"/>
          <p14:tracePt t="20181" x="2051050" y="4029075"/>
          <p14:tracePt t="20204" x="2051050" y="4041775"/>
          <p14:tracePt t="20211" x="2038350" y="4041775"/>
          <p14:tracePt t="20227" x="2025650" y="4041775"/>
          <p14:tracePt t="20233" x="2001838" y="4041775"/>
          <p14:tracePt t="20241" x="1963738" y="4041775"/>
          <p14:tracePt t="20252" x="1925638" y="4054475"/>
          <p14:tracePt t="20255" x="1901825" y="4054475"/>
          <p14:tracePt t="20262" x="1863725" y="4067175"/>
          <p14:tracePt t="20270" x="1851025" y="4079875"/>
          <p14:tracePt t="20278" x="1838325" y="4079875"/>
          <p14:tracePt t="20284" x="1814513" y="4079875"/>
          <p14:tracePt t="20301" x="1801813" y="4079875"/>
          <p14:tracePt t="20318" x="1789113" y="4079875"/>
          <p14:tracePt t="20343" x="1776413" y="4092575"/>
          <p14:tracePt t="20522" x="1789113" y="4092575"/>
          <p14:tracePt t="20544" x="1789113" y="4079875"/>
          <p14:tracePt t="20596" x="1801813" y="4079875"/>
          <p14:tracePt t="20693" x="1801813" y="4067175"/>
          <p14:tracePt t="20700" x="1814513" y="4067175"/>
          <p14:tracePt t="20780" x="1825625" y="4054475"/>
          <p14:tracePt t="20794" x="1838325" y="4054475"/>
          <p14:tracePt t="20822" x="1851025" y="4054475"/>
          <p14:tracePt t="20851" x="1863725" y="4054475"/>
          <p14:tracePt t="20866" x="1876425" y="4054475"/>
          <p14:tracePt t="20873" x="1889125" y="4054475"/>
          <p14:tracePt t="20881" x="1925638" y="4054475"/>
          <p14:tracePt t="20888" x="1951038" y="4041775"/>
          <p14:tracePt t="20895" x="1976438" y="4041775"/>
          <p14:tracePt t="20903" x="2001838" y="4041775"/>
          <p14:tracePt t="20910" x="2014538" y="4041775"/>
          <p14:tracePt t="20918" x="2025650" y="4041775"/>
          <p14:tracePt t="20925" x="2038350" y="4029075"/>
          <p14:tracePt t="20934" x="2051050" y="4029075"/>
          <p14:tracePt t="20939" x="2063750" y="4029075"/>
          <p14:tracePt t="20946" x="2076450" y="4029075"/>
          <p14:tracePt t="20960" x="2089150" y="4029075"/>
          <p14:tracePt t="20982" x="2101850" y="4029075"/>
          <p14:tracePt t="21092" x="2114550" y="4029075"/>
          <p14:tracePt t="21129" x="2127250" y="4029075"/>
          <p14:tracePt t="21158" x="2138363" y="4029075"/>
          <p14:tracePt t="21165" x="2163763" y="4029075"/>
          <p14:tracePt t="21172" x="2176463" y="4029075"/>
          <p14:tracePt t="21180" x="2214563" y="4029075"/>
          <p14:tracePt t="21186" x="2238375" y="4017963"/>
          <p14:tracePt t="21194" x="2276475" y="4017963"/>
          <p14:tracePt t="21201" x="2301875" y="4017963"/>
          <p14:tracePt t="21209" x="2327275" y="4017963"/>
          <p14:tracePt t="21219" x="2363788" y="4017963"/>
          <p14:tracePt t="21224" x="2376488" y="4005263"/>
          <p14:tracePt t="21234" x="2389188" y="4005263"/>
          <p14:tracePt t="21237" x="2414588" y="4005263"/>
          <p14:tracePt t="21253" x="2427288" y="4005263"/>
          <p14:tracePt t="21259" x="2439988" y="4005263"/>
          <p14:tracePt t="21275" x="2451100" y="3992563"/>
          <p14:tracePt t="21284" x="2463800" y="3992563"/>
          <p14:tracePt t="21289" x="2476500" y="3992563"/>
          <p14:tracePt t="21300" x="2489200" y="3992563"/>
          <p14:tracePt t="21304" x="2501900" y="3992563"/>
          <p14:tracePt t="21311" x="2514600" y="3992563"/>
          <p14:tracePt t="21327" x="2540000" y="3992563"/>
          <p14:tracePt t="21334" x="2563813" y="3979863"/>
          <p14:tracePt t="21342" x="2576513" y="3979863"/>
          <p14:tracePt t="21351" x="2601913" y="3967163"/>
          <p14:tracePt t="21356" x="2627313" y="3967163"/>
          <p14:tracePt t="21364" x="2640013" y="3967163"/>
          <p14:tracePt t="21371" x="2651125" y="3954463"/>
          <p14:tracePt t="21379" x="2676525" y="3954463"/>
          <p14:tracePt t="21393" x="2689225" y="3941763"/>
          <p14:tracePt t="21407" x="2701925" y="3941763"/>
          <p14:tracePt t="21422" x="2701925" y="3929063"/>
          <p14:tracePt t="21430" x="2714625" y="3929063"/>
          <p14:tracePt t="21446" x="2727325" y="3929063"/>
          <p14:tracePt t="21459" x="2740025" y="3916363"/>
          <p14:tracePt t="21468" x="2752725" y="3916363"/>
          <p14:tracePt t="21474" x="2776538" y="3905250"/>
          <p14:tracePt t="21484" x="2801938" y="3905250"/>
          <p14:tracePt t="21488" x="2840038" y="3892550"/>
          <p14:tracePt t="21497" x="2852738" y="3879850"/>
          <p14:tracePt t="21502" x="2876550" y="3879850"/>
          <p14:tracePt t="21510" x="2901950" y="3867150"/>
          <p14:tracePt t="21518" x="2940050" y="3854450"/>
          <p14:tracePt t="21526" x="2976563" y="3841750"/>
          <p14:tracePt t="21534" x="3001963" y="3841750"/>
          <p14:tracePt t="21540" x="3027363" y="3829050"/>
          <p14:tracePt t="21551" x="3052763" y="3803650"/>
          <p14:tracePt t="21555" x="3076575" y="3803650"/>
          <p14:tracePt t="21563" x="3101975" y="3803650"/>
          <p14:tracePt t="21570" x="3114675" y="3792538"/>
          <p14:tracePt t="21577" x="3127375" y="3779838"/>
          <p14:tracePt t="21584" x="3140075" y="3779838"/>
          <p14:tracePt t="21592" x="3152775" y="3779838"/>
          <p14:tracePt t="21601" x="3165475" y="3779838"/>
          <p14:tracePt t="21607" x="3165475" y="3767138"/>
          <p14:tracePt t="21618" x="3176588" y="3767138"/>
          <p14:tracePt t="21629" x="3189288" y="3767138"/>
          <p14:tracePt t="21644" x="3201988" y="3767138"/>
          <p14:tracePt t="21674" x="3214688" y="3767138"/>
          <p14:tracePt t="21867" x="3201988" y="3767138"/>
          <p14:tracePt t="21890" x="3189288" y="3767138"/>
          <p14:tracePt t="21903" x="3176588" y="3767138"/>
          <p14:tracePt t="21910" x="3176588" y="3779838"/>
          <p14:tracePt t="21918" x="3140075" y="3792538"/>
          <p14:tracePt t="21925" x="3065463" y="3829050"/>
          <p14:tracePt t="21934" x="3014663" y="3841750"/>
          <p14:tracePt t="21941" x="2940050" y="3879850"/>
          <p14:tracePt t="21951" x="2876550" y="3905250"/>
          <p14:tracePt t="21956" x="2827338" y="3929063"/>
          <p14:tracePt t="21963" x="2763838" y="3954463"/>
          <p14:tracePt t="21971" x="2727325" y="3967163"/>
          <p14:tracePt t="21978" x="2663825" y="3992563"/>
          <p14:tracePt t="21985" x="2627313" y="4005263"/>
          <p14:tracePt t="21993" x="2576513" y="4029075"/>
          <p14:tracePt t="22001" x="2540000" y="4041775"/>
          <p14:tracePt t="22008" x="2489200" y="4041775"/>
          <p14:tracePt t="22019" x="2451100" y="4054475"/>
          <p14:tracePt t="22022" x="2401888" y="4067175"/>
          <p14:tracePt t="22031" x="2363788" y="4079875"/>
          <p14:tracePt t="22037" x="2327275" y="4092575"/>
          <p14:tracePt t="22046" x="2289175" y="4092575"/>
          <p14:tracePt t="22052" x="2227263" y="4117975"/>
          <p14:tracePt t="22060" x="2176463" y="4129088"/>
          <p14:tracePt t="22068" x="2138363" y="4154488"/>
          <p14:tracePt t="22073" x="2101850" y="4154488"/>
          <p14:tracePt t="22084" x="2076450" y="4179888"/>
          <p14:tracePt t="22090" x="2038350" y="4192588"/>
          <p14:tracePt t="22096" x="2025650" y="4192588"/>
          <p14:tracePt t="22104" x="1989138" y="4205288"/>
          <p14:tracePt t="22110" x="1976438" y="4217988"/>
          <p14:tracePt t="22118" x="1963738" y="4217988"/>
          <p14:tracePt t="22125" x="1938338" y="4230688"/>
          <p14:tracePt t="22132" x="1925638" y="4241800"/>
          <p14:tracePt t="22139" x="1901825" y="4254500"/>
          <p14:tracePt t="22147" x="1876425" y="4267200"/>
          <p14:tracePt t="22154" x="1838325" y="4279900"/>
          <p14:tracePt t="22162" x="1814513" y="4292600"/>
          <p14:tracePt t="22169" x="1789113" y="4305300"/>
          <p14:tracePt t="22176" x="1776413" y="4318000"/>
          <p14:tracePt t="22184" x="1751013" y="4318000"/>
          <p14:tracePt t="22191" x="1725613" y="4330700"/>
          <p14:tracePt t="22200" x="1714500" y="4341813"/>
          <p14:tracePt t="22205" x="1701800" y="4341813"/>
          <p14:tracePt t="22221" x="1689100" y="4341813"/>
          <p14:tracePt t="22228" x="1676400" y="4341813"/>
          <p14:tracePt t="22242" x="1676400" y="4354513"/>
          <p14:tracePt t="22317" x="1663700" y="4354513"/>
          <p14:tracePt t="22493" x="1676400" y="4354513"/>
          <p14:tracePt t="22537" x="1689100" y="4354513"/>
          <p14:tracePt t="22602" x="1701800" y="4354513"/>
          <p14:tracePt t="22639" x="1714500" y="4354513"/>
          <p14:tracePt t="22689" x="1725613" y="4354513"/>
          <p14:tracePt t="22711" x="1738313" y="4354513"/>
          <p14:tracePt t="22754" x="1751013" y="4354513"/>
          <p14:tracePt t="22798" x="1763713" y="4354513"/>
          <p14:tracePt t="22834" x="1776413" y="4354513"/>
          <p14:tracePt t="22849" x="1789113" y="4354513"/>
          <p14:tracePt t="22878" x="1801813" y="4354513"/>
          <p14:tracePt t="22899" x="1825625" y="4354513"/>
          <p14:tracePt t="22908" x="1838325" y="4354513"/>
          <p14:tracePt t="22922" x="1851025" y="4354513"/>
          <p14:tracePt t="22929" x="1876425" y="4341813"/>
          <p14:tracePt t="22944" x="1901825" y="4341813"/>
          <p14:tracePt t="22960" x="1914525" y="4341813"/>
          <p14:tracePt t="22967" x="1925638" y="4341813"/>
          <p14:tracePt t="22973" x="1938338" y="4341813"/>
          <p14:tracePt t="22989" x="1951038" y="4341813"/>
          <p14:tracePt t="22996" x="1976438" y="4341813"/>
          <p14:tracePt t="23010" x="1989138" y="4341813"/>
          <p14:tracePt t="23033" x="2014538" y="4341813"/>
          <p14:tracePt t="23040" x="2025650" y="4341813"/>
          <p14:tracePt t="23048" x="2051050" y="4341813"/>
          <p14:tracePt t="23055" x="2063750" y="4341813"/>
          <p14:tracePt t="23069" x="2089150" y="4341813"/>
          <p14:tracePt t="23076" x="2101850" y="4341813"/>
          <p14:tracePt t="23084" x="2114550" y="4341813"/>
          <p14:tracePt t="23091" x="2127250" y="4341813"/>
          <p14:tracePt t="23106" x="2138363" y="4341813"/>
          <p14:tracePt t="23120" x="2151063" y="4341813"/>
          <p14:tracePt t="23128" x="2163763" y="4341813"/>
          <p14:tracePt t="23143" x="2176463" y="4341813"/>
          <p14:tracePt t="23165" x="2189163" y="4341813"/>
          <p14:tracePt t="23180" x="2201863" y="4341813"/>
          <p14:tracePt t="23201" x="2214563" y="4341813"/>
          <p14:tracePt t="23261" x="2227263" y="4341813"/>
          <p14:tracePt t="23290" x="2238375" y="4341813"/>
          <p14:tracePt t="23312" x="2251075" y="4341813"/>
          <p14:tracePt t="23319" x="2263775" y="4341813"/>
          <p14:tracePt t="23327" x="2276475" y="4354513"/>
          <p14:tracePt t="23341" x="2301875" y="4354513"/>
          <p14:tracePt t="23351" x="2314575" y="4354513"/>
          <p14:tracePt t="23356" x="2327275" y="4354513"/>
          <p14:tracePt t="23368" x="2338388" y="4354513"/>
          <p14:tracePt t="23378" x="2363788" y="4354513"/>
          <p14:tracePt t="23393" x="2376488" y="4354513"/>
          <p14:tracePt t="23409" x="2389188" y="4354513"/>
          <p14:tracePt t="23418" x="2401888" y="4354513"/>
          <p14:tracePt t="23438" x="2414588" y="4354513"/>
          <p14:tracePt t="23452" x="2427288" y="4354513"/>
          <p14:tracePt t="23511" x="2439988" y="4354513"/>
          <p14:tracePt t="23533" x="2451100" y="4354513"/>
          <p14:tracePt t="23555" x="2463800" y="4354513"/>
          <p14:tracePt t="23562" x="2489200" y="4354513"/>
          <p14:tracePt t="23569" x="2514600" y="4354513"/>
          <p14:tracePt t="23577" x="2551113" y="4341813"/>
          <p14:tracePt t="23584" x="2589213" y="4341813"/>
          <p14:tracePt t="23591" x="2640013" y="4341813"/>
          <p14:tracePt t="23601" x="2663825" y="4330700"/>
          <p14:tracePt t="23607" x="2701925" y="4318000"/>
          <p14:tracePt t="23614" x="2727325" y="4318000"/>
          <p14:tracePt t="23621" x="2752725" y="4318000"/>
          <p14:tracePt t="23629" x="2789238" y="4318000"/>
          <p14:tracePt t="23636" x="2814638" y="4318000"/>
          <p14:tracePt t="23643" x="2840038" y="4305300"/>
          <p14:tracePt t="23651" x="2863850" y="4305300"/>
          <p14:tracePt t="23658" x="2876550" y="4292600"/>
          <p14:tracePt t="23667" x="2901950" y="4279900"/>
          <p14:tracePt t="23673" x="2914650" y="4279900"/>
          <p14:tracePt t="23684" x="2927350" y="4279900"/>
          <p14:tracePt t="23688" x="2940050" y="4279900"/>
          <p14:tracePt t="23695" x="2952750" y="4279900"/>
          <p14:tracePt t="23703" x="2963863" y="4279900"/>
          <p14:tracePt t="23710" x="2989263" y="4279900"/>
          <p14:tracePt t="23718" x="2989263" y="4267200"/>
          <p14:tracePt t="23725" x="3001963" y="4267200"/>
          <p14:tracePt t="23734" x="3027363" y="4267200"/>
          <p14:tracePt t="23740" x="3040063" y="4267200"/>
          <p14:tracePt t="23751" x="3052763" y="4267200"/>
          <p14:tracePt t="23755" x="3089275" y="4267200"/>
          <p14:tracePt t="23762" x="3114675" y="4254500"/>
          <p14:tracePt t="23770" x="3140075" y="4254500"/>
          <p14:tracePt t="23777" x="3165475" y="4254500"/>
          <p14:tracePt t="23784" x="3176588" y="4254500"/>
          <p14:tracePt t="23791" x="3201988" y="4241800"/>
          <p14:tracePt t="23801" x="3227388" y="4241800"/>
          <p14:tracePt t="23807" x="3240088" y="4241800"/>
          <p14:tracePt t="23814" x="3252788" y="4241800"/>
          <p14:tracePt t="23821" x="3265488" y="4241800"/>
          <p14:tracePt t="23830" x="3276600" y="4241800"/>
          <p14:tracePt t="23835" x="3289300" y="4241800"/>
          <p14:tracePt t="23851" x="3302000" y="4241800"/>
          <p14:tracePt t="23867" x="3314700" y="4241800"/>
          <p14:tracePt t="23872" x="3327400" y="4241800"/>
          <p14:tracePt t="23880" x="3340100" y="4241800"/>
          <p14:tracePt t="23885" x="3352800" y="4241800"/>
          <p14:tracePt t="23894" x="3365500" y="4241800"/>
          <p14:tracePt t="23901" x="3376613" y="4241800"/>
          <p14:tracePt t="23918" x="3402013" y="4241800"/>
          <p14:tracePt t="23923" x="3414713" y="4241800"/>
          <p14:tracePt t="23937" x="3440113" y="4241800"/>
          <p14:tracePt t="23953" x="3452813" y="4241800"/>
          <p14:tracePt t="23960" x="3478213" y="4241800"/>
          <p14:tracePt t="23974" x="3489325" y="4241800"/>
          <p14:tracePt t="23984" x="3502025" y="4241800"/>
          <p14:tracePt t="23990" x="3514725" y="4241800"/>
          <p14:tracePt t="23997" x="3527425" y="4241800"/>
          <p14:tracePt t="24011" x="3540125" y="4241800"/>
          <p14:tracePt t="24019" x="3552825" y="4241800"/>
          <p14:tracePt t="24227" x="3552825" y="4254500"/>
          <p14:tracePt t="24295" x="3540125" y="4254500"/>
          <p14:tracePt t="24325" x="3527425" y="4267200"/>
          <p14:tracePt t="24334" x="3502025" y="4279900"/>
          <p14:tracePt t="24347" x="3465513" y="4279900"/>
          <p14:tracePt t="24354" x="3365500" y="4318000"/>
          <p14:tracePt t="24362" x="3289300" y="4330700"/>
          <p14:tracePt t="24369" x="3214688" y="4354513"/>
          <p14:tracePt t="24376" x="3127375" y="4367213"/>
          <p14:tracePt t="24385" x="3065463" y="4379913"/>
          <p14:tracePt t="24391" x="2989263" y="4405313"/>
          <p14:tracePt t="24403" x="2940050" y="4418013"/>
          <p14:tracePt t="24405" x="2827338" y="4443413"/>
          <p14:tracePt t="24413" x="2714625" y="4479925"/>
          <p14:tracePt t="24421" x="2589213" y="4505325"/>
          <p14:tracePt t="24427" x="2439988" y="4567238"/>
          <p14:tracePt t="24435" x="2289175" y="4605338"/>
          <p14:tracePt t="24444" x="2127250" y="4643438"/>
          <p14:tracePt t="24453" x="2014538" y="4692650"/>
          <p14:tracePt t="24456" x="1901825" y="4730750"/>
          <p14:tracePt t="24469" x="1838325" y="4756150"/>
          <p14:tracePt t="24472" x="1801813" y="4768850"/>
          <p14:tracePt t="24478" x="1738313" y="4768850"/>
          <p14:tracePt t="24484" x="1701800" y="4779963"/>
          <p14:tracePt t="24492" x="1676400" y="4779963"/>
          <p14:tracePt t="24499" x="1663700" y="4779963"/>
          <p14:tracePt t="24505" x="1651000" y="4779963"/>
          <p14:tracePt t="24514" x="1651000" y="4792663"/>
          <p14:tracePt t="24520" x="1625600" y="4792663"/>
          <p14:tracePt t="24544" x="1612900" y="4792663"/>
          <p14:tracePt t="24589" x="1601788" y="4792663"/>
          <p14:tracePt t="24693" x="1589088" y="4792663"/>
          <p14:tracePt t="24722" x="1576388" y="4792663"/>
          <p14:tracePt t="24736" x="1563688" y="4792663"/>
          <p14:tracePt t="24743" x="1550988" y="4805363"/>
          <p14:tracePt t="24752" x="1538288" y="4805363"/>
          <p14:tracePt t="24758" x="1525588" y="4805363"/>
          <p14:tracePt t="24768" x="1512888" y="4818063"/>
          <p14:tracePt t="24773" x="1489075" y="4818063"/>
          <p14:tracePt t="24788" x="1476375" y="4818063"/>
          <p14:tracePt t="24810" x="1463675" y="4830763"/>
          <p14:tracePt t="25069" x="1476375" y="4830763"/>
          <p14:tracePt t="25232" x="1489075" y="4830763"/>
          <p14:tracePt t="25622" x="1501775" y="4830763"/>
          <p14:tracePt t="25673" x="1512888" y="4830763"/>
          <p14:tracePt t="25695" x="1525588" y="4830763"/>
          <p14:tracePt t="25710" x="1550988" y="4830763"/>
          <p14:tracePt t="25717" x="1589088" y="4818063"/>
          <p14:tracePt t="25725" x="1638300" y="4818063"/>
          <p14:tracePt t="25734" x="1676400" y="4805363"/>
          <p14:tracePt t="25738" x="1714500" y="4805363"/>
          <p14:tracePt t="25747" x="1751013" y="4805363"/>
          <p14:tracePt t="25752" x="1789113" y="4792663"/>
          <p14:tracePt t="25760" x="1825625" y="4792663"/>
          <p14:tracePt t="25768" x="1863725" y="4792663"/>
          <p14:tracePt t="25775" x="1889125" y="4792663"/>
          <p14:tracePt t="25784" x="1925638" y="4779963"/>
          <p14:tracePt t="25791" x="1963738" y="4779963"/>
          <p14:tracePt t="25801" x="2001838" y="4768850"/>
          <p14:tracePt t="25805" x="2025650" y="4768850"/>
          <p14:tracePt t="25813" x="2063750" y="4768850"/>
          <p14:tracePt t="25821" x="2101850" y="4756150"/>
          <p14:tracePt t="25827" x="2138363" y="4756150"/>
          <p14:tracePt t="25834" x="2163763" y="4756150"/>
          <p14:tracePt t="25842" x="2189163" y="4756150"/>
          <p14:tracePt t="25851" x="2214563" y="4756150"/>
          <p14:tracePt t="25856" x="2238375" y="4756150"/>
          <p14:tracePt t="25868" x="2263775" y="4743450"/>
          <p14:tracePt t="25871" x="2289175" y="4743450"/>
          <p14:tracePt t="25878" x="2301875" y="4743450"/>
          <p14:tracePt t="25886" x="2327275" y="4743450"/>
          <p14:tracePt t="25893" x="2338388" y="4743450"/>
          <p14:tracePt t="25901" x="2351088" y="4743450"/>
          <p14:tracePt t="25918" x="2376488" y="4743450"/>
          <p14:tracePt t="25938" x="2389188" y="4743450"/>
          <p14:tracePt t="25967" x="2401888" y="4743450"/>
          <p14:tracePt t="26049" x="2414588" y="4743450"/>
          <p14:tracePt t="26094" x="2427288" y="4743450"/>
          <p14:tracePt t="26123" x="2439988" y="4743450"/>
          <p14:tracePt t="26145" x="2476500" y="4743450"/>
          <p14:tracePt t="26152" x="2527300" y="4743450"/>
          <p14:tracePt t="26160" x="2589213" y="4743450"/>
          <p14:tracePt t="26167" x="2651125" y="4730750"/>
          <p14:tracePt t="26174" x="2701925" y="4718050"/>
          <p14:tracePt t="26183" x="2740025" y="4718050"/>
          <p14:tracePt t="26189" x="2763838" y="4705350"/>
          <p14:tracePt t="26196" x="2789238" y="4705350"/>
          <p14:tracePt t="26203" x="2814638" y="4692650"/>
          <p14:tracePt t="26211" x="2840038" y="4692650"/>
          <p14:tracePt t="26217" x="2852738" y="4692650"/>
          <p14:tracePt t="26225" x="2876550" y="4692650"/>
          <p14:tracePt t="26240" x="2889250" y="4679950"/>
          <p14:tracePt t="26250" x="2914650" y="4679950"/>
          <p14:tracePt t="26254" x="2927350" y="4679950"/>
          <p14:tracePt t="26261" x="2940050" y="4679950"/>
          <p14:tracePt t="26269" x="2952750" y="4667250"/>
          <p14:tracePt t="26276" x="2963863" y="4667250"/>
          <p14:tracePt t="26283" x="2976563" y="4667250"/>
          <p14:tracePt t="26291" x="2989263" y="4667250"/>
          <p14:tracePt t="26300" x="3001963" y="4667250"/>
          <p14:tracePt t="26307" x="3014663" y="4667250"/>
          <p14:tracePt t="26320" x="3027363" y="4656138"/>
          <p14:tracePt t="26328" x="3040063" y="4656138"/>
          <p14:tracePt t="26342" x="3052763" y="4656138"/>
          <p14:tracePt t="26357" x="3065463" y="4643438"/>
          <p14:tracePt t="26393" x="3076575" y="4643438"/>
          <p14:tracePt t="26430" x="3089275" y="4643438"/>
          <p14:tracePt t="26436" x="3101975" y="4643438"/>
          <p14:tracePt t="26451" x="3114675" y="4643438"/>
          <p14:tracePt t="26459" x="3127375" y="4643438"/>
          <p14:tracePt t="26469" x="3140075" y="4630738"/>
          <p14:tracePt t="26474" x="3152775" y="4630738"/>
          <p14:tracePt t="26484" x="3165475" y="4630738"/>
          <p14:tracePt t="26488" x="3176588" y="4630738"/>
          <p14:tracePt t="26496" x="3201988" y="4618038"/>
          <p14:tracePt t="26503" x="3214688" y="4618038"/>
          <p14:tracePt t="26510" x="3227388" y="4618038"/>
          <p14:tracePt t="26518" x="3240088" y="4605338"/>
          <p14:tracePt t="26525" x="3252788" y="4605338"/>
          <p14:tracePt t="26534" x="3265488" y="4605338"/>
          <p14:tracePt t="26540" x="3276600" y="4605338"/>
          <p14:tracePt t="26554" x="3289300" y="4605338"/>
          <p14:tracePt t="26560" x="3302000" y="4605338"/>
          <p14:tracePt t="26576" x="3314700" y="4605338"/>
          <p14:tracePt t="27393" x="3314700" y="4618038"/>
          <p14:tracePt t="27409" x="3302000" y="4618038"/>
          <p14:tracePt t="27416" x="3289300" y="4618038"/>
          <p14:tracePt t="27439" x="3276600" y="4618038"/>
          <p14:tracePt t="27445" x="3265488" y="4618038"/>
          <p14:tracePt t="27460" x="3252788" y="4605338"/>
          <p14:tracePt t="27468" x="3240088" y="4605338"/>
          <p14:tracePt t="27474" x="3214688" y="4579938"/>
          <p14:tracePt t="27485" x="3165475" y="4567238"/>
          <p14:tracePt t="27490" x="3140075" y="4554538"/>
          <p14:tracePt t="27497" x="3114675" y="4530725"/>
          <p14:tracePt t="27504" x="3065463" y="4492625"/>
          <p14:tracePt t="27512" x="3040063" y="4479925"/>
          <p14:tracePt t="27518" x="3001963" y="4443413"/>
          <p14:tracePt t="27526" x="2976563" y="4430713"/>
          <p14:tracePt t="27535" x="2940050" y="4405313"/>
          <p14:tracePt t="27542" x="2914650" y="4392613"/>
          <p14:tracePt t="27548" x="2876550" y="4354513"/>
          <p14:tracePt t="27554" x="2827338" y="4330700"/>
          <p14:tracePt t="27562" x="2814638" y="4305300"/>
          <p14:tracePt t="27569" x="2776538" y="4279900"/>
          <p14:tracePt t="27577" x="2727325" y="4241800"/>
          <p14:tracePt t="27584" x="2689225" y="4205288"/>
          <p14:tracePt t="27592" x="2651125" y="4179888"/>
          <p14:tracePt t="27601" x="2614613" y="4141788"/>
          <p14:tracePt t="27607" x="2563813" y="4092575"/>
          <p14:tracePt t="27613" x="2514600" y="4041775"/>
          <p14:tracePt t="27620" x="2451100" y="3967163"/>
          <p14:tracePt t="27628" x="2414588" y="3905250"/>
          <p14:tracePt t="27636" x="2363788" y="3867150"/>
          <p14:tracePt t="27643" x="2301875" y="3792538"/>
          <p14:tracePt t="27651" x="2238375" y="3741738"/>
          <p14:tracePt t="27659" x="2189163" y="3692525"/>
          <p14:tracePt t="27668" x="2114550" y="3629025"/>
          <p14:tracePt t="27673" x="2051050" y="3567113"/>
          <p14:tracePt t="27681" x="2001838" y="3516313"/>
          <p14:tracePt t="27687" x="1951038" y="3479800"/>
          <p14:tracePt t="27695" x="1889125" y="3416300"/>
          <p14:tracePt t="27701" x="1825625" y="3354388"/>
          <p14:tracePt t="27709" x="1776413" y="3303588"/>
          <p14:tracePt t="27718" x="1738313" y="3241675"/>
          <p14:tracePt t="27723" x="1689100" y="3190875"/>
          <p14:tracePt t="27731" x="1651000" y="3141663"/>
          <p14:tracePt t="27737" x="1612900" y="3065463"/>
          <p14:tracePt t="27745" x="1589088" y="3028950"/>
          <p14:tracePt t="27752" x="1550988" y="2978150"/>
          <p14:tracePt t="27759" x="1512888" y="2941638"/>
          <p14:tracePt t="27767" x="1489075" y="2890838"/>
          <p14:tracePt t="27774" x="1450975" y="2852738"/>
          <p14:tracePt t="27783" x="1425575" y="2828925"/>
          <p14:tracePt t="27788" x="1389063" y="2778125"/>
          <p14:tracePt t="27796" x="1350963" y="2740025"/>
          <p14:tracePt t="27803" x="1312863" y="2703513"/>
          <p14:tracePt t="27810" x="1289050" y="2665413"/>
          <p14:tracePt t="27818" x="1250950" y="2616200"/>
          <p14:tracePt t="27825" x="1189038" y="2552700"/>
          <p14:tracePt t="27834" x="1150938" y="2490788"/>
          <p14:tracePt t="27840" x="1089025" y="2439988"/>
          <p14:tracePt t="27850" x="1038225" y="2365375"/>
          <p14:tracePt t="27854" x="976313" y="2278063"/>
          <p14:tracePt t="27861" x="925513" y="2201863"/>
          <p14:tracePt t="27869" x="876300" y="2152650"/>
          <p14:tracePt t="27876" x="838200" y="2089150"/>
          <p14:tracePt t="27884" x="800100" y="2039938"/>
          <p14:tracePt t="27892" x="763588" y="1989138"/>
          <p14:tracePt t="27902" x="738188" y="1927225"/>
          <p14:tracePt t="27905" x="712788" y="1889125"/>
          <p14:tracePt t="27913" x="687388" y="1827213"/>
          <p14:tracePt t="27921" x="650875" y="1765300"/>
          <p14:tracePt t="27928" x="625475" y="1714500"/>
          <p14:tracePt t="27935" x="612775" y="1676400"/>
          <p14:tracePt t="27943" x="600075" y="1601788"/>
          <p14:tracePt t="27951" x="574675" y="1552575"/>
          <p14:tracePt t="27957" x="563563" y="1501775"/>
          <p14:tracePt t="27967" x="550863" y="1450975"/>
          <p14:tracePt t="27973" x="538163" y="1414463"/>
          <p14:tracePt t="27979" x="525463" y="1376363"/>
          <p14:tracePt t="27987" x="512763" y="1339850"/>
          <p14:tracePt t="27995" x="487363" y="1289050"/>
          <p14:tracePt t="28001" x="487363" y="1238250"/>
          <p14:tracePt t="28009" x="474663" y="1201738"/>
          <p14:tracePt t="28018" x="463550" y="1163638"/>
          <p14:tracePt t="28023" x="463550" y="1125538"/>
          <p14:tracePt t="28031" x="450850" y="1089025"/>
          <p14:tracePt t="28052" x="450850" y="989013"/>
          <p14:tracePt t="28061" x="450850" y="950913"/>
          <p14:tracePt t="28068" x="450850" y="925513"/>
          <p14:tracePt t="28076" x="474663" y="889000"/>
          <p14:tracePt t="28084" x="487363" y="863600"/>
          <p14:tracePt t="28090" x="512763" y="838200"/>
          <p14:tracePt t="28101" x="550863" y="788988"/>
          <p14:tracePt t="28104" x="563563" y="776288"/>
          <p14:tracePt t="28111" x="587375" y="738188"/>
          <p14:tracePt t="28119" x="612775" y="738188"/>
          <p14:tracePt t="28126" x="638175" y="712788"/>
          <p14:tracePt t="28134" x="663575" y="700088"/>
          <p14:tracePt t="28141" x="674688" y="688975"/>
          <p14:tracePt t="28151" x="700088" y="676275"/>
          <p14:tracePt t="28155" x="738188" y="676275"/>
          <p14:tracePt t="28163" x="776288" y="676275"/>
          <p14:tracePt t="28170" x="812800" y="663575"/>
          <p14:tracePt t="28177" x="850900" y="663575"/>
          <p14:tracePt t="28184" x="887413" y="663575"/>
          <p14:tracePt t="28192" x="912813" y="663575"/>
          <p14:tracePt t="28201" x="950913" y="663575"/>
          <p14:tracePt t="28206" x="987425" y="663575"/>
          <p14:tracePt t="28215" x="1012825" y="663575"/>
          <p14:tracePt t="28222" x="1050925" y="663575"/>
          <p14:tracePt t="28229" x="1076325" y="663575"/>
          <p14:tracePt t="28236" x="1112838" y="663575"/>
          <p14:tracePt t="28244" x="1138238" y="663575"/>
          <p14:tracePt t="28251" x="1163638" y="676275"/>
          <p14:tracePt t="28258" x="1200150" y="700088"/>
          <p14:tracePt t="28267" x="1225550" y="700088"/>
          <p14:tracePt t="28273" x="1250950" y="712788"/>
          <p14:tracePt t="28279" x="1289050" y="738188"/>
          <p14:tracePt t="28288" x="1338263" y="763588"/>
          <p14:tracePt t="28296" x="1376363" y="788988"/>
          <p14:tracePt t="28302" x="1438275" y="838200"/>
          <p14:tracePt t="28310" x="1476375" y="863600"/>
          <p14:tracePt t="28317" x="1538288" y="901700"/>
          <p14:tracePt t="28325" x="1576388" y="938213"/>
          <p14:tracePt t="28334" x="1638300" y="989013"/>
          <p14:tracePt t="28340" x="1689100" y="1014413"/>
          <p14:tracePt t="28346" x="1725613" y="1050925"/>
          <p14:tracePt t="28353" x="1776413" y="1076325"/>
          <p14:tracePt t="28361" x="1801813" y="1114425"/>
          <p14:tracePt t="28368" x="1838325" y="1138238"/>
          <p14:tracePt t="28376" x="1876425" y="1176338"/>
          <p14:tracePt t="28384" x="1901825" y="1189038"/>
          <p14:tracePt t="28390" x="1938338" y="1227138"/>
          <p14:tracePt t="28401" x="1976438" y="1238250"/>
          <p14:tracePt t="28404" x="2001838" y="1263650"/>
          <p14:tracePt t="28412" x="2025650" y="1276350"/>
          <p14:tracePt t="28418" x="2051050" y="1301750"/>
          <p14:tracePt t="28426" x="2089150" y="1314450"/>
          <p14:tracePt t="28434" x="2138363" y="1339850"/>
          <p14:tracePt t="28441" x="2163763" y="1350963"/>
          <p14:tracePt t="28452" x="2214563" y="1376363"/>
          <p14:tracePt t="28457" x="2263775" y="1401763"/>
          <p14:tracePt t="28464" x="2276475" y="1401763"/>
          <p14:tracePt t="28470" x="2314575" y="1414463"/>
          <p14:tracePt t="28479" x="2338388" y="1439863"/>
          <p14:tracePt t="28485" x="2376488" y="1439863"/>
          <p14:tracePt t="28494" x="2401888" y="1439863"/>
          <p14:tracePt t="28501" x="2439988" y="1450975"/>
          <p14:tracePt t="28509" x="2463800" y="1463675"/>
          <p14:tracePt t="28518" x="2501900" y="1463675"/>
          <p14:tracePt t="28522" x="2527300" y="1476375"/>
          <p14:tracePt t="28534" x="2551113" y="1476375"/>
          <p14:tracePt t="28539" x="2589213" y="1476375"/>
          <p14:tracePt t="28545" x="2614613" y="1476375"/>
          <p14:tracePt t="28552" x="2640013" y="1476375"/>
          <p14:tracePt t="28560" x="2676525" y="1476375"/>
          <p14:tracePt t="28568" x="2714625" y="1463675"/>
          <p14:tracePt t="28574" x="2740025" y="1463675"/>
          <p14:tracePt t="28584" x="2776538" y="1463675"/>
          <p14:tracePt t="28589" x="2814638" y="1463675"/>
          <p14:tracePt t="28596" x="2852738" y="1463675"/>
          <p14:tracePt t="28603" x="2889250" y="1463675"/>
          <p14:tracePt t="28611" x="2927350" y="1450975"/>
          <p14:tracePt t="28618" x="2976563" y="1439863"/>
          <p14:tracePt t="28624" x="3014663" y="1439863"/>
          <p14:tracePt t="28634" x="3052763" y="1439863"/>
          <p14:tracePt t="28639" x="3089275" y="1427163"/>
          <p14:tracePt t="28647" x="3152775" y="1414463"/>
          <p14:tracePt t="28654" x="3176588" y="1401763"/>
          <p14:tracePt t="28661" x="3201988" y="1401763"/>
          <p14:tracePt t="28668" x="3227388" y="1401763"/>
          <p14:tracePt t="28675" x="3252788" y="1401763"/>
          <p14:tracePt t="28684" x="3265488" y="1389063"/>
          <p14:tracePt t="28691" x="3276600" y="1389063"/>
          <p14:tracePt t="28701" x="3302000" y="1376363"/>
          <p14:tracePt t="28712" x="3314700" y="1376363"/>
          <p14:tracePt t="28727" x="3327400" y="1376363"/>
          <p14:tracePt t="28756" x="3340100" y="1376363"/>
          <p14:tracePt t="28778" x="3352800" y="1376363"/>
          <p14:tracePt t="29037" x="3302000" y="1376363"/>
          <p14:tracePt t="29043" x="3265488" y="1376363"/>
          <p14:tracePt t="29052" x="3189288" y="1389063"/>
          <p14:tracePt t="29058" x="3140075" y="1389063"/>
          <p14:tracePt t="29069" x="3101975" y="1389063"/>
          <p14:tracePt t="29072" x="3052763" y="1401763"/>
          <p14:tracePt t="29080" x="3027363" y="1414463"/>
          <p14:tracePt t="29087" x="3001963" y="1414463"/>
          <p14:tracePt t="29094" x="2976563" y="1414463"/>
          <p14:tracePt t="29101" x="2952750" y="1414463"/>
          <p14:tracePt t="29109" x="2940050" y="1427163"/>
          <p14:tracePt t="29118" x="2927350" y="1427163"/>
          <p14:tracePt t="29130" x="2914650" y="1427163"/>
          <p14:tracePt t="29144" x="2901950" y="1427163"/>
          <p14:tracePt t="29161" x="2889250" y="1427163"/>
          <p14:tracePt t="29181" x="2876550" y="1439863"/>
          <p14:tracePt t="29255" x="2863850" y="1439863"/>
          <p14:tracePt t="29284" x="2852738" y="1439863"/>
          <p14:tracePt t="29290" x="2827338" y="1450975"/>
          <p14:tracePt t="29299" x="2789238" y="1463675"/>
          <p14:tracePt t="29306" x="2714625" y="1501775"/>
          <p14:tracePt t="29313" x="2614613" y="1527175"/>
          <p14:tracePt t="29320" x="2551113" y="1563688"/>
          <p14:tracePt t="29328" x="2501900" y="1589088"/>
          <p14:tracePt t="29334" x="2451100" y="1614488"/>
          <p14:tracePt t="29341" x="2389188" y="1639888"/>
          <p14:tracePt t="29351" x="2338388" y="1652588"/>
          <p14:tracePt t="29357" x="2314575" y="1663700"/>
          <p14:tracePt t="29366" x="2276475" y="1676400"/>
          <p14:tracePt t="29371" x="2251075" y="1676400"/>
          <p14:tracePt t="29379" x="2227263" y="1689100"/>
          <p14:tracePt t="29386" x="2214563" y="1689100"/>
          <p14:tracePt t="29393" x="2201863" y="1701800"/>
          <p14:tracePt t="29401" x="2176463" y="1714500"/>
          <p14:tracePt t="29417" x="2163763" y="1714500"/>
          <p14:tracePt t="29422" x="2138363" y="1727200"/>
          <p14:tracePt t="29437" x="2127250" y="1727200"/>
          <p14:tracePt t="29444" x="2114550" y="1739900"/>
          <p14:tracePt t="29453" x="2101850" y="1739900"/>
          <p14:tracePt t="29467" x="2089150" y="1752600"/>
          <p14:tracePt t="29474" x="2076450" y="1752600"/>
          <p14:tracePt t="29483" x="2063750" y="1752600"/>
          <p14:tracePt t="29489" x="2051050" y="1765300"/>
          <p14:tracePt t="29497" x="2038350" y="1765300"/>
          <p14:tracePt t="29502" x="2025650" y="1765300"/>
          <p14:tracePt t="29510" x="2001838" y="1765300"/>
          <p14:tracePt t="29517" x="1976438" y="1765300"/>
          <p14:tracePt t="29525" x="1938338" y="1776413"/>
          <p14:tracePt t="29534" x="1914525" y="1776413"/>
          <p14:tracePt t="29541" x="1889125" y="1789113"/>
          <p14:tracePt t="29550" x="1863725" y="1801813"/>
          <p14:tracePt t="29555" x="1825625" y="1801813"/>
          <p14:tracePt t="29562" x="1801813" y="1801813"/>
          <p14:tracePt t="29570" x="1789113" y="1814513"/>
          <p14:tracePt t="29578" x="1763713" y="1814513"/>
          <p14:tracePt t="29584" x="1738313" y="1827213"/>
          <p14:tracePt t="29592" x="1701800" y="1827213"/>
          <p14:tracePt t="29601" x="1676400" y="1839913"/>
          <p14:tracePt t="29607" x="1663700" y="1839913"/>
          <p14:tracePt t="29617" x="1651000" y="1852613"/>
          <p14:tracePt t="29622" x="1625600" y="1852613"/>
          <p14:tracePt t="29637" x="1612900" y="1852613"/>
          <p14:tracePt t="29644" x="1601788" y="1852613"/>
          <p14:tracePt t="29652" x="1589088" y="1852613"/>
          <p14:tracePt t="29667" x="1576388" y="1852613"/>
          <p14:tracePt t="29684" x="1563688" y="1852613"/>
          <p14:tracePt t="29702" x="1550988" y="1852613"/>
          <p14:tracePt t="29710" x="1538288" y="1852613"/>
          <p14:tracePt t="29717" x="1525588" y="1852613"/>
          <p14:tracePt t="29725" x="1512888" y="1852613"/>
          <p14:tracePt t="29734" x="1501775" y="1852613"/>
          <p14:tracePt t="29740" x="1476375" y="1852613"/>
          <p14:tracePt t="29750" x="1450975" y="1852613"/>
          <p14:tracePt t="29754" x="1438275" y="1852613"/>
          <p14:tracePt t="29761" x="1412875" y="1852613"/>
          <p14:tracePt t="29769" x="1389063" y="1839913"/>
          <p14:tracePt t="29776" x="1376363" y="1839913"/>
          <p14:tracePt t="29784" x="1350963" y="1839913"/>
          <p14:tracePt t="29790" x="1338263" y="1827213"/>
          <p14:tracePt t="29800" x="1312863" y="1827213"/>
          <p14:tracePt t="29805" x="1289050" y="1827213"/>
          <p14:tracePt t="29813" x="1276350" y="1827213"/>
          <p14:tracePt t="29821" x="1263650" y="1827213"/>
          <p14:tracePt t="29827" x="1238250" y="1827213"/>
          <p14:tracePt t="29835" x="1225550" y="1827213"/>
          <p14:tracePt t="29842" x="1212850" y="1827213"/>
          <p14:tracePt t="29851" x="1189038" y="1827213"/>
          <p14:tracePt t="29867" x="1176338" y="1827213"/>
          <p14:tracePt t="29886" x="1163638" y="1827213"/>
          <p14:tracePt t="29915" x="1163638" y="1814513"/>
          <p14:tracePt t="30076" x="1176338" y="1814513"/>
          <p14:tracePt t="30091" x="1176338" y="1801813"/>
          <p14:tracePt t="30121" x="1189038" y="1801813"/>
          <p14:tracePt t="30143" x="1200150" y="1801813"/>
          <p14:tracePt t="30172" x="1212850" y="1801813"/>
          <p14:tracePt t="30195" x="1225550" y="1801813"/>
          <p14:tracePt t="30202" x="1250950" y="1801813"/>
          <p14:tracePt t="30210" x="1263650" y="1801813"/>
          <p14:tracePt t="30217" x="1289050" y="1801813"/>
          <p14:tracePt t="30225" x="1312863" y="1801813"/>
          <p14:tracePt t="30234" x="1338263" y="1801813"/>
          <p14:tracePt t="30239" x="1363663" y="1801813"/>
          <p14:tracePt t="30247" x="1389063" y="1801813"/>
          <p14:tracePt t="30254" x="1401763" y="1801813"/>
          <p14:tracePt t="30261" x="1412875" y="1801813"/>
          <p14:tracePt t="30268" x="1438275" y="1801813"/>
          <p14:tracePt t="30276" x="1450975" y="1801813"/>
          <p14:tracePt t="30285" x="1463675" y="1801813"/>
          <p14:tracePt t="30291" x="1476375" y="1789113"/>
          <p14:tracePt t="30301" x="1489075" y="1789113"/>
          <p14:tracePt t="30306" x="1501775" y="1789113"/>
          <p14:tracePt t="30313" x="1512888" y="1789113"/>
          <p14:tracePt t="30320" x="1525588" y="1789113"/>
          <p14:tracePt t="30328" x="1538288" y="1789113"/>
          <p14:tracePt t="30342" x="1563688" y="1789113"/>
          <p14:tracePt t="30357" x="1576388" y="1789113"/>
          <p14:tracePt t="30372" x="1601788" y="1789113"/>
          <p14:tracePt t="30387" x="1612900" y="1789113"/>
          <p14:tracePt t="30394" x="1625600" y="1789113"/>
          <p14:tracePt t="30402" x="1638300" y="1789113"/>
          <p14:tracePt t="30409" x="1651000" y="1789113"/>
          <p14:tracePt t="30417" x="1663700" y="1776413"/>
          <p14:tracePt t="30423" x="1676400" y="1776413"/>
          <p14:tracePt t="30433" x="1689100" y="1776413"/>
          <p14:tracePt t="30438" x="1714500" y="1776413"/>
          <p14:tracePt t="30445" x="1725613" y="1776413"/>
          <p14:tracePt t="30452" x="1751013" y="1776413"/>
          <p14:tracePt t="30460" x="1763713" y="1776413"/>
          <p14:tracePt t="30467" x="1789113" y="1776413"/>
          <p14:tracePt t="30475" x="1801813" y="1776413"/>
          <p14:tracePt t="30483" x="1825625" y="1776413"/>
          <p14:tracePt t="30489" x="1838325" y="1776413"/>
          <p14:tracePt t="30497" x="1876425" y="1776413"/>
          <p14:tracePt t="30504" x="1901825" y="1776413"/>
          <p14:tracePt t="30518" x="1925638" y="1776413"/>
          <p14:tracePt t="30526" x="1951038" y="1776413"/>
          <p14:tracePt t="30534" x="1963738" y="1776413"/>
          <p14:tracePt t="30540" x="1976438" y="1776413"/>
          <p14:tracePt t="30550" x="2001838" y="1765300"/>
          <p14:tracePt t="30556" x="2014538" y="1765300"/>
          <p14:tracePt t="30562" x="2025650" y="1765300"/>
          <p14:tracePt t="30570" x="2038350" y="1765300"/>
          <p14:tracePt t="30577" x="2038350" y="1752600"/>
          <p14:tracePt t="30584" x="2051050" y="1752600"/>
          <p14:tracePt t="30600" x="2063750" y="1752600"/>
          <p14:tracePt t="30606" x="2076450" y="1752600"/>
          <p14:tracePt t="30621" x="2089150" y="1752600"/>
          <p14:tracePt t="30650" x="2101850" y="1739900"/>
          <p14:tracePt t="30665" x="2101850" y="1727200"/>
          <p14:tracePt t="30680" x="2114550" y="1727200"/>
          <p14:tracePt t="30724" x="2127250" y="1727200"/>
          <p14:tracePt t="30827" x="2114550" y="1714500"/>
          <p14:tracePt t="30871" x="2101850" y="1714500"/>
          <p14:tracePt t="30893" x="2089150" y="1701800"/>
          <p14:tracePt t="30901" x="2076450" y="1701800"/>
          <p14:tracePt t="30907" x="2051050" y="1689100"/>
          <p14:tracePt t="30918" x="2025650" y="1676400"/>
          <p14:tracePt t="30923" x="1976438" y="1652588"/>
          <p14:tracePt t="30930" x="1963738" y="1652588"/>
          <p14:tracePt t="30937" x="1938338" y="1652588"/>
          <p14:tracePt t="30944" x="1925638" y="1652588"/>
          <p14:tracePt t="30951" x="1889125" y="1652588"/>
          <p14:tracePt t="30958" x="1876425" y="1652588"/>
          <p14:tracePt t="30968" x="1851025" y="1639888"/>
          <p14:tracePt t="30971" x="1838325" y="1639888"/>
          <p14:tracePt t="30979" x="1814513" y="1639888"/>
          <p14:tracePt t="30987" x="1801813" y="1639888"/>
          <p14:tracePt t="30994" x="1789113" y="1639888"/>
          <p14:tracePt t="31001" x="1776413" y="1639888"/>
          <p14:tracePt t="31008" x="1763713" y="1639888"/>
          <p14:tracePt t="31019" x="1751013" y="1639888"/>
          <p14:tracePt t="31023" x="1738313" y="1652588"/>
          <p14:tracePt t="31031" x="1725613" y="1652588"/>
          <p14:tracePt t="31040" x="1714500" y="1652588"/>
          <p14:tracePt t="31046" x="1714500" y="1663700"/>
          <p14:tracePt t="31053" x="1701800" y="1663700"/>
          <p14:tracePt t="31060" x="1676400" y="1676400"/>
          <p14:tracePt t="31067" x="1663700" y="1676400"/>
          <p14:tracePt t="31075" x="1651000" y="1676400"/>
          <p14:tracePt t="31084" x="1638300" y="1689100"/>
          <p14:tracePt t="31091" x="1625600" y="1689100"/>
          <p14:tracePt t="31100" x="1612900" y="1689100"/>
          <p14:tracePt t="31105" x="1601788" y="1701800"/>
          <p14:tracePt t="31113" x="1589088" y="1701800"/>
          <p14:tracePt t="31120" x="1589088" y="1714500"/>
          <p14:tracePt t="31127" x="1576388" y="1714500"/>
          <p14:tracePt t="31135" x="1550988" y="1727200"/>
          <p14:tracePt t="31143" x="1538288" y="1739900"/>
          <p14:tracePt t="31151" x="1525588" y="1752600"/>
          <p14:tracePt t="31156" x="1501775" y="1765300"/>
          <p14:tracePt t="31164" x="1489075" y="1765300"/>
          <p14:tracePt t="31171" x="1463675" y="1776413"/>
          <p14:tracePt t="31178" x="1450975" y="1789113"/>
          <p14:tracePt t="31186" x="1438275" y="1789113"/>
          <p14:tracePt t="31194" x="1425575" y="1801813"/>
          <p14:tracePt t="31208" x="1412875" y="1814513"/>
          <p14:tracePt t="31218" x="1401763" y="1814513"/>
          <p14:tracePt t="31237" x="1389063" y="1814513"/>
          <p14:tracePt t="31267" x="1376363" y="1814513"/>
          <p14:tracePt t="31319" x="1376363" y="1827213"/>
          <p14:tracePt t="31439" x="1389063" y="1827213"/>
          <p14:tracePt t="31474" x="1401763" y="1827213"/>
          <p14:tracePt t="31496" x="1412875" y="1827213"/>
          <p14:tracePt t="31504" x="1425575" y="1827213"/>
          <p14:tracePt t="31512" x="1438275" y="1827213"/>
          <p14:tracePt t="31519" x="1476375" y="1814513"/>
          <p14:tracePt t="31525" x="1501775" y="1814513"/>
          <p14:tracePt t="31535" x="1538288" y="1801813"/>
          <p14:tracePt t="31539" x="1576388" y="1789113"/>
          <p14:tracePt t="31547" x="1601788" y="1789113"/>
          <p14:tracePt t="31554" x="1625600" y="1789113"/>
          <p14:tracePt t="31561" x="1663700" y="1789113"/>
          <p14:tracePt t="31569" x="1689100" y="1776413"/>
          <p14:tracePt t="31577" x="1714500" y="1765300"/>
          <p14:tracePt t="31585" x="1751013" y="1765300"/>
          <p14:tracePt t="31591" x="1776413" y="1765300"/>
          <p14:tracePt t="31602" x="1801813" y="1752600"/>
          <p14:tracePt t="31606" x="1825625" y="1752600"/>
          <p14:tracePt t="31612" x="1838325" y="1752600"/>
          <p14:tracePt t="31621" x="1863725" y="1752600"/>
          <p14:tracePt t="31628" x="1876425" y="1752600"/>
          <p14:tracePt t="31636" x="1901825" y="1752600"/>
          <p14:tracePt t="31642" x="1925638" y="1752600"/>
          <p14:tracePt t="31652" x="1938338" y="1752600"/>
          <p14:tracePt t="31658" x="1951038" y="1752600"/>
          <p14:tracePt t="31668" x="1976438" y="1752600"/>
          <p14:tracePt t="31671" x="1989138" y="1752600"/>
          <p14:tracePt t="31679" x="2001838" y="1739900"/>
          <p14:tracePt t="31686" x="2025650" y="1739900"/>
          <p14:tracePt t="31694" x="2038350" y="1739900"/>
          <p14:tracePt t="31702" x="2051050" y="1727200"/>
          <p14:tracePt t="31709" x="2076450" y="1727200"/>
          <p14:tracePt t="31718" x="2089150" y="1727200"/>
          <p14:tracePt t="31723" x="2114550" y="1727200"/>
          <p14:tracePt t="31735" x="2138363" y="1727200"/>
          <p14:tracePt t="31738" x="2151063" y="1727200"/>
          <p14:tracePt t="31746" x="2189163" y="1727200"/>
          <p14:tracePt t="31753" x="2214563" y="1727200"/>
          <p14:tracePt t="31759" x="2227263" y="1727200"/>
          <p14:tracePt t="31768" x="2251075" y="1727200"/>
          <p14:tracePt t="31775" x="2276475" y="1727200"/>
          <p14:tracePt t="31785" x="2301875" y="1727200"/>
          <p14:tracePt t="31789" x="2338388" y="1727200"/>
          <p14:tracePt t="31797" x="2363788" y="1727200"/>
          <p14:tracePt t="31804" x="2389188" y="1727200"/>
          <p14:tracePt t="31811" x="2414588" y="1727200"/>
          <p14:tracePt t="31819" x="2439988" y="1739900"/>
          <p14:tracePt t="31826" x="2463800" y="1739900"/>
          <p14:tracePt t="31835" x="2489200" y="1739900"/>
          <p14:tracePt t="31841" x="2514600" y="1739900"/>
          <p14:tracePt t="31851" x="2540000" y="1752600"/>
          <p14:tracePt t="31855" x="2551113" y="1765300"/>
          <p14:tracePt t="31862" x="2563813" y="1765300"/>
          <p14:tracePt t="31872" x="2576513" y="1765300"/>
          <p14:tracePt t="31878" x="2589213" y="1765300"/>
          <p14:tracePt t="31885" x="2601913" y="1776413"/>
          <p14:tracePt t="31892" x="2614613" y="1776413"/>
          <p14:tracePt t="31903" x="2627313" y="1789113"/>
          <p14:tracePt t="31922" x="2640013" y="1801813"/>
          <p14:tracePt t="31929" x="2651125" y="1801813"/>
          <p14:tracePt t="31958" x="2663825" y="1814513"/>
          <p14:tracePt t="32034" x="2663825" y="1827213"/>
          <p14:tracePt t="32077" x="2663825" y="1839913"/>
          <p14:tracePt t="32121" x="2663825" y="1852613"/>
          <p14:tracePt t="32151" x="2651125" y="1876425"/>
          <p14:tracePt t="32157" x="2640013" y="1876425"/>
          <p14:tracePt t="32167" x="2614613" y="1901825"/>
          <p14:tracePt t="32173" x="2576513" y="1939925"/>
          <p14:tracePt t="32180" x="2527300" y="1978025"/>
          <p14:tracePt t="32186" x="2501900" y="2001838"/>
          <p14:tracePt t="32194" x="2463800" y="2027238"/>
          <p14:tracePt t="32203" x="2414588" y="2052638"/>
          <p14:tracePt t="32209" x="2376488" y="2078038"/>
          <p14:tracePt t="32220" x="2338388" y="2089150"/>
          <p14:tracePt t="32223" x="2289175" y="2127250"/>
          <p14:tracePt t="32231" x="2251075" y="2152650"/>
          <p14:tracePt t="32237" x="2214563" y="2165350"/>
          <p14:tracePt t="32245" x="2163763" y="2190750"/>
          <p14:tracePt t="32252" x="2127250" y="2214563"/>
          <p14:tracePt t="32258" x="2101850" y="2214563"/>
          <p14:tracePt t="32268" x="2063750" y="2239963"/>
          <p14:tracePt t="32272" x="2025650" y="2252663"/>
          <p14:tracePt t="32278" x="2001838" y="2278063"/>
          <p14:tracePt t="32285" x="1989138" y="2290763"/>
          <p14:tracePt t="32292" x="1963738" y="2290763"/>
          <p14:tracePt t="32299" x="1938338" y="2303463"/>
          <p14:tracePt t="32307" x="1914525" y="2314575"/>
          <p14:tracePt t="32316" x="1901825" y="2314575"/>
          <p14:tracePt t="32321" x="1889125" y="2314575"/>
          <p14:tracePt t="32328" x="1889125" y="2327275"/>
          <p14:tracePt t="32335" x="1876425" y="2327275"/>
          <p14:tracePt t="32342" x="1863725" y="2327275"/>
          <p14:tracePt t="32364" x="1851025" y="2327275"/>
          <p14:tracePt t="32392" x="1838325" y="2327275"/>
          <p14:tracePt t="32495" x="1825625" y="2327275"/>
          <p14:tracePt t="32561" x="1825625" y="2314575"/>
          <p14:tracePt t="32612" x="1825625" y="2303463"/>
          <p14:tracePt t="32650" x="1838325" y="2290763"/>
          <p14:tracePt t="32657" x="1863725" y="2290763"/>
          <p14:tracePt t="32664" x="1876425" y="2290763"/>
          <p14:tracePt t="32671" x="1889125" y="2278063"/>
          <p14:tracePt t="32679" x="1925638" y="2265363"/>
          <p14:tracePt t="32686" x="1951038" y="2265363"/>
          <p14:tracePt t="32694" x="1963738" y="2265363"/>
          <p14:tracePt t="32702" x="1976438" y="2265363"/>
          <p14:tracePt t="32709" x="2001838" y="2265363"/>
          <p14:tracePt t="32723" x="2014538" y="2265363"/>
          <p14:tracePt t="32735" x="2025650" y="2265363"/>
          <p14:tracePt t="32738" x="2038350" y="2265363"/>
          <p14:tracePt t="32745" x="2051050" y="2265363"/>
          <p14:tracePt t="32753" x="2051050" y="2252663"/>
          <p14:tracePt t="32761" x="2063750" y="2252663"/>
          <p14:tracePt t="32768" x="2076450" y="2252663"/>
          <p14:tracePt t="32785" x="2089150" y="2252663"/>
          <p14:tracePt t="32789" x="2114550" y="2252663"/>
          <p14:tracePt t="32796" x="2127250" y="2252663"/>
          <p14:tracePt t="32811" x="2151063" y="2252663"/>
          <p14:tracePt t="32818" x="2163763" y="2252663"/>
          <p14:tracePt t="32826" x="2176463" y="2239963"/>
          <p14:tracePt t="32835" x="2201863" y="2239963"/>
          <p14:tracePt t="32840" x="2227263" y="2239963"/>
          <p14:tracePt t="32852" x="2251075" y="2239963"/>
          <p14:tracePt t="32855" x="2263775" y="2239963"/>
          <p14:tracePt t="32862" x="2289175" y="2227263"/>
          <p14:tracePt t="32869" x="2327275" y="2227263"/>
          <p14:tracePt t="32877" x="2338388" y="2227263"/>
          <p14:tracePt t="32885" x="2363788" y="2214563"/>
          <p14:tracePt t="32892" x="2376488" y="2214563"/>
          <p14:tracePt t="32902" x="2401888" y="2214563"/>
          <p14:tracePt t="32906" x="2414588" y="2214563"/>
          <p14:tracePt t="32921" x="2439988" y="2214563"/>
          <p14:tracePt t="32935" x="2451100" y="2214563"/>
          <p14:tracePt t="32957" x="2463800" y="2214563"/>
          <p14:tracePt t="32980" x="2476500" y="2214563"/>
          <p14:tracePt t="33001" x="2476500" y="2201863"/>
          <p14:tracePt t="33068" x="2489200" y="2201863"/>
          <p14:tracePt t="33201" x="2501900" y="2190750"/>
          <p14:tracePt t="33252" x="2501900" y="2178050"/>
          <p14:tracePt t="33266" x="2501900" y="2165350"/>
          <p14:tracePt t="33274" x="2501900" y="2152650"/>
          <p14:tracePt t="33288" x="2501900" y="2127250"/>
          <p14:tracePt t="33295" x="2501900" y="2101850"/>
          <p14:tracePt t="33302" x="2501900" y="2065338"/>
          <p14:tracePt t="33310" x="2501900" y="2039938"/>
          <p14:tracePt t="33318" x="2514600" y="2014538"/>
          <p14:tracePt t="33324" x="2514600" y="2001838"/>
          <p14:tracePt t="33336" x="2514600" y="1989138"/>
          <p14:tracePt t="33341" x="2514600" y="1978025"/>
          <p14:tracePt t="33347" x="2514600" y="1965325"/>
          <p14:tracePt t="33354" x="2514600" y="1952625"/>
          <p14:tracePt t="33384" x="2514600" y="1939925"/>
          <p14:tracePt t="33540" x="2527300" y="1939925"/>
          <p14:tracePt t="33561" x="2540000" y="1939925"/>
          <p14:tracePt t="33569" x="2551113" y="1939925"/>
          <p14:tracePt t="33576" x="2589213" y="1952625"/>
          <p14:tracePt t="33585" x="2651125" y="1965325"/>
          <p14:tracePt t="33591" x="2740025" y="1989138"/>
          <p14:tracePt t="33602" x="2801938" y="2001838"/>
          <p14:tracePt t="33606" x="2863850" y="2014538"/>
          <p14:tracePt t="33613" x="2914650" y="2014538"/>
          <p14:tracePt t="33620" x="2952750" y="2027238"/>
          <p14:tracePt t="33628" x="2989263" y="2027238"/>
          <p14:tracePt t="33635" x="3014663" y="2039938"/>
          <p14:tracePt t="33643" x="3027363" y="2039938"/>
          <p14:tracePt t="33652" x="3065463" y="2039938"/>
          <p14:tracePt t="33657" x="3076575" y="2039938"/>
          <p14:tracePt t="33672" x="3101975" y="2039938"/>
          <p14:tracePt t="33680" x="3114675" y="2052638"/>
          <p14:tracePt t="33687" x="3127375" y="2052638"/>
          <p14:tracePt t="33694" x="3140075" y="2052638"/>
          <p14:tracePt t="33702" x="3152775" y="2065338"/>
          <p14:tracePt t="33709" x="3165475" y="2065338"/>
          <p14:tracePt t="33719" x="3176588" y="2065338"/>
          <p14:tracePt t="33723" x="3189288" y="2065338"/>
          <p14:tracePt t="33738" x="3201988" y="2065338"/>
          <p14:tracePt t="33760" x="3214688" y="2065338"/>
          <p14:tracePt t="33782" x="3227388" y="2065338"/>
          <p14:tracePt t="33788" x="3240088" y="2078038"/>
          <p14:tracePt t="33796" x="3252788" y="2078038"/>
          <p14:tracePt t="33802" x="3265488" y="2078038"/>
          <p14:tracePt t="33811" x="3289300" y="2078038"/>
          <p14:tracePt t="33818" x="3314700" y="2089150"/>
          <p14:tracePt t="33825" x="3340100" y="2089150"/>
          <p14:tracePt t="33836" x="3365500" y="2089150"/>
          <p14:tracePt t="33839" x="3389313" y="2089150"/>
          <p14:tracePt t="33846" x="3414713" y="2089150"/>
          <p14:tracePt t="33853" x="3427413" y="2089150"/>
          <p14:tracePt t="33860" x="3452813" y="2089150"/>
          <p14:tracePt t="33869" x="3465513" y="2089150"/>
          <p14:tracePt t="33875" x="3478213" y="2089150"/>
          <p14:tracePt t="33885" x="3489325" y="2089150"/>
          <p14:tracePt t="33888" x="3502025" y="2089150"/>
          <p14:tracePt t="33895" x="3514725" y="2089150"/>
          <p14:tracePt t="33910" x="3527425" y="2089150"/>
          <p14:tracePt t="33924" x="3540125" y="2089150"/>
          <p14:tracePt t="33946" x="3540125" y="2101850"/>
          <p14:tracePt t="33953" x="3552825" y="2101850"/>
          <p14:tracePt t="34089" x="3540125" y="2101850"/>
          <p14:tracePt t="34096" x="3527425" y="2101850"/>
          <p14:tracePt t="34111" x="3502025" y="2101850"/>
          <p14:tracePt t="34119" x="3478213" y="2089150"/>
          <p14:tracePt t="34126" x="3414713" y="2078038"/>
          <p14:tracePt t="34135" x="3340100" y="2065338"/>
          <p14:tracePt t="34140" x="3289300" y="2052638"/>
          <p14:tracePt t="34152" x="3240088" y="2039938"/>
          <p14:tracePt t="34155" x="3201988" y="2039938"/>
          <p14:tracePt t="34163" x="3152775" y="2027238"/>
          <p14:tracePt t="34170" x="3127375" y="2027238"/>
          <p14:tracePt t="34177" x="3101975" y="2014538"/>
          <p14:tracePt t="34185" x="3076575" y="2014538"/>
          <p14:tracePt t="34191" x="3065463" y="2001838"/>
          <p14:tracePt t="34202" x="3040063" y="2001838"/>
          <p14:tracePt t="34206" x="3027363" y="2001838"/>
          <p14:tracePt t="34214" x="3014663" y="2001838"/>
          <p14:tracePt t="34220" x="3001963" y="2001838"/>
          <p14:tracePt t="34227" x="2989263" y="1989138"/>
          <p14:tracePt t="34235" x="2976563" y="1989138"/>
          <p14:tracePt t="34252" x="2963863" y="1989138"/>
          <p14:tracePt t="34256" x="2952750" y="1978025"/>
          <p14:tracePt t="34268" x="2940050" y="1965325"/>
          <p14:tracePt t="34271" x="2914650" y="1965325"/>
          <p14:tracePt t="34280" x="2889250" y="1952625"/>
          <p14:tracePt t="34287" x="2876550" y="1952625"/>
          <p14:tracePt t="34294" x="2863850" y="1939925"/>
          <p14:tracePt t="34302" x="2852738" y="1939925"/>
          <p14:tracePt t="34309" x="2840038" y="1939925"/>
          <p14:tracePt t="34318" x="2827338" y="1927225"/>
          <p14:tracePt t="34323" x="2814638" y="1927225"/>
          <p14:tracePt t="34334" x="2801938" y="1927225"/>
          <p14:tracePt t="34345" x="2789238" y="1927225"/>
          <p14:tracePt t="34353" x="2789238" y="1914525"/>
          <p14:tracePt t="34369" x="2776538" y="1914525"/>
          <p14:tracePt t="34375" x="2776538" y="1901825"/>
          <p14:tracePt t="34390" x="2763838" y="1901825"/>
          <p14:tracePt t="34413" x="2752725" y="1889125"/>
          <p14:tracePt t="34457" x="2752725" y="1876425"/>
          <p14:tracePt t="34463" x="2740025" y="1876425"/>
          <p14:tracePt t="34485" x="2727325" y="1865313"/>
          <p14:tracePt t="34493" x="2714625" y="1852613"/>
          <p14:tracePt t="34502" x="2714625" y="1839913"/>
          <p14:tracePt t="34507" x="2689225" y="1827213"/>
          <p14:tracePt t="34515" x="2676525" y="1801813"/>
          <p14:tracePt t="34520" x="2663825" y="1789113"/>
          <p14:tracePt t="34529" x="2651125" y="1776413"/>
          <p14:tracePt t="34536" x="2627313" y="1752600"/>
          <p14:tracePt t="34545" x="2627313" y="1739900"/>
          <p14:tracePt t="34553" x="2601913" y="1714500"/>
          <p14:tracePt t="34568" x="2589213" y="1689100"/>
          <p14:tracePt t="34571" x="2576513" y="1689100"/>
          <p14:tracePt t="34579" x="2563813" y="1676400"/>
          <p14:tracePt t="34593" x="2551113" y="1676400"/>
          <p14:tracePt t="34601" x="2551113" y="1663700"/>
          <p14:tracePt t="34607" x="2540000" y="1663700"/>
          <p14:tracePt t="34630" x="2527300" y="1663700"/>
          <p14:tracePt t="34637" x="2514600" y="1663700"/>
          <p14:tracePt t="34659" x="2501900" y="1663700"/>
          <p14:tracePt t="34666" x="2476500" y="1663700"/>
          <p14:tracePt t="34674" x="2439988" y="1663700"/>
          <p14:tracePt t="34685" x="2401888" y="1663700"/>
          <p14:tracePt t="34688" x="2351088" y="1663700"/>
          <p14:tracePt t="34697" x="2327275" y="1663700"/>
          <p14:tracePt t="34704" x="2289175" y="1663700"/>
          <p14:tracePt t="34711" x="2263775" y="1676400"/>
          <p14:tracePt t="34719" x="2238375" y="1676400"/>
          <p14:tracePt t="34726" x="2214563" y="1689100"/>
          <p14:tracePt t="34734" x="2201863" y="1689100"/>
          <p14:tracePt t="34741" x="2176463" y="1689100"/>
          <p14:tracePt t="34751" x="2163763" y="1689100"/>
          <p14:tracePt t="34755" x="2138363" y="1689100"/>
          <p14:tracePt t="34763" x="2138363" y="1701800"/>
          <p14:tracePt t="34771" x="2127250" y="1701800"/>
          <p14:tracePt t="34778" x="2114550" y="1701800"/>
          <p14:tracePt t="34784" x="2101850" y="1701800"/>
          <p14:tracePt t="34792" x="2101850" y="1714500"/>
          <p14:tracePt t="34801" x="2089150" y="1714500"/>
          <p14:tracePt t="34817" x="2076450" y="1714500"/>
          <p14:tracePt t="34823" x="2063750" y="1714500"/>
          <p14:tracePt t="34851" x="2051050" y="1714500"/>
          <p14:tracePt t="34926" x="2038350" y="1714500"/>
          <p14:tracePt t="34970" x="2025650" y="1714500"/>
          <p14:tracePt t="34977" x="2014538" y="1714500"/>
          <p14:tracePt t="35026" x="2001838" y="1714500"/>
          <p14:tracePt t="35066" x="1989138" y="1714500"/>
          <p14:tracePt t="35176" x="1989138" y="1727200"/>
          <p14:tracePt t="35199" x="2001838" y="1727200"/>
          <p14:tracePt t="35222" x="2014538" y="1727200"/>
          <p14:tracePt t="35228" x="2025650" y="1727200"/>
          <p14:tracePt t="35236" x="2038350" y="1727200"/>
          <p14:tracePt t="35243" x="2063750" y="1727200"/>
          <p14:tracePt t="35251" x="2101850" y="1727200"/>
          <p14:tracePt t="35256" x="2138363" y="1727200"/>
          <p14:tracePt t="35264" x="2163763" y="1727200"/>
          <p14:tracePt t="35270" x="2189163" y="1727200"/>
          <p14:tracePt t="35278" x="2201863" y="1727200"/>
          <p14:tracePt t="35285" x="2227263" y="1727200"/>
          <p14:tracePt t="35302" x="2238375" y="1727200"/>
          <p14:tracePt t="35306" x="2251075" y="1727200"/>
          <p14:tracePt t="35341" x="2263775" y="1727200"/>
          <p14:tracePt t="35421" x="2251075" y="1727200"/>
          <p14:tracePt t="35443" x="2238375" y="1727200"/>
          <p14:tracePt t="35451" x="2227263" y="1727200"/>
          <p14:tracePt t="35459" x="2214563" y="1727200"/>
          <p14:tracePt t="35468" x="2189163" y="1727200"/>
          <p14:tracePt t="35474" x="2163763" y="1727200"/>
          <p14:tracePt t="35484" x="2138363" y="1727200"/>
          <p14:tracePt t="35488" x="2114550" y="1727200"/>
          <p14:tracePt t="35495" x="2101850" y="1727200"/>
          <p14:tracePt t="35504" x="2076450" y="1727200"/>
          <p14:tracePt t="35510" x="2063750" y="1727200"/>
          <p14:tracePt t="35518" x="2051050" y="1727200"/>
          <p14:tracePt t="35525" x="2038350" y="1727200"/>
          <p14:tracePt t="35535" x="2014538" y="1727200"/>
          <p14:tracePt t="35551" x="2001838" y="1727200"/>
          <p14:tracePt t="35564" x="1989138" y="1727200"/>
          <p14:tracePt t="35576" x="1976438" y="1727200"/>
          <p14:tracePt t="35591" x="1963738" y="1727200"/>
          <p14:tracePt t="35681" x="1976438" y="1727200"/>
          <p14:tracePt t="35702" x="1989138" y="1727200"/>
          <p14:tracePt t="35710" x="2014538" y="1727200"/>
          <p14:tracePt t="35716" x="2051050" y="1727200"/>
          <p14:tracePt t="35724" x="2127250" y="1727200"/>
          <p14:tracePt t="35735" x="2163763" y="1714500"/>
          <p14:tracePt t="35738" x="2214563" y="1701800"/>
          <p14:tracePt t="35746" x="2251075" y="1701800"/>
          <p14:tracePt t="35754" x="2289175" y="1689100"/>
          <p14:tracePt t="35761" x="2327275" y="1689100"/>
          <p14:tracePt t="35768" x="2338388" y="1689100"/>
          <p14:tracePt t="35775" x="2351088" y="1689100"/>
          <p14:tracePt t="35786" x="2376488" y="1676400"/>
          <p14:tracePt t="35790" x="2389188" y="1676400"/>
          <p14:tracePt t="35801" x="2401888" y="1676400"/>
          <p14:tracePt t="35813" x="2414588" y="1676400"/>
          <p14:tracePt t="35828" x="2427288" y="1676400"/>
          <p14:tracePt t="35849" x="2439988" y="1676400"/>
          <p14:tracePt t="35981" x="2427288" y="1676400"/>
          <p14:tracePt t="35988" x="2414588" y="1676400"/>
          <p14:tracePt t="36002" x="2389188" y="1676400"/>
          <p14:tracePt t="36010" x="2351088" y="1676400"/>
          <p14:tracePt t="36019" x="2301875" y="1689100"/>
          <p14:tracePt t="36025" x="2276475" y="1689100"/>
          <p14:tracePt t="36038" x="2238375" y="1689100"/>
          <p14:tracePt t="36040" x="2214563" y="1689100"/>
          <p14:tracePt t="36054" x="2151063" y="1676400"/>
          <p14:tracePt t="36062" x="2127250" y="1676400"/>
          <p14:tracePt t="36071" x="2089150" y="1676400"/>
          <p14:tracePt t="36077" x="2063750" y="1676400"/>
          <p14:tracePt t="36089" x="2025650" y="1663700"/>
          <p14:tracePt t="36091" x="1989138" y="1663700"/>
          <p14:tracePt t="36099" x="1963738" y="1663700"/>
          <p14:tracePt t="36105" x="1925638" y="1652588"/>
          <p14:tracePt t="36111" x="1889125" y="1639888"/>
          <p14:tracePt t="36120" x="1863725" y="1639888"/>
          <p14:tracePt t="36124" x="1825625" y="1639888"/>
          <p14:tracePt t="36132" x="1814513" y="1639888"/>
          <p14:tracePt t="36137" x="1776413" y="1627188"/>
          <p14:tracePt t="36144" x="1751013" y="1627188"/>
          <p14:tracePt t="36151" x="1738313" y="1627188"/>
          <p14:tracePt t="36158" x="1725613" y="1614488"/>
          <p14:tracePt t="36165" x="1714500" y="1614488"/>
          <p14:tracePt t="36180" x="1701800" y="1614488"/>
          <p14:tracePt t="36194" x="1689100" y="1614488"/>
          <p14:tracePt t="36315" x="1701800" y="1614488"/>
          <p14:tracePt t="36332" x="1714500" y="1614488"/>
          <p14:tracePt t="36338" x="1738313" y="1614488"/>
          <p14:tracePt t="36346" x="1776413" y="1627188"/>
          <p14:tracePt t="36351" x="1838325" y="1652588"/>
          <p14:tracePt t="36360" x="1876425" y="1663700"/>
          <p14:tracePt t="36367" x="1914525" y="1689100"/>
          <p14:tracePt t="36374" x="1938338" y="1689100"/>
          <p14:tracePt t="36384" x="1963738" y="1701800"/>
          <p14:tracePt t="36388" x="2001838" y="1714500"/>
          <p14:tracePt t="36396" x="2025650" y="1714500"/>
          <p14:tracePt t="36405" x="2051050" y="1714500"/>
          <p14:tracePt t="36411" x="2076450" y="1714500"/>
          <p14:tracePt t="36418" x="2114550" y="1714500"/>
          <p14:tracePt t="36426" x="2138363" y="1714500"/>
          <p14:tracePt t="36434" x="2176463" y="1714500"/>
          <p14:tracePt t="36440" x="2214563" y="1714500"/>
          <p14:tracePt t="36447" x="2251075" y="1714500"/>
          <p14:tracePt t="36455" x="2289175" y="1701800"/>
          <p14:tracePt t="36462" x="2327275" y="1701800"/>
          <p14:tracePt t="36470" x="2351088" y="1701800"/>
          <p14:tracePt t="36477" x="2376488" y="1701800"/>
          <p14:tracePt t="36484" x="2401888" y="1701800"/>
          <p14:tracePt t="36492" x="2414588" y="1701800"/>
          <p14:tracePt t="36501" x="2427288" y="1689100"/>
          <p14:tracePt t="36506" x="2439988" y="1689100"/>
          <p14:tracePt t="36520" x="2451100" y="1689100"/>
          <p14:tracePt t="36528" x="2463800" y="1689100"/>
          <p14:tracePt t="36543" x="2476500" y="1689100"/>
          <p14:tracePt t="36702" x="2463800" y="1701800"/>
          <p14:tracePt t="36710" x="2451100" y="1714500"/>
          <p14:tracePt t="36717" x="2414588" y="1727200"/>
          <p14:tracePt t="36724" x="2351088" y="1765300"/>
          <p14:tracePt t="36732" x="2314575" y="1789113"/>
          <p14:tracePt t="36740" x="2251075" y="1827213"/>
          <p14:tracePt t="36749" x="2214563" y="1852613"/>
          <p14:tracePt t="36754" x="2163763" y="1865313"/>
          <p14:tracePt t="36762" x="2127250" y="1889125"/>
          <p14:tracePt t="36771" x="2101850" y="1914525"/>
          <p14:tracePt t="36777" x="2076450" y="1914525"/>
          <p14:tracePt t="36783" x="2038350" y="1939925"/>
          <p14:tracePt t="36791" x="2014538" y="1939925"/>
          <p14:tracePt t="36799" x="2001838" y="1952625"/>
          <p14:tracePt t="36805" x="1976438" y="1965325"/>
          <p14:tracePt t="36813" x="1963738" y="1978025"/>
          <p14:tracePt t="36820" x="1951038" y="1978025"/>
          <p14:tracePt t="36827" x="1938338" y="1989138"/>
          <p14:tracePt t="36835" x="1925638" y="1989138"/>
          <p14:tracePt t="36842" x="1914525" y="1989138"/>
          <p14:tracePt t="36871" x="1901825" y="2001838"/>
          <p14:tracePt t="36901" x="1889125" y="2001838"/>
          <p14:tracePt t="36938" x="1876425" y="2001838"/>
          <p14:tracePt t="36974" x="1876425" y="2014538"/>
          <p14:tracePt t="36996" x="1863725" y="2014538"/>
          <p14:tracePt t="37018" x="1838325" y="2014538"/>
          <p14:tracePt t="37025" x="1825625" y="2014538"/>
          <p14:tracePt t="37033" x="1814513" y="2014538"/>
          <p14:tracePt t="37041" x="1801813" y="2014538"/>
          <p14:tracePt t="37047" x="1776413" y="2014538"/>
          <p14:tracePt t="37055" x="1751013" y="2014538"/>
          <p14:tracePt t="37063" x="1738313" y="2014538"/>
          <p14:tracePt t="37070" x="1725613" y="2014538"/>
          <p14:tracePt t="37077" x="1714500" y="2014538"/>
          <p14:tracePt t="37084" x="1701800" y="2014538"/>
          <p14:tracePt t="37092" x="1689100" y="2014538"/>
          <p14:tracePt t="37101" x="1689100" y="2027238"/>
          <p14:tracePt t="37106" x="1676400" y="2027238"/>
          <p14:tracePt t="37114" x="1663700" y="2027238"/>
          <p14:tracePt t="37128" x="1651000" y="2027238"/>
          <p14:tracePt t="37136" x="1638300" y="2027238"/>
          <p14:tracePt t="37143" x="1625600" y="2027238"/>
          <p14:tracePt t="37157" x="1612900" y="2027238"/>
          <p14:tracePt t="37167" x="1601788" y="2027238"/>
          <p14:tracePt t="37172" x="1589088" y="2027238"/>
          <p14:tracePt t="37187" x="1576388" y="2027238"/>
          <p14:tracePt t="37194" x="1563688" y="2039938"/>
          <p14:tracePt t="37209" x="1550988" y="2039938"/>
          <p14:tracePt t="37232" x="1538288" y="2039938"/>
          <p14:tracePt t="37535" x="1550988" y="2039938"/>
          <p14:tracePt t="37602" x="1563688" y="2039938"/>
          <p14:tracePt t="37623" x="1576388" y="2039938"/>
          <p14:tracePt t="37660" x="1589088" y="2039938"/>
          <p14:tracePt t="37676" x="1612900" y="2039938"/>
          <p14:tracePt t="37683" x="1651000" y="2039938"/>
          <p14:tracePt t="37691" x="1701800" y="2039938"/>
          <p14:tracePt t="37702" x="1751013" y="2039938"/>
          <p14:tracePt t="37706" x="1801813" y="2052638"/>
          <p14:tracePt t="37713" x="1838325" y="2052638"/>
          <p14:tracePt t="37720" x="1863725" y="2052638"/>
          <p14:tracePt t="37728" x="1889125" y="2052638"/>
          <p14:tracePt t="37736" x="1925638" y="2052638"/>
          <p14:tracePt t="37742" x="1938338" y="2052638"/>
          <p14:tracePt t="37752" x="1951038" y="2052638"/>
          <p14:tracePt t="37757" x="1963738" y="2052638"/>
          <p14:tracePt t="37764" x="1989138" y="2052638"/>
          <p14:tracePt t="37771" x="2001838" y="2052638"/>
          <p14:tracePt t="37779" x="2014538" y="2052638"/>
          <p14:tracePt t="37786" x="2038350" y="2052638"/>
          <p14:tracePt t="37794" x="2051050" y="2052638"/>
          <p14:tracePt t="37802" x="2063750" y="2052638"/>
          <p14:tracePt t="37809" x="2076450" y="2052638"/>
          <p14:tracePt t="37818" x="2089150" y="2052638"/>
          <p14:tracePt t="37823" x="2101850" y="2052638"/>
          <p14:tracePt t="37830" x="2127250" y="2052638"/>
          <p14:tracePt t="37837" x="2138363" y="2052638"/>
          <p14:tracePt t="37845" x="2151063" y="2052638"/>
          <p14:tracePt t="37852" x="2163763" y="2052638"/>
          <p14:tracePt t="37859" x="2189163" y="2052638"/>
          <p14:tracePt t="37869" x="2201863" y="2052638"/>
          <p14:tracePt t="37875" x="2227263" y="2052638"/>
          <p14:tracePt t="37884" x="2251075" y="2065338"/>
          <p14:tracePt t="37889" x="2276475" y="2065338"/>
          <p14:tracePt t="37897" x="2289175" y="2065338"/>
          <p14:tracePt t="37903" x="2301875" y="2065338"/>
          <p14:tracePt t="37911" x="2314575" y="2065338"/>
          <p14:tracePt t="37918" x="2351088" y="2065338"/>
          <p14:tracePt t="37926" x="2363788" y="2065338"/>
          <p14:tracePt t="37934" x="2376488" y="2065338"/>
          <p14:tracePt t="37941" x="2401888" y="2065338"/>
          <p14:tracePt t="37953" x="2427288" y="2065338"/>
          <p14:tracePt t="37956" x="2439988" y="2065338"/>
          <p14:tracePt t="37962" x="2451100" y="2065338"/>
          <p14:tracePt t="37970" x="2476500" y="2065338"/>
          <p14:tracePt t="37977" x="2489200" y="2065338"/>
          <p14:tracePt t="37985" x="2501900" y="2065338"/>
          <p14:tracePt t="37992" x="2514600" y="2065338"/>
          <p14:tracePt t="38002" x="2527300" y="2065338"/>
          <p14:tracePt t="38006" x="2540000" y="2065338"/>
          <p14:tracePt t="38021" x="2551113" y="2065338"/>
          <p14:tracePt t="38029" x="2563813" y="2065338"/>
          <p14:tracePt t="38044" x="2576513" y="2065338"/>
          <p14:tracePt t="38052" x="2589213" y="2065338"/>
          <p14:tracePt t="38058" x="2589213" y="2052638"/>
          <p14:tracePt t="38069" x="2601913" y="2052638"/>
          <p14:tracePt t="38087" x="2614613" y="2052638"/>
          <p14:tracePt t="38117" x="2614613" y="2039938"/>
          <p14:tracePt t="38124" x="2627313" y="2039938"/>
          <p14:tracePt t="38174" x="2640013" y="2039938"/>
          <p14:tracePt t="38226" x="2651125" y="2039938"/>
          <p14:tracePt t="38270" x="2663825" y="2052638"/>
          <p14:tracePt t="38395" x="2651125" y="2052638"/>
          <p14:tracePt t="38403" x="2640013" y="2052638"/>
          <p14:tracePt t="38411" x="2627313" y="2052638"/>
          <p14:tracePt t="38419" x="2601913" y="2052638"/>
          <p14:tracePt t="38424" x="2527300" y="2065338"/>
          <p14:tracePt t="38435" x="2439988" y="2065338"/>
          <p14:tracePt t="38439" x="2389188" y="2065338"/>
          <p14:tracePt t="38446" x="2327275" y="2065338"/>
          <p14:tracePt t="38454" x="2263775" y="2065338"/>
          <p14:tracePt t="38461" x="2214563" y="2078038"/>
          <p14:tracePt t="38469" x="2189163" y="2078038"/>
          <p14:tracePt t="38476" x="2151063" y="2078038"/>
          <p14:tracePt t="38485" x="2138363" y="2078038"/>
          <p14:tracePt t="38490" x="2114550" y="2078038"/>
          <p14:tracePt t="38502" x="2089150" y="2078038"/>
          <p14:tracePt t="38505" x="2076450" y="2078038"/>
          <p14:tracePt t="38513" x="2063750" y="2078038"/>
          <p14:tracePt t="38527" x="2051050" y="2078038"/>
          <p14:tracePt t="38536" x="2038350" y="2078038"/>
          <p14:tracePt t="38552" x="2025650" y="2078038"/>
          <p14:tracePt t="38556" x="2014538" y="2078038"/>
          <p14:tracePt t="38570" x="2001838" y="2078038"/>
          <p14:tracePt t="38585" x="1989138" y="2078038"/>
          <p14:tracePt t="38608" x="1976438" y="2078038"/>
          <p14:tracePt t="38618" x="1963738" y="2078038"/>
          <p14:tracePt t="38681" x="1951038" y="2078038"/>
          <p14:tracePt t="38798" x="1963738" y="2078038"/>
          <p14:tracePt t="38813" x="1976438" y="2078038"/>
          <p14:tracePt t="38865" x="1976438" y="2065338"/>
          <p14:tracePt t="38880" x="1989138" y="2065338"/>
          <p14:tracePt t="38886" x="1989138" y="2052638"/>
          <p14:tracePt t="38909" x="2001838" y="2052638"/>
          <p14:tracePt t="38924" x="2014538" y="2027238"/>
          <p14:tracePt t="38931" x="2025650" y="2001838"/>
          <p14:tracePt t="38939" x="2038350" y="1978025"/>
          <p14:tracePt t="38947" x="2051050" y="1965325"/>
          <p14:tracePt t="38954" x="2063750" y="1939925"/>
          <p14:tracePt t="38961" x="2063750" y="1927225"/>
          <p14:tracePt t="38976" x="2063750" y="1914525"/>
          <p14:tracePt t="38985" x="2076450" y="1901825"/>
          <p14:tracePt t="39050" x="2076450" y="1889125"/>
          <p14:tracePt t="39057" x="2063750" y="1889125"/>
          <p14:tracePt t="39071" x="2051050" y="1889125"/>
          <p14:tracePt t="39085" x="2025650" y="1889125"/>
          <p14:tracePt t="39100" x="2001838" y="1889125"/>
          <p14:tracePt t="39109" x="1976438" y="1876425"/>
          <p14:tracePt t="39118" x="1976438" y="1865313"/>
          <p14:tracePt t="39123" x="1963738" y="1865313"/>
          <p14:tracePt t="39131" x="1951038" y="1865313"/>
          <p14:tracePt t="39137" x="1938338" y="1852613"/>
          <p14:tracePt t="39144" x="1925638" y="1852613"/>
          <p14:tracePt t="39159" x="1914525" y="1852613"/>
          <p14:tracePt t="39182" x="1901825" y="1852613"/>
          <p14:tracePt t="39197" x="1889125" y="1852613"/>
          <p14:tracePt t="39292" x="1901825" y="1852613"/>
          <p14:tracePt t="39314" x="1914525" y="1852613"/>
          <p14:tracePt t="39322" x="1925638" y="1852613"/>
          <p14:tracePt t="39329" x="1963738" y="1865313"/>
          <p14:tracePt t="39336" x="2001838" y="1865313"/>
          <p14:tracePt t="39344" x="2051050" y="1876425"/>
          <p14:tracePt t="39352" x="2101850" y="1889125"/>
          <p14:tracePt t="39358" x="2138363" y="1901825"/>
          <p14:tracePt t="39369" x="2163763" y="1914525"/>
          <p14:tracePt t="39372" x="2189163" y="1914525"/>
          <p14:tracePt t="39379" x="2214563" y="1914525"/>
          <p14:tracePt t="39386" x="2238375" y="1927225"/>
          <p14:tracePt t="39395" x="2276475" y="1939925"/>
          <p14:tracePt t="39402" x="2289175" y="1939925"/>
          <p14:tracePt t="39409" x="2314575" y="1939925"/>
          <p14:tracePt t="39416" x="2327275" y="1952625"/>
          <p14:tracePt t="39422" x="2363788" y="1965325"/>
          <p14:tracePt t="39429" x="2376488" y="1978025"/>
          <p14:tracePt t="39437" x="2389188" y="1978025"/>
          <p14:tracePt t="39444" x="2414588" y="1978025"/>
          <p14:tracePt t="39451" x="2427288" y="1978025"/>
          <p14:tracePt t="39459" x="2439988" y="1989138"/>
          <p14:tracePt t="39466" x="2463800" y="2001838"/>
          <p14:tracePt t="39483" x="2476500" y="2001838"/>
          <p14:tracePt t="39489" x="2501900" y="2014538"/>
          <p14:tracePt t="39503" x="2514600" y="2014538"/>
          <p14:tracePt t="39510" x="2527300" y="2014538"/>
          <p14:tracePt t="39517" x="2527300" y="2027238"/>
          <p14:tracePt t="39525" x="2540000" y="2027238"/>
          <p14:tracePt t="39533" x="2540000" y="2039938"/>
          <p14:tracePt t="39540" x="2551113" y="2039938"/>
          <p14:tracePt t="39555" x="2563813" y="2039938"/>
          <p14:tracePt t="39569" x="2576513" y="2052638"/>
          <p14:tracePt t="39583" x="2589213" y="2052638"/>
          <p14:tracePt t="39607" x="2601913" y="2052638"/>
          <p14:tracePt t="39636" x="2627313" y="2065338"/>
          <p14:tracePt t="39643" x="2640013" y="2065338"/>
          <p14:tracePt t="39650" x="2663825" y="2078038"/>
          <p14:tracePt t="39658" x="2701925" y="2078038"/>
          <p14:tracePt t="39666" x="2740025" y="2078038"/>
          <p14:tracePt t="39672" x="2763838" y="2078038"/>
          <p14:tracePt t="39680" x="2801938" y="2078038"/>
          <p14:tracePt t="39688" x="2827338" y="2089150"/>
          <p14:tracePt t="39694" x="2852738" y="2089150"/>
          <p14:tracePt t="39702" x="2876550" y="2089150"/>
          <p14:tracePt t="39709" x="2889250" y="2089150"/>
          <p14:tracePt t="39716" x="2901950" y="2089150"/>
          <p14:tracePt t="39724" x="2914650" y="2089150"/>
          <p14:tracePt t="39733" x="2927350" y="2089150"/>
          <p14:tracePt t="39739" x="2940050" y="2089150"/>
          <p14:tracePt t="39746" x="2952750" y="2089150"/>
          <p14:tracePt t="39754" x="2963863" y="2089150"/>
          <p14:tracePt t="39761" x="2976563" y="2089150"/>
          <p14:tracePt t="39776" x="3001963" y="2089150"/>
          <p14:tracePt t="39783" x="3014663" y="2078038"/>
          <p14:tracePt t="39790" x="3027363" y="2078038"/>
          <p14:tracePt t="39806" x="3040063" y="2078038"/>
          <p14:tracePt t="39820" x="3052763" y="2078038"/>
          <p14:tracePt t="39835" x="3065463" y="2078038"/>
          <p14:tracePt t="39850" x="3076575" y="2078038"/>
          <p14:tracePt t="39901" x="3089275" y="2078038"/>
          <p14:tracePt t="39953" x="3101975" y="2078038"/>
          <p14:tracePt t="39967" x="3114675" y="2078038"/>
          <p14:tracePt t="39983" x="3127375" y="2078038"/>
          <p14:tracePt t="39989" x="3140075" y="2078038"/>
          <p14:tracePt t="40003" x="3165475" y="2078038"/>
          <p14:tracePt t="40011" x="3189288" y="2078038"/>
          <p14:tracePt t="40019" x="3201988" y="2078038"/>
          <p14:tracePt t="40037" x="3240088" y="2078038"/>
          <p14:tracePt t="40047" x="3252788" y="2078038"/>
          <p14:tracePt t="40055" x="3265488" y="2065338"/>
          <p14:tracePt t="40062" x="3276600" y="2065338"/>
          <p14:tracePt t="40076" x="3289300" y="2052638"/>
          <p14:tracePt t="40090" x="3314700" y="2052638"/>
          <p14:tracePt t="40105" x="3327400" y="2039938"/>
          <p14:tracePt t="40112" x="3340100" y="2039938"/>
          <p14:tracePt t="40122" x="3352800" y="2039938"/>
          <p14:tracePt t="40126" x="3376613" y="2039938"/>
          <p14:tracePt t="40137" x="3402013" y="2039938"/>
          <p14:tracePt t="40141" x="3427413" y="2039938"/>
          <p14:tracePt t="40148" x="3452813" y="2027238"/>
          <p14:tracePt t="40154" x="3478213" y="2027238"/>
          <p14:tracePt t="40161" x="3502025" y="2027238"/>
          <p14:tracePt t="40169" x="3540125" y="2014538"/>
          <p14:tracePt t="40175" x="3565525" y="2014538"/>
          <p14:tracePt t="40183" x="3602038" y="2014538"/>
          <p14:tracePt t="40189" x="3640138" y="2001838"/>
          <p14:tracePt t="40196" x="3652838" y="2001838"/>
          <p14:tracePt t="40202" x="3678238" y="2001838"/>
          <p14:tracePt t="40210" x="3702050" y="2001838"/>
          <p14:tracePt t="40217" x="3727450" y="2001838"/>
          <p14:tracePt t="40224" x="3740150" y="2001838"/>
          <p14:tracePt t="40232" x="3765550" y="1989138"/>
          <p14:tracePt t="40238" x="3790950" y="1989138"/>
          <p14:tracePt t="40245" x="3802063" y="1989138"/>
          <p14:tracePt t="40252" x="3840163" y="1978025"/>
          <p14:tracePt t="40259" x="3852863" y="1965325"/>
          <p14:tracePt t="40266" x="3865563" y="1965325"/>
          <p14:tracePt t="40273" x="3878263" y="1965325"/>
          <p14:tracePt t="40280" x="3890963" y="1965325"/>
          <p14:tracePt t="40294" x="3902075" y="1965325"/>
          <p14:tracePt t="40301" x="3902075" y="1952625"/>
          <p14:tracePt t="40316" x="3914775" y="1952625"/>
          <p14:tracePt t="40445" x="3902075" y="1952625"/>
          <p14:tracePt t="40451" x="3865563" y="1952625"/>
          <p14:tracePt t="40458" x="3827463" y="1952625"/>
          <p14:tracePt t="40469" x="3778250" y="1952625"/>
          <p14:tracePt t="40473" x="3740150" y="1952625"/>
          <p14:tracePt t="40485" x="3702050" y="1952625"/>
          <p14:tracePt t="40488" x="3678238" y="1952625"/>
          <p14:tracePt t="40494" x="3665538" y="1952625"/>
          <p14:tracePt t="40502" x="3652838" y="1952625"/>
          <p14:tracePt t="40509" x="3627438" y="1952625"/>
          <p14:tracePt t="40538" x="3614738" y="1952625"/>
          <p14:tracePt t="40602" x="3640138" y="1952625"/>
          <p14:tracePt t="40619" x="3689350" y="1952625"/>
          <p14:tracePt t="40630" x="3814763" y="1901825"/>
          <p14:tracePt t="40640" x="3865563" y="1889125"/>
          <p14:tracePt t="40650" x="3902075" y="1876425"/>
          <p14:tracePt t="40654" x="3952875" y="1865313"/>
          <p14:tracePt t="40662" x="3990975" y="1827213"/>
          <p14:tracePt t="40669" x="4014788" y="1814513"/>
          <p14:tracePt t="40676" x="4052888" y="1801813"/>
          <p14:tracePt t="40688" x="4065588" y="1776413"/>
          <p14:tracePt t="40691" x="4078288" y="1776413"/>
          <p14:tracePt t="40698" x="4078288" y="1765300"/>
          <p14:tracePt t="40705" x="4090988" y="1765300"/>
          <p14:tracePt t="40709" x="4103688" y="1765300"/>
          <p14:tracePt t="40738" x="4090988" y="1765300"/>
          <p14:tracePt t="40744" x="4078288" y="1789113"/>
          <p14:tracePt t="40752" x="4065588" y="1789113"/>
          <p14:tracePt t="40759" x="4052888" y="1801813"/>
          <p14:tracePt t="40767" x="4027488" y="1814513"/>
          <p14:tracePt t="40773" x="3990975" y="1827213"/>
          <p14:tracePt t="40781" x="3952875" y="1839913"/>
          <p14:tracePt t="40788" x="3914775" y="1852613"/>
          <p14:tracePt t="40795" x="3890963" y="1865313"/>
          <p14:tracePt t="40802" x="3878263" y="1865313"/>
          <p14:tracePt t="40810" x="3865563" y="1865313"/>
          <p14:tracePt t="40818" x="3840163" y="1876425"/>
          <p14:tracePt t="40835" x="3827463" y="1889125"/>
          <p14:tracePt t="40845" x="3814763" y="1889125"/>
          <p14:tracePt t="40961" x="3802063" y="1889125"/>
          <p14:tracePt t="40968" x="3765550" y="1889125"/>
          <p14:tracePt t="40977" x="3714750" y="1889125"/>
          <p14:tracePt t="40986" x="3578225" y="1901825"/>
          <p14:tracePt t="40990" x="3452813" y="1927225"/>
          <p14:tracePt t="40998" x="3352800" y="1939925"/>
          <p14:tracePt t="41004" x="3252788" y="1952625"/>
          <p14:tracePt t="41012" x="3152775" y="1978025"/>
          <p14:tracePt t="41018" x="3052763" y="1989138"/>
          <p14:tracePt t="41026" x="2940050" y="2001838"/>
          <p14:tracePt t="41036" x="2876550" y="2014538"/>
          <p14:tracePt t="41042" x="2789238" y="2014538"/>
          <p14:tracePt t="41049" x="2727325" y="2014538"/>
          <p14:tracePt t="41055" x="2689225" y="2014538"/>
          <p14:tracePt t="41061" x="2651125" y="2014538"/>
          <p14:tracePt t="41069" x="2627313" y="2014538"/>
          <p14:tracePt t="41075" x="2601913" y="2014538"/>
          <p14:tracePt t="41089" x="2589213" y="2014538"/>
          <p14:tracePt t="41097" x="2576513" y="2014538"/>
          <p14:tracePt t="41104" x="2563813" y="2014538"/>
          <p14:tracePt t="41112" x="2540000" y="2014538"/>
          <p14:tracePt t="41119" x="2527300" y="2027238"/>
          <p14:tracePt t="41127" x="2489200" y="2027238"/>
          <p14:tracePt t="41135" x="2439988" y="2027238"/>
          <p14:tracePt t="41142" x="2401888" y="2027238"/>
          <p14:tracePt t="41153" x="2351088" y="2039938"/>
          <p14:tracePt t="41156" x="2276475" y="2052638"/>
          <p14:tracePt t="41162" x="2214563" y="2065338"/>
          <p14:tracePt t="41170" x="2138363" y="2089150"/>
          <p14:tracePt t="41177" x="2063750" y="2089150"/>
          <p14:tracePt t="41183" x="2001838" y="2114550"/>
          <p14:tracePt t="41191" x="1925638" y="2114550"/>
          <p14:tracePt t="41199" x="1876425" y="2127250"/>
          <p14:tracePt t="41205" x="1801813" y="2139950"/>
          <p14:tracePt t="41216" x="1751013" y="2139950"/>
          <p14:tracePt t="41221" x="1714500" y="2139950"/>
          <p14:tracePt t="41228" x="1701800" y="2139950"/>
          <p14:tracePt t="41236" x="1676400" y="2139950"/>
          <p14:tracePt t="41243" x="1651000" y="2152650"/>
          <p14:tracePt t="41250" x="1625600" y="2152650"/>
          <p14:tracePt t="41257" x="1601788" y="2152650"/>
          <p14:tracePt t="41265" x="1589088" y="2165350"/>
          <p14:tracePt t="41273" x="1563688" y="2178050"/>
          <p14:tracePt t="41280" x="1550988" y="2178050"/>
          <p14:tracePt t="41287" x="1538288" y="2178050"/>
          <p14:tracePt t="41296" x="1512888" y="2178050"/>
          <p14:tracePt t="41310" x="1501775" y="2178050"/>
          <p14:tracePt t="41316" x="1489075" y="2178050"/>
          <p14:tracePt t="41324" x="1489075" y="2190750"/>
          <p14:tracePt t="41333" x="1476375" y="2190750"/>
          <p14:tracePt t="41339" x="1463675" y="2190750"/>
          <p14:tracePt t="41346" x="1450975" y="2190750"/>
          <p14:tracePt t="41362" x="1438275" y="2190750"/>
          <p14:tracePt t="41370" x="1425575" y="2201863"/>
          <p14:tracePt t="41376" x="1401763" y="2214563"/>
          <p14:tracePt t="41385" x="1376363" y="2227263"/>
          <p14:tracePt t="41391" x="1325563" y="2239963"/>
          <p14:tracePt t="41402" x="1289050" y="2265363"/>
          <p14:tracePt t="41405" x="1225550" y="2290763"/>
          <p14:tracePt t="41413" x="1163638" y="2314575"/>
          <p14:tracePt t="41421" x="1125538" y="2339975"/>
          <p14:tracePt t="41427" x="1076325" y="2378075"/>
          <p14:tracePt t="41435" x="1025525" y="2414588"/>
          <p14:tracePt t="41443" x="987425" y="2427288"/>
          <p14:tracePt t="41451" x="950913" y="2452688"/>
          <p14:tracePt t="41458" x="938213" y="2452688"/>
          <p14:tracePt t="41464" x="925513" y="2478088"/>
          <p14:tracePt t="41471" x="912813" y="2478088"/>
          <p14:tracePt t="41478" x="900113" y="2490788"/>
          <p14:tracePt t="41486" x="887413" y="2503488"/>
          <p14:tracePt t="41574" x="912813" y="2516188"/>
          <p14:tracePt t="41581" x="938213" y="2516188"/>
          <p14:tracePt t="41588" x="976313" y="2516188"/>
          <p14:tracePt t="41595" x="1000125" y="2527300"/>
          <p14:tracePt t="41603" x="1038225" y="2527300"/>
          <p14:tracePt t="41610" x="1063625" y="2527300"/>
          <p14:tracePt t="41620" x="1100138" y="2540000"/>
          <p14:tracePt t="41624" x="1125538" y="2540000"/>
          <p14:tracePt t="41637" x="1150938" y="2552700"/>
          <p14:tracePt t="41639" x="1176338" y="2552700"/>
          <p14:tracePt t="41645" x="1189038" y="2552700"/>
          <p14:tracePt t="41653" x="1200150" y="2552700"/>
          <p14:tracePt t="41659" x="1212850" y="2552700"/>
          <p14:tracePt t="41669" x="1225550" y="2552700"/>
          <p14:tracePt t="41679" x="1238250" y="2552700"/>
          <p14:tracePt t="41708" x="1250950" y="2552700"/>
          <p14:tracePt t="41781" x="1263650" y="2552700"/>
          <p14:tracePt t="41788" x="1276350" y="2552700"/>
          <p14:tracePt t="41809" x="1312863" y="2552700"/>
          <p14:tracePt t="41817" x="1350963" y="2552700"/>
          <p14:tracePt t="41824" x="1412875" y="2552700"/>
          <p14:tracePt t="41831" x="1463675" y="2552700"/>
          <p14:tracePt t="41838" x="1512888" y="2552700"/>
          <p14:tracePt t="41846" x="1550988" y="2540000"/>
          <p14:tracePt t="41854" x="1589088" y="2540000"/>
          <p14:tracePt t="41861" x="1625600" y="2540000"/>
          <p14:tracePt t="41868" x="1663700" y="2527300"/>
          <p14:tracePt t="41876" x="1676400" y="2527300"/>
          <p14:tracePt t="41885" x="1689100" y="2527300"/>
          <p14:tracePt t="41891" x="1701800" y="2527300"/>
          <p14:tracePt t="41903" x="1714500" y="2527300"/>
          <p14:tracePt t="41906" x="1725613" y="2527300"/>
          <p14:tracePt t="41920" x="1738313" y="2527300"/>
          <p14:tracePt t="41971" x="1751013" y="2527300"/>
          <p14:tracePt t="42006" x="1763713" y="2527300"/>
          <p14:tracePt t="42027" x="1776413" y="2527300"/>
          <p14:tracePt t="42042" x="1789113" y="2527300"/>
          <p14:tracePt t="42052" x="1814513" y="2527300"/>
          <p14:tracePt t="42058" x="1851025" y="2527300"/>
          <p14:tracePt t="42065" x="1876425" y="2527300"/>
          <p14:tracePt t="42070" x="1901825" y="2527300"/>
          <p14:tracePt t="42078" x="1925638" y="2527300"/>
          <p14:tracePt t="42092" x="1938338" y="2527300"/>
          <p14:tracePt t="42101" x="1951038" y="2527300"/>
          <p14:tracePt t="42106" x="1963738" y="2527300"/>
          <p14:tracePt t="42120" x="1976438" y="2527300"/>
          <p14:tracePt t="42135" x="1989138" y="2527300"/>
          <p14:tracePt t="42185" x="2001838" y="2527300"/>
          <p14:tracePt t="42258" x="2014538" y="2527300"/>
          <p14:tracePt t="42725" x="2025650" y="2527300"/>
          <p14:tracePt t="42776" x="2038350" y="2527300"/>
          <p14:tracePt t="42821" x="2051050" y="2527300"/>
          <p14:tracePt t="42827" x="2063750" y="2527300"/>
          <p14:tracePt t="42842" x="2063750" y="2516188"/>
          <p14:tracePt t="42850" x="2076450" y="2516188"/>
          <p14:tracePt t="42857" x="2089150" y="2516188"/>
          <p14:tracePt t="42873" x="2101850" y="2516188"/>
          <p14:tracePt t="42880" x="2114550" y="2516188"/>
          <p14:tracePt t="42887" x="2138363" y="2516188"/>
          <p14:tracePt t="42894" x="2163763" y="2516188"/>
          <p14:tracePt t="42901" x="2176463" y="2516188"/>
          <p14:tracePt t="42909" x="2189163" y="2503488"/>
          <p14:tracePt t="42918" x="2214563" y="2503488"/>
          <p14:tracePt t="42923" x="2227263" y="2503488"/>
          <p14:tracePt t="42937" x="2238375" y="2503488"/>
          <p14:tracePt t="42943" x="2251075" y="2503488"/>
          <p14:tracePt t="42973" x="2263775" y="2503488"/>
          <p14:tracePt t="43075" x="2276475" y="2503488"/>
          <p14:tracePt t="43097" x="2301875" y="2503488"/>
          <p14:tracePt t="43111" x="2327275" y="2503488"/>
          <p14:tracePt t="43118" x="2389188" y="2478088"/>
          <p14:tracePt t="43126" x="2427288" y="2465388"/>
          <p14:tracePt t="43135" x="2489200" y="2452688"/>
          <p14:tracePt t="43140" x="2540000" y="2439988"/>
          <p14:tracePt t="43151" x="2576513" y="2439988"/>
          <p14:tracePt t="43156" x="2614613" y="2427288"/>
          <p14:tracePt t="43162" x="2651125" y="2414588"/>
          <p14:tracePt t="43169" x="2689225" y="2403475"/>
          <p14:tracePt t="43177" x="2727325" y="2403475"/>
          <p14:tracePt t="43184" x="2752725" y="2403475"/>
          <p14:tracePt t="43191" x="2776538" y="2390775"/>
          <p14:tracePt t="43202" x="2801938" y="2378075"/>
          <p14:tracePt t="43205" x="2827338" y="2378075"/>
          <p14:tracePt t="43211" x="2852738" y="2378075"/>
          <p14:tracePt t="43218" x="2876550" y="2378075"/>
          <p14:tracePt t="43226" x="2901950" y="2378075"/>
          <p14:tracePt t="43234" x="2914650" y="2365375"/>
          <p14:tracePt t="43241" x="2927350" y="2365375"/>
          <p14:tracePt t="43251" x="2940050" y="2365375"/>
          <p14:tracePt t="43254" x="2952750" y="2365375"/>
          <p14:tracePt t="43261" x="2963863" y="2365375"/>
          <p14:tracePt t="43283" x="2976563" y="2365375"/>
          <p14:tracePt t="43291" x="2989263" y="2365375"/>
          <p14:tracePt t="43311" x="3001963" y="2365375"/>
          <p14:tracePt t="43361" x="3014663" y="2365375"/>
          <p14:tracePt t="43397" x="3027363" y="2378075"/>
          <p14:tracePt t="43404" x="3040063" y="2378075"/>
          <p14:tracePt t="43411" x="3052763" y="2378075"/>
          <p14:tracePt t="43418" x="3089275" y="2378075"/>
          <p14:tracePt t="43425" x="3152775" y="2403475"/>
          <p14:tracePt t="43434" x="3201988" y="2403475"/>
          <p14:tracePt t="43440" x="3252788" y="2414588"/>
          <p14:tracePt t="43448" x="3289300" y="2427288"/>
          <p14:tracePt t="43453" x="3340100" y="2439988"/>
          <p14:tracePt t="43461" x="3376613" y="2439988"/>
          <p14:tracePt t="43468" x="3414713" y="2452688"/>
          <p14:tracePt t="43475" x="3452813" y="2452688"/>
          <p14:tracePt t="43484" x="3478213" y="2452688"/>
          <p14:tracePt t="43490" x="3502025" y="2452688"/>
          <p14:tracePt t="43497" x="3514725" y="2452688"/>
          <p14:tracePt t="43503" x="3540125" y="2452688"/>
          <p14:tracePt t="43510" x="3578225" y="2452688"/>
          <p14:tracePt t="43518" x="3589338" y="2452688"/>
          <p14:tracePt t="43524" x="3602038" y="2452688"/>
          <p14:tracePt t="43534" x="3614738" y="2452688"/>
          <p14:tracePt t="43538" x="3627438" y="2452688"/>
          <p14:tracePt t="43545" x="3640138" y="2452688"/>
          <p14:tracePt t="43559" x="3652838" y="2452688"/>
          <p14:tracePt t="43616" x="3652838" y="2465388"/>
          <p14:tracePt t="43660" x="3652838" y="2478088"/>
          <p14:tracePt t="43682" x="3627438" y="2478088"/>
          <p14:tracePt t="43696" x="3602038" y="2490788"/>
          <p14:tracePt t="43704" x="3578225" y="2503488"/>
          <p14:tracePt t="43712" x="3527425" y="2516188"/>
          <p14:tracePt t="43718" x="3440113" y="2527300"/>
          <p14:tracePt t="43726" x="3365500" y="2527300"/>
          <p14:tracePt t="43735" x="3289300" y="2527300"/>
          <p14:tracePt t="43741" x="3214688" y="2527300"/>
          <p14:tracePt t="43750" x="3165475" y="2527300"/>
          <p14:tracePt t="43754" x="3114675" y="2527300"/>
          <p14:tracePt t="43762" x="3065463" y="2540000"/>
          <p14:tracePt t="43769" x="3014663" y="2540000"/>
          <p14:tracePt t="43776" x="2963863" y="2540000"/>
          <p14:tracePt t="43784" x="2927350" y="2540000"/>
          <p14:tracePt t="43790" x="2889250" y="2552700"/>
          <p14:tracePt t="43797" x="2852738" y="2552700"/>
          <p14:tracePt t="43803" x="2827338" y="2552700"/>
          <p14:tracePt t="43811" x="2801938" y="2552700"/>
          <p14:tracePt t="43817" x="2789238" y="2552700"/>
          <p14:tracePt t="43826" x="2776538" y="2552700"/>
          <p14:tracePt t="43834" x="2763838" y="2552700"/>
          <p14:tracePt t="43840" x="2752725" y="2552700"/>
          <p14:tracePt t="43847" x="2740025" y="2552700"/>
          <p14:tracePt t="43860" x="2727325" y="2552700"/>
          <p14:tracePt t="43874" x="2714625" y="2552700"/>
          <p14:tracePt t="43884" x="2701925" y="2552700"/>
          <p14:tracePt t="43903" x="2689225" y="2552700"/>
          <p14:tracePt t="43909" x="2676525" y="2552700"/>
          <p14:tracePt t="43923" x="2651125" y="2552700"/>
          <p14:tracePt t="43937" x="2640013" y="2552700"/>
          <p14:tracePt t="43951" x="2627313" y="2552700"/>
          <p14:tracePt t="43959" x="2614613" y="2552700"/>
          <p14:tracePt t="43968" x="2601913" y="2552700"/>
          <p14:tracePt t="43973" x="2576513" y="2552700"/>
          <p14:tracePt t="43984" x="2563813" y="2552700"/>
          <p14:tracePt t="43988" x="2527300" y="2552700"/>
          <p14:tracePt t="43995" x="2489200" y="2565400"/>
          <p14:tracePt t="44002" x="2451100" y="2565400"/>
          <p14:tracePt t="44009" x="2414588" y="2578100"/>
          <p14:tracePt t="44017" x="2338388" y="2590800"/>
          <p14:tracePt t="44023" x="2289175" y="2590800"/>
          <p14:tracePt t="44036" x="2238375" y="2603500"/>
          <p14:tracePt t="44038" x="2201863" y="2603500"/>
          <p14:tracePt t="44044" x="2151063" y="2616200"/>
          <p14:tracePt t="44051" x="2114550" y="2627313"/>
          <p14:tracePt t="44058" x="2076450" y="2640013"/>
          <p14:tracePt t="44068" x="2038350" y="2640013"/>
          <p14:tracePt t="44074" x="2014538" y="2640013"/>
          <p14:tracePt t="44080" x="2001838" y="2652713"/>
          <p14:tracePt t="44087" x="1976438" y="2652713"/>
          <p14:tracePt t="44096" x="1963738" y="2665413"/>
          <p14:tracePt t="44102" x="1951038" y="2665413"/>
          <p14:tracePt t="44109" x="1938338" y="2665413"/>
          <p14:tracePt t="44122" x="1925638" y="2665413"/>
          <p14:tracePt t="44136" x="1914525" y="2665413"/>
          <p14:tracePt t="44151" x="1901825" y="2665413"/>
          <p14:tracePt t="44274" x="1889125" y="2665413"/>
          <p14:tracePt t="44309" x="1863725" y="2678113"/>
          <p14:tracePt t="44331" x="1851025" y="2690813"/>
          <p14:tracePt t="44340" x="1825625" y="2690813"/>
          <p14:tracePt t="44345" x="1814513" y="2690813"/>
          <p14:tracePt t="44353" x="1789113" y="2690813"/>
          <p14:tracePt t="44360" x="1763713" y="2703513"/>
          <p14:tracePt t="44368" x="1751013" y="2716213"/>
          <p14:tracePt t="44388" x="1725613" y="2716213"/>
          <p14:tracePt t="44417" x="1714500" y="2716213"/>
          <p14:tracePt t="44761" x="1725613" y="2716213"/>
          <p14:tracePt t="44806" x="1738313" y="2716213"/>
          <p14:tracePt t="44833" x="1738313" y="2703513"/>
          <p14:tracePt t="44847" x="1751013" y="2703513"/>
          <p14:tracePt t="44876" x="1751013" y="2690813"/>
          <p14:tracePt t="44883" x="1763713" y="2690813"/>
          <p14:tracePt t="44904" x="1789113" y="2678113"/>
          <p14:tracePt t="44911" x="1814513" y="2665413"/>
          <p14:tracePt t="44918" x="1838325" y="2652713"/>
          <p14:tracePt t="44925" x="1876425" y="2640013"/>
          <p14:tracePt t="44934" x="1901825" y="2627313"/>
          <p14:tracePt t="44940" x="1925638" y="2627313"/>
          <p14:tracePt t="44945" x="1963738" y="2616200"/>
          <p14:tracePt t="44952" x="1976438" y="2603500"/>
          <p14:tracePt t="44959" x="2001838" y="2603500"/>
          <p14:tracePt t="44967" x="2025650" y="2590800"/>
          <p14:tracePt t="44973" x="2063750" y="2578100"/>
          <p14:tracePt t="44982" x="2089150" y="2578100"/>
          <p14:tracePt t="44988" x="2114550" y="2565400"/>
          <p14:tracePt t="44995" x="2151063" y="2565400"/>
          <p14:tracePt t="45002" x="2176463" y="2552700"/>
          <p14:tracePt t="45009" x="2201863" y="2540000"/>
          <p14:tracePt t="45015" x="2227263" y="2540000"/>
          <p14:tracePt t="45033" x="2263775" y="2540000"/>
          <p14:tracePt t="45037" x="2289175" y="2527300"/>
          <p14:tracePt t="45044" x="2314575" y="2527300"/>
          <p14:tracePt t="45051" x="2338388" y="2527300"/>
          <p14:tracePt t="45058" x="2363788" y="2527300"/>
          <p14:tracePt t="45065" x="2389188" y="2527300"/>
          <p14:tracePt t="45073" x="2401888" y="2527300"/>
          <p14:tracePt t="45080" x="2427288" y="2527300"/>
          <p14:tracePt t="45094" x="2439988" y="2527300"/>
          <p14:tracePt t="45101" x="2451100" y="2527300"/>
          <p14:tracePt t="45108" x="2463800" y="2527300"/>
          <p14:tracePt t="45202" x="2451100" y="2527300"/>
          <p14:tracePt t="45210" x="2439988" y="2527300"/>
          <p14:tracePt t="45224" x="2414588" y="2540000"/>
          <p14:tracePt t="45233" x="2389188" y="2540000"/>
          <p14:tracePt t="45240" x="2363788" y="2540000"/>
          <p14:tracePt t="45246" x="2327275" y="2540000"/>
          <p14:tracePt t="45252" x="2289175" y="2552700"/>
          <p14:tracePt t="45260" x="2251075" y="2565400"/>
          <p14:tracePt t="45268" x="2214563" y="2565400"/>
          <p14:tracePt t="45274" x="2163763" y="2565400"/>
          <p14:tracePt t="45281" x="2127250" y="2578100"/>
          <p14:tracePt t="45288" x="2063750" y="2590800"/>
          <p14:tracePt t="45295" x="2038350" y="2590800"/>
          <p14:tracePt t="45304" x="2001838" y="2616200"/>
          <p14:tracePt t="45309" x="1976438" y="2616200"/>
          <p14:tracePt t="45318" x="1938338" y="2616200"/>
          <p14:tracePt t="45324" x="1914525" y="2627313"/>
          <p14:tracePt t="45330" x="1889125" y="2627313"/>
          <p14:tracePt t="45338" x="1863725" y="2640013"/>
          <p14:tracePt t="45345" x="1838325" y="2640013"/>
          <p14:tracePt t="45352" x="1814513" y="2640013"/>
          <p14:tracePt t="45360" x="1801813" y="2652713"/>
          <p14:tracePt t="45369" x="1763713" y="2652713"/>
          <p14:tracePt t="45376" x="1738313" y="2652713"/>
          <p14:tracePt t="45381" x="1714500" y="2652713"/>
          <p14:tracePt t="45387" x="1689100" y="2652713"/>
          <p14:tracePt t="45394" x="1663700" y="2652713"/>
          <p14:tracePt t="45401" x="1638300" y="2652713"/>
          <p14:tracePt t="45408" x="1612900" y="2652713"/>
          <p14:tracePt t="45416" x="1589088" y="2652713"/>
          <p14:tracePt t="45423" x="1576388" y="2652713"/>
          <p14:tracePt t="45430" x="1563688" y="2652713"/>
          <p14:tracePt t="45437" x="1538288" y="2652713"/>
          <p14:tracePt t="45451" x="1525588" y="2652713"/>
          <p14:tracePt t="45467" x="1512888" y="2652713"/>
          <p14:tracePt t="45472" x="1512888" y="2665413"/>
          <p14:tracePt t="45480" x="1501775" y="2665413"/>
          <p14:tracePt t="45487" x="1489075" y="2665413"/>
          <p14:tracePt t="45501" x="1476375" y="2665413"/>
          <p14:tracePt t="45508" x="1463675" y="2665413"/>
          <p14:tracePt t="45516" x="1450975" y="2665413"/>
          <p14:tracePt t="45522" x="1438275" y="2665413"/>
          <p14:tracePt t="45530" x="1425575" y="2665413"/>
          <p14:tracePt t="45536" x="1412875" y="2678113"/>
          <p14:tracePt t="45543" x="1401763" y="2678113"/>
          <p14:tracePt t="45550" x="1389063" y="2690813"/>
          <p14:tracePt t="45566" x="1376363" y="2690813"/>
          <p14:tracePt t="45572" x="1350963" y="2690813"/>
          <p14:tracePt t="45586" x="1325563" y="2703513"/>
          <p14:tracePt t="45593" x="1312863" y="2716213"/>
          <p14:tracePt t="45600" x="1300163" y="2716213"/>
          <p14:tracePt t="45608" x="1289050" y="2716213"/>
          <p14:tracePt t="45616" x="1263650" y="2716213"/>
          <p14:tracePt t="45622" x="1238250" y="2728913"/>
          <p14:tracePt t="45630" x="1225550" y="2728913"/>
          <p14:tracePt t="45636" x="1212850" y="2728913"/>
          <p14:tracePt t="45644" x="1200150" y="2728913"/>
          <p14:tracePt t="45659" x="1189038" y="2740025"/>
          <p14:tracePt t="45667" x="1176338" y="2740025"/>
          <p14:tracePt t="45708" x="1176338" y="2752725"/>
          <p14:tracePt t="46098" x="1163638" y="2752725"/>
          <p14:tracePt t="46473" x="1163638" y="2740025"/>
          <p14:tracePt t="47417" x="1176338" y="2740025"/>
          <p14:tracePt t="47461" x="1189038" y="2740025"/>
          <p14:tracePt t="47518" x="1200150" y="2740025"/>
          <p14:tracePt t="47553" x="1212850" y="2740025"/>
          <p14:tracePt t="47560" x="1212850" y="2752725"/>
          <p14:tracePt t="47575" x="1238250" y="2752725"/>
          <p14:tracePt t="47582" x="1263650" y="2752725"/>
          <p14:tracePt t="47589" x="1300163" y="2765425"/>
          <p14:tracePt t="47597" x="1338263" y="2765425"/>
          <p14:tracePt t="47603" x="1376363" y="2765425"/>
          <p14:tracePt t="47610" x="1425575" y="2778125"/>
          <p14:tracePt t="47616" x="1463675" y="2778125"/>
          <p14:tracePt t="47624" x="1501775" y="2790825"/>
          <p14:tracePt t="47633" x="1512888" y="2790825"/>
          <p14:tracePt t="47639" x="1538288" y="2790825"/>
          <p14:tracePt t="47647" x="1576388" y="2790825"/>
          <p14:tracePt t="47660" x="1589088" y="2790825"/>
          <p14:tracePt t="47668" x="1601788" y="2790825"/>
          <p14:tracePt t="47675" x="1612900" y="2790825"/>
          <p14:tracePt t="47697" x="1625600" y="2790825"/>
          <p14:tracePt t="47746" x="1638300" y="2790825"/>
          <p14:tracePt t="47840" x="1651000" y="2790825"/>
          <p14:tracePt t="47868" x="1663700" y="2790825"/>
          <p14:tracePt t="47889" x="1676400" y="2790825"/>
          <p14:tracePt t="47933" x="1689100" y="2790825"/>
          <p14:tracePt t="47968" x="1701800" y="2790825"/>
          <p14:tracePt t="48090" x="1701800" y="2803525"/>
          <p14:tracePt t="48161" x="1714500" y="2803525"/>
          <p14:tracePt t="48182" x="1725613" y="2803525"/>
          <p14:tracePt t="48225" x="1738313" y="2803525"/>
          <p14:tracePt t="48253" x="1751013" y="2803525"/>
          <p14:tracePt t="48274" x="1776413" y="2803525"/>
          <p14:tracePt t="48289" x="1789113" y="2803525"/>
          <p14:tracePt t="48296" x="1814513" y="2803525"/>
          <p14:tracePt t="48303" x="1825625" y="2803525"/>
          <p14:tracePt t="48310" x="1851025" y="2803525"/>
          <p14:tracePt t="48317" x="1876425" y="2803525"/>
          <p14:tracePt t="48324" x="1901825" y="2803525"/>
          <p14:tracePt t="48334" x="1925638" y="2803525"/>
          <p14:tracePt t="48339" x="1963738" y="2803525"/>
          <p14:tracePt t="48346" x="1989138" y="2803525"/>
          <p14:tracePt t="48353" x="2025650" y="2803525"/>
          <p14:tracePt t="48360" x="2051050" y="2803525"/>
          <p14:tracePt t="48368" x="2089150" y="2803525"/>
          <p14:tracePt t="48374" x="2114550" y="2803525"/>
          <p14:tracePt t="48383" x="2138363" y="2803525"/>
          <p14:tracePt t="48388" x="2176463" y="2803525"/>
          <p14:tracePt t="48395" x="2201863" y="2803525"/>
          <p14:tracePt t="48402" x="2214563" y="2816225"/>
          <p14:tracePt t="48410" x="2238375" y="2816225"/>
          <p14:tracePt t="48417" x="2263775" y="2816225"/>
          <p14:tracePt t="48424" x="2289175" y="2816225"/>
          <p14:tracePt t="48434" x="2301875" y="2816225"/>
          <p14:tracePt t="48439" x="2314575" y="2816225"/>
          <p14:tracePt t="48445" x="2327275" y="2816225"/>
          <p14:tracePt t="48452" x="2351088" y="2816225"/>
          <p14:tracePt t="48460" x="2363788" y="2816225"/>
          <p14:tracePt t="48467" x="2376488" y="2816225"/>
          <p14:tracePt t="48473" x="2389188" y="2816225"/>
          <p14:tracePt t="48487" x="2401888" y="2816225"/>
          <p14:tracePt t="48494" x="2414588" y="2816225"/>
          <p14:tracePt t="48508" x="2427288" y="2816225"/>
          <p14:tracePt t="48530" x="2439988" y="2816225"/>
          <p14:tracePt t="48550" x="2451100" y="2816225"/>
          <p14:tracePt t="48607" x="2463800" y="2816225"/>
          <p14:tracePt t="48698" x="2476500" y="2816225"/>
          <p14:tracePt t="48721" x="2489200" y="2816225"/>
          <p14:tracePt t="48728" x="2501900" y="2816225"/>
          <p14:tracePt t="48735" x="2514600" y="2816225"/>
          <p14:tracePt t="48743" x="2540000" y="2816225"/>
          <p14:tracePt t="48751" x="2589213" y="2816225"/>
          <p14:tracePt t="48758" x="2627313" y="2816225"/>
          <p14:tracePt t="48767" x="2663825" y="2816225"/>
          <p14:tracePt t="48772" x="2689225" y="2816225"/>
          <p14:tracePt t="48780" x="2727325" y="2816225"/>
          <p14:tracePt t="48787" x="2763838" y="2803525"/>
          <p14:tracePt t="48795" x="2789238" y="2803525"/>
          <p14:tracePt t="48801" x="2814638" y="2803525"/>
          <p14:tracePt t="48809" x="2840038" y="2803525"/>
          <p14:tracePt t="48818" x="2852738" y="2790825"/>
          <p14:tracePt t="48824" x="2863850" y="2790825"/>
          <p14:tracePt t="48835" x="2876550" y="2790825"/>
          <p14:tracePt t="48840" x="2889250" y="2790825"/>
          <p14:tracePt t="48847" x="2901950" y="2790825"/>
          <p14:tracePt t="48861" x="2914650" y="2790825"/>
          <p14:tracePt t="48891" x="2927350" y="2790825"/>
          <p14:tracePt t="48944" x="2927350" y="2778125"/>
          <p14:tracePt t="49024" x="2914650" y="2778125"/>
          <p14:tracePt t="49032" x="2901950" y="2778125"/>
          <p14:tracePt t="49041" x="2876550" y="2778125"/>
          <p14:tracePt t="49047" x="2763838" y="2765425"/>
          <p14:tracePt t="49053" x="2663825" y="2765425"/>
          <p14:tracePt t="49060" x="2601913" y="2752725"/>
          <p14:tracePt t="49067" x="2527300" y="2752725"/>
          <p14:tracePt t="49074" x="2476500" y="2752725"/>
          <p14:tracePt t="49084" x="2427288" y="2740025"/>
          <p14:tracePt t="49088" x="2401888" y="2740025"/>
          <p14:tracePt t="49096" x="2376488" y="2740025"/>
          <p14:tracePt t="49102" x="2338388" y="2740025"/>
          <p14:tracePt t="49110" x="2327275" y="2740025"/>
          <p14:tracePt t="49124" x="2301875" y="2740025"/>
          <p14:tracePt t="49152" x="2289175" y="2740025"/>
          <p14:tracePt t="49238" x="2301875" y="2740025"/>
          <p14:tracePt t="49251" x="2314575" y="2728913"/>
          <p14:tracePt t="49272" x="2327275" y="2728913"/>
          <p14:tracePt t="49280" x="2351088" y="2728913"/>
          <p14:tracePt t="49286" x="2389188" y="2716213"/>
          <p14:tracePt t="49294" x="2439988" y="2716213"/>
          <p14:tracePt t="49302" x="2463800" y="2716213"/>
          <p14:tracePt t="49307" x="2489200" y="2703513"/>
          <p14:tracePt t="49319" x="2514600" y="2703513"/>
          <p14:tracePt t="49322" x="2551113" y="2703513"/>
          <p14:tracePt t="49329" x="2563813" y="2703513"/>
          <p14:tracePt t="49336" x="2589213" y="2690813"/>
          <p14:tracePt t="49344" x="2601913" y="2690813"/>
          <p14:tracePt t="49358" x="2614613" y="2690813"/>
          <p14:tracePt t="49371" x="2627313" y="2690813"/>
          <p14:tracePt t="49469" x="2614613" y="2690813"/>
          <p14:tracePt t="49482" x="2614613" y="2703513"/>
          <p14:tracePt t="49490" x="2601913" y="2703513"/>
          <p14:tracePt t="49596" x="2614613" y="2703513"/>
          <p14:tracePt t="49603" x="2651125" y="2703513"/>
          <p14:tracePt t="49610" x="2740025" y="2703513"/>
          <p14:tracePt t="49617" x="2801938" y="2703513"/>
          <p14:tracePt t="49626" x="2852738" y="2703513"/>
          <p14:tracePt t="49634" x="2889250" y="2703513"/>
          <p14:tracePt t="49640" x="2914650" y="2703513"/>
          <p14:tracePt t="49651" x="2940050" y="2703513"/>
          <p14:tracePt t="49655" x="2952750" y="2703513"/>
          <p14:tracePt t="49662" x="2963863" y="2703513"/>
          <p14:tracePt t="49670" x="2989263" y="2703513"/>
          <p14:tracePt t="49693" x="3001963" y="2703513"/>
          <p14:tracePt t="49781" x="2989263" y="2703513"/>
          <p14:tracePt t="49796" x="2976563" y="2703513"/>
          <p14:tracePt t="49804" x="2976563" y="2716213"/>
          <p14:tracePt t="49811" x="2963863" y="2716213"/>
          <p14:tracePt t="49833" x="2952750" y="2716213"/>
          <p14:tracePt t="49930" x="2963863" y="2716213"/>
          <p14:tracePt t="49937" x="2989263" y="2716213"/>
          <p14:tracePt t="49945" x="3001963" y="2716213"/>
          <p14:tracePt t="49952" x="3014663" y="2716213"/>
          <p14:tracePt t="49960" x="3052763" y="2716213"/>
          <p14:tracePt t="49975" x="3065463" y="2716213"/>
          <p14:tracePt t="49986" x="3089275" y="2716213"/>
          <p14:tracePt t="50005" x="3101975" y="2716213"/>
          <p14:tracePt t="50083" x="3089275" y="2716213"/>
          <p14:tracePt t="50104" x="3076575" y="2716213"/>
          <p14:tracePt t="50154" x="3076575" y="2728913"/>
          <p14:tracePt t="50243" x="3089275" y="2728913"/>
          <p14:tracePt t="50395" x="3076575" y="2728913"/>
          <p14:tracePt t="50409" x="3076575" y="2740025"/>
          <p14:tracePt t="50417" x="3065463" y="2740025"/>
          <p14:tracePt t="50433" x="3040063" y="2740025"/>
          <p14:tracePt t="50439" x="2976563" y="2752725"/>
          <p14:tracePt t="50445" x="2914650" y="2765425"/>
          <p14:tracePt t="50453" x="2827338" y="2778125"/>
          <p14:tracePt t="50459" x="2763838" y="2790825"/>
          <p14:tracePt t="50469" x="2714625" y="2803525"/>
          <p14:tracePt t="50474" x="2651125" y="2803525"/>
          <p14:tracePt t="50481" x="2614613" y="2816225"/>
          <p14:tracePt t="50487" x="2576513" y="2816225"/>
          <p14:tracePt t="50494" x="2540000" y="2816225"/>
          <p14:tracePt t="50502" x="2489200" y="2816225"/>
          <p14:tracePt t="50509" x="2451100" y="2816225"/>
          <p14:tracePt t="50518" x="2427288" y="2816225"/>
          <p14:tracePt t="50523" x="2401888" y="2828925"/>
          <p14:tracePt t="50530" x="2376488" y="2828925"/>
          <p14:tracePt t="50538" x="2351088" y="2840038"/>
          <p14:tracePt t="50544" x="2327275" y="2840038"/>
          <p14:tracePt t="50552" x="2289175" y="2852738"/>
          <p14:tracePt t="50559" x="2251075" y="2852738"/>
          <p14:tracePt t="50568" x="2201863" y="2865438"/>
          <p14:tracePt t="50574" x="2163763" y="2878138"/>
          <p14:tracePt t="50581" x="2114550" y="2890838"/>
          <p14:tracePt t="50587" x="2076450" y="2903538"/>
          <p14:tracePt t="50597" x="2038350" y="2903538"/>
          <p14:tracePt t="50603" x="2001838" y="2916238"/>
          <p14:tracePt t="50610" x="1938338" y="2928938"/>
          <p14:tracePt t="50619" x="1901825" y="2941638"/>
          <p14:tracePt t="50625" x="1863725" y="2941638"/>
          <p14:tracePt t="50635" x="1814513" y="2952750"/>
          <p14:tracePt t="50639" x="1776413" y="2965450"/>
          <p14:tracePt t="50648" x="1725613" y="2990850"/>
          <p14:tracePt t="50653" x="1689100" y="3003550"/>
          <p14:tracePt t="50661" x="1651000" y="3003550"/>
          <p14:tracePt t="50668" x="1612900" y="3016250"/>
          <p14:tracePt t="50676" x="1589088" y="3041650"/>
          <p14:tracePt t="50686" x="1550988" y="3041650"/>
          <p14:tracePt t="50689" x="1525588" y="3065463"/>
          <p14:tracePt t="50698" x="1489075" y="3078163"/>
          <p14:tracePt t="50705" x="1438275" y="3090863"/>
          <p14:tracePt t="50713" x="1401763" y="3116263"/>
          <p14:tracePt t="50718" x="1363663" y="3116263"/>
          <p14:tracePt t="50725" x="1325563" y="3128963"/>
          <p14:tracePt t="50732" x="1289050" y="3141663"/>
          <p14:tracePt t="50740" x="1250950" y="3154363"/>
          <p14:tracePt t="50749" x="1212850" y="3165475"/>
          <p14:tracePt t="50755" x="1176338" y="3165475"/>
          <p14:tracePt t="50763" x="1150938" y="3178175"/>
          <p14:tracePt t="50770" x="1125538" y="3190875"/>
          <p14:tracePt t="50777" x="1100138" y="3203575"/>
          <p14:tracePt t="50785" x="1076325" y="3203575"/>
          <p14:tracePt t="50792" x="1038225" y="3216275"/>
          <p14:tracePt t="50799" x="1025525" y="3228975"/>
          <p14:tracePt t="50806" x="1012825" y="3228975"/>
          <p14:tracePt t="50815" x="987425" y="3241675"/>
          <p14:tracePt t="50820" x="976313" y="3254375"/>
          <p14:tracePt t="50829" x="963613" y="3254375"/>
          <p14:tracePt t="50836" x="950913" y="3254375"/>
          <p14:tracePt t="50843" x="938213" y="3267075"/>
          <p14:tracePt t="50858" x="925513" y="3278188"/>
          <p14:tracePt t="50873" x="912813" y="3278188"/>
          <p14:tracePt t="50902" x="900113" y="3278188"/>
          <p14:tracePt t="51243" x="912813" y="3278188"/>
          <p14:tracePt t="51294" x="912813" y="3267075"/>
          <p14:tracePt t="51310" x="925513" y="3267075"/>
          <p14:tracePt t="51338" x="938213" y="3267075"/>
          <p14:tracePt t="51354" x="950913" y="3267075"/>
          <p14:tracePt t="51361" x="950913" y="3254375"/>
          <p14:tracePt t="51369" x="963613" y="3254375"/>
          <p14:tracePt t="51377" x="987425" y="3254375"/>
          <p14:tracePt t="51386" x="1000125" y="3241675"/>
          <p14:tracePt t="51391" x="1025525" y="3228975"/>
          <p14:tracePt t="51401" x="1050925" y="3228975"/>
          <p14:tracePt t="51406" x="1063625" y="3228975"/>
          <p14:tracePt t="51412" x="1089025" y="3228975"/>
          <p14:tracePt t="51419" x="1100138" y="3216275"/>
          <p14:tracePt t="51428" x="1125538" y="3216275"/>
          <p14:tracePt t="51442" x="1150938" y="3203575"/>
          <p14:tracePt t="51453" x="1163638" y="3203575"/>
          <p14:tracePt t="51458" x="1176338" y="3203575"/>
          <p14:tracePt t="51469" x="1189038" y="3203575"/>
          <p14:tracePt t="51472" x="1200150" y="3203575"/>
          <p14:tracePt t="51479" x="1212850" y="3203575"/>
          <p14:tracePt t="51486" x="1225550" y="3203575"/>
          <p14:tracePt t="51502" x="1238250" y="3203575"/>
          <p14:tracePt t="51508" x="1238250" y="3190875"/>
          <p14:tracePt t="51531" x="1263650" y="3190875"/>
          <p14:tracePt t="51544" x="1276350" y="3178175"/>
          <p14:tracePt t="51552" x="1289050" y="3178175"/>
          <p14:tracePt t="51569" x="1300163" y="3178175"/>
          <p14:tracePt t="51574" x="1312863" y="3178175"/>
          <p14:tracePt t="51584" x="1325563" y="3165475"/>
          <p14:tracePt t="51588" x="1338263" y="3165475"/>
          <p14:tracePt t="51597" x="1350963" y="3165475"/>
          <p14:tracePt t="51603" x="1363663" y="3165475"/>
          <p14:tracePt t="51611" x="1389063" y="3165475"/>
          <p14:tracePt t="51619" x="1401763" y="3165475"/>
          <p14:tracePt t="51625" x="1412875" y="3165475"/>
          <p14:tracePt t="51634" x="1425575" y="3165475"/>
          <p14:tracePt t="51639" x="1438275" y="3154363"/>
          <p14:tracePt t="51647" x="1450975" y="3154363"/>
          <p14:tracePt t="51661" x="1476375" y="3154363"/>
          <p14:tracePt t="51676" x="1489075" y="3141663"/>
          <p14:tracePt t="51692" x="1501775" y="3141663"/>
          <p14:tracePt t="51702" x="1512888" y="3141663"/>
          <p14:tracePt t="51750" x="1525588" y="3141663"/>
          <p14:tracePt t="51853" x="1538288" y="3141663"/>
          <p14:tracePt t="51875" x="1550988" y="3141663"/>
          <p14:tracePt t="51883" x="1563688" y="3141663"/>
          <p14:tracePt t="51897" x="1589088" y="3141663"/>
          <p14:tracePt t="51903" x="1638300" y="3128963"/>
          <p14:tracePt t="51912" x="1676400" y="3116263"/>
          <p14:tracePt t="51920" x="1714500" y="3116263"/>
          <p14:tracePt t="51926" x="1751013" y="3103563"/>
          <p14:tracePt t="51935" x="1776413" y="3103563"/>
          <p14:tracePt t="51942" x="1801813" y="3103563"/>
          <p14:tracePt t="51952" x="1825625" y="3103563"/>
          <p14:tracePt t="51956" x="1838325" y="3103563"/>
          <p14:tracePt t="51964" x="1851025" y="3103563"/>
          <p14:tracePt t="51971" x="1863725" y="3103563"/>
          <p14:tracePt t="51978" x="1876425" y="3103563"/>
          <p14:tracePt t="51993" x="1889125" y="3103563"/>
          <p14:tracePt t="52008" x="1889125" y="3116263"/>
          <p14:tracePt t="52018" x="1901825" y="3116263"/>
          <p14:tracePt t="52022" x="1914525" y="3116263"/>
          <p14:tracePt t="52051" x="1938338" y="3116263"/>
          <p14:tracePt t="52059" x="1951038" y="3116263"/>
          <p14:tracePt t="52069" x="1976438" y="3128963"/>
          <p14:tracePt t="52085" x="2001838" y="3128963"/>
          <p14:tracePt t="52097" x="2014538" y="3128963"/>
          <p14:tracePt t="52103" x="2038350" y="3141663"/>
          <p14:tracePt t="52118" x="2051050" y="3141663"/>
          <p14:tracePt t="52137" x="2063750" y="3141663"/>
          <p14:tracePt t="52141" x="2076450" y="3141663"/>
          <p14:tracePt t="52168" x="2089150" y="3141663"/>
          <p14:tracePt t="52293" x="2101850" y="3141663"/>
          <p14:tracePt t="52314" x="2114550" y="3141663"/>
          <p14:tracePt t="52321" x="2138363" y="3141663"/>
          <p14:tracePt t="52328" x="2151063" y="3141663"/>
          <p14:tracePt t="52336" x="2189163" y="3128963"/>
          <p14:tracePt t="52342" x="2263775" y="3116263"/>
          <p14:tracePt t="52349" x="2301875" y="3103563"/>
          <p14:tracePt t="52357" x="2338388" y="3103563"/>
          <p14:tracePt t="52365" x="2363788" y="3103563"/>
          <p14:tracePt t="52371" x="2389188" y="3090863"/>
          <p14:tracePt t="52378" x="2401888" y="3090863"/>
          <p14:tracePt t="52386" x="2414588" y="3090863"/>
          <p14:tracePt t="52392" x="2427288" y="3090863"/>
          <p14:tracePt t="52400" x="2439988" y="3078163"/>
          <p14:tracePt t="52429" x="2451100" y="3078163"/>
          <p14:tracePt t="52444" x="2463800" y="3078163"/>
          <p14:tracePt t="52573" x="2451100" y="3078163"/>
          <p14:tracePt t="52630" x="2439988" y="3078163"/>
          <p14:tracePt t="52645" x="2439988" y="3090863"/>
          <p14:tracePt t="52659" x="2427288" y="3090863"/>
          <p14:tracePt t="52666" x="2427288" y="3103563"/>
          <p14:tracePt t="52674" x="2401888" y="3103563"/>
          <p14:tracePt t="52681" x="2338388" y="3116263"/>
          <p14:tracePt t="52688" x="2289175" y="3141663"/>
          <p14:tracePt t="52696" x="2214563" y="3165475"/>
          <p14:tracePt t="52702" x="2163763" y="3178175"/>
          <p14:tracePt t="52711" x="2127250" y="3178175"/>
          <p14:tracePt t="52719" x="2089150" y="3190875"/>
          <p14:tracePt t="52726" x="2051050" y="3203575"/>
          <p14:tracePt t="52735" x="2038350" y="3203575"/>
          <p14:tracePt t="52741" x="2025650" y="3216275"/>
          <p14:tracePt t="52755" x="1989138" y="3216275"/>
          <p14:tracePt t="52777" x="1976438" y="3216275"/>
          <p14:tracePt t="52822" x="1963738" y="3216275"/>
          <p14:tracePt t="52919" x="1976438" y="3216275"/>
          <p14:tracePt t="52925" x="2014538" y="3203575"/>
          <p14:tracePt t="52933" x="2114550" y="3165475"/>
          <p14:tracePt t="52940" x="2251075" y="3116263"/>
          <p14:tracePt t="52952" x="2338388" y="3090863"/>
          <p14:tracePt t="52955" x="2451100" y="3065463"/>
          <p14:tracePt t="52963" x="2540000" y="3028950"/>
          <p14:tracePt t="52970" x="2627313" y="3016250"/>
          <p14:tracePt t="52977" x="2714625" y="2978150"/>
          <p14:tracePt t="52985" x="2763838" y="2965450"/>
          <p14:tracePt t="52993" x="2801938" y="2941638"/>
          <p14:tracePt t="53001" x="2840038" y="2928938"/>
          <p14:tracePt t="53007" x="2852738" y="2928938"/>
          <p14:tracePt t="53018" x="2863850" y="2928938"/>
          <p14:tracePt t="53022" x="2876550" y="2928938"/>
          <p14:tracePt t="53037" x="2889250" y="2916238"/>
          <p14:tracePt t="53045" x="2901950" y="2916238"/>
          <p14:tracePt t="53119" x="2889250" y="2916238"/>
          <p14:tracePt t="53175" x="2876550" y="2928938"/>
          <p14:tracePt t="53211" x="2863850" y="2928938"/>
          <p14:tracePt t="53240" x="2852738" y="2928938"/>
          <p14:tracePt t="53248" x="2840038" y="2928938"/>
          <p14:tracePt t="53263" x="2827338" y="2928938"/>
          <p14:tracePt t="53283" x="2814638" y="2941638"/>
          <p14:tracePt t="53365" x="2852738" y="2941638"/>
          <p14:tracePt t="53372" x="2901950" y="2928938"/>
          <p14:tracePt t="53380" x="2952750" y="2928938"/>
          <p14:tracePt t="53389" x="3014663" y="2916238"/>
          <p14:tracePt t="53394" x="3065463" y="2916238"/>
          <p14:tracePt t="53402" x="3101975" y="2903538"/>
          <p14:tracePt t="53409" x="3127375" y="2903538"/>
          <p14:tracePt t="53419" x="3140075" y="2903538"/>
          <p14:tracePt t="53424" x="3152775" y="2903538"/>
          <p14:tracePt t="53439" x="3165475" y="2903538"/>
          <p14:tracePt t="53483" x="3165475" y="2916238"/>
          <p14:tracePt t="53490" x="3152775" y="2928938"/>
          <p14:tracePt t="53496" x="3127375" y="2941638"/>
          <p14:tracePt t="53504" x="3076575" y="2952750"/>
          <p14:tracePt t="53510" x="3001963" y="2978150"/>
          <p14:tracePt t="53519" x="2952750" y="3003550"/>
          <p14:tracePt t="53527" x="2889250" y="3028950"/>
          <p14:tracePt t="53535" x="2840038" y="3041650"/>
          <p14:tracePt t="53540" x="2801938" y="3054350"/>
          <p14:tracePt t="53548" x="2740025" y="3065463"/>
          <p14:tracePt t="53554" x="2689225" y="3078163"/>
          <p14:tracePt t="53564" x="2640013" y="3090863"/>
          <p14:tracePt t="53570" x="2589213" y="3103563"/>
          <p14:tracePt t="53577" x="2551113" y="3103563"/>
          <p14:tracePt t="53584" x="2514600" y="3116263"/>
          <p14:tracePt t="53590" x="2489200" y="3116263"/>
          <p14:tracePt t="53599" x="2476500" y="3128963"/>
          <p14:tracePt t="53604" x="2451100" y="3141663"/>
          <p14:tracePt t="53612" x="2439988" y="3141663"/>
          <p14:tracePt t="53619" x="2414588" y="3141663"/>
          <p14:tracePt t="53633" x="2401888" y="3141663"/>
          <p14:tracePt t="53641" x="2389188" y="3141663"/>
          <p14:tracePt t="53650" x="2363788" y="3141663"/>
          <p14:tracePt t="53663" x="2351088" y="3141663"/>
          <p14:tracePt t="53670" x="2327275" y="3141663"/>
          <p14:tracePt t="53685" x="2314575" y="3128963"/>
          <p14:tracePt t="53693" x="2289175" y="3128963"/>
          <p14:tracePt t="53700" x="2276475" y="3128963"/>
          <p14:tracePt t="53707" x="2263775" y="3128963"/>
          <p14:tracePt t="53716" x="2238375" y="3128963"/>
          <p14:tracePt t="53722" x="2227263" y="3116263"/>
          <p14:tracePt t="53730" x="2214563" y="3116263"/>
          <p14:tracePt t="53737" x="2189163" y="3116263"/>
          <p14:tracePt t="53744" x="2163763" y="3116263"/>
          <p14:tracePt t="53751" x="2151063" y="3116263"/>
          <p14:tracePt t="53758" x="2127250" y="3116263"/>
          <p14:tracePt t="53766" x="2114550" y="3116263"/>
          <p14:tracePt t="53774" x="2076450" y="3103563"/>
          <p14:tracePt t="53780" x="2025650" y="3103563"/>
          <p14:tracePt t="53788" x="1976438" y="3103563"/>
          <p14:tracePt t="53796" x="1925638" y="3116263"/>
          <p14:tracePt t="53802" x="1851025" y="3116263"/>
          <p14:tracePt t="53809" x="1789113" y="3116263"/>
          <p14:tracePt t="53817" x="1738313" y="3128963"/>
          <p14:tracePt t="53824" x="1676400" y="3141663"/>
          <p14:tracePt t="53833" x="1612900" y="3141663"/>
          <p14:tracePt t="53839" x="1538288" y="3154363"/>
          <p14:tracePt t="53847" x="1501775" y="3154363"/>
          <p14:tracePt t="53853" x="1450975" y="3154363"/>
          <p14:tracePt t="53860" x="1412875" y="3154363"/>
          <p14:tracePt t="53869" x="1376363" y="3154363"/>
          <p14:tracePt t="53875" x="1363663" y="3154363"/>
          <p14:tracePt t="53883" x="1338263" y="3154363"/>
          <p14:tracePt t="53890" x="1312863" y="3154363"/>
          <p14:tracePt t="53900" x="1300163" y="3154363"/>
          <p14:tracePt t="53912" x="1289050" y="3154363"/>
          <p14:tracePt t="53920" x="1276350" y="3154363"/>
          <p14:tracePt t="53949" x="1263650" y="3154363"/>
          <p14:tracePt t="54090" x="1276350" y="3154363"/>
          <p14:tracePt t="54097" x="1300163" y="3141663"/>
          <p14:tracePt t="54105" x="1312863" y="3141663"/>
          <p14:tracePt t="54111" x="1350963" y="3141663"/>
          <p14:tracePt t="54120" x="1412875" y="3128963"/>
          <p14:tracePt t="54125" x="1463675" y="3116263"/>
          <p14:tracePt t="54137" x="1489075" y="3116263"/>
          <p14:tracePt t="54140" x="1512888" y="3103563"/>
          <p14:tracePt t="54147" x="1538288" y="3103563"/>
          <p14:tracePt t="54154" x="1563688" y="3103563"/>
          <p14:tracePt t="54170" x="1576388" y="3103563"/>
          <p14:tracePt t="54186" x="1589088" y="3103563"/>
          <p14:tracePt t="54191" x="1601788" y="3103563"/>
          <p14:tracePt t="54243" x="1612900" y="3103563"/>
          <p14:tracePt t="54405" x="1651000" y="3103563"/>
          <p14:tracePt t="54412" x="1738313" y="3116263"/>
          <p14:tracePt t="54419" x="1825625" y="3116263"/>
          <p14:tracePt t="54429" x="1889125" y="3116263"/>
          <p14:tracePt t="54434" x="1938338" y="3116263"/>
          <p14:tracePt t="54442" x="1989138" y="3116263"/>
          <p14:tracePt t="54453" x="2014538" y="3128963"/>
          <p14:tracePt t="54456" x="2051050" y="3128963"/>
          <p14:tracePt t="54463" x="2063750" y="3128963"/>
          <p14:tracePt t="54471" x="2076450" y="3128963"/>
          <p14:tracePt t="54478" x="2089150" y="3128963"/>
          <p14:tracePt t="54485" x="2101850" y="3128963"/>
          <p14:tracePt t="54493" x="2101850" y="3141663"/>
          <p14:tracePt t="54501" x="2114550" y="3141663"/>
          <p14:tracePt t="54531" x="2114550" y="3154363"/>
          <p14:tracePt t="54559" x="2127250" y="3154363"/>
          <p14:tracePt t="54632" x="2138363" y="3154363"/>
          <p14:tracePt t="54654" x="2151063" y="3165475"/>
          <p14:tracePt t="54662" x="2163763" y="3165475"/>
          <p14:tracePt t="54670" x="2189163" y="3165475"/>
          <p14:tracePt t="54676" x="2214563" y="3165475"/>
          <p14:tracePt t="54685" x="2238375" y="3165475"/>
          <p14:tracePt t="54690" x="2263775" y="3165475"/>
          <p14:tracePt t="54698" x="2276475" y="3165475"/>
          <p14:tracePt t="54704" x="2301875" y="3165475"/>
          <p14:tracePt t="54712" x="2327275" y="3165475"/>
          <p14:tracePt t="54726" x="2351088" y="3165475"/>
          <p14:tracePt t="54742" x="2363788" y="3165475"/>
          <p14:tracePt t="54777" x="2376488" y="3178175"/>
          <p14:tracePt t="54966" x="2376488" y="3190875"/>
          <p14:tracePt t="55002" x="2363788" y="3190875"/>
          <p14:tracePt t="55044" x="2351088" y="3190875"/>
          <p14:tracePt t="55066" x="2338388" y="3190875"/>
          <p14:tracePt t="55110" x="2327275" y="3190875"/>
          <p14:tracePt t="55139" x="2327275" y="3203575"/>
          <p14:tracePt t="55147" x="2314575" y="3203575"/>
          <p14:tracePt t="55182" x="2301875" y="3203575"/>
          <p14:tracePt t="55204" x="2289175" y="3203575"/>
          <p14:tracePt t="55233" x="2276475" y="3203575"/>
          <p14:tracePt t="55262" x="2263775" y="3216275"/>
          <p14:tracePt t="55284" x="2251075" y="3216275"/>
          <p14:tracePt t="55292" x="2238375" y="3216275"/>
          <p14:tracePt t="55307" x="2227263" y="3216275"/>
          <p14:tracePt t="55322" x="2201863" y="3216275"/>
          <p14:tracePt t="55336" x="2189163" y="3216275"/>
          <p14:tracePt t="55344" x="2176463" y="3216275"/>
          <p14:tracePt t="55358" x="2163763" y="3216275"/>
          <p14:tracePt t="55369" x="2151063" y="3216275"/>
          <p14:tracePt t="55385" x="2138363" y="3216275"/>
          <p14:tracePt t="55397" x="2127250" y="3216275"/>
          <p14:tracePt t="55405" x="2114550" y="3216275"/>
          <p14:tracePt t="55419" x="2101850" y="3216275"/>
          <p14:tracePt t="55427" x="2076450" y="3216275"/>
          <p14:tracePt t="55435" x="2063750" y="3216275"/>
          <p14:tracePt t="55440" x="2051050" y="3216275"/>
          <p14:tracePt t="55447" x="2025650" y="3216275"/>
          <p14:tracePt t="55454" x="2001838" y="3216275"/>
          <p14:tracePt t="55462" x="1989138" y="3216275"/>
          <p14:tracePt t="55468" x="1963738" y="3216275"/>
          <p14:tracePt t="55475" x="1951038" y="3216275"/>
          <p14:tracePt t="55482" x="1925638" y="3203575"/>
          <p14:tracePt t="55490" x="1914525" y="3203575"/>
          <p14:tracePt t="55499" x="1901825" y="3203575"/>
          <p14:tracePt t="55504" x="1876425" y="3203575"/>
          <p14:tracePt t="55513" x="1851025" y="3203575"/>
          <p14:tracePt t="55528" x="1825625" y="3203575"/>
          <p14:tracePt t="55534" x="1801813" y="3203575"/>
          <p14:tracePt t="55542" x="1789113" y="3203575"/>
          <p14:tracePt t="55549" x="1763713" y="3203575"/>
          <p14:tracePt t="55557" x="1751013" y="3203575"/>
          <p14:tracePt t="55566" x="1725613" y="3216275"/>
          <p14:tracePt t="55571" x="1701800" y="3216275"/>
          <p14:tracePt t="55578" x="1689100" y="3216275"/>
          <p14:tracePt t="55586" x="1663700" y="3216275"/>
          <p14:tracePt t="55594" x="1638300" y="3216275"/>
          <p14:tracePt t="55601" x="1612900" y="3216275"/>
          <p14:tracePt t="55608" x="1601788" y="3216275"/>
          <p14:tracePt t="55616" x="1589088" y="3216275"/>
          <p14:tracePt t="55624" x="1576388" y="3216275"/>
          <p14:tracePt t="55632" x="1563688" y="3216275"/>
          <p14:tracePt t="55645" x="1550988" y="3216275"/>
          <p14:tracePt t="55652" x="1538288" y="3216275"/>
          <p14:tracePt t="55675" x="1525588" y="3216275"/>
          <p14:tracePt t="55757" x="1538288" y="3216275"/>
          <p14:tracePt t="55772" x="1550988" y="3216275"/>
          <p14:tracePt t="55801" x="1563688" y="3216275"/>
          <p14:tracePt t="55823" x="1589088" y="3203575"/>
          <p14:tracePt t="55831" x="1612900" y="3203575"/>
          <p14:tracePt t="55838" x="1638300" y="3203575"/>
          <p14:tracePt t="55845" x="1676400" y="3203575"/>
          <p14:tracePt t="55852" x="1701800" y="3190875"/>
          <p14:tracePt t="55859" x="1714500" y="3190875"/>
          <p14:tracePt t="55868" x="1738313" y="3178175"/>
          <p14:tracePt t="55873" x="1751013" y="3178175"/>
          <p14:tracePt t="55881" x="1763713" y="3178175"/>
          <p14:tracePt t="55888" x="1776413" y="3178175"/>
          <p14:tracePt t="56043" x="1801813" y="3178175"/>
          <p14:tracePt t="56053" x="1838325" y="3178175"/>
          <p14:tracePt t="56060" x="1914525" y="3178175"/>
          <p14:tracePt t="56065" x="2014538" y="3165475"/>
          <p14:tracePt t="56072" x="2089150" y="3154363"/>
          <p14:tracePt t="56079" x="2151063" y="3141663"/>
          <p14:tracePt t="56086" x="2201863" y="3141663"/>
          <p14:tracePt t="56094" x="2238375" y="3141663"/>
          <p14:tracePt t="56102" x="2263775" y="3141663"/>
          <p14:tracePt t="56109" x="2276475" y="3141663"/>
          <p14:tracePt t="56119" x="2289175" y="3141663"/>
          <p14:tracePt t="56123" x="2301875" y="3141663"/>
          <p14:tracePt t="56139" x="2314575" y="3141663"/>
          <p14:tracePt t="56176" x="2314575" y="3154363"/>
          <p14:tracePt t="56189" x="2327275" y="3165475"/>
          <p14:tracePt t="56239" x="2338388" y="3165475"/>
          <p14:tracePt t="56248" x="2363788" y="3165475"/>
          <p14:tracePt t="56261" x="2389188" y="3165475"/>
          <p14:tracePt t="56269" x="2427288" y="3165475"/>
          <p14:tracePt t="56275" x="2476500" y="3154363"/>
          <p14:tracePt t="56286" x="2514600" y="3154363"/>
          <p14:tracePt t="56291" x="2551113" y="3141663"/>
          <p14:tracePt t="56302" x="2589213" y="3141663"/>
          <p14:tracePt t="56305" x="2614613" y="3141663"/>
          <p14:tracePt t="56311" x="2627313" y="3141663"/>
          <p14:tracePt t="56319" x="2640013" y="3141663"/>
          <p14:tracePt t="56326" x="2651125" y="3141663"/>
          <p14:tracePt t="56340" x="2663825" y="3141663"/>
          <p14:tracePt t="56483" x="2676525" y="3154363"/>
          <p14:tracePt t="56500" x="2689225" y="3154363"/>
          <p14:tracePt t="56506" x="2701925" y="3154363"/>
          <p14:tracePt t="56515" x="2714625" y="3154363"/>
          <p14:tracePt t="56519" x="2740025" y="3165475"/>
          <p14:tracePt t="56527" x="2763838" y="3165475"/>
          <p14:tracePt t="56534" x="2789238" y="3165475"/>
          <p14:tracePt t="56542" x="2814638" y="3165475"/>
          <p14:tracePt t="56553" x="2840038" y="3178175"/>
          <p14:tracePt t="56569" x="2852738" y="3178175"/>
          <p14:tracePt t="56575" x="2852738" y="3190875"/>
          <p14:tracePt t="56833" x="2852738" y="3203575"/>
          <p14:tracePt t="56860" x="2840038" y="3203575"/>
          <p14:tracePt t="56875" x="2827338" y="3203575"/>
          <p14:tracePt t="56883" x="2801938" y="3203575"/>
          <p14:tracePt t="56897" x="2776538" y="3203575"/>
          <p14:tracePt t="56903" x="2752725" y="3203575"/>
          <p14:tracePt t="56912" x="2740025" y="3203575"/>
          <p14:tracePt t="56919" x="2701925" y="3216275"/>
          <p14:tracePt t="56925" x="2689225" y="3216275"/>
          <p14:tracePt t="56940" x="2663825" y="3216275"/>
          <p14:tracePt t="56948" x="2651125" y="3216275"/>
          <p14:tracePt t="56953" x="2640013" y="3216275"/>
          <p14:tracePt t="56961" x="2614613" y="3216275"/>
          <p14:tracePt t="56969" x="2601913" y="3216275"/>
          <p14:tracePt t="56976" x="2589213" y="3216275"/>
          <p14:tracePt t="56985" x="2563813" y="3216275"/>
          <p14:tracePt t="56991" x="2540000" y="3216275"/>
          <p14:tracePt t="57002" x="2514600" y="3228975"/>
          <p14:tracePt t="57005" x="2501900" y="3228975"/>
          <p14:tracePt t="57013" x="2489200" y="3241675"/>
          <p14:tracePt t="57022" x="2463800" y="3241675"/>
          <p14:tracePt t="57038" x="2439988" y="3241675"/>
          <p14:tracePt t="57043" x="2427288" y="3241675"/>
          <p14:tracePt t="57058" x="2401888" y="3254375"/>
          <p14:tracePt t="57074" x="2389188" y="3254375"/>
          <p14:tracePt t="57080" x="2389188" y="3267075"/>
          <p14:tracePt t="57086" x="2376488" y="3267075"/>
          <p14:tracePt t="57102" x="2363788" y="3267075"/>
          <p14:tracePt t="57109" x="2351088" y="3267075"/>
          <p14:tracePt t="57124" x="2338388" y="3267075"/>
          <p14:tracePt t="57138" x="2314575" y="3267075"/>
          <p14:tracePt t="57146" x="2314575" y="3278188"/>
          <p14:tracePt t="57153" x="2301875" y="3278188"/>
          <p14:tracePt t="57168" x="2276475" y="3278188"/>
          <p14:tracePt t="57176" x="2251075" y="3278188"/>
          <p14:tracePt t="57185" x="2238375" y="3290888"/>
          <p14:tracePt t="57190" x="2214563" y="3290888"/>
          <p14:tracePt t="57202" x="2176463" y="3303588"/>
          <p14:tracePt t="57206" x="2127250" y="3303588"/>
          <p14:tracePt t="57213" x="2063750" y="3316288"/>
          <p14:tracePt t="57220" x="2025650" y="3316288"/>
          <p14:tracePt t="57228" x="1976438" y="3316288"/>
          <p14:tracePt t="57235" x="1938338" y="3328988"/>
          <p14:tracePt t="57242" x="1901825" y="3328988"/>
          <p14:tracePt t="57252" x="1863725" y="3341688"/>
          <p14:tracePt t="57257" x="1838325" y="3354388"/>
          <p14:tracePt t="57264" x="1801813" y="3354388"/>
          <p14:tracePt t="57272" x="1776413" y="3354388"/>
          <p14:tracePt t="57278" x="1738313" y="3367088"/>
          <p14:tracePt t="57286" x="1689100" y="3378200"/>
          <p14:tracePt t="57293" x="1663700" y="3378200"/>
          <p14:tracePt t="57302" x="1625600" y="3378200"/>
          <p14:tracePt t="57308" x="1576388" y="3390900"/>
          <p14:tracePt t="57319" x="1525588" y="3390900"/>
          <p14:tracePt t="57323" x="1476375" y="3403600"/>
          <p14:tracePt t="57329" x="1425575" y="3403600"/>
          <p14:tracePt t="57338" x="1389063" y="3403600"/>
          <p14:tracePt t="57345" x="1350963" y="3403600"/>
          <p14:tracePt t="57352" x="1312863" y="3390900"/>
          <p14:tracePt t="57359" x="1276350" y="3390900"/>
          <p14:tracePt t="57368" x="1250950" y="3390900"/>
          <p14:tracePt t="57373" x="1212850" y="3390900"/>
          <p14:tracePt t="57385" x="1189038" y="3378200"/>
          <p14:tracePt t="57389" x="1176338" y="3378200"/>
          <p14:tracePt t="57396" x="1163638" y="3378200"/>
          <p14:tracePt t="57404" x="1150938" y="3378200"/>
          <p14:tracePt t="57419" x="1125538" y="3378200"/>
          <p14:tracePt t="57479" x="1125538" y="3367088"/>
          <p14:tracePt t="57566" x="1138238" y="3367088"/>
          <p14:tracePt t="57582" x="1150938" y="3367088"/>
          <p14:tracePt t="57595" x="1176338" y="3354388"/>
          <p14:tracePt t="57604" x="1212850" y="3354388"/>
          <p14:tracePt t="57611" x="1238250" y="3354388"/>
          <p14:tracePt t="57619" x="1276350" y="3354388"/>
          <p14:tracePt t="57625" x="1289050" y="3354388"/>
          <p14:tracePt t="57640" x="1312863" y="3354388"/>
          <p14:tracePt t="57654" x="1325563" y="3354388"/>
          <p14:tracePt t="57720" x="1312863" y="3354388"/>
          <p14:tracePt t="57757" x="1300163" y="3354388"/>
          <p14:tracePt t="57816" x="1325563" y="3354388"/>
          <p14:tracePt t="57823" x="1389063" y="3354388"/>
          <p14:tracePt t="57830" x="1489075" y="3341688"/>
          <p14:tracePt t="57836" x="1576388" y="3341688"/>
          <p14:tracePt t="57844" x="1625600" y="3328988"/>
          <p14:tracePt t="57852" x="1701800" y="3316288"/>
          <p14:tracePt t="57859" x="1725613" y="3316288"/>
          <p14:tracePt t="57869" x="1776413" y="3316288"/>
          <p14:tracePt t="57874" x="1801813" y="3316288"/>
          <p14:tracePt t="57884" x="1825625" y="3316288"/>
          <p14:tracePt t="57888" x="1838325" y="3316288"/>
          <p14:tracePt t="57895" x="1851025" y="3316288"/>
          <p14:tracePt t="57903" x="1851025" y="3303588"/>
          <p14:tracePt t="57910" x="1863725" y="3303588"/>
          <p14:tracePt t="58028" x="1876425" y="3303588"/>
          <p14:tracePt t="58057" x="1901825" y="3303588"/>
          <p14:tracePt t="58067" x="1914525" y="3303588"/>
          <p14:tracePt t="58073" x="1938338" y="3303588"/>
          <p14:tracePt t="58081" x="1976438" y="3303588"/>
          <p14:tracePt t="58087" x="2001838" y="3303588"/>
          <p14:tracePt t="58094" x="2025650" y="3303588"/>
          <p14:tracePt t="58102" x="2051050" y="3303588"/>
          <p14:tracePt t="58109" x="2063750" y="3303588"/>
          <p14:tracePt t="58119" x="2089150" y="3303588"/>
          <p14:tracePt t="58124" x="2101850" y="3316288"/>
          <p14:tracePt t="58135" x="2127250" y="3316288"/>
          <p14:tracePt t="58146" x="2138363" y="3316288"/>
          <p14:tracePt t="58154" x="2151063" y="3316288"/>
          <p14:tracePt t="58160" x="2163763" y="3316288"/>
          <p14:tracePt t="58182" x="2176463" y="3316288"/>
          <p14:tracePt t="58204" x="2189163" y="3316288"/>
          <p14:tracePt t="58218" x="2201863" y="3316288"/>
          <p14:tracePt t="58226" x="2214563" y="3316288"/>
          <p14:tracePt t="58235" x="2227263" y="3316288"/>
          <p14:tracePt t="58240" x="2251075" y="3316288"/>
          <p14:tracePt t="58252" x="2276475" y="3303588"/>
          <p14:tracePt t="58255" x="2301875" y="3303588"/>
          <p14:tracePt t="58263" x="2314575" y="3290888"/>
          <p14:tracePt t="58269" x="2351088" y="3290888"/>
          <p14:tracePt t="58277" x="2363788" y="3290888"/>
          <p14:tracePt t="58285" x="2389188" y="3278188"/>
          <p14:tracePt t="58292" x="2401888" y="3278188"/>
          <p14:tracePt t="58302" x="2414588" y="3267075"/>
          <p14:tracePt t="58306" x="2427288" y="3267075"/>
          <p14:tracePt t="58321" x="2439988" y="3267075"/>
          <p14:tracePt t="58448" x="2451100" y="3267075"/>
          <p14:tracePt t="58496" x="2476500" y="3267075"/>
          <p14:tracePt t="58503" x="2489200" y="3254375"/>
          <p14:tracePt t="58511" x="2540000" y="3254375"/>
          <p14:tracePt t="58519" x="2651125" y="3241675"/>
          <p14:tracePt t="58525" x="2740025" y="3241675"/>
          <p14:tracePt t="58536" x="2814638" y="3228975"/>
          <p14:tracePt t="58539" x="2863850" y="3216275"/>
          <p14:tracePt t="58546" x="2914650" y="3216275"/>
          <p14:tracePt t="58553" x="2952750" y="3203575"/>
          <p14:tracePt t="58561" x="2976563" y="3203575"/>
          <p14:tracePt t="58569" x="3001963" y="3203575"/>
          <p14:tracePt t="58574" x="3027363" y="3203575"/>
          <p14:tracePt t="58589" x="3040063" y="3203575"/>
          <p14:tracePt t="58596" x="3052763" y="3203575"/>
          <p14:tracePt t="58616" x="3065463" y="3203575"/>
          <p14:tracePt t="58943" x="3052763" y="3203575"/>
          <p14:tracePt t="58950" x="3040063" y="3203575"/>
          <p14:tracePt t="58971" x="3027363" y="3203575"/>
          <p14:tracePt t="58979" x="3001963" y="3203575"/>
          <p14:tracePt t="58986" x="2989263" y="3203575"/>
          <p14:tracePt t="58993" x="2976563" y="3203575"/>
          <p14:tracePt t="59002" x="2940050" y="3203575"/>
          <p14:tracePt t="59008" x="2914650" y="3203575"/>
          <p14:tracePt t="59018" x="2889250" y="3203575"/>
          <p14:tracePt t="59022" x="2852738" y="3203575"/>
          <p14:tracePt t="59038" x="2789238" y="3203575"/>
          <p14:tracePt t="59044" x="2752725" y="3203575"/>
          <p14:tracePt t="59052" x="2701925" y="3203575"/>
          <p14:tracePt t="59059" x="2676525" y="3216275"/>
          <p14:tracePt t="59068" x="2640013" y="3216275"/>
          <p14:tracePt t="59074" x="2601913" y="3216275"/>
          <p14:tracePt t="59081" x="2589213" y="3216275"/>
          <p14:tracePt t="59089" x="2563813" y="3216275"/>
          <p14:tracePt t="59095" x="2540000" y="3216275"/>
          <p14:tracePt t="59111" x="2527300" y="3216275"/>
          <p14:tracePt t="59126" x="2514600" y="3216275"/>
          <p14:tracePt t="59220" x="2527300" y="3216275"/>
          <p14:tracePt t="59228" x="2540000" y="3216275"/>
          <p14:tracePt t="59236" x="2551113" y="3216275"/>
          <p14:tracePt t="59243" x="2551113" y="3203575"/>
          <p14:tracePt t="59251" x="2563813" y="3203575"/>
          <p14:tracePt t="59256" x="2576513" y="3203575"/>
          <p14:tracePt t="59264" x="2589213" y="3203575"/>
          <p14:tracePt t="59271" x="2601913" y="3203575"/>
          <p14:tracePt t="59285" x="2614613" y="3203575"/>
          <p14:tracePt t="59308" x="2627313" y="3203575"/>
          <p14:tracePt t="59403" x="2614613" y="3203575"/>
          <p14:tracePt t="59409" x="2589213" y="3203575"/>
          <p14:tracePt t="59418" x="2576513" y="3203575"/>
          <p14:tracePt t="59425" x="2551113" y="3203575"/>
          <p14:tracePt t="59431" x="2514600" y="3216275"/>
          <p14:tracePt t="59439" x="2476500" y="3228975"/>
          <p14:tracePt t="59447" x="2451100" y="3228975"/>
          <p14:tracePt t="59453" x="2427288" y="3228975"/>
          <p14:tracePt t="59461" x="2414588" y="3241675"/>
          <p14:tracePt t="59469" x="2401888" y="3241675"/>
          <p14:tracePt t="59549" x="2414588" y="3241675"/>
          <p14:tracePt t="59556" x="2427288" y="3241675"/>
          <p14:tracePt t="59563" x="2451100" y="3228975"/>
          <p14:tracePt t="59571" x="2463800" y="3228975"/>
          <p14:tracePt t="59578" x="2501900" y="3216275"/>
          <p14:tracePt t="59585" x="2551113" y="3203575"/>
          <p14:tracePt t="59592" x="2576513" y="3190875"/>
          <p14:tracePt t="59603" x="2601913" y="3190875"/>
          <p14:tracePt t="59606" x="2614613" y="3178175"/>
          <p14:tracePt t="59614" x="2627313" y="3178175"/>
          <p14:tracePt t="59621" x="2627313" y="3165475"/>
          <p14:tracePt t="59627" x="2640013" y="3165475"/>
          <p14:tracePt t="59635" x="2651125" y="3165475"/>
          <p14:tracePt t="59715" x="2640013" y="3165475"/>
          <p14:tracePt t="59729" x="2627313" y="3165475"/>
          <p14:tracePt t="59823" x="2640013" y="3165475"/>
          <p14:tracePt t="59837" x="2663825" y="3165475"/>
          <p14:tracePt t="59844" x="2676525" y="3165475"/>
          <p14:tracePt t="59851" x="2714625" y="3154363"/>
          <p14:tracePt t="59860" x="2752725" y="3141663"/>
          <p14:tracePt t="59869" x="2776538" y="3128963"/>
          <p14:tracePt t="59872" x="2789238" y="3128963"/>
          <p14:tracePt t="59880" x="2801938" y="3128963"/>
          <p14:tracePt t="59886" x="2814638" y="3128963"/>
          <p14:tracePt t="59989" x="2801938" y="3128963"/>
          <p14:tracePt t="60090" x="2814638" y="3128963"/>
          <p14:tracePt t="60126" x="2827338" y="3128963"/>
          <p14:tracePt t="60162" x="2840038" y="3128963"/>
          <p14:tracePt t="60432" x="2852738" y="3128963"/>
          <p14:tracePt t="60719" x="2852738" y="3141663"/>
          <p14:tracePt t="60733" x="2840038" y="3141663"/>
          <p14:tracePt t="60747" x="2827338" y="3141663"/>
          <p14:tracePt t="60768" x="2814638" y="3141663"/>
          <p14:tracePt t="60776" x="2801938" y="3141663"/>
          <p14:tracePt t="60790" x="2789238" y="3141663"/>
          <p14:tracePt t="60798" x="2776538" y="3154363"/>
          <p14:tracePt t="60813" x="2763838" y="3154363"/>
          <p14:tracePt t="60827" x="2763838" y="3165475"/>
          <p14:tracePt t="60920" x="2776538" y="3165475"/>
          <p14:tracePt t="60933" x="2789238" y="3165475"/>
          <p14:tracePt t="60940" x="2801938" y="3165475"/>
          <p14:tracePt t="60955" x="2814638" y="3165475"/>
          <p14:tracePt t="60963" x="2827338" y="3165475"/>
          <p14:tracePt t="61042" x="2814638" y="3165475"/>
          <p14:tracePt t="61057" x="2801938" y="3165475"/>
          <p14:tracePt t="61064" x="2776538" y="3165475"/>
          <p14:tracePt t="61072" x="2752725" y="3165475"/>
          <p14:tracePt t="61079" x="2740025" y="3165475"/>
          <p14:tracePt t="61086" x="2701925" y="3178175"/>
          <p14:tracePt t="61102" x="2689225" y="3178175"/>
          <p14:tracePt t="61122" x="2689225" y="3190875"/>
          <p14:tracePt t="61158" x="2714625" y="3190875"/>
          <p14:tracePt t="61166" x="2752725" y="3190875"/>
          <p14:tracePt t="61172" x="2814638" y="3190875"/>
          <p14:tracePt t="61180" x="2876550" y="3190875"/>
          <p14:tracePt t="61186" x="2952750" y="3190875"/>
          <p14:tracePt t="61193" x="3001963" y="3190875"/>
          <p14:tracePt t="61202" x="3040063" y="3190875"/>
          <p14:tracePt t="61207" x="3076575" y="3190875"/>
          <p14:tracePt t="61218" x="3101975" y="3190875"/>
          <p14:tracePt t="61222" x="3114675" y="3190875"/>
          <p14:tracePt t="61229" x="3127375" y="3190875"/>
          <p14:tracePt t="61243" x="3140075" y="3190875"/>
          <p14:tracePt t="61278" x="3127375" y="3190875"/>
          <p14:tracePt t="61286" x="3114675" y="3203575"/>
          <p14:tracePt t="61293" x="3101975" y="3203575"/>
          <p14:tracePt t="61301" x="3076575" y="3203575"/>
          <p14:tracePt t="61308" x="3065463" y="3203575"/>
          <p14:tracePt t="61317" x="3040063" y="3216275"/>
          <p14:tracePt t="61322" x="3014663" y="3216275"/>
          <p14:tracePt t="61329" x="2963863" y="3216275"/>
          <p14:tracePt t="61336" x="2927350" y="3216275"/>
          <p14:tracePt t="61344" x="2889250" y="3228975"/>
          <p14:tracePt t="61351" x="2852738" y="3228975"/>
          <p14:tracePt t="61359" x="2814638" y="3241675"/>
          <p14:tracePt t="61368" x="2776538" y="3254375"/>
          <p14:tracePt t="61373" x="2752725" y="3254375"/>
          <p14:tracePt t="61381" x="2727325" y="3254375"/>
          <p14:tracePt t="61387" x="2701925" y="3254375"/>
          <p14:tracePt t="61395" x="2676525" y="3267075"/>
          <p14:tracePt t="61402" x="2663825" y="3267075"/>
          <p14:tracePt t="61410" x="2651125" y="3278188"/>
          <p14:tracePt t="61418" x="2627313" y="3278188"/>
          <p14:tracePt t="61434" x="2614613" y="3278188"/>
          <p14:tracePt t="61439" x="2601913" y="3278188"/>
          <p14:tracePt t="61453" x="2589213" y="3278188"/>
          <p14:tracePt t="61461" x="2576513" y="3278188"/>
          <p14:tracePt t="61468" x="2563813" y="3278188"/>
          <p14:tracePt t="61485" x="2540000" y="3278188"/>
          <p14:tracePt t="61491" x="2527300" y="3278188"/>
          <p14:tracePt t="61497" x="2514600" y="3278188"/>
          <p14:tracePt t="61504" x="2489200" y="3290888"/>
          <p14:tracePt t="61511" x="2463800" y="3290888"/>
          <p14:tracePt t="61517" x="2414588" y="3303588"/>
          <p14:tracePt t="61525" x="2376488" y="3303588"/>
          <p14:tracePt t="61534" x="2327275" y="3328988"/>
          <p14:tracePt t="61540" x="2238375" y="3328988"/>
          <p14:tracePt t="61548" x="2176463" y="3328988"/>
          <p14:tracePt t="61555" x="2089150" y="3341688"/>
          <p14:tracePt t="61563" x="2014538" y="3354388"/>
          <p14:tracePt t="61569" x="1951038" y="3367088"/>
          <p14:tracePt t="61576" x="1876425" y="3390900"/>
          <p14:tracePt t="61584" x="1801813" y="3403600"/>
          <p14:tracePt t="61591" x="1738313" y="3429000"/>
          <p14:tracePt t="61602" x="1651000" y="3454400"/>
          <p14:tracePt t="61605" x="1576388" y="3479800"/>
          <p14:tracePt t="61614" x="1512888" y="3503613"/>
          <p14:tracePt t="61620" x="1463675" y="3516313"/>
          <p14:tracePt t="61627" x="1389063" y="3541713"/>
          <p14:tracePt t="61635" x="1338263" y="3554413"/>
          <p14:tracePt t="61643" x="1312863" y="3554413"/>
          <p14:tracePt t="61651" x="1289050" y="3554413"/>
          <p14:tracePt t="61656" x="1250950" y="3579813"/>
          <p14:tracePt t="61662" x="1238250" y="3579813"/>
          <p14:tracePt t="61670" x="1212850" y="3579813"/>
          <p14:tracePt t="61678" x="1189038" y="3590925"/>
          <p14:tracePt t="61685" x="1163638" y="3590925"/>
          <p14:tracePt t="61692" x="1150938" y="3603625"/>
          <p14:tracePt t="61702" x="1138238" y="3603625"/>
          <p14:tracePt t="61708" x="1112838" y="3603625"/>
          <p14:tracePt t="61721" x="1100138" y="3603625"/>
          <p14:tracePt t="61730" x="1076325" y="3603625"/>
          <p14:tracePt t="61743" x="1063625" y="3603625"/>
          <p14:tracePt t="61751" x="1050925" y="3603625"/>
          <p14:tracePt t="61759" x="1038225" y="3603625"/>
          <p14:tracePt t="61767" x="1025525" y="3603625"/>
          <p14:tracePt t="61773" x="1012825" y="3616325"/>
          <p14:tracePt t="61780" x="1000125" y="3616325"/>
          <p14:tracePt t="61787" x="987425" y="3616325"/>
          <p14:tracePt t="61794" x="976313" y="3616325"/>
          <p14:tracePt t="61801" x="950913" y="3629025"/>
          <p14:tracePt t="61810" x="925513" y="3629025"/>
          <p14:tracePt t="61818" x="912813" y="3629025"/>
          <p14:tracePt t="61823" x="887413" y="3641725"/>
          <p14:tracePt t="61830" x="863600" y="3641725"/>
          <p14:tracePt t="61837" x="838200" y="3641725"/>
          <p14:tracePt t="61844" x="800100" y="3641725"/>
          <p14:tracePt t="61852" x="776288" y="3654425"/>
          <p14:tracePt t="61858" x="763588" y="3654425"/>
          <p14:tracePt t="61868" x="750888" y="3654425"/>
          <p14:tracePt t="61873" x="738188" y="3654425"/>
          <p14:tracePt t="61880" x="725488" y="3654425"/>
          <p14:tracePt t="61887" x="712788" y="3654425"/>
          <p14:tracePt t="61902" x="712788" y="3667125"/>
          <p14:tracePt t="61908" x="700088" y="3667125"/>
          <p14:tracePt t="61974" x="712788" y="3667125"/>
          <p14:tracePt t="61980" x="725488" y="3654425"/>
          <p14:tracePt t="62003" x="738188" y="3641725"/>
          <p14:tracePt t="62011" x="750888" y="3641725"/>
          <p14:tracePt t="62018" x="763588" y="3641725"/>
          <p14:tracePt t="62024" x="787400" y="3616325"/>
          <p14:tracePt t="62035" x="825500" y="3603625"/>
          <p14:tracePt t="62050" x="876300" y="3579813"/>
          <p14:tracePt t="62055" x="900113" y="3567113"/>
          <p14:tracePt t="62063" x="938213" y="3554413"/>
          <p14:tracePt t="62068" x="950913" y="3541713"/>
          <p14:tracePt t="62076" x="963613" y="3541713"/>
          <p14:tracePt t="62085" x="987425" y="3529013"/>
          <p14:tracePt t="62091" x="1000125" y="3529013"/>
          <p14:tracePt t="62101" x="1012825" y="3516313"/>
          <p14:tracePt t="62113" x="1025525" y="3516313"/>
          <p14:tracePt t="62143" x="1038225" y="3516313"/>
          <p14:tracePt t="62268" x="1025525" y="3516313"/>
          <p14:tracePt t="62312" x="1012825" y="3516313"/>
          <p14:tracePt t="62334" x="1012825" y="3529013"/>
          <p14:tracePt t="62422" x="1025525" y="3529013"/>
          <p14:tracePt t="62430" x="1050925" y="3529013"/>
          <p14:tracePt t="62438" x="1076325" y="3516313"/>
          <p14:tracePt t="62445" x="1112838" y="3503613"/>
          <p14:tracePt t="62452" x="1138238" y="3490913"/>
          <p14:tracePt t="62460" x="1163638" y="3490913"/>
          <p14:tracePt t="62469" x="1189038" y="3490913"/>
          <p14:tracePt t="62474" x="1200150" y="3490913"/>
          <p14:tracePt t="62481" x="1212850" y="3479800"/>
          <p14:tracePt t="62488" x="1225550" y="3479800"/>
          <p14:tracePt t="62540" x="1212850" y="3479800"/>
          <p14:tracePt t="62547" x="1200150" y="3479800"/>
          <p14:tracePt t="62555" x="1189038" y="3490913"/>
          <p14:tracePt t="62570" x="1163638" y="3490913"/>
          <p14:tracePt t="62577" x="1150938" y="3516313"/>
          <p14:tracePt t="62585" x="1138238" y="3516313"/>
          <p14:tracePt t="62591" x="1125538" y="3516313"/>
          <p14:tracePt t="62603" x="1125538" y="3529013"/>
          <p14:tracePt t="62606" x="1112838" y="3541713"/>
          <p14:tracePt t="62620" x="1100138" y="3541713"/>
          <p14:tracePt t="62708" x="1112838" y="3541713"/>
          <p14:tracePt t="62723" x="1138238" y="3541713"/>
          <p14:tracePt t="62730" x="1163638" y="3529013"/>
          <p14:tracePt t="62738" x="1238250" y="3503613"/>
          <p14:tracePt t="62745" x="1312863" y="3479800"/>
          <p14:tracePt t="62752" x="1363663" y="3467100"/>
          <p14:tracePt t="62760" x="1401763" y="3454400"/>
          <p14:tracePt t="62768" x="1438275" y="3441700"/>
          <p14:tracePt t="62774" x="1476375" y="3429000"/>
          <p14:tracePt t="62785" x="1501775" y="3429000"/>
          <p14:tracePt t="62789" x="1512888" y="3416300"/>
          <p14:tracePt t="62797" x="1538288" y="3416300"/>
          <p14:tracePt t="62803" x="1538288" y="3403600"/>
          <p14:tracePt t="62811" x="1550988" y="3403600"/>
          <p14:tracePt t="62862" x="1550988" y="3416300"/>
          <p14:tracePt t="62879" x="1525588" y="3416300"/>
          <p14:tracePt t="62885" x="1512888" y="3429000"/>
          <p14:tracePt t="62894" x="1501775" y="3441700"/>
          <p14:tracePt t="62902" x="1476375" y="3441700"/>
          <p14:tracePt t="62907" x="1463675" y="3441700"/>
          <p14:tracePt t="62914" x="1450975" y="3454400"/>
          <p14:tracePt t="62921" x="1425575" y="3467100"/>
          <p14:tracePt t="62943" x="1412875" y="3479800"/>
          <p14:tracePt t="62970" x="1401763" y="3479800"/>
          <p14:tracePt t="63023" x="1412875" y="3479800"/>
          <p14:tracePt t="63045" x="1425575" y="3479800"/>
          <p14:tracePt t="63051" x="1450975" y="3467100"/>
          <p14:tracePt t="63059" x="1525588" y="3454400"/>
          <p14:tracePt t="63069" x="1601788" y="3429000"/>
          <p14:tracePt t="63074" x="1638300" y="3416300"/>
          <p14:tracePt t="63081" x="1701800" y="3390900"/>
          <p14:tracePt t="63088" x="1725613" y="3378200"/>
          <p14:tracePt t="63097" x="1738313" y="3378200"/>
          <p14:tracePt t="63103" x="1763713" y="3367088"/>
          <p14:tracePt t="63109" x="1789113" y="3367088"/>
          <p14:tracePt t="63132" x="1801813" y="3367088"/>
          <p14:tracePt t="63169" x="1789113" y="3367088"/>
          <p14:tracePt t="63176" x="1789113" y="3378200"/>
          <p14:tracePt t="63183" x="1776413" y="3378200"/>
          <p14:tracePt t="63191" x="1751013" y="3390900"/>
          <p14:tracePt t="63198" x="1738313" y="3403600"/>
          <p14:tracePt t="63204" x="1714500" y="3416300"/>
          <p14:tracePt t="63212" x="1676400" y="3429000"/>
          <p14:tracePt t="63219" x="1651000" y="3441700"/>
          <p14:tracePt t="63227" x="1625600" y="3454400"/>
          <p14:tracePt t="63235" x="1601788" y="3467100"/>
          <p14:tracePt t="63242" x="1576388" y="3467100"/>
          <p14:tracePt t="63247" x="1550988" y="3479800"/>
          <p14:tracePt t="63254" x="1538288" y="3503613"/>
          <p14:tracePt t="63262" x="1525588" y="3503613"/>
          <p14:tracePt t="63276" x="1512888" y="3503613"/>
          <p14:tracePt t="63336" x="1525588" y="3503613"/>
          <p14:tracePt t="63344" x="1538288" y="3490913"/>
          <p14:tracePt t="63351" x="1563688" y="3479800"/>
          <p14:tracePt t="63358" x="1589088" y="3467100"/>
          <p14:tracePt t="63368" x="1612900" y="3467100"/>
          <p14:tracePt t="63373" x="1651000" y="3454400"/>
          <p14:tracePt t="63380" x="1676400" y="3441700"/>
          <p14:tracePt t="63387" x="1701800" y="3429000"/>
          <p14:tracePt t="63394" x="1714500" y="3429000"/>
          <p14:tracePt t="63402" x="1725613" y="3416300"/>
          <p14:tracePt t="63410" x="1738313" y="3416300"/>
          <p14:tracePt t="63423" x="1751013" y="3416300"/>
          <p14:tracePt t="63460" x="1738313" y="3429000"/>
          <p14:tracePt t="63467" x="1701800" y="3441700"/>
          <p14:tracePt t="63474" x="1676400" y="3454400"/>
          <p14:tracePt t="63485" x="1638300" y="3479800"/>
          <p14:tracePt t="63490" x="1589088" y="3490913"/>
          <p14:tracePt t="63496" x="1525588" y="3516313"/>
          <p14:tracePt t="63503" x="1450975" y="3541713"/>
          <p14:tracePt t="63511" x="1401763" y="3567113"/>
          <p14:tracePt t="63519" x="1325563" y="3590925"/>
          <p14:tracePt t="63527" x="1289050" y="3603625"/>
          <p14:tracePt t="63536" x="1263650" y="3616325"/>
          <p14:tracePt t="63541" x="1225550" y="3629025"/>
          <p14:tracePt t="63548" x="1212850" y="3629025"/>
          <p14:tracePt t="63554" x="1200150" y="3629025"/>
          <p14:tracePt t="63561" x="1189038" y="3641725"/>
          <p14:tracePt t="63612" x="1200150" y="3641725"/>
          <p14:tracePt t="63619" x="1225550" y="3641725"/>
          <p14:tracePt t="63627" x="1263650" y="3629025"/>
          <p14:tracePt t="63634" x="1300163" y="3603625"/>
          <p14:tracePt t="63641" x="1338263" y="3603625"/>
          <p14:tracePt t="63651" x="1363663" y="3579813"/>
          <p14:tracePt t="63656" x="1376363" y="3579813"/>
          <p14:tracePt t="63664" x="1401763" y="3567113"/>
          <p14:tracePt t="63677" x="1412875" y="3567113"/>
          <p14:tracePt t="63684" x="1425575" y="3567113"/>
          <p14:tracePt t="63705" x="1412875" y="3567113"/>
          <p14:tracePt t="63721" x="1401763" y="3579813"/>
          <p14:tracePt t="63728" x="1389063" y="3579813"/>
          <p14:tracePt t="63734" x="1363663" y="3603625"/>
          <p14:tracePt t="63743" x="1350963" y="3603625"/>
          <p14:tracePt t="63751" x="1325563" y="3616325"/>
          <p14:tracePt t="63757" x="1300163" y="3629025"/>
          <p14:tracePt t="63767" x="1289050" y="3641725"/>
          <p14:tracePt t="63772" x="1276350" y="3641725"/>
          <p14:tracePt t="63779" x="1263650" y="3641725"/>
          <p14:tracePt t="63787" x="1263650" y="3654425"/>
          <p14:tracePt t="63832" x="1300163" y="3654425"/>
          <p14:tracePt t="63839" x="1325563" y="3654425"/>
          <p14:tracePt t="63847" x="1376363" y="3654425"/>
          <p14:tracePt t="63853" x="1438275" y="3654425"/>
          <p14:tracePt t="63859" x="1512888" y="3641725"/>
          <p14:tracePt t="63867" x="1563688" y="3629025"/>
          <p14:tracePt t="63875" x="1638300" y="3629025"/>
          <p14:tracePt t="63883" x="1701800" y="3616325"/>
          <p14:tracePt t="63890" x="1763713" y="3603625"/>
          <p14:tracePt t="63900" x="1801813" y="3590925"/>
          <p14:tracePt t="63905" x="1838325" y="3590925"/>
          <p14:tracePt t="63911" x="1863725" y="3590925"/>
          <p14:tracePt t="63919" x="1889125" y="3590925"/>
          <p14:tracePt t="63926" x="1901825" y="3579813"/>
          <p14:tracePt t="63933" x="1925638" y="3579813"/>
          <p14:tracePt t="63950" x="1938338" y="3579813"/>
          <p14:tracePt t="63977" x="1938338" y="3590925"/>
          <p14:tracePt t="64014" x="1938338" y="3603625"/>
          <p14:tracePt t="64021" x="1925638" y="3603625"/>
          <p14:tracePt t="64032" x="1925638" y="3616325"/>
          <p14:tracePt t="64095" x="1938338" y="3616325"/>
          <p14:tracePt t="64102" x="1976438" y="3616325"/>
          <p14:tracePt t="64109" x="2051050" y="3603625"/>
          <p14:tracePt t="64117" x="2151063" y="3554413"/>
          <p14:tracePt t="64123" x="2251075" y="3529013"/>
          <p14:tracePt t="64133" x="2314575" y="3529013"/>
          <p14:tracePt t="64139" x="2351088" y="3503613"/>
          <p14:tracePt t="64145" x="2389188" y="3490913"/>
          <p14:tracePt t="64153" x="2414588" y="3479800"/>
          <p14:tracePt t="64168" x="2439988" y="3479800"/>
          <p14:tracePt t="64184" x="2451100" y="3479800"/>
          <p14:tracePt t="64196" x="2463800" y="3490913"/>
          <p14:tracePt t="64218" x="2463800" y="3503613"/>
          <p14:tracePt t="64226" x="2476500" y="3503613"/>
          <p14:tracePt t="64234" x="2476500" y="3516313"/>
          <p14:tracePt t="64250" x="2489200" y="3516313"/>
          <p14:tracePt t="64263" x="2501900" y="3516313"/>
          <p14:tracePt t="64278" x="2527300" y="3516313"/>
          <p14:tracePt t="64292" x="2551113" y="3529013"/>
          <p14:tracePt t="64300" x="2563813" y="3529013"/>
          <p14:tracePt t="64307" x="2589213" y="3529013"/>
          <p14:tracePt t="64322" x="2601913" y="3529013"/>
          <p14:tracePt t="64388" x="2601913" y="3541713"/>
          <p14:tracePt t="64417" x="2576513" y="3554413"/>
          <p14:tracePt t="64425" x="2501900" y="3579813"/>
          <p14:tracePt t="64434" x="2363788" y="3641725"/>
          <p14:tracePt t="64440" x="2263775" y="3679825"/>
          <p14:tracePt t="64447" x="2138363" y="3716338"/>
          <p14:tracePt t="64454" x="2038350" y="3754438"/>
          <p14:tracePt t="64462" x="1925638" y="3792538"/>
          <p14:tracePt t="64468" x="1851025" y="3816350"/>
          <p14:tracePt t="64477" x="1801813" y="3841750"/>
          <p14:tracePt t="64486" x="1776413" y="3854450"/>
          <p14:tracePt t="64492" x="1751013" y="3854450"/>
          <p14:tracePt t="64501" x="1738313" y="3854450"/>
          <p14:tracePt t="64535" x="1751013" y="3854450"/>
          <p14:tracePt t="64542" x="1789113" y="3829050"/>
          <p14:tracePt t="64552" x="1851025" y="3803650"/>
          <p14:tracePt t="64557" x="1901825" y="3767138"/>
          <p14:tracePt t="64564" x="1976438" y="3716338"/>
          <p14:tracePt t="64570" x="2025650" y="3679825"/>
          <p14:tracePt t="64579" x="2076450" y="3654425"/>
          <p14:tracePt t="64586" x="2114550" y="3603625"/>
          <p14:tracePt t="64595" x="2138363" y="3590925"/>
          <p14:tracePt t="64600" x="2163763" y="3567113"/>
          <p14:tracePt t="64607" x="2189163" y="3554413"/>
          <p14:tracePt t="64616" x="2201863" y="3541713"/>
          <p14:tracePt t="64621" x="2214563" y="3529013"/>
          <p14:tracePt t="64636" x="2227263" y="3529013"/>
          <p14:tracePt t="64643" x="2238375" y="3529013"/>
          <p14:tracePt t="64651" x="2238375" y="3516313"/>
          <p14:tracePt t="64657" x="2251075" y="3516313"/>
          <p14:tracePt t="64665" x="2276475" y="3516313"/>
          <p14:tracePt t="64672" x="2289175" y="3516313"/>
          <p14:tracePt t="64680" x="2301875" y="3529013"/>
          <p14:tracePt t="64687" x="2327275" y="3529013"/>
          <p14:tracePt t="64694" x="2338388" y="3529013"/>
          <p14:tracePt t="64701" x="2351088" y="3529013"/>
          <p14:tracePt t="64709" x="2363788" y="3529013"/>
          <p14:tracePt t="64724" x="2376488" y="3529013"/>
          <p14:tracePt t="64755" x="2376488" y="3541713"/>
          <p14:tracePt t="64783" x="2376488" y="3554413"/>
          <p14:tracePt t="64799" x="2363788" y="3554413"/>
          <p14:tracePt t="64807" x="2363788" y="3567113"/>
          <p14:tracePt t="64879" x="2401888" y="3567113"/>
          <p14:tracePt t="64887" x="2527300" y="3554413"/>
          <p14:tracePt t="64894" x="2640013" y="3541713"/>
          <p14:tracePt t="64902" x="2740025" y="3516313"/>
          <p14:tracePt t="64908" x="2827338" y="3503613"/>
          <p14:tracePt t="64918" x="2901950" y="3490913"/>
          <p14:tracePt t="64922" x="2952750" y="3479800"/>
          <p14:tracePt t="64929" x="2976563" y="3479800"/>
          <p14:tracePt t="64936" x="3014663" y="3479800"/>
          <p14:tracePt t="64944" x="3040063" y="3479800"/>
          <p14:tracePt t="64952" x="3065463" y="3479800"/>
          <p14:tracePt t="64969" x="3076575" y="3479800"/>
          <p14:tracePt t="64972" x="3089275" y="3479800"/>
          <p14:tracePt t="64987" x="3101975" y="3479800"/>
          <p14:tracePt t="65087" x="3114675" y="3479800"/>
          <p14:tracePt t="65100" x="3140075" y="3479800"/>
          <p14:tracePt t="65109" x="3176588" y="3479800"/>
          <p14:tracePt t="65117" x="3227388" y="3467100"/>
          <p14:tracePt t="65123" x="3252788" y="3467100"/>
          <p14:tracePt t="65131" x="3265488" y="3454400"/>
          <p14:tracePt t="65137" x="3289300" y="3454400"/>
          <p14:tracePt t="65144" x="3302000" y="3441700"/>
          <p14:tracePt t="65159" x="3314700" y="3441700"/>
          <p14:tracePt t="65193" x="3314700" y="3454400"/>
          <p14:tracePt t="65200" x="3302000" y="3454400"/>
          <p14:tracePt t="65209" x="3302000" y="3467100"/>
          <p14:tracePt t="65219" x="3289300" y="3467100"/>
          <p14:tracePt t="65229" x="3276600" y="3479800"/>
          <p14:tracePt t="65235" x="3265488" y="3479800"/>
          <p14:tracePt t="65252" x="3252788" y="3479800"/>
          <p14:tracePt t="65268" x="3227388" y="3479800"/>
          <p14:tracePt t="65278" x="3214688" y="3479800"/>
          <p14:tracePt t="65285" x="3201988" y="3479800"/>
          <p14:tracePt t="65293" x="3189288" y="3479800"/>
          <p14:tracePt t="65302" x="3165475" y="3479800"/>
          <p14:tracePt t="65307" x="3152775" y="3479800"/>
          <p14:tracePt t="65318" x="3140075" y="3479800"/>
          <p14:tracePt t="65322" x="3114675" y="3479800"/>
          <p14:tracePt t="65329" x="3089275" y="3479800"/>
          <p14:tracePt t="65336" x="3052763" y="3479800"/>
          <p14:tracePt t="65344" x="3040063" y="3467100"/>
          <p14:tracePt t="65352" x="3014663" y="3467100"/>
          <p14:tracePt t="65359" x="2989263" y="3467100"/>
          <p14:tracePt t="65368" x="2976563" y="3467100"/>
          <p14:tracePt t="65374" x="2940050" y="3467100"/>
          <p14:tracePt t="65381" x="2927350" y="3467100"/>
          <p14:tracePt t="65388" x="2914650" y="3467100"/>
          <p14:tracePt t="65396" x="2901950" y="3467100"/>
          <p14:tracePt t="65403" x="2889250" y="3467100"/>
          <p14:tracePt t="65411" x="2876550" y="3467100"/>
          <p14:tracePt t="65419" x="2863850" y="3467100"/>
          <p14:tracePt t="65440" x="2852738" y="3467100"/>
          <p14:tracePt t="65470" x="2840038" y="3467100"/>
          <p14:tracePt t="65550" x="2852738" y="3467100"/>
          <p14:tracePt t="65571" x="2863850" y="3467100"/>
          <p14:tracePt t="65579" x="2889250" y="3467100"/>
          <p14:tracePt t="65586" x="2940050" y="3467100"/>
          <p14:tracePt t="65594" x="3027363" y="3467100"/>
          <p14:tracePt t="65602" x="3076575" y="3467100"/>
          <p14:tracePt t="65608" x="3140075" y="3467100"/>
          <p14:tracePt t="65619" x="3176588" y="3467100"/>
          <p14:tracePt t="65622" x="3201988" y="3467100"/>
          <p14:tracePt t="65630" x="3240088" y="3467100"/>
          <p14:tracePt t="65636" x="3252788" y="3467100"/>
          <p14:tracePt t="65644" x="3265488" y="3467100"/>
          <p14:tracePt t="65653" x="3276600" y="3467100"/>
          <p14:tracePt t="65672" x="3289300" y="3467100"/>
          <p14:tracePt t="65715" x="3289300" y="3490913"/>
          <p14:tracePt t="65730" x="3276600" y="3503613"/>
          <p14:tracePt t="65737" x="3265488" y="3503613"/>
          <p14:tracePt t="65745" x="3227388" y="3516313"/>
          <p14:tracePt t="65752" x="3176588" y="3541713"/>
          <p14:tracePt t="65759" x="3140075" y="3554413"/>
          <p14:tracePt t="65769" x="3089275" y="3554413"/>
          <p14:tracePt t="65773" x="3052763" y="3567113"/>
          <p14:tracePt t="65781" x="3027363" y="3579813"/>
          <p14:tracePt t="65788" x="3001963" y="3590925"/>
          <p14:tracePt t="65795" x="2976563" y="3590925"/>
          <p14:tracePt t="65810" x="2952750" y="3590925"/>
          <p14:tracePt t="65818" x="2952750" y="3603625"/>
          <p14:tracePt t="65845" x="2963863" y="3616325"/>
          <p14:tracePt t="65861" x="2989263" y="3616325"/>
          <p14:tracePt t="65869" x="3014663" y="3616325"/>
          <p14:tracePt t="65874" x="3052763" y="3616325"/>
          <p14:tracePt t="65887" x="3089275" y="3616325"/>
          <p14:tracePt t="65889" x="3127375" y="3616325"/>
          <p14:tracePt t="65895" x="3165475" y="3616325"/>
          <p14:tracePt t="65902" x="3189288" y="3616325"/>
          <p14:tracePt t="65909" x="3214688" y="3616325"/>
          <p14:tracePt t="65919" x="3227388" y="3616325"/>
          <p14:tracePt t="65923" x="3240088" y="3616325"/>
          <p14:tracePt t="65931" x="3252788" y="3603625"/>
          <p14:tracePt t="65944" x="3265488" y="3603625"/>
          <p14:tracePt t="65952" x="3276600" y="3603625"/>
          <p14:tracePt t="65972" x="3289300" y="3603625"/>
          <p14:tracePt t="65987" x="3302000" y="3603625"/>
          <p14:tracePt t="66002" x="3314700" y="3603625"/>
          <p14:tracePt t="66009" x="3340100" y="3603625"/>
          <p14:tracePt t="66023" x="3352800" y="3603625"/>
          <p14:tracePt t="66037" x="3389313" y="3603625"/>
          <p14:tracePt t="66045" x="3414713" y="3603625"/>
          <p14:tracePt t="66053" x="3427413" y="3603625"/>
          <p14:tracePt t="66061" x="3465513" y="3603625"/>
          <p14:tracePt t="66068" x="3489325" y="3590925"/>
          <p14:tracePt t="66075" x="3502025" y="3590925"/>
          <p14:tracePt t="66085" x="3527425" y="3567113"/>
          <p14:tracePt t="66089" x="3540125" y="3554413"/>
          <p14:tracePt t="66097" x="3552825" y="3541713"/>
          <p14:tracePt t="66111" x="3578225" y="3529013"/>
          <p14:tracePt t="66124" x="3578225" y="3516313"/>
          <p14:tracePt t="66146" x="3589338" y="3516313"/>
          <p14:tracePt t="66175" x="3589338" y="3529013"/>
          <p14:tracePt t="66189" x="3578225" y="3541713"/>
          <p14:tracePt t="66196" x="3527425" y="3567113"/>
          <p14:tracePt t="66203" x="3478213" y="3579813"/>
          <p14:tracePt t="66210" x="3452813" y="3590925"/>
          <p14:tracePt t="66217" x="3427413" y="3603625"/>
          <p14:tracePt t="66224" x="3389313" y="3603625"/>
          <p14:tracePt t="66232" x="3365500" y="3616325"/>
          <p14:tracePt t="66238" x="3340100" y="3629025"/>
          <p14:tracePt t="66246" x="3327400" y="3629025"/>
          <p14:tracePt t="66253" x="3314700" y="3641725"/>
          <p14:tracePt t="66260" x="3276600" y="3641725"/>
          <p14:tracePt t="66267" x="3265488" y="3641725"/>
          <p14:tracePt t="66274" x="3227388" y="3641725"/>
          <p14:tracePt t="66283" x="3201988" y="3654425"/>
          <p14:tracePt t="66288" x="3165475" y="3654425"/>
          <p14:tracePt t="66296" x="3140075" y="3654425"/>
          <p14:tracePt t="66303" x="3101975" y="3654425"/>
          <p14:tracePt t="66310" x="3076575" y="3667125"/>
          <p14:tracePt t="66317" x="3052763" y="3667125"/>
          <p14:tracePt t="66325" x="3027363" y="3667125"/>
          <p14:tracePt t="66333" x="2989263" y="3667125"/>
          <p14:tracePt t="66339" x="2952750" y="3667125"/>
          <p14:tracePt t="66347" x="2927350" y="3667125"/>
          <p14:tracePt t="66353" x="2901950" y="3667125"/>
          <p14:tracePt t="66361" x="2863850" y="3667125"/>
          <p14:tracePt t="66368" x="2840038" y="3667125"/>
          <p14:tracePt t="66376" x="2801938" y="3667125"/>
          <p14:tracePt t="66383" x="2776538" y="3667125"/>
          <p14:tracePt t="66389" x="2740025" y="3667125"/>
          <p14:tracePt t="66400" x="2701925" y="3667125"/>
          <p14:tracePt t="66405" x="2663825" y="3667125"/>
          <p14:tracePt t="66412" x="2627313" y="3679825"/>
          <p14:tracePt t="66419" x="2589213" y="3679825"/>
          <p14:tracePt t="66427" x="2551113" y="3692525"/>
          <p14:tracePt t="66434" x="2514600" y="3692525"/>
          <p14:tracePt t="66441" x="2489200" y="3703638"/>
          <p14:tracePt t="66450" x="2451100" y="3703638"/>
          <p14:tracePt t="66455" x="2414588" y="3703638"/>
          <p14:tracePt t="66462" x="2389188" y="3703638"/>
          <p14:tracePt t="66469" x="2338388" y="3703638"/>
          <p14:tracePt t="66477" x="2263775" y="3716338"/>
          <p14:tracePt t="66485" x="2201863" y="3729038"/>
          <p14:tracePt t="66492" x="2151063" y="3729038"/>
          <p14:tracePt t="66499" x="2076450" y="3741738"/>
          <p14:tracePt t="66507" x="2001838" y="3754438"/>
          <p14:tracePt t="66517" x="1951038" y="3767138"/>
          <p14:tracePt t="66521" x="1901825" y="3779838"/>
          <p14:tracePt t="66529" x="1851025" y="3779838"/>
          <p14:tracePt t="66536" x="1789113" y="3792538"/>
          <p14:tracePt t="66542" x="1725613" y="3803650"/>
          <p14:tracePt t="66551" x="1663700" y="3816350"/>
          <p14:tracePt t="66558" x="1625600" y="3816350"/>
          <p14:tracePt t="66566" x="1563688" y="3829050"/>
          <p14:tracePt t="66572" x="1525588" y="3841750"/>
          <p14:tracePt t="66580" x="1489075" y="3854450"/>
          <p14:tracePt t="66587" x="1438275" y="3854450"/>
          <p14:tracePt t="66593" x="1401763" y="3867150"/>
          <p14:tracePt t="66600" x="1363663" y="3867150"/>
          <p14:tracePt t="66608" x="1325563" y="3867150"/>
          <p14:tracePt t="66616" x="1289050" y="3879850"/>
          <p14:tracePt t="66622" x="1250950" y="3879850"/>
          <p14:tracePt t="66631" x="1225550" y="3892550"/>
          <p14:tracePt t="66637" x="1189038" y="3892550"/>
          <p14:tracePt t="66644" x="1163638" y="3905250"/>
          <p14:tracePt t="66652" x="1138238" y="3905250"/>
          <p14:tracePt t="66659" x="1112838" y="3905250"/>
          <p14:tracePt t="66666" x="1100138" y="3905250"/>
          <p14:tracePt t="66674" x="1076325" y="3916363"/>
          <p14:tracePt t="66683" x="1050925" y="3929063"/>
          <p14:tracePt t="66687" x="1025525" y="3929063"/>
          <p14:tracePt t="66695" x="1000125" y="3929063"/>
          <p14:tracePt t="66703" x="976313" y="3941763"/>
          <p14:tracePt t="66710" x="950913" y="3954463"/>
          <p14:tracePt t="66716" x="912813" y="3967163"/>
          <p14:tracePt t="66723" x="900113" y="3967163"/>
          <p14:tracePt t="66733" x="876300" y="3967163"/>
          <p14:tracePt t="66737" x="850900" y="3979863"/>
          <p14:tracePt t="66745" x="825500" y="3992563"/>
          <p14:tracePt t="66752" x="800100" y="3992563"/>
          <p14:tracePt t="66758" x="776288" y="3992563"/>
          <p14:tracePt t="66766" x="750888" y="4005263"/>
          <p14:tracePt t="66773" x="738188" y="4005263"/>
          <p14:tracePt t="66780" x="725488" y="4017963"/>
          <p14:tracePt t="66793" x="712788" y="4017963"/>
          <p14:tracePt t="66800" x="700088" y="4017963"/>
          <p14:tracePt t="66817" x="687388" y="4017963"/>
          <p14:tracePt t="66964" x="700088" y="4017963"/>
          <p14:tracePt t="66987" x="712788" y="4017963"/>
          <p14:tracePt t="67016" x="725488" y="4017963"/>
          <p14:tracePt t="67032" x="738188" y="4017963"/>
          <p14:tracePt t="67042" x="738188" y="4005263"/>
          <p14:tracePt t="67047" x="763588" y="4005263"/>
          <p14:tracePt t="67055" x="763588" y="3992563"/>
          <p14:tracePt t="67061" x="776288" y="3992563"/>
          <p14:tracePt t="67069" x="800100" y="3992563"/>
          <p14:tracePt t="67076" x="825500" y="3979863"/>
          <p14:tracePt t="67085" x="838200" y="3979863"/>
          <p14:tracePt t="67091" x="863600" y="3979863"/>
          <p14:tracePt t="67102" x="876300" y="3967163"/>
          <p14:tracePt t="67106" x="876300" y="3954463"/>
          <p14:tracePt t="67112" x="900113" y="3954463"/>
          <p14:tracePt t="67120" x="912813" y="3954463"/>
          <p14:tracePt t="67127" x="925513" y="3954463"/>
          <p14:tracePt t="67135" x="938213" y="3954463"/>
          <p14:tracePt t="67142" x="950913" y="3941763"/>
          <p14:tracePt t="67152" x="963613" y="3941763"/>
          <p14:tracePt t="67157" x="976313" y="3941763"/>
          <p14:tracePt t="67171" x="1000125" y="3941763"/>
          <p14:tracePt t="67179" x="1012825" y="3941763"/>
          <p14:tracePt t="67185" x="1025525" y="3941763"/>
          <p14:tracePt t="67193" x="1038225" y="3941763"/>
          <p14:tracePt t="67202" x="1063625" y="3929063"/>
          <p14:tracePt t="67218" x="1089025" y="3929063"/>
          <p14:tracePt t="67222" x="1112838" y="3929063"/>
          <p14:tracePt t="67237" x="1138238" y="3929063"/>
          <p14:tracePt t="67244" x="1150938" y="3929063"/>
          <p14:tracePt t="67252" x="1163638" y="3929063"/>
          <p14:tracePt t="67259" x="1176338" y="3929063"/>
          <p14:tracePt t="67268" x="1200150" y="3929063"/>
          <p14:tracePt t="67274" x="1212850" y="3929063"/>
          <p14:tracePt t="67284" x="1225550" y="3929063"/>
          <p14:tracePt t="67288" x="1250950" y="3929063"/>
          <p14:tracePt t="67295" x="1263650" y="3916363"/>
          <p14:tracePt t="67304" x="1289050" y="3916363"/>
          <p14:tracePt t="67311" x="1312863" y="3905250"/>
          <p14:tracePt t="67318" x="1338263" y="3905250"/>
          <p14:tracePt t="67325" x="1376363" y="3892550"/>
          <p14:tracePt t="67335" x="1401763" y="3892550"/>
          <p14:tracePt t="67339" x="1425575" y="3892550"/>
          <p14:tracePt t="67351" x="1463675" y="3879850"/>
          <p14:tracePt t="67354" x="1489075" y="3879850"/>
          <p14:tracePt t="67361" x="1512888" y="3867150"/>
          <p14:tracePt t="67369" x="1538288" y="3867150"/>
          <p14:tracePt t="67377" x="1563688" y="3854450"/>
          <p14:tracePt t="67384" x="1576388" y="3854450"/>
          <p14:tracePt t="67390" x="1601788" y="3854450"/>
          <p14:tracePt t="67401" x="1612900" y="3854450"/>
          <p14:tracePt t="67405" x="1638300" y="3854450"/>
          <p14:tracePt t="67412" x="1651000" y="3854450"/>
          <p14:tracePt t="67419" x="1663700" y="3841750"/>
          <p14:tracePt t="67427" x="1676400" y="3841750"/>
          <p14:tracePt t="67435" x="1689100" y="3841750"/>
          <p14:tracePt t="67443" x="1701800" y="3841750"/>
          <p14:tracePt t="67452" x="1714500" y="3841750"/>
          <p14:tracePt t="67456" x="1725613" y="3841750"/>
          <p14:tracePt t="67463" x="1751013" y="3841750"/>
          <p14:tracePt t="67470" x="1751013" y="3829050"/>
          <p14:tracePt t="67477" x="1763713" y="3829050"/>
          <p14:tracePt t="67484" x="1789113" y="3829050"/>
          <p14:tracePt t="67491" x="1801813" y="3829050"/>
          <p14:tracePt t="67501" x="1814513" y="3829050"/>
          <p14:tracePt t="67506" x="1838325" y="3829050"/>
          <p14:tracePt t="67522" x="1851025" y="3829050"/>
          <p14:tracePt t="67528" x="1863725" y="3829050"/>
          <p14:tracePt t="67543" x="1876425" y="3829050"/>
          <p14:tracePt t="67551" x="1889125" y="3829050"/>
          <p14:tracePt t="67558" x="1901825" y="3829050"/>
          <p14:tracePt t="67573" x="1925638" y="3829050"/>
          <p14:tracePt t="67587" x="1938338" y="3829050"/>
          <p14:tracePt t="67595" x="1963738" y="3829050"/>
          <p14:tracePt t="67602" x="1976438" y="3829050"/>
          <p14:tracePt t="67609" x="2001838" y="3829050"/>
          <p14:tracePt t="67618" x="2014538" y="3829050"/>
          <p14:tracePt t="67623" x="2025650" y="3829050"/>
          <p14:tracePt t="67630" x="2038350" y="3829050"/>
          <p14:tracePt t="67638" x="2051050" y="3829050"/>
          <p14:tracePt t="67652" x="2063750" y="3829050"/>
          <p14:tracePt t="67660" x="2076450" y="3829050"/>
          <p14:tracePt t="67668" x="2089150" y="3829050"/>
          <p14:tracePt t="67690" x="2101850" y="3829050"/>
          <p14:tracePt t="67703" x="2114550" y="3829050"/>
          <p14:tracePt t="67710" x="2127250" y="3829050"/>
          <p14:tracePt t="67718" x="2138363" y="3829050"/>
          <p14:tracePt t="67735" x="2151063" y="3829050"/>
          <p14:tracePt t="67740" x="2163763" y="3841750"/>
          <p14:tracePt t="67747" x="2176463" y="3841750"/>
          <p14:tracePt t="67755" x="2189163" y="3841750"/>
          <p14:tracePt t="67769" x="2214563" y="3841750"/>
          <p14:tracePt t="67784" x="2227263" y="3841750"/>
          <p14:tracePt t="67791" x="2238375" y="3841750"/>
          <p14:tracePt t="67802" x="2251075" y="3854450"/>
          <p14:tracePt t="67805" x="2263775" y="3854450"/>
          <p14:tracePt t="67820" x="2289175" y="3867150"/>
          <p14:tracePt t="67835" x="2301875" y="3867150"/>
          <p14:tracePt t="67852" x="2327275" y="3879850"/>
          <p14:tracePt t="67863" x="2338388" y="3879850"/>
          <p14:tracePt t="67878" x="2351088" y="3879850"/>
          <p14:tracePt t="67891" x="2363788" y="3879850"/>
          <p14:tracePt t="67906" x="2376488" y="3879850"/>
          <p14:tracePt t="67955" x="2376488" y="3892550"/>
          <p14:tracePt t="68085" x="2376488" y="3905250"/>
          <p14:tracePt t="68107" x="2363788" y="3905250"/>
          <p14:tracePt t="68122" x="2363788" y="3916363"/>
          <p14:tracePt t="68151" x="2351088" y="3916363"/>
          <p14:tracePt t="68180" x="2338388" y="3929063"/>
          <p14:tracePt t="68209" x="2327275" y="3929063"/>
          <p14:tracePt t="68232" x="2314575" y="3929063"/>
          <p14:tracePt t="68246" x="2301875" y="3929063"/>
          <p14:tracePt t="68252" x="2289175" y="3929063"/>
          <p14:tracePt t="68260" x="2276475" y="3929063"/>
          <p14:tracePt t="68268" x="2251075" y="3929063"/>
          <p14:tracePt t="68274" x="2227263" y="3929063"/>
          <p14:tracePt t="68285" x="2214563" y="3929063"/>
          <p14:tracePt t="68290" x="2201863" y="3929063"/>
          <p14:tracePt t="68298" x="2176463" y="3929063"/>
          <p14:tracePt t="68303" x="2163763" y="3929063"/>
          <p14:tracePt t="68312" x="2151063" y="3929063"/>
          <p14:tracePt t="68319" x="2138363" y="3929063"/>
          <p14:tracePt t="68335" x="2127250" y="3929063"/>
          <p14:tracePt t="68352" x="2114550" y="3929063"/>
          <p14:tracePt t="68356" x="2101850" y="3929063"/>
          <p14:tracePt t="68378" x="2089150" y="3929063"/>
          <p14:tracePt t="68524" x="2089150" y="3916363"/>
          <p14:tracePt t="68547" x="2101850" y="3916363"/>
          <p14:tracePt t="68562" x="2114550" y="3916363"/>
          <p14:tracePt t="68576" x="2138363" y="3892550"/>
          <p14:tracePt t="68583" x="2163763" y="3892550"/>
          <p14:tracePt t="68590" x="2238375" y="3867150"/>
          <p14:tracePt t="68597" x="2301875" y="3841750"/>
          <p14:tracePt t="68603" x="2363788" y="3829050"/>
          <p14:tracePt t="68611" x="2414588" y="3803650"/>
          <p14:tracePt t="68619" x="2463800" y="3792538"/>
          <p14:tracePt t="68626" x="2514600" y="3792538"/>
          <p14:tracePt t="68635" x="2540000" y="3779838"/>
          <p14:tracePt t="68639" x="2576513" y="3767138"/>
          <p14:tracePt t="68646" x="2601913" y="3767138"/>
          <p14:tracePt t="68653" x="2627313" y="3754438"/>
          <p14:tracePt t="68661" x="2651125" y="3754438"/>
          <p14:tracePt t="68669" x="2676525" y="3754438"/>
          <p14:tracePt t="68675" x="2689225" y="3754438"/>
          <p14:tracePt t="68685" x="2714625" y="3741738"/>
          <p14:tracePt t="68689" x="2727325" y="3741738"/>
          <p14:tracePt t="68696" x="2740025" y="3741738"/>
          <p14:tracePt t="68710" x="2763838" y="3729038"/>
          <p14:tracePt t="68725" x="2776538" y="3729038"/>
          <p14:tracePt t="68735" x="2789238" y="3729038"/>
          <p14:tracePt t="68739" x="2801938" y="3729038"/>
          <p14:tracePt t="68746" x="2827338" y="3729038"/>
          <p14:tracePt t="68753" x="2852738" y="3716338"/>
          <p14:tracePt t="68760" x="2863850" y="3716338"/>
          <p14:tracePt t="68768" x="2876550" y="3703638"/>
          <p14:tracePt t="68773" x="2901950" y="3703638"/>
          <p14:tracePt t="68780" x="2914650" y="3703638"/>
          <p14:tracePt t="68786" x="2927350" y="3703638"/>
          <p14:tracePt t="68795" x="2940050" y="3703638"/>
          <p14:tracePt t="68801" x="2940050" y="3692525"/>
          <p14:tracePt t="68809" x="2963863" y="3679825"/>
          <p14:tracePt t="68823" x="2976563" y="3679825"/>
          <p14:tracePt t="68830" x="2989263" y="3679825"/>
          <p14:tracePt t="68837" x="3001963" y="3667125"/>
          <p14:tracePt t="68852" x="3014663" y="3667125"/>
          <p14:tracePt t="68859" x="3027363" y="3667125"/>
          <p14:tracePt t="68869" x="3040063" y="3667125"/>
          <p14:tracePt t="68875" x="3052763" y="3667125"/>
          <p14:tracePt t="68886" x="3052763" y="3654425"/>
          <p14:tracePt t="68890" x="3065463" y="3654425"/>
          <p14:tracePt t="68898" x="3076575" y="3654425"/>
          <p14:tracePt t="68927" x="3089275" y="3641725"/>
          <p14:tracePt t="69091" x="3076575" y="3641725"/>
          <p14:tracePt t="69112" x="3065463" y="3641725"/>
          <p14:tracePt t="69133" x="3065463" y="3654425"/>
          <p14:tracePt t="69160" x="3052763" y="3654425"/>
          <p14:tracePt t="69189" x="3040063" y="3654425"/>
          <p14:tracePt t="69210" x="3027363" y="3654425"/>
          <p14:tracePt t="69217" x="3014663" y="3654425"/>
          <p14:tracePt t="69225" x="3001963" y="3654425"/>
          <p14:tracePt t="69235" x="2989263" y="3654425"/>
          <p14:tracePt t="69238" x="2963863" y="3654425"/>
          <p14:tracePt t="69246" x="2952750" y="3654425"/>
          <p14:tracePt t="69253" x="2927350" y="3667125"/>
          <p14:tracePt t="69260" x="2914650" y="3667125"/>
          <p14:tracePt t="69268" x="2901950" y="3667125"/>
          <p14:tracePt t="69275" x="2889250" y="3667125"/>
          <p14:tracePt t="69289" x="2876550" y="3667125"/>
          <p14:tracePt t="69297" x="2863850" y="3667125"/>
          <p14:tracePt t="69325" x="2852738" y="3667125"/>
          <p14:tracePt t="69447" x="2863850" y="3667125"/>
          <p14:tracePt t="69467" x="2876550" y="3667125"/>
          <p14:tracePt t="69496" x="2876550" y="3654425"/>
          <p14:tracePt t="69516" x="2889250" y="3654425"/>
          <p14:tracePt t="69546" x="2901950" y="3641725"/>
          <p14:tracePt t="69589" x="2914650" y="3641725"/>
          <p14:tracePt t="69595" x="2927350" y="3641725"/>
          <p14:tracePt t="69610" x="2940050" y="3641725"/>
          <p14:tracePt t="69617" x="2952750" y="3641725"/>
          <p14:tracePt t="69625" x="2963863" y="3641725"/>
          <p14:tracePt t="69634" x="2989263" y="3629025"/>
          <p14:tracePt t="69640" x="3001963" y="3616325"/>
          <p14:tracePt t="69647" x="3014663" y="3616325"/>
          <p14:tracePt t="69654" x="3040063" y="3616325"/>
          <p14:tracePt t="69676" x="3052763" y="3616325"/>
          <p14:tracePt t="69791" x="3040063" y="3616325"/>
          <p14:tracePt t="69811" x="3027363" y="3616325"/>
          <p14:tracePt t="69826" x="3001963" y="3616325"/>
          <p14:tracePt t="69833" x="2976563" y="3616325"/>
          <p14:tracePt t="69840" x="2927350" y="3629025"/>
          <p14:tracePt t="69848" x="2863850" y="3629025"/>
          <p14:tracePt t="69854" x="2827338" y="3641725"/>
          <p14:tracePt t="69862" x="2789238" y="3641725"/>
          <p14:tracePt t="69868" x="2752725" y="3641725"/>
          <p14:tracePt t="69876" x="2727325" y="3641725"/>
          <p14:tracePt t="69885" x="2689225" y="3641725"/>
          <p14:tracePt t="69890" x="2676525" y="3641725"/>
          <p14:tracePt t="69898" x="2663825" y="3641725"/>
          <p14:tracePt t="69905" x="2640013" y="3641725"/>
          <p14:tracePt t="69917" x="2627313" y="3641725"/>
          <p14:tracePt t="69924" x="2614613" y="3641725"/>
          <p14:tracePt t="69939" x="2601913" y="3629025"/>
          <p14:tracePt t="69953" x="2589213" y="3629025"/>
          <p14:tracePt t="69960" x="2576513" y="3629025"/>
          <p14:tracePt t="69974" x="2551113" y="3629025"/>
          <p14:tracePt t="69982" x="2540000" y="3629025"/>
          <p14:tracePt t="69989" x="2514600" y="3629025"/>
          <p14:tracePt t="69997" x="2501900" y="3616325"/>
          <p14:tracePt t="70004" x="2476500" y="3616325"/>
          <p14:tracePt t="70011" x="2439988" y="3603625"/>
          <p14:tracePt t="70019" x="2414588" y="3603625"/>
          <p14:tracePt t="70026" x="2401888" y="3603625"/>
          <p14:tracePt t="70033" x="2376488" y="3603625"/>
          <p14:tracePt t="70040" x="2351088" y="3603625"/>
          <p14:tracePt t="70049" x="2338388" y="3603625"/>
          <p14:tracePt t="70055" x="2327275" y="3603625"/>
          <p14:tracePt t="70063" x="2314575" y="3603625"/>
          <p14:tracePt t="70070" x="2289175" y="3603625"/>
          <p14:tracePt t="70077" x="2276475" y="3603625"/>
          <p14:tracePt t="70085" x="2263775" y="3603625"/>
          <p14:tracePt t="70101" x="2251075" y="3603625"/>
          <p14:tracePt t="70119" x="2238375" y="3603625"/>
          <p14:tracePt t="70131" x="2214563" y="3603625"/>
          <p14:tracePt t="70144" x="2201863" y="3603625"/>
          <p14:tracePt t="70167" x="2189163" y="3603625"/>
          <p14:tracePt t="70175" x="2176463" y="3603625"/>
          <p14:tracePt t="70300" x="2189163" y="3603625"/>
          <p14:tracePt t="70337" x="2201863" y="3590925"/>
          <p14:tracePt t="70344" x="2214563" y="3590925"/>
          <p14:tracePt t="70358" x="2238375" y="3590925"/>
          <p14:tracePt t="70366" x="2251075" y="3590925"/>
          <p14:tracePt t="70373" x="2276475" y="3579813"/>
          <p14:tracePt t="70381" x="2301875" y="3579813"/>
          <p14:tracePt t="70389" x="2327275" y="3579813"/>
          <p14:tracePt t="70395" x="2351088" y="3567113"/>
          <p14:tracePt t="70410" x="2363788" y="3567113"/>
          <p14:tracePt t="70419" x="2376488" y="3567113"/>
          <p14:tracePt t="70439" x="2389188" y="3554413"/>
          <p14:tracePt t="70513" x="2376488" y="3554413"/>
          <p14:tracePt t="70520" x="2363788" y="3554413"/>
          <p14:tracePt t="70527" x="2363788" y="3567113"/>
          <p14:tracePt t="70542" x="2351088" y="3567113"/>
          <p14:tracePt t="70558" x="2338388" y="3567113"/>
          <p14:tracePt t="70564" x="2327275" y="3579813"/>
          <p14:tracePt t="70636" x="2351088" y="3579813"/>
          <p14:tracePt t="70644" x="2363788" y="3579813"/>
          <p14:tracePt t="70650" x="2414588" y="3579813"/>
          <p14:tracePt t="70658" x="2489200" y="3590925"/>
          <p14:tracePt t="70669" x="2527300" y="3590925"/>
          <p14:tracePt t="70673" x="2551113" y="3590925"/>
          <p14:tracePt t="70681" x="2576513" y="3603625"/>
          <p14:tracePt t="70686" x="2589213" y="3603625"/>
          <p14:tracePt t="70694" x="2614613" y="3603625"/>
          <p14:tracePt t="70702" x="2614613" y="3616325"/>
          <p14:tracePt t="70709" x="2627313" y="3616325"/>
          <p14:tracePt t="70738" x="2627313" y="3629025"/>
          <p14:tracePt t="70759" x="2601913" y="3629025"/>
          <p14:tracePt t="70774" x="2589213" y="3629025"/>
          <p14:tracePt t="70789" x="2563813" y="3641725"/>
          <p14:tracePt t="70803" x="2551113" y="3641725"/>
          <p14:tracePt t="70811" x="2540000" y="3641725"/>
          <p14:tracePt t="70818" x="2527300" y="3641725"/>
          <p14:tracePt t="70825" x="2514600" y="3641725"/>
          <p14:tracePt t="70835" x="2501900" y="3641725"/>
          <p14:tracePt t="70840" x="2476500" y="3641725"/>
          <p14:tracePt t="70847" x="2463800" y="3641725"/>
          <p14:tracePt t="70854" x="2427288" y="3654425"/>
          <p14:tracePt t="70861" x="2401888" y="3654425"/>
          <p14:tracePt t="70868" x="2351088" y="3654425"/>
          <p14:tracePt t="70876" x="2314575" y="3667125"/>
          <p14:tracePt t="70885" x="2276475" y="3679825"/>
          <p14:tracePt t="70892" x="2238375" y="3679825"/>
          <p14:tracePt t="70904" x="2201863" y="3692525"/>
          <p14:tracePt t="70907" x="2163763" y="3703638"/>
          <p14:tracePt t="70915" x="2127250" y="3703638"/>
          <p14:tracePt t="70921" x="2089150" y="3703638"/>
          <p14:tracePt t="70928" x="2051050" y="3703638"/>
          <p14:tracePt t="70936" x="2001838" y="3716338"/>
          <p14:tracePt t="70942" x="1925638" y="3716338"/>
          <p14:tracePt t="70952" x="1889125" y="3729038"/>
          <p14:tracePt t="70956" x="1838325" y="3729038"/>
          <p14:tracePt t="70964" x="1789113" y="3741738"/>
          <p14:tracePt t="70971" x="1751013" y="3741738"/>
          <p14:tracePt t="70978" x="1714500" y="3741738"/>
          <p14:tracePt t="70986" x="1663700" y="3741738"/>
          <p14:tracePt t="70993" x="1638300" y="3741738"/>
          <p14:tracePt t="71000" x="1612900" y="3741738"/>
          <p14:tracePt t="71007" x="1576388" y="3741738"/>
          <p14:tracePt t="71016" x="1550988" y="3741738"/>
          <p14:tracePt t="71022" x="1525588" y="3741738"/>
          <p14:tracePt t="71033" x="1501775" y="3741738"/>
          <p14:tracePt t="71036" x="1489075" y="3741738"/>
          <p14:tracePt t="71044" x="1463675" y="3741738"/>
          <p14:tracePt t="71051" x="1438275" y="3741738"/>
          <p14:tracePt t="71066" x="1412875" y="3741738"/>
          <p14:tracePt t="71072" x="1401763" y="3741738"/>
          <p14:tracePt t="71080" x="1389063" y="3741738"/>
          <p14:tracePt t="71088" x="1376363" y="3741738"/>
          <p14:tracePt t="71102" x="1363663" y="3741738"/>
          <p14:tracePt t="71117" x="1350963" y="3741738"/>
          <p14:tracePt t="71273" x="1363663" y="3741738"/>
          <p14:tracePt t="71295" x="1389063" y="3741738"/>
          <p14:tracePt t="71302" x="1412875" y="3741738"/>
          <p14:tracePt t="71310" x="1438275" y="3741738"/>
          <p14:tracePt t="71318" x="1463675" y="3754438"/>
          <p14:tracePt t="71323" x="1501775" y="3754438"/>
          <p14:tracePt t="71335" x="1538288" y="3754438"/>
          <p14:tracePt t="71339" x="1563688" y="3754438"/>
          <p14:tracePt t="71345" x="1601788" y="3754438"/>
          <p14:tracePt t="71352" x="1625600" y="3754438"/>
          <p14:tracePt t="71360" x="1663700" y="3767138"/>
          <p14:tracePt t="71368" x="1714500" y="3767138"/>
          <p14:tracePt t="71375" x="1763713" y="3779838"/>
          <p14:tracePt t="71385" x="1801813" y="3779838"/>
          <p14:tracePt t="71389" x="1838325" y="3779838"/>
          <p14:tracePt t="71398" x="1876425" y="3779838"/>
          <p14:tracePt t="71404" x="1914525" y="3779838"/>
          <p14:tracePt t="71412" x="1938338" y="3779838"/>
          <p14:tracePt t="71419" x="1963738" y="3779838"/>
          <p14:tracePt t="71427" x="1989138" y="3779838"/>
          <p14:tracePt t="71436" x="2001838" y="3779838"/>
          <p14:tracePt t="71441" x="2025650" y="3779838"/>
          <p14:tracePt t="71452" x="2051050" y="3779838"/>
          <p14:tracePt t="71457" x="2063750" y="3779838"/>
          <p14:tracePt t="71464" x="2076450" y="3779838"/>
          <p14:tracePt t="71471" x="2101850" y="3779838"/>
          <p14:tracePt t="71486" x="2114550" y="3779838"/>
          <p14:tracePt t="71493" x="2127250" y="3779838"/>
          <p14:tracePt t="71508" x="2138363" y="3779838"/>
          <p14:tracePt t="71519" x="2151063" y="3779838"/>
          <p14:tracePt t="71522" x="2163763" y="3779838"/>
          <p14:tracePt t="71536" x="2176463" y="3779838"/>
          <p14:tracePt t="71538" x="2189163" y="3779838"/>
          <p14:tracePt t="71545" x="2201863" y="3779838"/>
          <p14:tracePt t="71560" x="2214563" y="3779838"/>
          <p14:tracePt t="71582" x="2214563" y="3792538"/>
          <p14:tracePt t="71618" x="2214563" y="3803650"/>
          <p14:tracePt t="71639" x="2201863" y="3803650"/>
          <p14:tracePt t="71655" x="2189163" y="3803650"/>
          <p14:tracePt t="71661" x="2189163" y="3816350"/>
          <p14:tracePt t="71676" x="2176463" y="3816350"/>
          <p14:tracePt t="71734" x="2189163" y="3816350"/>
          <p14:tracePt t="71741" x="2214563" y="3816350"/>
          <p14:tracePt t="71750" x="2276475" y="3816350"/>
          <p14:tracePt t="71757" x="2439988" y="3803650"/>
          <p14:tracePt t="71764" x="2551113" y="3803650"/>
          <p14:tracePt t="71771" x="2640013" y="3803650"/>
          <p14:tracePt t="71779" x="2701925" y="3803650"/>
          <p14:tracePt t="71785" x="2752725" y="3803650"/>
          <p14:tracePt t="71793" x="2789238" y="3803650"/>
          <p14:tracePt t="71802" x="2814638" y="3803650"/>
          <p14:tracePt t="71808" x="2840038" y="3803650"/>
          <p14:tracePt t="71818" x="2852738" y="3803650"/>
          <p14:tracePt t="71822" x="2863850" y="3803650"/>
          <p14:tracePt t="71837" x="2876550" y="3803650"/>
          <p14:tracePt t="72389" x="2889250" y="3803650"/>
          <p14:tracePt t="72468" x="2889250" y="3816350"/>
          <p14:tracePt t="72483" x="2901950" y="3816350"/>
          <p14:tracePt t="72611" x="2889250" y="3816350"/>
          <p14:tracePt t="72641" x="2876550" y="3816350"/>
          <p14:tracePt t="72648" x="2863850" y="3816350"/>
          <p14:tracePt t="72655" x="2852738" y="3816350"/>
          <p14:tracePt t="72662" x="2840038" y="3816350"/>
          <p14:tracePt t="72669" x="2827338" y="3816350"/>
          <p14:tracePt t="72676" x="2801938" y="3816350"/>
          <p14:tracePt t="72684" x="2776538" y="3816350"/>
          <p14:tracePt t="72691" x="2763838" y="3816350"/>
          <p14:tracePt t="72705" x="2740025" y="3816350"/>
          <p14:tracePt t="72713" x="2727325" y="3816350"/>
          <p14:tracePt t="72720" x="2701925" y="3816350"/>
          <p14:tracePt t="72727" x="2689225" y="3816350"/>
          <p14:tracePt t="72735" x="2651125" y="3803650"/>
          <p14:tracePt t="72742" x="2627313" y="3803650"/>
          <p14:tracePt t="72753" x="2601913" y="3792538"/>
          <p14:tracePt t="72757" x="2589213" y="3792538"/>
          <p14:tracePt t="72768" x="2576513" y="3792538"/>
          <p14:tracePt t="72772" x="2540000" y="3779838"/>
          <p14:tracePt t="72779" x="2527300" y="3779838"/>
          <p14:tracePt t="72786" x="2514600" y="3779838"/>
          <p14:tracePt t="72794" x="2489200" y="3779838"/>
          <p14:tracePt t="72803" x="2463800" y="3779838"/>
          <p14:tracePt t="72808" x="2451100" y="3779838"/>
          <p14:tracePt t="72819" x="2439988" y="3767138"/>
          <p14:tracePt t="72823" x="2427288" y="3767138"/>
          <p14:tracePt t="72831" x="2414588" y="3767138"/>
          <p14:tracePt t="72838" x="2401888" y="3767138"/>
          <p14:tracePt t="72853" x="2389188" y="3767138"/>
          <p14:tracePt t="72859" x="2376488" y="3767138"/>
          <p14:tracePt t="72868" x="2363788" y="3767138"/>
          <p14:tracePt t="72884" x="2351088" y="3767138"/>
          <p14:tracePt t="72904" x="2338388" y="3767138"/>
          <p14:tracePt t="73051" x="2338388" y="3754438"/>
          <p14:tracePt t="73094" x="2351088" y="3741738"/>
          <p14:tracePt t="73123" x="2376488" y="3741738"/>
          <p14:tracePt t="73130" x="2389188" y="3741738"/>
          <p14:tracePt t="73138" x="2401888" y="3729038"/>
          <p14:tracePt t="73144" x="2463800" y="3716338"/>
          <p14:tracePt t="73152" x="2489200" y="3716338"/>
          <p14:tracePt t="73160" x="2514600" y="3703638"/>
          <p14:tracePt t="73169" x="2527300" y="3692525"/>
          <p14:tracePt t="73174" x="2551113" y="3692525"/>
          <p14:tracePt t="73181" x="2563813" y="3679825"/>
          <p14:tracePt t="73187" x="2576513" y="3679825"/>
          <p14:tracePt t="73202" x="2589213" y="3679825"/>
          <p14:tracePt t="73225" x="2601913" y="3679825"/>
          <p14:tracePt t="73260" x="2614613" y="3679825"/>
          <p14:tracePt t="73296" x="2627313" y="3679825"/>
          <p14:tracePt t="73339" x="2640013" y="3679825"/>
          <p14:tracePt t="73380" x="2651125" y="3679825"/>
          <p14:tracePt t="73424" x="2663825" y="3679825"/>
          <p14:tracePt t="73432" x="2676525" y="3679825"/>
          <p14:tracePt t="73439" x="2689225" y="3692525"/>
          <p14:tracePt t="73453" x="2701925" y="3692525"/>
          <p14:tracePt t="73459" x="2714625" y="3692525"/>
          <p14:tracePt t="73468" x="2727325" y="3692525"/>
          <p14:tracePt t="73473" x="2727325" y="3703638"/>
          <p14:tracePt t="73480" x="2740025" y="3703638"/>
          <p14:tracePt t="73508" x="2752725" y="3703638"/>
          <p14:tracePt t="73565" x="2763838" y="3703638"/>
          <p14:tracePt t="73784" x="2776538" y="3716338"/>
          <p14:tracePt t="73807" x="2789238" y="3716338"/>
          <p14:tracePt t="73814" x="2801938" y="3716338"/>
          <p14:tracePt t="73822" x="2814638" y="3729038"/>
          <p14:tracePt t="73828" x="2827338" y="3729038"/>
          <p14:tracePt t="73836" x="2840038" y="3741738"/>
          <p14:tracePt t="73843" x="2863850" y="3741738"/>
          <p14:tracePt t="73852" x="2889250" y="3754438"/>
          <p14:tracePt t="73856" x="2914650" y="3767138"/>
          <p14:tracePt t="73863" x="2927350" y="3767138"/>
          <p14:tracePt t="73871" x="2940050" y="3767138"/>
          <p14:tracePt t="73885" x="2963863" y="3779838"/>
          <p14:tracePt t="73904" x="2976563" y="3779838"/>
          <p14:tracePt t="73908" x="2976563" y="3792538"/>
          <p14:tracePt t="73914" x="3001963" y="3792538"/>
          <p14:tracePt t="73935" x="3014663" y="3792538"/>
          <p14:tracePt t="73955" x="3027363" y="3803650"/>
          <p14:tracePt t="73989" x="3040063" y="3803650"/>
          <p14:tracePt t="74139" x="3052763" y="3803650"/>
          <p14:tracePt t="74208" x="3065463" y="3816350"/>
          <p14:tracePt t="75277" x="3101975" y="3816350"/>
          <p14:tracePt t="75285" x="3152775" y="3816350"/>
          <p14:tracePt t="75292" x="3201988" y="3816350"/>
          <p14:tracePt t="75301" x="3252788" y="3816350"/>
          <p14:tracePt t="75307" x="3314700" y="3816350"/>
          <p14:tracePt t="75317" x="3352800" y="3816350"/>
          <p14:tracePt t="75321" x="3376613" y="3816350"/>
          <p14:tracePt t="75329" x="3414713" y="3816350"/>
          <p14:tracePt t="75336" x="3440113" y="3816350"/>
          <p14:tracePt t="75345" x="3478213" y="3816350"/>
          <p14:tracePt t="75351" x="3489325" y="3816350"/>
          <p14:tracePt t="75359" x="3514725" y="3816350"/>
          <p14:tracePt t="75367" x="3540125" y="3816350"/>
          <p14:tracePt t="75373" x="3565525" y="3803650"/>
          <p14:tracePt t="75384" x="3578225" y="3803650"/>
          <p14:tracePt t="75389" x="3589338" y="3803650"/>
          <p14:tracePt t="75396" x="3614738" y="3803650"/>
          <p14:tracePt t="75411" x="3627438" y="3803650"/>
          <p14:tracePt t="75418" x="3640138" y="3803650"/>
          <p14:tracePt t="75433" x="3652838" y="3803650"/>
          <p14:tracePt t="75464" x="3665538" y="3803650"/>
          <p14:tracePt t="75588" x="3652838" y="3803650"/>
          <p14:tracePt t="75617" x="3640138" y="3803650"/>
          <p14:tracePt t="75632" x="3640138" y="3816350"/>
          <p14:tracePt t="75649" x="3627438" y="3816350"/>
          <p14:tracePt t="75685" x="3614738" y="3816350"/>
          <p14:tracePt t="75691" x="3602038" y="3816350"/>
          <p14:tracePt t="75699" x="3589338" y="3816350"/>
          <p14:tracePt t="75706" x="3565525" y="3816350"/>
          <p14:tracePt t="75714" x="3540125" y="3816350"/>
          <p14:tracePt t="75720" x="3489325" y="3816350"/>
          <p14:tracePt t="75728" x="3465513" y="3829050"/>
          <p14:tracePt t="75736" x="3440113" y="3829050"/>
          <p14:tracePt t="75743" x="3427413" y="3829050"/>
          <p14:tracePt t="75750" x="3389313" y="3829050"/>
          <p14:tracePt t="75758" x="3365500" y="3829050"/>
          <p14:tracePt t="75771" x="3340100" y="3829050"/>
          <p14:tracePt t="75779" x="3327400" y="3829050"/>
          <p14:tracePt t="75787" x="3302000" y="3829050"/>
          <p14:tracePt t="75794" x="3289300" y="3829050"/>
          <p14:tracePt t="75801" x="3276600" y="3829050"/>
          <p14:tracePt t="75810" x="3265488" y="3829050"/>
          <p14:tracePt t="75823" x="3252788" y="3829050"/>
          <p14:tracePt t="75837" x="3240088" y="3829050"/>
          <p14:tracePt t="75845" x="3227388" y="3829050"/>
          <p14:tracePt t="75881" x="3214688" y="3829050"/>
          <p14:tracePt t="75990" x="3227388" y="3829050"/>
          <p14:tracePt t="76006" x="3240088" y="3829050"/>
          <p14:tracePt t="76012" x="3252788" y="3829050"/>
          <p14:tracePt t="76021" x="3265488" y="3829050"/>
          <p14:tracePt t="76028" x="3289300" y="3829050"/>
          <p14:tracePt t="76034" x="3340100" y="3829050"/>
          <p14:tracePt t="76043" x="3376613" y="3829050"/>
          <p14:tracePt t="76051" x="3414713" y="3829050"/>
          <p14:tracePt t="76058" x="3440113" y="3829050"/>
          <p14:tracePt t="76068" x="3465513" y="3829050"/>
          <p14:tracePt t="76073" x="3502025" y="3829050"/>
          <p14:tracePt t="76081" x="3514725" y="3829050"/>
          <p14:tracePt t="76086" x="3527425" y="3829050"/>
          <p14:tracePt t="76095" x="3540125" y="3829050"/>
          <p14:tracePt t="76102" x="3565525" y="3829050"/>
          <p14:tracePt t="76118" x="3589338" y="3816350"/>
          <p14:tracePt t="76135" x="3602038" y="3816350"/>
          <p14:tracePt t="76148" x="3614738" y="3816350"/>
          <p14:tracePt t="76169" x="3627438" y="3816350"/>
          <p14:tracePt t="76185" x="3640138" y="3816350"/>
          <p14:tracePt t="76201" x="3652838" y="3816350"/>
          <p14:tracePt t="76405" x="3627438" y="3816350"/>
          <p14:tracePt t="76412" x="3589338" y="3816350"/>
          <p14:tracePt t="76420" x="3527425" y="3829050"/>
          <p14:tracePt t="76427" x="3452813" y="3829050"/>
          <p14:tracePt t="76435" x="3402013" y="3829050"/>
          <p14:tracePt t="76442" x="3352800" y="3829050"/>
          <p14:tracePt t="76451" x="3302000" y="3829050"/>
          <p14:tracePt t="76457" x="3265488" y="3829050"/>
          <p14:tracePt t="76463" x="3214688" y="3829050"/>
          <p14:tracePt t="76471" x="3176588" y="3841750"/>
          <p14:tracePt t="76478" x="3140075" y="3841750"/>
          <p14:tracePt t="76486" x="3114675" y="3841750"/>
          <p14:tracePt t="76493" x="3076575" y="3841750"/>
          <p14:tracePt t="76502" x="3065463" y="3841750"/>
          <p14:tracePt t="76507" x="3040063" y="3841750"/>
          <p14:tracePt t="76518" x="3014663" y="3841750"/>
          <p14:tracePt t="76522" x="2989263" y="3841750"/>
          <p14:tracePt t="76530" x="2976563" y="3841750"/>
          <p14:tracePt t="76537" x="2963863" y="3841750"/>
          <p14:tracePt t="76544" x="2952750" y="3841750"/>
          <p14:tracePt t="76552" x="2927350" y="3854450"/>
          <p14:tracePt t="76559" x="2914650" y="3854450"/>
          <p14:tracePt t="76568" x="2901950" y="3854450"/>
          <p14:tracePt t="76574" x="2876550" y="3867150"/>
          <p14:tracePt t="76584" x="2852738" y="3867150"/>
          <p14:tracePt t="76589" x="2840038" y="3867150"/>
          <p14:tracePt t="76596" x="2801938" y="3867150"/>
          <p14:tracePt t="76604" x="2789238" y="3867150"/>
          <p14:tracePt t="76611" x="2763838" y="3867150"/>
          <p14:tracePt t="76618" x="2727325" y="3867150"/>
          <p14:tracePt t="76625" x="2701925" y="3867150"/>
          <p14:tracePt t="76634" x="2689225" y="3867150"/>
          <p14:tracePt t="76639" x="2676525" y="3867150"/>
          <p14:tracePt t="76646" x="2651125" y="3867150"/>
          <p14:tracePt t="76653" x="2651125" y="3879850"/>
          <p14:tracePt t="76660" x="2640013" y="3879850"/>
          <p14:tracePt t="76681" x="2627313" y="3879850"/>
          <p14:tracePt t="76840" x="2640013" y="3879850"/>
          <p14:tracePt t="76861" x="2651125" y="3879850"/>
          <p14:tracePt t="76869" x="2663825" y="3879850"/>
          <p14:tracePt t="76877" x="2689225" y="3879850"/>
          <p14:tracePt t="76891" x="2714625" y="3879850"/>
          <p14:tracePt t="76901" x="2740025" y="3879850"/>
          <p14:tracePt t="76906" x="2752725" y="3879850"/>
          <p14:tracePt t="76913" x="2763838" y="3879850"/>
          <p14:tracePt t="76920" x="2776538" y="3879850"/>
          <p14:tracePt t="76928" x="2801938" y="3879850"/>
          <p14:tracePt t="76943" x="2814638" y="3879850"/>
          <p14:tracePt t="76951" x="2827338" y="3879850"/>
          <p14:tracePt t="76957" x="2840038" y="3879850"/>
          <p14:tracePt t="76968" x="2852738" y="3879850"/>
          <p14:tracePt t="76972" x="2863850" y="3879850"/>
          <p14:tracePt t="76985" x="2889250" y="3879850"/>
          <p14:tracePt t="76993" x="2901950" y="3879850"/>
          <p14:tracePt t="77008" x="2927350" y="3879850"/>
          <p14:tracePt t="77017" x="2940050" y="3879850"/>
          <p14:tracePt t="77023" x="2963863" y="3879850"/>
          <p14:tracePt t="77031" x="2989263" y="3879850"/>
          <p14:tracePt t="77054" x="3052763" y="3879850"/>
          <p14:tracePt t="77060" x="3076575" y="3879850"/>
          <p14:tracePt t="77068" x="3101975" y="3879850"/>
          <p14:tracePt t="77075" x="3140075" y="3879850"/>
          <p14:tracePt t="77084" x="3165475" y="3879850"/>
          <p14:tracePt t="77090" x="3189288" y="3879850"/>
          <p14:tracePt t="77097" x="3201988" y="3879850"/>
          <p14:tracePt t="77104" x="3227388" y="3879850"/>
          <p14:tracePt t="77112" x="3252788" y="3879850"/>
          <p14:tracePt t="77119" x="3265488" y="3879850"/>
          <p14:tracePt t="77127" x="3276600" y="3879850"/>
          <p14:tracePt t="77134" x="3289300" y="3879850"/>
          <p14:tracePt t="77140" x="3314700" y="3879850"/>
          <p14:tracePt t="77155" x="3327400" y="3879850"/>
          <p14:tracePt t="77162" x="3340100" y="3879850"/>
          <p14:tracePt t="77170" x="3352800" y="3879850"/>
          <p14:tracePt t="77252" x="3352800" y="3892550"/>
          <p14:tracePt t="77317" x="3352800" y="3905250"/>
          <p14:tracePt t="77383" x="3340100" y="3905250"/>
          <p14:tracePt t="77472" x="3352800" y="3905250"/>
          <p14:tracePt t="77479" x="3376613" y="3905250"/>
          <p14:tracePt t="77487" x="3389313" y="3892550"/>
          <p14:tracePt t="77493" x="3414713" y="3892550"/>
          <p14:tracePt t="77503" x="3465513" y="3879850"/>
          <p14:tracePt t="77507" x="3514725" y="3879850"/>
          <p14:tracePt t="77518" x="3552825" y="3867150"/>
          <p14:tracePt t="77522" x="3578225" y="3854450"/>
          <p14:tracePt t="77528" x="3602038" y="3841750"/>
          <p14:tracePt t="77535" x="3614738" y="3841750"/>
          <p14:tracePt t="77544" x="3640138" y="3841750"/>
          <p14:tracePt t="77552" x="3652838" y="3841750"/>
          <p14:tracePt t="77559" x="3665538" y="3841750"/>
          <p14:tracePt t="77568" x="3678238" y="3841750"/>
          <p14:tracePt t="77584" x="3689350" y="3841750"/>
          <p14:tracePt t="77715" x="3689350" y="3854450"/>
          <p14:tracePt t="77722" x="3678238" y="3854450"/>
          <p14:tracePt t="77758" x="3665538" y="3854450"/>
          <p14:tracePt t="77766" x="3652838" y="3854450"/>
          <p14:tracePt t="77773" x="3627438" y="3867150"/>
          <p14:tracePt t="77781" x="3589338" y="3879850"/>
          <p14:tracePt t="77786" x="3540125" y="3892550"/>
          <p14:tracePt t="77794" x="3489325" y="3905250"/>
          <p14:tracePt t="77801" x="3427413" y="3929063"/>
          <p14:tracePt t="77809" x="3376613" y="3941763"/>
          <p14:tracePt t="77817" x="3327400" y="3967163"/>
          <p14:tracePt t="77824" x="3276600" y="3979863"/>
          <p14:tracePt t="77834" x="3201988" y="3992563"/>
          <p14:tracePt t="77839" x="3152775" y="4005263"/>
          <p14:tracePt t="77845" x="3101975" y="4017963"/>
          <p14:tracePt t="77853" x="3052763" y="4029075"/>
          <p14:tracePt t="77860" x="3014663" y="4041775"/>
          <p14:tracePt t="77868" x="2976563" y="4041775"/>
          <p14:tracePt t="77875" x="2952750" y="4054475"/>
          <p14:tracePt t="77884" x="2927350" y="4079875"/>
          <p14:tracePt t="77890" x="2901950" y="4079875"/>
          <p14:tracePt t="77898" x="2863850" y="4092575"/>
          <p14:tracePt t="77904" x="2840038" y="4105275"/>
          <p14:tracePt t="77912" x="2814638" y="4117975"/>
          <p14:tracePt t="77919" x="2789238" y="4141788"/>
          <p14:tracePt t="77926" x="2763838" y="4154488"/>
          <p14:tracePt t="77934" x="2714625" y="4167188"/>
          <p14:tracePt t="77941" x="2676525" y="4192588"/>
          <p14:tracePt t="77952" x="2651125" y="4205288"/>
          <p14:tracePt t="77955" x="2601913" y="4230688"/>
          <p14:tracePt t="77963" x="2563813" y="4241800"/>
          <p14:tracePt t="77970" x="2501900" y="4267200"/>
          <p14:tracePt t="77977" x="2439988" y="4292600"/>
          <p14:tracePt t="77986" x="2414588" y="4318000"/>
          <p14:tracePt t="77993" x="2363788" y="4330700"/>
          <p14:tracePt t="78001" x="2327275" y="4341813"/>
          <p14:tracePt t="78007" x="2301875" y="4367213"/>
          <p14:tracePt t="78018" x="2263775" y="4367213"/>
          <p14:tracePt t="78021" x="2251075" y="4379913"/>
          <p14:tracePt t="78037" x="2227263" y="4392613"/>
          <p14:tracePt t="78051" x="2214563" y="4392613"/>
          <p14:tracePt t="78059" x="2201863" y="4392613"/>
          <p14:tracePt t="78068" x="2201863" y="4405313"/>
          <p14:tracePt t="78083" x="2189163" y="4405313"/>
          <p14:tracePt t="78110" x="2176463" y="4405313"/>
          <p14:tracePt t="78140" x="2163763" y="4405313"/>
          <p14:tracePt t="78177" x="2138363" y="4405313"/>
          <p14:tracePt t="78183" x="2127250" y="4405313"/>
          <p14:tracePt t="78191" x="2114550" y="4405313"/>
          <p14:tracePt t="78201" x="2089150" y="4405313"/>
          <p14:tracePt t="78206" x="2051050" y="4405313"/>
          <p14:tracePt t="78213" x="2014538" y="4405313"/>
          <p14:tracePt t="78220" x="1976438" y="4405313"/>
          <p14:tracePt t="78229" x="1951038" y="4405313"/>
          <p14:tracePt t="78235" x="1914525" y="4405313"/>
          <p14:tracePt t="78243" x="1889125" y="4405313"/>
          <p14:tracePt t="78251" x="1863725" y="4405313"/>
          <p14:tracePt t="78257" x="1838325" y="4405313"/>
          <p14:tracePt t="78269" x="1814513" y="4405313"/>
          <p14:tracePt t="78272" x="1801813" y="4405313"/>
          <p14:tracePt t="78279" x="1776413" y="4405313"/>
          <p14:tracePt t="78292" x="1763713" y="4405313"/>
          <p14:tracePt t="78301" x="1751013" y="4405313"/>
          <p14:tracePt t="78321" x="1738313" y="4405313"/>
          <p14:tracePt t="78356" x="1738313" y="4392613"/>
          <p14:tracePt t="78463" x="1751013" y="4392613"/>
          <p14:tracePt t="78492" x="1763713" y="4392613"/>
          <p14:tracePt t="78558" x="1776413" y="4392613"/>
          <p14:tracePt t="78633" x="1789113" y="4392613"/>
          <p14:tracePt t="78737" x="1801813" y="4392613"/>
          <p14:tracePt t="78773" x="1814513" y="4392613"/>
          <p14:tracePt t="78817" x="1825625" y="4392613"/>
          <p14:tracePt t="78854" x="1838325" y="4392613"/>
          <p14:tracePt t="78884" x="1851025" y="4392613"/>
          <p14:tracePt t="78891" x="1863725" y="4392613"/>
          <p14:tracePt t="78898" x="1876425" y="4392613"/>
          <p14:tracePt t="78912" x="1889125" y="4392613"/>
          <p14:tracePt t="78919" x="1901825" y="4392613"/>
          <p14:tracePt t="78926" x="1925638" y="4392613"/>
          <p14:tracePt t="78936" x="1951038" y="4392613"/>
          <p14:tracePt t="78942" x="1963738" y="4392613"/>
          <p14:tracePt t="78957" x="1989138" y="4405313"/>
          <p14:tracePt t="78971" x="2014538" y="4405313"/>
          <p14:tracePt t="78986" x="2025650" y="4405313"/>
          <p14:tracePt t="79016" x="2038350" y="4405313"/>
          <p14:tracePt t="79036" x="2051050" y="4405313"/>
          <p14:tracePt t="79059" x="2063750" y="4405313"/>
          <p14:tracePt t="79067" x="2076450" y="4405313"/>
          <p14:tracePt t="79082" x="2089150" y="4405313"/>
          <p14:tracePt t="79087" x="2114550" y="4405313"/>
          <p14:tracePt t="79094" x="2127250" y="4405313"/>
          <p14:tracePt t="79103" x="2138363" y="4405313"/>
          <p14:tracePt t="79109" x="2163763" y="4392613"/>
          <p14:tracePt t="79117" x="2176463" y="4392613"/>
          <p14:tracePt t="79125" x="2189163" y="4392613"/>
          <p14:tracePt t="79135" x="2201863" y="4392613"/>
          <p14:tracePt t="79139" x="2201863" y="4379913"/>
          <p14:tracePt t="79146" x="2227263" y="4379913"/>
          <p14:tracePt t="79166" x="2238375" y="4379913"/>
          <p14:tracePt t="79181" x="2251075" y="4379913"/>
          <p14:tracePt t="79231" x="2263775" y="4379913"/>
          <p14:tracePt t="79267" x="2276475" y="4379913"/>
          <p14:tracePt t="79297" x="2289175" y="4379913"/>
          <p14:tracePt t="79304" x="2301875" y="4379913"/>
          <p14:tracePt t="79311" x="2314575" y="4379913"/>
          <p14:tracePt t="79319" x="2327275" y="4379913"/>
          <p14:tracePt t="79326" x="2338388" y="4379913"/>
          <p14:tracePt t="79334" x="2363788" y="4379913"/>
          <p14:tracePt t="79342" x="2389188" y="4379913"/>
          <p14:tracePt t="79352" x="2414588" y="4379913"/>
          <p14:tracePt t="79356" x="2439988" y="4379913"/>
          <p14:tracePt t="79364" x="2463800" y="4379913"/>
          <p14:tracePt t="79371" x="2476500" y="4379913"/>
          <p14:tracePt t="79378" x="2501900" y="4392613"/>
          <p14:tracePt t="79386" x="2514600" y="4392613"/>
          <p14:tracePt t="79393" x="2527300" y="4392613"/>
          <p14:tracePt t="79402" x="2540000" y="4392613"/>
          <p14:tracePt t="79408" x="2563813" y="4392613"/>
          <p14:tracePt t="79417" x="2576513" y="4392613"/>
          <p14:tracePt t="79422" x="2589213" y="4379913"/>
          <p14:tracePt t="79430" x="2627313" y="4367213"/>
          <p14:tracePt t="79438" x="2640013" y="4367213"/>
          <p14:tracePt t="79446" x="2663825" y="4367213"/>
          <p14:tracePt t="79452" x="2689225" y="4354513"/>
          <p14:tracePt t="79460" x="2727325" y="4341813"/>
          <p14:tracePt t="79468" x="2763838" y="4341813"/>
          <p14:tracePt t="79475" x="2789238" y="4330700"/>
          <p14:tracePt t="79484" x="2827338" y="4330700"/>
          <p14:tracePt t="79489" x="2852738" y="4318000"/>
          <p14:tracePt t="79496" x="2863850" y="4318000"/>
          <p14:tracePt t="79503" x="2901950" y="4305300"/>
          <p14:tracePt t="79510" x="2927350" y="4305300"/>
          <p14:tracePt t="79518" x="2952750" y="4292600"/>
          <p14:tracePt t="79525" x="2963863" y="4292600"/>
          <p14:tracePt t="79534" x="2976563" y="4292600"/>
          <p14:tracePt t="79541" x="2989263" y="4292600"/>
          <p14:tracePt t="79548" x="2989263" y="4279900"/>
          <p14:tracePt t="79553" x="3001963" y="4279900"/>
          <p14:tracePt t="79562" x="3014663" y="4279900"/>
          <p14:tracePt t="79583" x="3027363" y="4279900"/>
          <p14:tracePt t="79614" x="3040063" y="4279900"/>
          <p14:tracePt t="79621" x="3052763" y="4279900"/>
          <p14:tracePt t="79629" x="3065463" y="4279900"/>
          <p14:tracePt t="79636" x="3076575" y="4279900"/>
          <p14:tracePt t="79643" x="3089275" y="4279900"/>
          <p14:tracePt t="79651" x="3114675" y="4267200"/>
          <p14:tracePt t="79658" x="3140075" y="4267200"/>
          <p14:tracePt t="79668" x="3165475" y="4267200"/>
          <p14:tracePt t="79673" x="3189288" y="4267200"/>
          <p14:tracePt t="79681" x="3227388" y="4267200"/>
          <p14:tracePt t="79688" x="3252788" y="4267200"/>
          <p14:tracePt t="79695" x="3289300" y="4279900"/>
          <p14:tracePt t="79703" x="3314700" y="4279900"/>
          <p14:tracePt t="79710" x="3352800" y="4279900"/>
          <p14:tracePt t="79718" x="3389313" y="4279900"/>
          <p14:tracePt t="79725" x="3427413" y="4279900"/>
          <p14:tracePt t="79734" x="3452813" y="4279900"/>
          <p14:tracePt t="79740" x="3478213" y="4292600"/>
          <p14:tracePt t="79750" x="3502025" y="4292600"/>
          <p14:tracePt t="79755" x="3527425" y="4292600"/>
          <p14:tracePt t="79762" x="3540125" y="4292600"/>
          <p14:tracePt t="79769" x="3565525" y="4305300"/>
          <p14:tracePt t="79777" x="3589338" y="4305300"/>
          <p14:tracePt t="79785" x="3602038" y="4305300"/>
          <p14:tracePt t="79791" x="3614738" y="4305300"/>
          <p14:tracePt t="79801" x="3627438" y="4305300"/>
          <p14:tracePt t="79806" x="3640138" y="4305300"/>
          <p14:tracePt t="79814" x="3652838" y="4305300"/>
          <p14:tracePt t="79828" x="3678238" y="4318000"/>
          <p14:tracePt t="79836" x="3702050" y="4318000"/>
          <p14:tracePt t="79842" x="3714750" y="4330700"/>
          <p14:tracePt t="79852" x="3727450" y="4330700"/>
          <p14:tracePt t="79858" x="3752850" y="4330700"/>
          <p14:tracePt t="79869" x="3765550" y="4354513"/>
          <p14:tracePt t="79873" x="3778250" y="4354513"/>
          <p14:tracePt t="79881" x="3802063" y="4354513"/>
          <p14:tracePt t="79888" x="3814763" y="4367213"/>
          <p14:tracePt t="79895" x="3814763" y="4379913"/>
          <p14:tracePt t="79901" x="3827463" y="4379913"/>
          <p14:tracePt t="79918" x="3840163" y="4379913"/>
          <p14:tracePt t="79934" x="3840163" y="4392613"/>
          <p14:tracePt t="79961" x="3840163" y="4405313"/>
          <p14:tracePt t="79968" x="3840163" y="4418013"/>
          <p14:tracePt t="79990" x="3827463" y="4418013"/>
          <p14:tracePt t="80012" x="3827463" y="4430713"/>
          <p14:tracePt t="80034" x="3802063" y="4430713"/>
          <p14:tracePt t="80050" x="3790950" y="4443413"/>
          <p14:tracePt t="80064" x="3765550" y="4443413"/>
          <p14:tracePt t="80070" x="3740150" y="4443413"/>
          <p14:tracePt t="80079" x="3714750" y="4454525"/>
          <p14:tracePt t="80084" x="3689350" y="4454525"/>
          <p14:tracePt t="80092" x="3640138" y="4454525"/>
          <p14:tracePt t="80102" x="3589338" y="4467225"/>
          <p14:tracePt t="80107" x="3552825" y="4467225"/>
          <p14:tracePt t="80118" x="3478213" y="4479925"/>
          <p14:tracePt t="80122" x="3427413" y="4479925"/>
          <p14:tracePt t="80130" x="3376613" y="4492625"/>
          <p14:tracePt t="80136" x="3314700" y="4492625"/>
          <p14:tracePt t="80143" x="3276600" y="4505325"/>
          <p14:tracePt t="80152" x="3214688" y="4505325"/>
          <p14:tracePt t="80158" x="3176588" y="4505325"/>
          <p14:tracePt t="80167" x="3127375" y="4505325"/>
          <p14:tracePt t="80172" x="3076575" y="4518025"/>
          <p14:tracePt t="80180" x="3040063" y="4518025"/>
          <p14:tracePt t="80187" x="2976563" y="4518025"/>
          <p14:tracePt t="80194" x="2927350" y="4518025"/>
          <p14:tracePt t="80201" x="2876550" y="4518025"/>
          <p14:tracePt t="80208" x="2827338" y="4530725"/>
          <p14:tracePt t="80218" x="2776538" y="4530725"/>
          <p14:tracePt t="80223" x="2740025" y="4543425"/>
          <p14:tracePt t="80230" x="2689225" y="4554538"/>
          <p14:tracePt t="80238" x="2640013" y="4554538"/>
          <p14:tracePt t="80245" x="2614613" y="4554538"/>
          <p14:tracePt t="80254" x="2576513" y="4567238"/>
          <p14:tracePt t="80260" x="2540000" y="4567238"/>
          <p14:tracePt t="80268" x="2489200" y="4579938"/>
          <p14:tracePt t="80277" x="2451100" y="4592638"/>
          <p14:tracePt t="80284" x="2414588" y="4592638"/>
          <p14:tracePt t="80291" x="2376488" y="4592638"/>
          <p14:tracePt t="80298" x="2327275" y="4605338"/>
          <p14:tracePt t="80304" x="2276475" y="4618038"/>
          <p14:tracePt t="80311" x="2214563" y="4630738"/>
          <p14:tracePt t="80319" x="2189163" y="4630738"/>
          <p14:tracePt t="80327" x="2127250" y="4643438"/>
          <p14:tracePt t="80334" x="2089150" y="4656138"/>
          <p14:tracePt t="80342" x="2051050" y="4656138"/>
          <p14:tracePt t="80352" x="2025650" y="4656138"/>
          <p14:tracePt t="80356" x="2001838" y="4656138"/>
          <p14:tracePt t="80364" x="1989138" y="4656138"/>
          <p14:tracePt t="80372" x="1963738" y="4656138"/>
          <p14:tracePt t="80379" x="1951038" y="4656138"/>
          <p14:tracePt t="80386" x="1951038" y="4667250"/>
          <p14:tracePt t="80394" x="1938338" y="4667250"/>
          <p14:tracePt t="80401" x="1925638" y="4667250"/>
          <p14:tracePt t="80424" x="1914525" y="4667250"/>
          <p14:tracePt t="80445" x="1914525" y="4679950"/>
          <p14:tracePt t="80607" x="1925638" y="4679950"/>
          <p14:tracePt t="80622" x="1938338" y="4679950"/>
          <p14:tracePt t="80636" x="1951038" y="4679950"/>
          <p14:tracePt t="80644" x="1963738" y="4679950"/>
          <p14:tracePt t="80650" x="1976438" y="4679950"/>
          <p14:tracePt t="80659" x="1989138" y="4667250"/>
          <p14:tracePt t="80668" x="2014538" y="4667250"/>
          <p14:tracePt t="80673" x="2025650" y="4667250"/>
          <p14:tracePt t="80681" x="2038350" y="4667250"/>
          <p14:tracePt t="80689" x="2051050" y="4667250"/>
          <p14:tracePt t="80696" x="2063750" y="4667250"/>
          <p14:tracePt t="80703" x="2076450" y="4667250"/>
          <p14:tracePt t="80718" x="2089150" y="4667250"/>
          <p14:tracePt t="80725" x="2101850" y="4667250"/>
          <p14:tracePt t="80739" x="2114550" y="4667250"/>
          <p14:tracePt t="80769" x="2127250" y="4667250"/>
          <p14:tracePt t="81125" x="2138363" y="4667250"/>
          <p14:tracePt t="81213" x="2151063" y="4667250"/>
          <p14:tracePt t="81240" x="2163763" y="4667250"/>
          <p14:tracePt t="81338" x="2176463" y="4667250"/>
          <p14:tracePt t="81464" x="2176463" y="4679950"/>
          <p14:tracePt t="81509" x="2189163" y="4679950"/>
          <p14:tracePt t="81583" x="2189163" y="4692650"/>
          <p14:tracePt t="81685" x="2201863" y="4692650"/>
          <p14:tracePt t="81761" x="2214563" y="4692650"/>
          <p14:tracePt t="81805" x="2227263" y="4692650"/>
          <p14:tracePt t="81849" x="2238375" y="4692650"/>
          <p14:tracePt t="81856" x="2238375" y="4705350"/>
          <p14:tracePt t="81864" x="2263775" y="4705350"/>
          <p14:tracePt t="81879" x="2276475" y="4705350"/>
          <p14:tracePt t="81885" x="2327275" y="4730750"/>
          <p14:tracePt t="81893" x="2363788" y="4743450"/>
          <p14:tracePt t="81901" x="2389188" y="4743450"/>
          <p14:tracePt t="81907" x="2427288" y="4756150"/>
          <p14:tracePt t="81918" x="2463800" y="4768850"/>
          <p14:tracePt t="81923" x="2489200" y="4779963"/>
          <p14:tracePt t="81929" x="2514600" y="4779963"/>
          <p14:tracePt t="81937" x="2540000" y="4779963"/>
          <p14:tracePt t="81944" x="2563813" y="4779963"/>
          <p14:tracePt t="81951" x="2589213" y="4779963"/>
          <p14:tracePt t="81959" x="2614613" y="4779963"/>
          <p14:tracePt t="81967" x="2627313" y="4779963"/>
          <p14:tracePt t="81974" x="2651125" y="4779963"/>
          <p14:tracePt t="81981" x="2663825" y="4779963"/>
          <p14:tracePt t="81989" x="2676525" y="4792663"/>
          <p14:tracePt t="81996" x="2701925" y="4792663"/>
          <p14:tracePt t="82011" x="2714625" y="4805363"/>
          <p14:tracePt t="82033" x="2727325" y="4805363"/>
          <p14:tracePt t="82050" x="2740025" y="4805363"/>
          <p14:tracePt t="82071" x="2752725" y="4805363"/>
          <p14:tracePt t="82182" x="2763838" y="4805363"/>
          <p14:tracePt t="82241" x="2776538" y="4805363"/>
          <p14:tracePt t="82256" x="2789238" y="4805363"/>
          <p14:tracePt t="82265" x="2801938" y="4805363"/>
          <p14:tracePt t="82272" x="2827338" y="4805363"/>
          <p14:tracePt t="82279" x="2876550" y="4805363"/>
          <p14:tracePt t="82285" x="2927350" y="4805363"/>
          <p14:tracePt t="82293" x="2952750" y="4805363"/>
          <p14:tracePt t="82301" x="2976563" y="4805363"/>
          <p14:tracePt t="82307" x="2989263" y="4805363"/>
          <p14:tracePt t="82317" x="3001963" y="4805363"/>
          <p14:tracePt t="82322" x="3014663" y="4805363"/>
          <p14:tracePt t="82329" x="3027363" y="4805363"/>
          <p14:tracePt t="82344" x="3040063" y="4805363"/>
          <p14:tracePt t="82514" x="3027363" y="4805363"/>
          <p14:tracePt t="82521" x="3014663" y="4805363"/>
          <p14:tracePt t="82544" x="3014663" y="4792663"/>
          <p14:tracePt t="82550" x="3001963" y="4792663"/>
          <p14:tracePt t="82566" x="3001963" y="4779963"/>
          <p14:tracePt t="82573" x="2976563" y="4779963"/>
          <p14:tracePt t="82580" x="2963863" y="4768850"/>
          <p14:tracePt t="82588" x="2952750" y="4756150"/>
          <p14:tracePt t="82595" x="2927350" y="4756150"/>
          <p14:tracePt t="82602" x="2914650" y="4743450"/>
          <p14:tracePt t="82610" x="2901950" y="4730750"/>
          <p14:tracePt t="82618" x="2889250" y="4730750"/>
          <p14:tracePt t="82625" x="2876550" y="4718050"/>
          <p14:tracePt t="82635" x="2863850" y="4718050"/>
          <p14:tracePt t="82640" x="2863850" y="4705350"/>
          <p14:tracePt t="82648" x="2852738" y="4692650"/>
          <p14:tracePt t="82654" x="2840038" y="4692650"/>
          <p14:tracePt t="82661" x="2827338" y="4692650"/>
          <p14:tracePt t="82668" x="2827338" y="4679950"/>
          <p14:tracePt t="82676" x="2801938" y="4679950"/>
          <p14:tracePt t="82684" x="2789238" y="4667250"/>
          <p14:tracePt t="82691" x="2776538" y="4656138"/>
          <p14:tracePt t="82701" x="2752725" y="4656138"/>
          <p14:tracePt t="82706" x="2727325" y="4630738"/>
          <p14:tracePt t="82721" x="2714625" y="4618038"/>
          <p14:tracePt t="82727" x="2689225" y="4605338"/>
          <p14:tracePt t="82742" x="2676525" y="4605338"/>
          <p14:tracePt t="82751" x="2663825" y="4592638"/>
          <p14:tracePt t="82786" x="2651125" y="4579938"/>
          <p14:tracePt t="82808" x="2651125" y="4567238"/>
          <p14:tracePt t="82830" x="2651125" y="4554538"/>
          <p14:tracePt t="82897" x="2651125" y="4543425"/>
          <p14:tracePt t="82934" x="2651125" y="4530725"/>
          <p14:tracePt t="82963" x="2663825" y="4518025"/>
          <p14:tracePt t="82978" x="2663825" y="4505325"/>
          <p14:tracePt t="82985" x="2676525" y="4479925"/>
          <p14:tracePt t="83000" x="2676525" y="4467225"/>
          <p14:tracePt t="83008" x="2676525" y="4454525"/>
          <p14:tracePt t="83017" x="2676525" y="4430713"/>
          <p14:tracePt t="83021" x="2676525" y="4418013"/>
          <p14:tracePt t="83037" x="2676525" y="4379913"/>
          <p14:tracePt t="83044" x="2676525" y="4367213"/>
          <p14:tracePt t="83052" x="2676525" y="4354513"/>
          <p14:tracePt t="83058" x="2676525" y="4330700"/>
          <p14:tracePt t="83068" x="2676525" y="4318000"/>
          <p14:tracePt t="83073" x="2663825" y="4305300"/>
          <p14:tracePt t="83080" x="2663825" y="4279900"/>
          <p14:tracePt t="83086" x="2651125" y="4254500"/>
          <p14:tracePt t="83094" x="2640013" y="4241800"/>
          <p14:tracePt t="83102" x="2640013" y="4217988"/>
          <p14:tracePt t="83109" x="2627313" y="4205288"/>
          <p14:tracePt t="83118" x="2601913" y="4192588"/>
          <p14:tracePt t="83123" x="2589213" y="4179888"/>
          <p14:tracePt t="83135" x="2576513" y="4154488"/>
          <p14:tracePt t="83146" x="2563813" y="4141788"/>
          <p14:tracePt t="83160" x="2563813" y="4129088"/>
          <p14:tracePt t="83168" x="2551113" y="4129088"/>
          <p14:tracePt t="83175" x="2551113" y="4117975"/>
          <p14:tracePt t="83185" x="2540000" y="4117975"/>
          <p14:tracePt t="83198" x="2540000" y="4105275"/>
          <p14:tracePt t="83205" x="2540000" y="4092575"/>
          <p14:tracePt t="83233" x="2527300" y="4079875"/>
          <p14:tracePt t="83255" x="2527300" y="4067175"/>
          <p14:tracePt t="83277" x="2527300" y="4054475"/>
          <p14:tracePt t="83284" x="2514600" y="4054475"/>
          <p14:tracePt t="83300" x="2514600" y="4041775"/>
          <p14:tracePt t="83328" x="2514600" y="4029075"/>
          <p14:tracePt t="83351" x="2514600" y="4017963"/>
          <p14:tracePt t="83469" x="2514600" y="4005263"/>
          <p14:tracePt t="83521" x="2527300" y="4005263"/>
          <p14:tracePt t="83528" x="2540000" y="4005263"/>
          <p14:tracePt t="83535" x="2551113" y="4005263"/>
          <p14:tracePt t="83543" x="2576513" y="4005263"/>
          <p14:tracePt t="83551" x="2589213" y="4005263"/>
          <p14:tracePt t="83556" x="2627313" y="4005263"/>
          <p14:tracePt t="83565" x="2651125" y="4005263"/>
          <p14:tracePt t="83572" x="2676525" y="4005263"/>
          <p14:tracePt t="83578" x="2714625" y="4005263"/>
          <p14:tracePt t="83586" x="2727325" y="4005263"/>
          <p14:tracePt t="83594" x="2752725" y="4005263"/>
          <p14:tracePt t="83601" x="2763838" y="4005263"/>
          <p14:tracePt t="83607" x="2776538" y="4005263"/>
          <p14:tracePt t="83618" x="2789238" y="4005263"/>
          <p14:tracePt t="83622" x="2814638" y="4005263"/>
          <p14:tracePt t="83629" x="2827338" y="4005263"/>
          <p14:tracePt t="83636" x="2852738" y="4005263"/>
          <p14:tracePt t="83644" x="2863850" y="4005263"/>
          <p14:tracePt t="83652" x="2876550" y="4005263"/>
          <p14:tracePt t="83659" x="2901950" y="4005263"/>
          <p14:tracePt t="83673" x="2927350" y="4005263"/>
          <p14:tracePt t="83681" x="2940050" y="4005263"/>
          <p14:tracePt t="83688" x="2952750" y="4005263"/>
          <p14:tracePt t="83695" x="2963863" y="4005263"/>
          <p14:tracePt t="83703" x="2976563" y="4005263"/>
          <p14:tracePt t="83710" x="3001963" y="4005263"/>
          <p14:tracePt t="83718" x="3014663" y="4005263"/>
          <p14:tracePt t="83725" x="3027363" y="4005263"/>
          <p14:tracePt t="83734" x="3040063" y="4005263"/>
          <p14:tracePt t="83741" x="3052763" y="4017963"/>
          <p14:tracePt t="83746" x="3065463" y="4017963"/>
          <p14:tracePt t="83754" x="3076575" y="4017963"/>
          <p14:tracePt t="83768" x="3089275" y="4017963"/>
          <p14:tracePt t="83775" x="3101975" y="4017963"/>
          <p14:tracePt t="83798" x="3114675" y="4029075"/>
          <p14:tracePt t="83865" x="3114675" y="4041775"/>
          <p14:tracePt t="83887" x="3114675" y="4054475"/>
          <p14:tracePt t="83894" x="3101975" y="4054475"/>
          <p14:tracePt t="83909" x="3089275" y="4054475"/>
          <p14:tracePt t="83930" x="3076575" y="4067175"/>
          <p14:tracePt t="83938" x="3052763" y="4067175"/>
          <p14:tracePt t="83945" x="3052763" y="4079875"/>
          <p14:tracePt t="83952" x="3027363" y="4092575"/>
          <p14:tracePt t="83960" x="3001963" y="4092575"/>
          <p14:tracePt t="83968" x="2989263" y="4105275"/>
          <p14:tracePt t="83974" x="2976563" y="4117975"/>
          <p14:tracePt t="83986" x="2952750" y="4117975"/>
          <p14:tracePt t="83989" x="2940050" y="4117975"/>
          <p14:tracePt t="83996" x="2927350" y="4129088"/>
          <p14:tracePt t="84002" x="2901950" y="4141788"/>
          <p14:tracePt t="84011" x="2889250" y="4141788"/>
          <p14:tracePt t="84018" x="2863850" y="4154488"/>
          <p14:tracePt t="84026" x="2840038" y="4154488"/>
          <p14:tracePt t="84035" x="2827338" y="4154488"/>
          <p14:tracePt t="84049" x="2789238" y="4167188"/>
          <p14:tracePt t="84056" x="2752725" y="4179888"/>
          <p14:tracePt t="84064" x="2740025" y="4179888"/>
          <p14:tracePt t="84070" x="2714625" y="4179888"/>
          <p14:tracePt t="84078" x="2701925" y="4192588"/>
          <p14:tracePt t="84086" x="2663825" y="4192588"/>
          <p14:tracePt t="84089" x="2651125" y="4192588"/>
          <p14:tracePt t="84099" x="2627313" y="4192588"/>
          <p14:tracePt t="84105" x="2601913" y="4192588"/>
          <p14:tracePt t="84112" x="2589213" y="4192588"/>
          <p14:tracePt t="84120" x="2563813" y="4192588"/>
          <p14:tracePt t="84127" x="2540000" y="4192588"/>
          <p14:tracePt t="84134" x="2527300" y="4192588"/>
          <p14:tracePt t="84142" x="2514600" y="4192588"/>
          <p14:tracePt t="84149" x="2501900" y="4192588"/>
          <p14:tracePt t="84166" x="2476500" y="4192588"/>
          <p14:tracePt t="84171" x="2463800" y="4192588"/>
          <p14:tracePt t="84179" x="2451100" y="4192588"/>
          <p14:tracePt t="84186" x="2439988" y="4192588"/>
          <p14:tracePt t="84193" x="2427288" y="4205288"/>
          <p14:tracePt t="84201" x="2414588" y="4205288"/>
          <p14:tracePt t="84208" x="2401888" y="4205288"/>
          <p14:tracePt t="84215" x="2389188" y="4205288"/>
          <p14:tracePt t="84222" x="2376488" y="4205288"/>
          <p14:tracePt t="84233" x="2363788" y="4217988"/>
          <p14:tracePt t="84237" x="2338388" y="4217988"/>
          <p14:tracePt t="84254" x="2327275" y="4230688"/>
          <p14:tracePt t="84260" x="2314575" y="4230688"/>
          <p14:tracePt t="84268" x="2301875" y="4230688"/>
          <p14:tracePt t="84286" x="2276475" y="4241800"/>
          <p14:tracePt t="84302" x="2263775" y="4241800"/>
          <p14:tracePt t="84306" x="2251075" y="4254500"/>
          <p14:tracePt t="84312" x="2238375" y="4254500"/>
          <p14:tracePt t="84320" x="2227263" y="4254500"/>
          <p14:tracePt t="84328" x="2227263" y="4267200"/>
          <p14:tracePt t="84335" x="2214563" y="4267200"/>
          <p14:tracePt t="84342" x="2201863" y="4279900"/>
          <p14:tracePt t="84351" x="2189163" y="4279900"/>
          <p14:tracePt t="84363" x="2176463" y="4279900"/>
          <p14:tracePt t="84371" x="2176463" y="4292600"/>
          <p14:tracePt t="84577" x="2189163" y="4305300"/>
          <p14:tracePt t="84629" x="2201863" y="4305300"/>
          <p14:tracePt t="84674" x="2201863" y="4318000"/>
          <p14:tracePt t="84718" x="2201863" y="4330700"/>
          <p14:tracePt t="84754" x="2214563" y="4330700"/>
          <p14:tracePt t="84792" x="2227263" y="4330700"/>
          <p14:tracePt t="84829" x="2238375" y="4330700"/>
          <p14:tracePt t="84872" x="2251075" y="4330700"/>
          <p14:tracePt t="84901" x="2263775" y="4330700"/>
          <p14:tracePt t="84938" x="2276475" y="4330700"/>
          <p14:tracePt t="84968" x="2289175" y="4330700"/>
          <p14:tracePt t="84974" x="2301875" y="4330700"/>
          <p14:tracePt t="84983" x="2314575" y="4330700"/>
          <p14:tracePt t="84997" x="2327275" y="4330700"/>
          <p14:tracePt t="85004" x="2338388" y="4330700"/>
          <p14:tracePt t="85012" x="2351088" y="4330700"/>
          <p14:tracePt t="85019" x="2363788" y="4330700"/>
          <p14:tracePt t="85026" x="2389188" y="4330700"/>
          <p14:tracePt t="85036" x="2401888" y="4330700"/>
          <p14:tracePt t="85042" x="2414588" y="4330700"/>
          <p14:tracePt t="85056" x="2427288" y="4330700"/>
          <p14:tracePt t="85072" x="2451100" y="4330700"/>
          <p14:tracePt t="85086" x="2463800" y="4341813"/>
          <p14:tracePt t="85093" x="2476500" y="4341813"/>
          <p14:tracePt t="85108" x="2489200" y="4341813"/>
          <p14:tracePt t="85123" x="2501900" y="4341813"/>
          <p14:tracePt t="85139" x="2514600" y="4341813"/>
          <p14:tracePt t="85145" x="2527300" y="4341813"/>
          <p14:tracePt t="85153" x="2540000" y="4341813"/>
          <p14:tracePt t="85161" x="2551113" y="4341813"/>
          <p14:tracePt t="85168" x="2563813" y="4341813"/>
          <p14:tracePt t="85184" x="2576513" y="4341813"/>
          <p14:tracePt t="85191" x="2589213" y="4354513"/>
          <p14:tracePt t="85205" x="2614613" y="4354513"/>
          <p14:tracePt t="85220" x="2627313" y="4354513"/>
          <p14:tracePt t="85227" x="2640013" y="4354513"/>
          <p14:tracePt t="85235" x="2651125" y="4354513"/>
          <p14:tracePt t="85251" x="2663825" y="4354513"/>
          <p14:tracePt t="85256" x="2676525" y="4354513"/>
          <p14:tracePt t="85264" x="2689225" y="4354513"/>
          <p14:tracePt t="85279" x="2701925" y="4354513"/>
          <p14:tracePt t="85286" x="2714625" y="4354513"/>
          <p14:tracePt t="85301" x="2727325" y="4367213"/>
          <p14:tracePt t="85318" x="2740025" y="4367213"/>
          <p14:tracePt t="85330" x="2763838" y="4367213"/>
          <p14:tracePt t="85353" x="2776538" y="4367213"/>
          <p14:tracePt t="85367" x="2789238" y="4367213"/>
          <p14:tracePt t="85384" x="2789238" y="4379913"/>
          <p14:tracePt t="85389" x="2801938" y="4379913"/>
          <p14:tracePt t="85411" x="2814638" y="4379913"/>
          <p14:tracePt t="85440" x="2814638" y="4392613"/>
          <p14:tracePt t="85476" x="2827338" y="4392613"/>
          <p14:tracePt t="85566" x="2827338" y="4405313"/>
          <p14:tracePt t="85625" x="2814638" y="4405313"/>
          <p14:tracePt t="85633" x="2801938" y="4405313"/>
          <p14:tracePt t="85639" x="2789238" y="4405313"/>
          <p14:tracePt t="85646" x="2776538" y="4418013"/>
          <p14:tracePt t="85653" x="2763838" y="4418013"/>
          <p14:tracePt t="85660" x="2714625" y="4418013"/>
          <p14:tracePt t="85669" x="2651125" y="4418013"/>
          <p14:tracePt t="85675" x="2614613" y="4418013"/>
          <p14:tracePt t="85685" x="2576513" y="4418013"/>
          <p14:tracePt t="85689" x="2551113" y="4418013"/>
          <p14:tracePt t="85697" x="2514600" y="4418013"/>
          <p14:tracePt t="85704" x="2501900" y="4418013"/>
          <p14:tracePt t="85712" x="2476500" y="4418013"/>
          <p14:tracePt t="85720" x="2463800" y="4405313"/>
          <p14:tracePt t="85727" x="2451100" y="4405313"/>
          <p14:tracePt t="85735" x="2439988" y="4392613"/>
          <p14:tracePt t="85741" x="2439988" y="4379913"/>
          <p14:tracePt t="85756" x="2427288" y="4379913"/>
          <p14:tracePt t="85772" x="2427288" y="4367213"/>
          <p14:tracePt t="85786" x="2414588" y="4341813"/>
          <p14:tracePt t="85794" x="2401888" y="4341813"/>
          <p14:tracePt t="85822" x="2401888" y="4330700"/>
          <p14:tracePt t="85829" x="2401888" y="4318000"/>
          <p14:tracePt t="85845" x="2414588" y="4318000"/>
          <p14:tracePt t="85859" x="2427288" y="4318000"/>
          <p14:tracePt t="85867" x="2439988" y="4318000"/>
          <p14:tracePt t="85873" x="2476500" y="4305300"/>
          <p14:tracePt t="85879" x="2514600" y="4292600"/>
          <p14:tracePt t="85887" x="2563813" y="4292600"/>
          <p14:tracePt t="85894" x="2601913" y="4292600"/>
          <p14:tracePt t="85901" x="2627313" y="4292600"/>
          <p14:tracePt t="85908" x="2663825" y="4279900"/>
          <p14:tracePt t="85915" x="2714625" y="4267200"/>
          <p14:tracePt t="85923" x="2727325" y="4267200"/>
          <p14:tracePt t="85937" x="2752725" y="4267200"/>
          <p14:tracePt t="85959" x="2763838" y="4267200"/>
          <p14:tracePt t="85997" x="2763838" y="4279900"/>
          <p14:tracePt t="86004" x="2752725" y="4279900"/>
          <p14:tracePt t="86019" x="2740025" y="4292600"/>
          <p14:tracePt t="86027" x="2727325" y="4292600"/>
          <p14:tracePt t="86034" x="2727325" y="4305300"/>
          <p14:tracePt t="86051" x="2701925" y="4305300"/>
          <p14:tracePt t="86056" x="2701925" y="4318000"/>
          <p14:tracePt t="86064" x="2689225" y="4318000"/>
          <p14:tracePt t="86071" x="2676525" y="4318000"/>
          <p14:tracePt t="86079" x="2663825" y="4318000"/>
          <p14:tracePt t="86086" x="2640013" y="4330700"/>
          <p14:tracePt t="86092" x="2627313" y="4330700"/>
          <p14:tracePt t="86103" x="2614613" y="4341813"/>
          <p14:tracePt t="86106" x="2601913" y="4341813"/>
          <p14:tracePt t="86120" x="2589213" y="4341813"/>
          <p14:tracePt t="86220" x="2589213" y="4330700"/>
          <p14:tracePt t="86235" x="2601913" y="4330700"/>
          <p14:tracePt t="86243" x="2614613" y="4330700"/>
          <p14:tracePt t="86250" x="2627313" y="4330700"/>
          <p14:tracePt t="86263" x="2640013" y="4330700"/>
          <p14:tracePt t="86271" x="2640013" y="4318000"/>
          <p14:tracePt t="86278" x="2651125" y="4318000"/>
          <p14:tracePt t="86493" x="2676525" y="4318000"/>
          <p14:tracePt t="86509" x="2689225" y="4318000"/>
          <p14:tracePt t="86517" x="2714625" y="4318000"/>
          <p14:tracePt t="86523" x="2727325" y="4318000"/>
          <p14:tracePt t="86531" x="2740025" y="4318000"/>
          <p14:tracePt t="86538" x="2752725" y="4318000"/>
          <p14:tracePt t="86544" x="2763838" y="4318000"/>
          <p14:tracePt t="86580" x="2763838" y="4330700"/>
          <p14:tracePt t="86682" x="2776538" y="4330700"/>
          <p14:tracePt t="86689" x="2789238" y="4330700"/>
          <p14:tracePt t="86697" x="2840038" y="4330700"/>
          <p14:tracePt t="86703" x="2963863" y="4305300"/>
          <p14:tracePt t="86711" x="3040063" y="4292600"/>
          <p14:tracePt t="86719" x="3101975" y="4279900"/>
          <p14:tracePt t="86727" x="3152775" y="4267200"/>
          <p14:tracePt t="86734" x="3176588" y="4254500"/>
          <p14:tracePt t="86742" x="3201988" y="4254500"/>
          <p14:tracePt t="86751" x="3227388" y="4254500"/>
          <p14:tracePt t="86791" x="3227388" y="4267200"/>
          <p14:tracePt t="86805" x="3227388" y="4279900"/>
          <p14:tracePt t="86826" x="3214688" y="4279900"/>
          <p14:tracePt t="86840" x="3214688" y="4292600"/>
          <p14:tracePt t="86876" x="3227388" y="4292600"/>
          <p14:tracePt t="86891" x="3252788" y="4292600"/>
          <p14:tracePt t="86899" x="3289300" y="4292600"/>
          <p14:tracePt t="86906" x="3340100" y="4279900"/>
          <p14:tracePt t="86914" x="3389313" y="4279900"/>
          <p14:tracePt t="86921" x="3440113" y="4279900"/>
          <p14:tracePt t="86927" x="3489325" y="4279900"/>
          <p14:tracePt t="86935" x="3514725" y="4279900"/>
          <p14:tracePt t="86943" x="3552825" y="4279900"/>
          <p14:tracePt t="86951" x="3578225" y="4279900"/>
          <p14:tracePt t="86958" x="3602038" y="4279900"/>
          <p14:tracePt t="86967" x="3614738" y="4279900"/>
          <p14:tracePt t="86972" x="3627438" y="4279900"/>
          <p14:tracePt t="86980" x="3640138" y="4292600"/>
          <p14:tracePt t="86993" x="3640138" y="4305300"/>
          <p14:tracePt t="87007" x="3652838" y="4318000"/>
          <p14:tracePt t="87030" x="3652838" y="4330700"/>
          <p14:tracePt t="87049" x="3652838" y="4341813"/>
          <p14:tracePt t="87109" x="3665538" y="4341813"/>
          <p14:tracePt t="87131" x="3689350" y="4341813"/>
          <p14:tracePt t="87138" x="3727450" y="4341813"/>
          <p14:tracePt t="87145" x="3790950" y="4341813"/>
          <p14:tracePt t="87152" x="3865563" y="4330700"/>
          <p14:tracePt t="87160" x="3902075" y="4330700"/>
          <p14:tracePt t="87168" x="3927475" y="4330700"/>
          <p14:tracePt t="87175" x="3952875" y="4330700"/>
          <p14:tracePt t="87184" x="3965575" y="4330700"/>
          <p14:tracePt t="87190" x="3978275" y="4330700"/>
          <p14:tracePt t="87196" x="3990975" y="4330700"/>
          <p14:tracePt t="87210" x="4002088" y="4330700"/>
          <p14:tracePt t="87239" x="4002088" y="4341813"/>
          <p14:tracePt t="87307" x="4002088" y="4354513"/>
          <p14:tracePt t="87384" x="3990975" y="4354513"/>
          <p14:tracePt t="87400" x="3978275" y="4354513"/>
          <p14:tracePt t="87408" x="3952875" y="4367213"/>
          <p14:tracePt t="87414" x="3914775" y="4379913"/>
          <p14:tracePt t="87422" x="3827463" y="4405313"/>
          <p14:tracePt t="87429" x="3778250" y="4430713"/>
          <p14:tracePt t="87436" x="3714750" y="4430713"/>
          <p14:tracePt t="87443" x="3640138" y="4454525"/>
          <p14:tracePt t="87453" x="3589338" y="4467225"/>
          <p14:tracePt t="87457" x="3502025" y="4492625"/>
          <p14:tracePt t="87468" x="3414713" y="4505325"/>
          <p14:tracePt t="87472" x="3302000" y="4530725"/>
          <p14:tracePt t="87479" x="3201988" y="4554538"/>
          <p14:tracePt t="87486" x="3076575" y="4592638"/>
          <p14:tracePt t="87493" x="2976563" y="4618038"/>
          <p14:tracePt t="87502" x="2876550" y="4630738"/>
          <p14:tracePt t="87509" x="2776538" y="4656138"/>
          <p14:tracePt t="87519" x="2676525" y="4667250"/>
          <p14:tracePt t="87525" x="2601913" y="4692650"/>
          <p14:tracePt t="87531" x="2540000" y="4705350"/>
          <p14:tracePt t="87538" x="2489200" y="4705350"/>
          <p14:tracePt t="87545" x="2451100" y="4705350"/>
          <p14:tracePt t="87552" x="2414588" y="4718050"/>
          <p14:tracePt t="87559" x="2376488" y="4718050"/>
          <p14:tracePt t="87568" x="2351088" y="4730750"/>
          <p14:tracePt t="87573" x="2314575" y="4730750"/>
          <p14:tracePt t="87581" x="2289175" y="4730750"/>
          <p14:tracePt t="87588" x="2251075" y="4730750"/>
          <p14:tracePt t="87595" x="2227263" y="4730750"/>
          <p14:tracePt t="87603" x="2201863" y="4730750"/>
          <p14:tracePt t="87611" x="2189163" y="4743450"/>
          <p14:tracePt t="87618" x="2163763" y="4743450"/>
          <p14:tracePt t="87625" x="2151063" y="4743450"/>
          <p14:tracePt t="87635" x="2138363" y="4743450"/>
          <p14:tracePt t="87640" x="2127250" y="4743450"/>
          <p14:tracePt t="87647" x="2114550" y="4743450"/>
          <p14:tracePt t="87655" x="2089150" y="4743450"/>
          <p14:tracePt t="87662" x="2076450" y="4743450"/>
          <p14:tracePt t="87669" x="2063750" y="4743450"/>
          <p14:tracePt t="87677" x="2051050" y="4743450"/>
          <p14:tracePt t="87685" x="2038350" y="4743450"/>
          <p14:tracePt t="87692" x="2025650" y="4743450"/>
          <p14:tracePt t="87703" x="2014538" y="4743450"/>
          <p14:tracePt t="87706" x="2001838" y="4743450"/>
          <p14:tracePt t="87714" x="1976438" y="4743450"/>
          <p14:tracePt t="87720" x="1963738" y="4743450"/>
          <p14:tracePt t="87728" x="1951038" y="4743450"/>
          <p14:tracePt t="87735" x="1938338" y="4743450"/>
          <p14:tracePt t="87743" x="1914525" y="4743450"/>
          <p14:tracePt t="87752" x="1889125" y="4743450"/>
          <p14:tracePt t="87758" x="1876425" y="4743450"/>
          <p14:tracePt t="87769" x="1851025" y="4743450"/>
          <p14:tracePt t="87772" x="1825625" y="4743450"/>
          <p14:tracePt t="87780" x="1789113" y="4743450"/>
          <p14:tracePt t="87786" x="1763713" y="4743450"/>
          <p14:tracePt t="87794" x="1751013" y="4743450"/>
          <p14:tracePt t="87803" x="1714500" y="4743450"/>
          <p14:tracePt t="87809" x="1689100" y="4743450"/>
          <p14:tracePt t="87819" x="1676400" y="4743450"/>
          <p14:tracePt t="87823" x="1651000" y="4743450"/>
          <p14:tracePt t="87836" x="1638300" y="4743450"/>
          <p14:tracePt t="87839" x="1625600" y="4743450"/>
          <p14:tracePt t="87845" x="1612900" y="4743450"/>
          <p14:tracePt t="87853" x="1601788" y="4743450"/>
          <p14:tracePt t="87860" x="1589088" y="4743450"/>
          <p14:tracePt t="87874" x="1576388" y="4743450"/>
          <p14:tracePt t="87896" x="1563688" y="4743450"/>
          <p14:tracePt t="88022" x="1576388" y="4743450"/>
          <p14:tracePt t="88044" x="1589088" y="4743450"/>
          <p14:tracePt t="88052" x="1601788" y="4743450"/>
          <p14:tracePt t="88059" x="1625600" y="4743450"/>
          <p14:tracePt t="88069" x="1651000" y="4743450"/>
          <p14:tracePt t="88073" x="1689100" y="4743450"/>
          <p14:tracePt t="88085" x="1714500" y="4743450"/>
          <p14:tracePt t="88088" x="1725613" y="4743450"/>
          <p14:tracePt t="88097" x="1738313" y="4743450"/>
          <p14:tracePt t="88105" x="1763713" y="4743450"/>
          <p14:tracePt t="88113" x="1776413" y="4743450"/>
          <p14:tracePt t="88119" x="1789113" y="4743450"/>
          <p14:tracePt t="88137" x="1801813" y="4743450"/>
          <p14:tracePt t="88148" x="1814513" y="4743450"/>
          <p14:tracePt t="88161" x="1825625" y="4743450"/>
          <p14:tracePt t="88170" x="1838325" y="4743450"/>
          <p14:tracePt t="88191" x="1851025" y="4743450"/>
          <p14:tracePt t="88203" x="1851025" y="4730750"/>
          <p14:tracePt t="88206" x="1863725" y="4730750"/>
          <p14:tracePt t="88251" x="1876425" y="4730750"/>
          <p14:tracePt t="88260" x="1889125" y="4730750"/>
          <p14:tracePt t="88273" x="1901825" y="4730750"/>
          <p14:tracePt t="88287" x="1914525" y="4730750"/>
          <p14:tracePt t="88303" x="1925638" y="4730750"/>
          <p14:tracePt t="88311" x="1938338" y="4730750"/>
          <p14:tracePt t="88318" x="1951038" y="4730750"/>
          <p14:tracePt t="88333" x="1976438" y="4730750"/>
          <p14:tracePt t="88339" x="2001838" y="4718050"/>
          <p14:tracePt t="88346" x="2014538" y="4718050"/>
          <p14:tracePt t="88353" x="2025650" y="4705350"/>
          <p14:tracePt t="88360" x="2063750" y="4705350"/>
          <p14:tracePt t="88368" x="2076450" y="4705350"/>
          <p14:tracePt t="88376" x="2101850" y="4705350"/>
          <p14:tracePt t="88383" x="2127250" y="4705350"/>
          <p14:tracePt t="88390" x="2151063" y="4705350"/>
          <p14:tracePt t="88400" x="2176463" y="4705350"/>
          <p14:tracePt t="88406" x="2214563" y="4705350"/>
          <p14:tracePt t="88413" x="2251075" y="4705350"/>
          <p14:tracePt t="88420" x="2289175" y="4705350"/>
          <p14:tracePt t="88428" x="2314575" y="4692650"/>
          <p14:tracePt t="88434" x="2351088" y="4692650"/>
          <p14:tracePt t="88442" x="2363788" y="4679950"/>
          <p14:tracePt t="88450" x="2389188" y="4679950"/>
          <p14:tracePt t="88457" x="2414588" y="4679950"/>
          <p14:tracePt t="88464" x="2439988" y="4679950"/>
          <p14:tracePt t="88471" x="2463800" y="4679950"/>
          <p14:tracePt t="88479" x="2476500" y="4667250"/>
          <p14:tracePt t="88485" x="2501900" y="4656138"/>
          <p14:tracePt t="88493" x="2527300" y="4656138"/>
          <p14:tracePt t="88501" x="2551113" y="4643438"/>
          <p14:tracePt t="88508" x="2576513" y="4643438"/>
          <p14:tracePt t="88517" x="2614613" y="4630738"/>
          <p14:tracePt t="88522" x="2651125" y="4605338"/>
          <p14:tracePt t="88529" x="2689225" y="4605338"/>
          <p14:tracePt t="88536" x="2740025" y="4592638"/>
          <p14:tracePt t="88544" x="2776538" y="4579938"/>
          <p14:tracePt t="88551" x="2814638" y="4567238"/>
          <p14:tracePt t="88558" x="2852738" y="4554538"/>
          <p14:tracePt t="88567" x="2889250" y="4543425"/>
          <p14:tracePt t="88573" x="2940050" y="4518025"/>
          <p14:tracePt t="88581" x="2963863" y="4518025"/>
          <p14:tracePt t="88588" x="3001963" y="4505325"/>
          <p14:tracePt t="88595" x="3040063" y="4505325"/>
          <p14:tracePt t="88601" x="3065463" y="4492625"/>
          <p14:tracePt t="88609" x="3101975" y="4467225"/>
          <p14:tracePt t="88617" x="3127375" y="4467225"/>
          <p14:tracePt t="88624" x="3165475" y="4443413"/>
          <p14:tracePt t="88633" x="3189288" y="4430713"/>
          <p14:tracePt t="88639" x="3227388" y="4405313"/>
          <p14:tracePt t="88647" x="3252788" y="4392613"/>
          <p14:tracePt t="88653" x="3289300" y="4379913"/>
          <p14:tracePt t="88660" x="3327400" y="4367213"/>
          <p14:tracePt t="88668" x="3352800" y="4354513"/>
          <p14:tracePt t="88675" x="3376613" y="4354513"/>
          <p14:tracePt t="88684" x="3414713" y="4341813"/>
          <p14:tracePt t="88690" x="3452813" y="4318000"/>
          <p14:tracePt t="88700" x="3489325" y="4305300"/>
          <p14:tracePt t="88704" x="3527425" y="4292600"/>
          <p14:tracePt t="88712" x="3552825" y="4279900"/>
          <p14:tracePt t="88720" x="3565525" y="4267200"/>
          <p14:tracePt t="88727" x="3602038" y="4267200"/>
          <p14:tracePt t="88734" x="3602038" y="4254500"/>
          <p14:tracePt t="88742" x="3614738" y="4254500"/>
          <p14:tracePt t="88750" x="3627438" y="4254500"/>
          <p14:tracePt t="88756" x="3640138" y="4254500"/>
          <p14:tracePt t="88764" x="3640138" y="4241800"/>
          <p14:tracePt t="88815" x="3627438" y="4241800"/>
          <p14:tracePt t="88822" x="3614738" y="4241800"/>
          <p14:tracePt t="88873" x="3614738" y="4254500"/>
          <p14:tracePt t="88903" x="3627438" y="4254500"/>
          <p14:tracePt t="88911" x="3640138" y="4254500"/>
          <p14:tracePt t="88918" x="3678238" y="4254500"/>
          <p14:tracePt t="88925" x="3778250" y="4241800"/>
          <p14:tracePt t="88935" x="3865563" y="4241800"/>
          <p14:tracePt t="88940" x="3927475" y="4241800"/>
          <p14:tracePt t="88947" x="3965575" y="4241800"/>
          <p14:tracePt t="88954" x="4014788" y="4241800"/>
          <p14:tracePt t="88961" x="4040188" y="4230688"/>
          <p14:tracePt t="88969" x="4052888" y="4230688"/>
          <p14:tracePt t="88975" x="4065588" y="4230688"/>
          <p14:tracePt t="88985" x="4090988" y="4230688"/>
          <p14:tracePt t="89014" x="4090988" y="4217988"/>
          <p14:tracePt t="89145" x="4078288" y="4217988"/>
          <p14:tracePt t="89182" x="4065588" y="4217988"/>
          <p14:tracePt t="89189" x="4040188" y="4241800"/>
          <p14:tracePt t="89196" x="4014788" y="4241800"/>
          <p14:tracePt t="89203" x="3978275" y="4254500"/>
          <p14:tracePt t="89211" x="3914775" y="4279900"/>
          <p14:tracePt t="89218" x="3852863" y="4292600"/>
          <p14:tracePt t="89226" x="3765550" y="4318000"/>
          <p14:tracePt t="89235" x="3689350" y="4341813"/>
          <p14:tracePt t="89241" x="3589338" y="4379913"/>
          <p14:tracePt t="89248" x="3502025" y="4405313"/>
          <p14:tracePt t="89255" x="3402013" y="4443413"/>
          <p14:tracePt t="89262" x="3314700" y="4479925"/>
          <p14:tracePt t="89269" x="3176588" y="4530725"/>
          <p14:tracePt t="89277" x="3027363" y="4567238"/>
          <p14:tracePt t="89285" x="2914650" y="4592638"/>
          <p14:tracePt t="89292" x="2752725" y="4630738"/>
          <p14:tracePt t="89302" x="2614613" y="4679950"/>
          <p14:tracePt t="89306" x="2514600" y="4705350"/>
          <p14:tracePt t="89313" x="2427288" y="4730750"/>
          <p14:tracePt t="89320" x="2338388" y="4756150"/>
          <p14:tracePt t="89328" x="2289175" y="4756150"/>
          <p14:tracePt t="89335" x="2263775" y="4768850"/>
          <p14:tracePt t="89343" x="2227263" y="4768850"/>
          <p14:tracePt t="89352" x="2189163" y="4768850"/>
          <p14:tracePt t="89357" x="2163763" y="4768850"/>
          <p14:tracePt t="89364" x="2127250" y="4779963"/>
          <p14:tracePt t="89372" x="2089150" y="4779963"/>
          <p14:tracePt t="89379" x="2051050" y="4779963"/>
          <p14:tracePt t="89386" x="2014538" y="4792663"/>
          <p14:tracePt t="89394" x="1976438" y="4792663"/>
          <p14:tracePt t="89402" x="1938338" y="4792663"/>
          <p14:tracePt t="89408" x="1889125" y="4792663"/>
          <p14:tracePt t="89419" x="1851025" y="4805363"/>
          <p14:tracePt t="89423" x="1814513" y="4805363"/>
          <p14:tracePt t="89435" x="1776413" y="4805363"/>
          <p14:tracePt t="89438" x="1738313" y="4805363"/>
          <p14:tracePt t="89445" x="1725613" y="4805363"/>
          <p14:tracePt t="89452" x="1689100" y="4805363"/>
          <p14:tracePt t="89460" x="1663700" y="4805363"/>
          <p14:tracePt t="89469" x="1638300" y="4805363"/>
          <p14:tracePt t="89475" x="1601788" y="4805363"/>
          <p14:tracePt t="89485" x="1576388" y="4805363"/>
          <p14:tracePt t="89489" x="1512888" y="4818063"/>
          <p14:tracePt t="89498" x="1476375" y="4818063"/>
          <p14:tracePt t="89505" x="1450975" y="4818063"/>
          <p14:tracePt t="89511" x="1389063" y="4818063"/>
          <p14:tracePt t="89518" x="1338263" y="4830763"/>
          <p14:tracePt t="89527" x="1289050" y="4830763"/>
          <p14:tracePt t="89535" x="1250950" y="4830763"/>
          <p14:tracePt t="89540" x="1212850" y="4830763"/>
          <p14:tracePt t="89552" x="1189038" y="4830763"/>
          <p14:tracePt t="89556" x="1150938" y="4830763"/>
          <p14:tracePt t="89562" x="1125538" y="4830763"/>
          <p14:tracePt t="89569" x="1112838" y="4830763"/>
          <p14:tracePt t="89578" x="1112838" y="4843463"/>
          <p14:tracePt t="89586" x="1089025" y="4843463"/>
          <p14:tracePt t="89621" x="1076325" y="4843463"/>
          <p14:tracePt t="89672" x="1089025" y="4830763"/>
          <p14:tracePt t="89694" x="1100138" y="4830763"/>
          <p14:tracePt t="89700" x="1112838" y="4830763"/>
          <p14:tracePt t="89709" x="1138238" y="4830763"/>
          <p14:tracePt t="89719" x="1176338" y="4830763"/>
          <p14:tracePt t="89723" x="1225550" y="4830763"/>
          <p14:tracePt t="89731" x="1276350" y="4818063"/>
          <p14:tracePt t="89738" x="1312863" y="4818063"/>
          <p14:tracePt t="89746" x="1338263" y="4818063"/>
          <p14:tracePt t="89752" x="1363663" y="4818063"/>
          <p14:tracePt t="89760" x="1376363" y="4818063"/>
          <p14:tracePt t="89768" x="1401763" y="4818063"/>
          <p14:tracePt t="89785" x="1412875" y="4818063"/>
          <p14:tracePt t="89789" x="1425575" y="4818063"/>
          <p14:tracePt t="89797" x="1438275" y="4818063"/>
          <p14:tracePt t="89912" x="1425575" y="4818063"/>
          <p14:tracePt t="89927" x="1412875" y="4818063"/>
          <p14:tracePt t="89934" x="1389063" y="4818063"/>
          <p14:tracePt t="89941" x="1376363" y="4818063"/>
          <p14:tracePt t="89952" x="1338263" y="4818063"/>
          <p14:tracePt t="89956" x="1325563" y="4818063"/>
          <p14:tracePt t="89967" x="1300163" y="4818063"/>
          <p14:tracePt t="89971" x="1276350" y="4818063"/>
          <p14:tracePt t="89986" x="1263650" y="4818063"/>
          <p14:tracePt t="90001" x="1238250" y="4818063"/>
          <p14:tracePt t="90023" x="1225550" y="4818063"/>
          <p14:tracePt t="90037" x="1212850" y="4818063"/>
          <p14:tracePt t="90139" x="1225550" y="4818063"/>
          <p14:tracePt t="90161" x="1225550" y="4805363"/>
          <p14:tracePt t="90168" x="1238250" y="4805363"/>
          <p14:tracePt t="90176" x="1250950" y="4805363"/>
          <p14:tracePt t="90185" x="1263650" y="4805363"/>
          <p14:tracePt t="90191" x="1276350" y="4805363"/>
          <p14:tracePt t="90205" x="1300163" y="4805363"/>
          <p14:tracePt t="90212" x="1312863" y="4805363"/>
          <p14:tracePt t="90219" x="1325563" y="4805363"/>
          <p14:tracePt t="90234" x="1338263" y="4805363"/>
          <p14:tracePt t="90251" x="1350963" y="4805363"/>
          <p14:tracePt t="90338" x="1363663" y="4805363"/>
          <p14:tracePt t="90360" x="1376363" y="4805363"/>
          <p14:tracePt t="90374" x="1389063" y="4805363"/>
          <p14:tracePt t="90383" x="1412875" y="4805363"/>
          <p14:tracePt t="90389" x="1425575" y="4805363"/>
          <p14:tracePt t="90397" x="1476375" y="4818063"/>
          <p14:tracePt t="90404" x="1512888" y="4818063"/>
          <p14:tracePt t="90411" x="1550988" y="4818063"/>
          <p14:tracePt t="90419" x="1576388" y="4818063"/>
          <p14:tracePt t="90427" x="1612900" y="4830763"/>
          <p14:tracePt t="90436" x="1651000" y="4830763"/>
          <p14:tracePt t="90441" x="1689100" y="4843463"/>
          <p14:tracePt t="90453" x="1714500" y="4843463"/>
          <p14:tracePt t="90457" x="1751013" y="4843463"/>
          <p14:tracePt t="90464" x="1789113" y="4843463"/>
          <p14:tracePt t="90471" x="1814513" y="4843463"/>
          <p14:tracePt t="90478" x="1838325" y="4843463"/>
          <p14:tracePt t="90485" x="1876425" y="4843463"/>
          <p14:tracePt t="90493" x="1901825" y="4843463"/>
          <p14:tracePt t="90501" x="1914525" y="4843463"/>
          <p14:tracePt t="90507" x="1938338" y="4843463"/>
          <p14:tracePt t="90517" x="1976438" y="4843463"/>
          <p14:tracePt t="90524" x="1989138" y="4843463"/>
          <p14:tracePt t="90530" x="2001838" y="4843463"/>
          <p14:tracePt t="90537" x="2025650" y="4843463"/>
          <p14:tracePt t="90544" x="2051050" y="4843463"/>
          <p14:tracePt t="90551" x="2076450" y="4843463"/>
          <p14:tracePt t="90559" x="2089150" y="4843463"/>
          <p14:tracePt t="90568" x="2101850" y="4843463"/>
          <p14:tracePt t="90574" x="2114550" y="4843463"/>
          <p14:tracePt t="90580" x="2138363" y="4843463"/>
          <p14:tracePt t="90588" x="2151063" y="4843463"/>
          <p14:tracePt t="90596" x="2163763" y="4856163"/>
          <p14:tracePt t="90604" x="2176463" y="4856163"/>
          <p14:tracePt t="90610" x="2189163" y="4856163"/>
          <p14:tracePt t="90618" x="2201863" y="4856163"/>
          <p14:tracePt t="90634" x="2214563" y="4856163"/>
          <p14:tracePt t="90641" x="2238375" y="4856163"/>
          <p14:tracePt t="90651" x="2251075" y="4856163"/>
          <p14:tracePt t="90655" x="2276475" y="4856163"/>
          <p14:tracePt t="90663" x="2301875" y="4856163"/>
          <p14:tracePt t="90670" x="2338388" y="4856163"/>
          <p14:tracePt t="90677" x="2376488" y="4856163"/>
          <p14:tracePt t="90684" x="2401888" y="4856163"/>
          <p14:tracePt t="90692" x="2439988" y="4856163"/>
          <p14:tracePt t="90701" x="2463800" y="4856163"/>
          <p14:tracePt t="90707" x="2476500" y="4856163"/>
          <p14:tracePt t="90717" x="2501900" y="4856163"/>
          <p14:tracePt t="90722" x="2527300" y="4843463"/>
          <p14:tracePt t="90729" x="2551113" y="4843463"/>
          <p14:tracePt t="90744" x="2576513" y="4843463"/>
          <p14:tracePt t="90752" x="2589213" y="4843463"/>
          <p14:tracePt t="90759" x="2589213" y="4830763"/>
          <p14:tracePt t="90768" x="2614613" y="4830763"/>
          <p14:tracePt t="90774" x="2627313" y="4830763"/>
          <p14:tracePt t="90781" x="2640013" y="4818063"/>
          <p14:tracePt t="90789" x="2676525" y="4818063"/>
          <p14:tracePt t="90796" x="2689225" y="4805363"/>
          <p14:tracePt t="90803" x="2714625" y="4792663"/>
          <p14:tracePt t="90810" x="2740025" y="4792663"/>
          <p14:tracePt t="90818" x="2763838" y="4779963"/>
          <p14:tracePt t="90825" x="2789238" y="4768850"/>
          <p14:tracePt t="90835" x="2801938" y="4768850"/>
          <p14:tracePt t="90841" x="2814638" y="4768850"/>
          <p14:tracePt t="90847" x="2840038" y="4756150"/>
          <p14:tracePt t="90854" x="2840038" y="4743450"/>
          <p14:tracePt t="90860" x="2863850" y="4743450"/>
          <p14:tracePt t="90869" x="2876550" y="4743450"/>
          <p14:tracePt t="90875" x="2889250" y="4730750"/>
          <p14:tracePt t="90891" x="2901950" y="4730750"/>
          <p14:tracePt t="90905" x="2914650" y="4730750"/>
          <p14:tracePt t="90913" x="2927350" y="4718050"/>
          <p14:tracePt t="90920" x="2940050" y="4718050"/>
          <p14:tracePt t="90927" x="2940050" y="4705350"/>
          <p14:tracePt t="90935" x="2952750" y="4705350"/>
          <p14:tracePt t="90951" x="2963863" y="4692650"/>
          <p14:tracePt t="90971" x="2976563" y="4679950"/>
          <p14:tracePt t="91000" x="2989263" y="4679950"/>
          <p14:tracePt t="91016" x="2989263" y="4667250"/>
          <p14:tracePt t="91047" x="2989263" y="4656138"/>
          <p14:tracePt t="91053" x="2976563" y="4656138"/>
          <p14:tracePt t="91075" x="2963863" y="4643438"/>
          <p14:tracePt t="91083" x="2952750" y="4630738"/>
          <p14:tracePt t="91092" x="2927350" y="4618038"/>
          <p14:tracePt t="91101" x="2901950" y="4592638"/>
          <p14:tracePt t="91105" x="2863850" y="4567238"/>
          <p14:tracePt t="91113" x="2840038" y="4554538"/>
          <p14:tracePt t="91120" x="2801938" y="4543425"/>
          <p14:tracePt t="91129" x="2763838" y="4518025"/>
          <p14:tracePt t="91135" x="2727325" y="4518025"/>
          <p14:tracePt t="91144" x="2689225" y="4505325"/>
          <p14:tracePt t="91152" x="2651125" y="4492625"/>
          <p14:tracePt t="91157" x="2614613" y="4492625"/>
          <p14:tracePt t="91165" x="2589213" y="4479925"/>
          <p14:tracePt t="91170" x="2563813" y="4479925"/>
          <p14:tracePt t="91177" x="2540000" y="4479925"/>
          <p14:tracePt t="91185" x="2527300" y="4479925"/>
          <p14:tracePt t="91200" x="2501900" y="4479925"/>
          <p14:tracePt t="91252" x="2514600" y="4479925"/>
          <p14:tracePt t="91267" x="2527300" y="4479925"/>
          <p14:tracePt t="91273" x="2540000" y="4479925"/>
          <p14:tracePt t="91281" x="2563813" y="4479925"/>
          <p14:tracePt t="91289" x="2576513" y="4479925"/>
          <p14:tracePt t="91296" x="2614613" y="4479925"/>
          <p14:tracePt t="91303" x="2651125" y="4479925"/>
          <p14:tracePt t="91310" x="2676525" y="4479925"/>
          <p14:tracePt t="91318" x="2714625" y="4479925"/>
          <p14:tracePt t="91325" x="2752725" y="4479925"/>
          <p14:tracePt t="91335" x="2789238" y="4479925"/>
          <p14:tracePt t="91340" x="2827338" y="4479925"/>
          <p14:tracePt t="91348" x="2852738" y="4479925"/>
          <p14:tracePt t="91354" x="2863850" y="4479925"/>
          <p14:tracePt t="91363" x="2876550" y="4479925"/>
          <p14:tracePt t="91370" x="2901950" y="4479925"/>
          <p14:tracePt t="91385" x="2914650" y="4492625"/>
          <p14:tracePt t="91415" x="2914650" y="4505325"/>
          <p14:tracePt t="91421" x="2901950" y="4518025"/>
          <p14:tracePt t="91428" x="2889250" y="4518025"/>
          <p14:tracePt t="91442" x="2863850" y="4530725"/>
          <p14:tracePt t="91452" x="2852738" y="4530725"/>
          <p14:tracePt t="91457" x="2840038" y="4530725"/>
          <p14:tracePt t="91463" x="2827338" y="4543425"/>
          <p14:tracePt t="91469" x="2827338" y="4554538"/>
          <p14:tracePt t="91477" x="2814638" y="4554538"/>
          <p14:tracePt t="91491" x="2814638" y="4567238"/>
          <p14:tracePt t="91502" x="2801938" y="4567238"/>
          <p14:tracePt t="91579" x="2814638" y="4567238"/>
          <p14:tracePt t="91606" x="2814638" y="4554538"/>
          <p14:tracePt t="91621" x="2827338" y="4554538"/>
          <p14:tracePt t="91775" x="2814638" y="4554538"/>
          <p14:tracePt t="91799" x="2814638" y="4567238"/>
          <p14:tracePt t="91806" x="2801938" y="4567238"/>
          <p14:tracePt t="91820" x="2789238" y="4567238"/>
          <p14:tracePt t="91841" x="2776538" y="4567238"/>
          <p14:tracePt t="91849" x="2740025" y="4579938"/>
          <p14:tracePt t="91855" x="2663825" y="4579938"/>
          <p14:tracePt t="91863" x="2601913" y="4592638"/>
          <p14:tracePt t="91871" x="2527300" y="4605338"/>
          <p14:tracePt t="91877" x="2476500" y="4605338"/>
          <p14:tracePt t="91885" x="2427288" y="4618038"/>
          <p14:tracePt t="91893" x="2363788" y="4618038"/>
          <p14:tracePt t="91902" x="2314575" y="4630738"/>
          <p14:tracePt t="91907" x="2263775" y="4630738"/>
          <p14:tracePt t="91918" x="2201863" y="4643438"/>
          <p14:tracePt t="91923" x="2163763" y="4643438"/>
          <p14:tracePt t="91930" x="2114550" y="4656138"/>
          <p14:tracePt t="91937" x="2076450" y="4667250"/>
          <p14:tracePt t="91945" x="2038350" y="4667250"/>
          <p14:tracePt t="91952" x="2001838" y="4679950"/>
          <p14:tracePt t="91959" x="1976438" y="4679950"/>
          <p14:tracePt t="91969" x="1938338" y="4679950"/>
          <p14:tracePt t="91974" x="1914525" y="4692650"/>
          <p14:tracePt t="91981" x="1889125" y="4692650"/>
          <p14:tracePt t="91986" x="1851025" y="4692650"/>
          <p14:tracePt t="91994" x="1825625" y="4692650"/>
          <p14:tracePt t="92002" x="1789113" y="4705350"/>
          <p14:tracePt t="92009" x="1751013" y="4705350"/>
          <p14:tracePt t="92019" x="1714500" y="4705350"/>
          <p14:tracePt t="92023" x="1676400" y="4718050"/>
          <p14:tracePt t="92038" x="1612900" y="4718050"/>
          <p14:tracePt t="92045" x="1576388" y="4718050"/>
          <p14:tracePt t="92053" x="1538288" y="4718050"/>
          <p14:tracePt t="92061" x="1512888" y="4718050"/>
          <p14:tracePt t="92069" x="1489075" y="4718050"/>
          <p14:tracePt t="92075" x="1463675" y="4730750"/>
          <p14:tracePt t="92086" x="1438275" y="4730750"/>
          <p14:tracePt t="92090" x="1412875" y="4730750"/>
          <p14:tracePt t="92097" x="1401763" y="4743450"/>
          <p14:tracePt t="92104" x="1389063" y="4743450"/>
          <p14:tracePt t="92111" x="1376363" y="4743450"/>
          <p14:tracePt t="92119" x="1363663" y="4743450"/>
          <p14:tracePt t="92135" x="1350963" y="4743450"/>
          <p14:tracePt t="92237" x="1363663" y="4743450"/>
          <p14:tracePt t="92244" x="1389063" y="4730750"/>
          <p14:tracePt t="92251" x="1425575" y="4718050"/>
          <p14:tracePt t="92259" x="1450975" y="4718050"/>
          <p14:tracePt t="92268" x="1489075" y="4705350"/>
          <p14:tracePt t="92273" x="1525588" y="4692650"/>
          <p14:tracePt t="92280" x="1550988" y="4679950"/>
          <p14:tracePt t="92288" x="1576388" y="4679950"/>
          <p14:tracePt t="92295" x="1589088" y="4679950"/>
          <p14:tracePt t="92302" x="1601788" y="4679950"/>
          <p14:tracePt t="92313" x="1612900" y="4679950"/>
          <p14:tracePt t="92320" x="1625600" y="4667250"/>
          <p14:tracePt t="92360" x="1612900" y="4667250"/>
          <p14:tracePt t="92367" x="1589088" y="4679950"/>
          <p14:tracePt t="92375" x="1576388" y="4692650"/>
          <p14:tracePt t="92385" x="1550988" y="4692650"/>
          <p14:tracePt t="92388" x="1525588" y="4705350"/>
          <p14:tracePt t="92396" x="1489075" y="4718050"/>
          <p14:tracePt t="92403" x="1450975" y="4730750"/>
          <p14:tracePt t="92411" x="1425575" y="4743450"/>
          <p14:tracePt t="92419" x="1401763" y="4756150"/>
          <p14:tracePt t="92426" x="1389063" y="4768850"/>
          <p14:tracePt t="92436" x="1363663" y="4768850"/>
          <p14:tracePt t="92442" x="1350963" y="4768850"/>
          <p14:tracePt t="92452" x="1338263" y="4779963"/>
          <p14:tracePt t="92470" x="1325563" y="4779963"/>
          <p14:tracePt t="92507" x="1325563" y="4768850"/>
          <p14:tracePt t="92514" x="1350963" y="4768850"/>
          <p14:tracePt t="92529" x="1363663" y="4756150"/>
          <p14:tracePt t="92536" x="1389063" y="4743450"/>
          <p14:tracePt t="92543" x="1412875" y="4730750"/>
          <p14:tracePt t="92552" x="1425575" y="4730750"/>
          <p14:tracePt t="92559" x="1450975" y="4730750"/>
          <p14:tracePt t="92568" x="1463675" y="4718050"/>
          <p14:tracePt t="92574" x="1476375" y="4718050"/>
          <p14:tracePt t="92603" x="1489075" y="4718050"/>
          <p14:tracePt t="92677" x="1476375" y="4730750"/>
          <p14:tracePt t="92700" x="1463675" y="4730750"/>
          <p14:tracePt t="92773" x="1476375" y="4730750"/>
          <p14:tracePt t="92780" x="1489075" y="4730750"/>
          <p14:tracePt t="92795" x="1512888" y="4730750"/>
          <p14:tracePt t="92803" x="1538288" y="4730750"/>
          <p14:tracePt t="92810" x="1576388" y="4730750"/>
          <p14:tracePt t="92818" x="1601788" y="4730750"/>
          <p14:tracePt t="92826" x="1625600" y="4730750"/>
          <p14:tracePt t="92835" x="1638300" y="4730750"/>
          <p14:tracePt t="92839" x="1651000" y="4730750"/>
          <p14:tracePt t="92847" x="1651000" y="4743450"/>
          <p14:tracePt t="92853" x="1663700" y="4743450"/>
          <p14:tracePt t="92869" x="1663700" y="4756150"/>
          <p14:tracePt t="92897" x="1663700" y="4768850"/>
          <p14:tracePt t="93008" x="1651000" y="4768850"/>
          <p14:tracePt t="93141" x="1638300" y="4768850"/>
          <p14:tracePt t="93370" x="1625600" y="4768850"/>
          <p14:tracePt t="93590" x="1612900" y="4768850"/>
          <p14:tracePt t="93613" x="1589088" y="4768850"/>
          <p14:tracePt t="93620" x="1563688" y="4768850"/>
          <p14:tracePt t="93627" x="1538288" y="4768850"/>
          <p14:tracePt t="93635" x="1489075" y="4779963"/>
          <p14:tracePt t="93642" x="1450975" y="4779963"/>
          <p14:tracePt t="93652" x="1412875" y="4779963"/>
          <p14:tracePt t="93658" x="1376363" y="4779963"/>
          <p14:tracePt t="93668" x="1350963" y="4779963"/>
          <p14:tracePt t="93672" x="1312863" y="4779963"/>
          <p14:tracePt t="93680" x="1276350" y="4779963"/>
          <p14:tracePt t="93687" x="1250950" y="4779963"/>
          <p14:tracePt t="93695" x="1212850" y="4779963"/>
          <p14:tracePt t="93702" x="1189038" y="4779963"/>
          <p14:tracePt t="93710" x="1176338" y="4779963"/>
          <p14:tracePt t="93718" x="1163638" y="4779963"/>
          <p14:tracePt t="93724" x="1138238" y="4779963"/>
          <p14:tracePt t="93730" x="1125538" y="4779963"/>
          <p14:tracePt t="93737" x="1112838" y="4779963"/>
          <p14:tracePt t="93744" x="1100138" y="4779963"/>
          <p14:tracePt t="93751" x="1089025" y="4768850"/>
          <p14:tracePt t="93768" x="1076325" y="4768850"/>
          <p14:tracePt t="93780" x="1063625" y="4768850"/>
          <p14:tracePt t="93787" x="1063625" y="4756150"/>
          <p14:tracePt t="93801" x="1050925" y="4756150"/>
          <p14:tracePt t="93926" x="1063625" y="4756150"/>
          <p14:tracePt t="93949" x="1076325" y="4756150"/>
          <p14:tracePt t="93956" x="1100138" y="4756150"/>
          <p14:tracePt t="93970" x="1125538" y="4756150"/>
          <p14:tracePt t="93978" x="1125538" y="4743450"/>
          <p14:tracePt t="93985" x="1138238" y="4743450"/>
          <p14:tracePt t="94002" x="1150938" y="4743450"/>
          <p14:tracePt t="94096" x="1138238" y="4743450"/>
          <p14:tracePt t="94131" x="1125538" y="4743450"/>
          <p14:tracePt t="94147" x="1112838" y="4756150"/>
          <p14:tracePt t="94188" x="1100138" y="4756150"/>
          <p14:tracePt t="94224" x="1089025" y="4756150"/>
          <p14:tracePt t="94313" x="1100138" y="4756150"/>
          <p14:tracePt t="94349" x="1112838" y="4756150"/>
          <p14:tracePt t="94371" x="1125538" y="4756150"/>
          <p14:tracePt t="94422" x="1138238" y="4756150"/>
          <p14:tracePt t="94467" x="1150938" y="4756150"/>
          <p14:tracePt t="94519" x="1163638" y="4756150"/>
          <p14:tracePt t="94585" x="1163638" y="4768850"/>
          <p14:tracePt t="94681" x="1176338" y="4768850"/>
          <p14:tracePt t="94687" x="1212850" y="4768850"/>
          <p14:tracePt t="94695" x="1312863" y="4756150"/>
          <p14:tracePt t="94703" x="1450975" y="4730750"/>
          <p14:tracePt t="94710" x="1550988" y="4718050"/>
          <p14:tracePt t="94718" x="1651000" y="4718050"/>
          <p14:tracePt t="94726" x="1738313" y="4705350"/>
          <p14:tracePt t="94734" x="1825625" y="4692650"/>
          <p14:tracePt t="94740" x="1914525" y="4679950"/>
          <p14:tracePt t="94747" x="1963738" y="4667250"/>
          <p14:tracePt t="94755" x="2014538" y="4667250"/>
          <p14:tracePt t="94761" x="2051050" y="4656138"/>
          <p14:tracePt t="94768" x="2076450" y="4656138"/>
          <p14:tracePt t="94776" x="2089150" y="4643438"/>
          <p14:tracePt t="94784" x="2114550" y="4643438"/>
          <p14:tracePt t="94791" x="2138363" y="4643438"/>
          <p14:tracePt t="94801" x="2151063" y="4643438"/>
          <p14:tracePt t="94805" x="2163763" y="4643438"/>
          <p14:tracePt t="94812" x="2176463" y="4643438"/>
          <p14:tracePt t="94820" x="2214563" y="4643438"/>
          <p14:tracePt t="94828" x="2238375" y="4630738"/>
          <p14:tracePt t="94834" x="2251075" y="4630738"/>
          <p14:tracePt t="94842" x="2276475" y="4630738"/>
          <p14:tracePt t="94852" x="2289175" y="4630738"/>
          <p14:tracePt t="94857" x="2327275" y="4630738"/>
          <p14:tracePt t="94864" x="2351088" y="4630738"/>
          <p14:tracePt t="94871" x="2389188" y="4630738"/>
          <p14:tracePt t="94879" x="2414588" y="4630738"/>
          <p14:tracePt t="94886" x="2439988" y="4630738"/>
          <p14:tracePt t="94894" x="2476500" y="4630738"/>
          <p14:tracePt t="94901" x="2501900" y="4618038"/>
          <p14:tracePt t="94909" x="2527300" y="4618038"/>
          <p14:tracePt t="94918" x="2563813" y="4618038"/>
          <p14:tracePt t="94923" x="2589213" y="4618038"/>
          <p14:tracePt t="94931" x="2627313" y="4618038"/>
          <p14:tracePt t="94937" x="2651125" y="4618038"/>
          <p14:tracePt t="94945" x="2663825" y="4618038"/>
          <p14:tracePt t="94953" x="2676525" y="4618038"/>
          <p14:tracePt t="94960" x="2701925" y="4618038"/>
          <p14:tracePt t="94975" x="2714625" y="4618038"/>
          <p14:tracePt t="94985" x="2740025" y="4618038"/>
          <p14:tracePt t="94997" x="2763838" y="4618038"/>
          <p14:tracePt t="95004" x="2789238" y="4630738"/>
          <p14:tracePt t="95012" x="2801938" y="4630738"/>
          <p14:tracePt t="95019" x="2827338" y="4643438"/>
          <p14:tracePt t="95036" x="2876550" y="4656138"/>
          <p14:tracePt t="95042" x="2901950" y="4656138"/>
          <p14:tracePt t="95051" x="2940050" y="4667250"/>
          <p14:tracePt t="95055" x="2976563" y="4679950"/>
          <p14:tracePt t="95064" x="3014663" y="4692650"/>
          <p14:tracePt t="95071" x="3052763" y="4705350"/>
          <p14:tracePt t="95079" x="3101975" y="4730750"/>
          <p14:tracePt t="95086" x="3152775" y="4743450"/>
          <p14:tracePt t="95093" x="3176588" y="4743450"/>
          <p14:tracePt t="95102" x="3227388" y="4768850"/>
          <p14:tracePt t="95108" x="3265488" y="4779963"/>
          <p14:tracePt t="95117" x="3302000" y="4792663"/>
          <p14:tracePt t="95124" x="3327400" y="4805363"/>
          <p14:tracePt t="95130" x="3352800" y="4830763"/>
          <p14:tracePt t="95138" x="3376613" y="4830763"/>
          <p14:tracePt t="95146" x="3389313" y="4843463"/>
          <p14:tracePt t="95153" x="3414713" y="4856163"/>
          <p14:tracePt t="95160" x="3427413" y="4856163"/>
          <p14:tracePt t="95169" x="3427413" y="4868863"/>
          <p14:tracePt t="95176" x="3440113" y="4879975"/>
          <p14:tracePt t="95185" x="3440113" y="4892675"/>
          <p14:tracePt t="95204" x="3440113" y="4905375"/>
          <p14:tracePt t="95219" x="3440113" y="4918075"/>
          <p14:tracePt t="95234" x="3440113" y="4930775"/>
          <p14:tracePt t="95241" x="3427413" y="4943475"/>
          <p14:tracePt t="95252" x="3402013" y="4943475"/>
          <p14:tracePt t="95255" x="3376613" y="4968875"/>
          <p14:tracePt t="95263" x="3340100" y="4981575"/>
          <p14:tracePt t="95271" x="3276600" y="4992688"/>
          <p14:tracePt t="95277" x="3227388" y="5005388"/>
          <p14:tracePt t="95284" x="3140075" y="5030788"/>
          <p14:tracePt t="95292" x="3052763" y="5043488"/>
          <p14:tracePt t="95302" x="2976563" y="5068888"/>
          <p14:tracePt t="95307" x="2901950" y="5081588"/>
          <p14:tracePt t="95318" x="2827338" y="5081588"/>
          <p14:tracePt t="95324" x="2740025" y="5081588"/>
          <p14:tracePt t="95330" x="2663825" y="5081588"/>
          <p14:tracePt t="95336" x="2589213" y="5081588"/>
          <p14:tracePt t="95343" x="2514600" y="5081588"/>
          <p14:tracePt t="95351" x="2476500" y="5081588"/>
          <p14:tracePt t="95358" x="2414588" y="5081588"/>
          <p14:tracePt t="95368" x="2376488" y="5081588"/>
          <p14:tracePt t="95371" x="2351088" y="5068888"/>
          <p14:tracePt t="95378" x="2327275" y="5056188"/>
          <p14:tracePt t="95387" x="2314575" y="5056188"/>
          <p14:tracePt t="95394" x="2276475" y="5043488"/>
          <p14:tracePt t="95402" x="2263775" y="5030788"/>
          <p14:tracePt t="95408" x="2238375" y="5005388"/>
          <p14:tracePt t="95418" x="2201863" y="4981575"/>
          <p14:tracePt t="95422" x="2163763" y="4956175"/>
          <p14:tracePt t="95430" x="2138363" y="4930775"/>
          <p14:tracePt t="95437" x="2089150" y="4905375"/>
          <p14:tracePt t="95445" x="2063750" y="4868863"/>
          <p14:tracePt t="95452" x="2025650" y="4843463"/>
          <p14:tracePt t="95459" x="1976438" y="4805363"/>
          <p14:tracePt t="95468" x="1938338" y="4756150"/>
          <p14:tracePt t="95474" x="1901825" y="4718050"/>
          <p14:tracePt t="95481" x="1851025" y="4656138"/>
          <p14:tracePt t="95487" x="1801813" y="4605338"/>
          <p14:tracePt t="95494" x="1776413" y="4567238"/>
          <p14:tracePt t="95501" x="1725613" y="4518025"/>
          <p14:tracePt t="95509" x="1701800" y="4467225"/>
          <p14:tracePt t="95518" x="1689100" y="4443413"/>
          <p14:tracePt t="95525" x="1676400" y="4405313"/>
          <p14:tracePt t="95534" x="1663700" y="4379913"/>
          <p14:tracePt t="95541" x="1663700" y="4354513"/>
          <p14:tracePt t="95546" x="1663700" y="4318000"/>
          <p14:tracePt t="95554" x="1663700" y="4292600"/>
          <p14:tracePt t="95562" x="1689100" y="4254500"/>
          <p14:tracePt t="95568" x="1701800" y="4205288"/>
          <p14:tracePt t="95575" x="1751013" y="4129088"/>
          <p14:tracePt t="95584" x="1801813" y="4054475"/>
          <p14:tracePt t="95591" x="1876425" y="3979863"/>
          <p14:tracePt t="95601" x="1951038" y="3854450"/>
          <p14:tracePt t="95606" x="2063750" y="3767138"/>
          <p14:tracePt t="95613" x="2189163" y="3629025"/>
          <p14:tracePt t="95620" x="2314575" y="3529013"/>
          <p14:tracePt t="95628" x="2439988" y="3429000"/>
          <p14:tracePt t="95635" x="2551113" y="3341688"/>
          <p14:tracePt t="95643" x="2627313" y="3278188"/>
          <p14:tracePt t="95652" x="2701925" y="3241675"/>
          <p14:tracePt t="95658" x="2776538" y="3203575"/>
          <p14:tracePt t="95668" x="2852738" y="3165475"/>
          <p14:tracePt t="95672" x="2927350" y="3154363"/>
          <p14:tracePt t="95680" x="3001963" y="3141663"/>
          <p14:tracePt t="95687" x="3052763" y="3141663"/>
          <p14:tracePt t="95694" x="3165475" y="3116263"/>
          <p14:tracePt t="95702" x="3240088" y="3116263"/>
          <p14:tracePt t="95709" x="3327400" y="3116263"/>
          <p14:tracePt t="95716" x="3389313" y="3116263"/>
          <p14:tracePt t="95722" x="3452813" y="3116263"/>
          <p14:tracePt t="95730" x="3489325" y="3116263"/>
          <p14:tracePt t="95738" x="3527425" y="3128963"/>
          <p14:tracePt t="95744" x="3565525" y="3128963"/>
          <p14:tracePt t="95752" x="3589338" y="3141663"/>
          <p14:tracePt t="95759" x="3602038" y="3154363"/>
          <p14:tracePt t="95766" x="3640138" y="3154363"/>
          <p14:tracePt t="95774" x="3652838" y="3178175"/>
          <p14:tracePt t="95782" x="3665538" y="3178175"/>
          <p14:tracePt t="95788" x="3689350" y="3203575"/>
          <p14:tracePt t="95796" x="3714750" y="3216275"/>
          <p14:tracePt t="95804" x="3740150" y="3254375"/>
          <p14:tracePt t="95812" x="3752850" y="3267075"/>
          <p14:tracePt t="95819" x="3778250" y="3303588"/>
          <p14:tracePt t="95827" x="3802063" y="3341688"/>
          <p14:tracePt t="95833" x="3827463" y="3367088"/>
          <p14:tracePt t="95841" x="3852863" y="3403600"/>
          <p14:tracePt t="95850" x="3878263" y="3441700"/>
          <p14:tracePt t="95856" x="3890963" y="3490913"/>
          <p14:tracePt t="95868" x="3927475" y="3529013"/>
          <p14:tracePt t="95871" x="3940175" y="3567113"/>
          <p14:tracePt t="95886" x="3990975" y="3641725"/>
          <p14:tracePt t="95893" x="3990975" y="3692525"/>
          <p14:tracePt t="95902" x="4002088" y="3729038"/>
          <p14:tracePt t="95909" x="4014788" y="3767138"/>
          <p14:tracePt t="95918" x="4014788" y="3792538"/>
          <p14:tracePt t="95924" x="4014788" y="3829050"/>
          <p14:tracePt t="95931" x="4014788" y="3867150"/>
          <p14:tracePt t="95937" x="4014788" y="3905250"/>
          <p14:tracePt t="95945" x="4014788" y="3941763"/>
          <p14:tracePt t="95953" x="4002088" y="3992563"/>
          <p14:tracePt t="95960" x="3978275" y="4054475"/>
          <p14:tracePt t="95968" x="3952875" y="4105275"/>
          <p14:tracePt t="95975" x="3914775" y="4167188"/>
          <p14:tracePt t="95984" x="3878263" y="4230688"/>
          <p14:tracePt t="95989" x="3840163" y="4267200"/>
          <p14:tracePt t="95996" x="3802063" y="4318000"/>
          <p14:tracePt t="96004" x="3778250" y="4341813"/>
          <p14:tracePt t="96010" x="3740150" y="4392613"/>
          <p14:tracePt t="96019" x="3689350" y="4418013"/>
          <p14:tracePt t="96026" x="3652838" y="4454525"/>
          <p14:tracePt t="96034" x="3589338" y="4479925"/>
          <p14:tracePt t="96040" x="3514725" y="4530725"/>
          <p14:tracePt t="96051" x="3427413" y="4567238"/>
          <p14:tracePt t="96057" x="3340100" y="4605338"/>
          <p14:tracePt t="96062" x="3227388" y="4630738"/>
          <p14:tracePt t="96070" x="3101975" y="4667250"/>
          <p14:tracePt t="96078" x="3001963" y="4692650"/>
          <p14:tracePt t="96085" x="2914650" y="4705350"/>
          <p14:tracePt t="96092" x="2852738" y="4718050"/>
          <p14:tracePt t="96101" x="2801938" y="4730750"/>
          <p14:tracePt t="96107" x="2776538" y="4730750"/>
          <p14:tracePt t="96114" x="2740025" y="4730750"/>
          <p14:tracePt t="96121" x="2727325" y="4730750"/>
          <p14:tracePt t="96130" x="2701925" y="4730750"/>
          <p14:tracePt t="96137" x="2676525" y="4730750"/>
          <p14:tracePt t="96143" x="2651125" y="4718050"/>
          <p14:tracePt t="96152" x="2640013" y="4718050"/>
          <p14:tracePt t="96158" x="2601913" y="4705350"/>
          <p14:tracePt t="96168" x="2576513" y="4692650"/>
          <p14:tracePt t="96174" x="2551113" y="4667250"/>
          <p14:tracePt t="96181" x="2527300" y="4656138"/>
          <p14:tracePt t="96187" x="2463800" y="4618038"/>
          <p14:tracePt t="96195" x="2439988" y="4592638"/>
          <p14:tracePt t="96202" x="2414588" y="4567238"/>
          <p14:tracePt t="96210" x="2389188" y="4543425"/>
          <p14:tracePt t="96218" x="2363788" y="4505325"/>
          <p14:tracePt t="96224" x="2338388" y="4454525"/>
          <p14:tracePt t="96234" x="2327275" y="4430713"/>
          <p14:tracePt t="96238" x="2327275" y="4392613"/>
          <p14:tracePt t="96245" x="2327275" y="4367213"/>
          <p14:tracePt t="96253" x="2327275" y="4341813"/>
          <p14:tracePt t="96260" x="2327275" y="4305300"/>
          <p14:tracePt t="96268" x="2338388" y="4267200"/>
          <p14:tracePt t="96275" x="2351088" y="4241800"/>
          <p14:tracePt t="96284" x="2401888" y="4217988"/>
          <p14:tracePt t="96290" x="2451100" y="4179888"/>
          <p14:tracePt t="96301" x="2501900" y="4141788"/>
          <p14:tracePt t="96304" x="2563813" y="4117975"/>
          <p14:tracePt t="96312" x="2614613" y="4092575"/>
          <p14:tracePt t="96318" x="2676525" y="4067175"/>
          <p14:tracePt t="96327" x="2714625" y="4054475"/>
          <p14:tracePt t="96335" x="2776538" y="4041775"/>
          <p14:tracePt t="96342" x="2840038" y="4029075"/>
          <p14:tracePt t="96352" x="2901950" y="4029075"/>
          <p14:tracePt t="96355" x="2952750" y="4029075"/>
          <p14:tracePt t="96362" x="3040063" y="4029075"/>
          <p14:tracePt t="96371" x="3114675" y="4054475"/>
          <p14:tracePt t="96377" x="3189288" y="4079875"/>
          <p14:tracePt t="96385" x="3276600" y="4117975"/>
          <p14:tracePt t="96392" x="3365500" y="4154488"/>
          <p14:tracePt t="96402" x="3440113" y="4192588"/>
          <p14:tracePt t="96407" x="3540125" y="4279900"/>
          <p14:tracePt t="96418" x="3640138" y="4330700"/>
          <p14:tracePt t="96422" x="3714750" y="4379913"/>
          <p14:tracePt t="96429" x="3802063" y="4443413"/>
          <p14:tracePt t="96436" x="3914775" y="4505325"/>
          <p14:tracePt t="96444" x="4002088" y="4579938"/>
          <p14:tracePt t="96451" x="4090988" y="4630738"/>
          <p14:tracePt t="96459" x="4152900" y="4667250"/>
          <p14:tracePt t="96468" x="4203700" y="4705350"/>
          <p14:tracePt t="96476" x="4227513" y="4730750"/>
          <p14:tracePt t="96481" x="4240213" y="4743450"/>
          <p14:tracePt t="96488" x="4252913" y="4768850"/>
          <p14:tracePt t="96503" x="4252913" y="4779963"/>
          <p14:tracePt t="96518" x="4252913" y="4792663"/>
          <p14:tracePt t="96525" x="4252913" y="4805363"/>
          <p14:tracePt t="96535" x="4240213" y="4818063"/>
          <p14:tracePt t="96548" x="4214813" y="4818063"/>
          <p14:tracePt t="96555" x="4203700" y="4830763"/>
          <p14:tracePt t="96561" x="4191000" y="4843463"/>
          <p14:tracePt t="96568" x="4165600" y="4843463"/>
          <p14:tracePt t="96575" x="4152900" y="4843463"/>
          <p14:tracePt t="96585" x="4140200" y="4843463"/>
          <p14:tracePt t="96590" x="4127500" y="4843463"/>
          <p14:tracePt t="96597" x="4103688" y="4843463"/>
          <p14:tracePt t="96604" x="4090988" y="4843463"/>
          <p14:tracePt t="96611" x="4078288" y="4843463"/>
          <p14:tracePt t="96619" x="4065588" y="4843463"/>
          <p14:tracePt t="96627" x="4052888" y="4843463"/>
          <p14:tracePt t="96634" x="4052888" y="4830763"/>
          <p14:tracePt t="96669" x="4052888" y="4843463"/>
          <p14:tracePt t="96677" x="4065588" y="4843463"/>
          <p14:tracePt t="96684" x="4078288" y="4843463"/>
          <p14:tracePt t="96692" x="4090988" y="4843463"/>
          <p14:tracePt t="96701" x="4103688" y="4843463"/>
          <p14:tracePt t="96706" x="4114800" y="4843463"/>
          <p14:tracePt t="96718" x="4140200" y="4856163"/>
          <p14:tracePt t="96721" x="4178300" y="4856163"/>
          <p14:tracePt t="96729" x="4203700" y="4868863"/>
          <p14:tracePt t="96736" x="4240213" y="4868863"/>
          <p14:tracePt t="96743" x="4278313" y="4868863"/>
          <p14:tracePt t="96751" x="4303713" y="4879975"/>
          <p14:tracePt t="96759" x="4327525" y="4892675"/>
          <p14:tracePt t="96768" x="4340225" y="4905375"/>
          <p14:tracePt t="96772" x="4352925" y="4905375"/>
          <p14:tracePt t="96784" x="4352925" y="4918075"/>
          <p14:tracePt t="96788" x="4365625" y="4918075"/>
          <p14:tracePt t="96795" x="4365625" y="4930775"/>
          <p14:tracePt t="96810" x="4365625" y="4956175"/>
          <p14:tracePt t="96824" x="4365625" y="4968875"/>
          <p14:tracePt t="96834" x="4340225" y="4992688"/>
          <p14:tracePt t="96838" x="4327525" y="5005388"/>
          <p14:tracePt t="96845" x="4278313" y="5043488"/>
          <p14:tracePt t="96853" x="4227513" y="5068888"/>
          <p14:tracePt t="96860" x="4152900" y="5105400"/>
          <p14:tracePt t="96867" x="4103688" y="5143500"/>
          <p14:tracePt t="96874" x="4027488" y="5181600"/>
          <p14:tracePt t="96884" x="3952875" y="5218113"/>
          <p14:tracePt t="96888" x="3878263" y="5243513"/>
          <p14:tracePt t="96895" x="3814763" y="5281613"/>
          <p14:tracePt t="96903" x="3752850" y="5305425"/>
          <p14:tracePt t="96910" x="3678238" y="5318125"/>
          <p14:tracePt t="96918" x="3627438" y="5330825"/>
          <p14:tracePt t="96924" x="3578225" y="5343525"/>
          <p14:tracePt t="96934" x="3527425" y="5356225"/>
          <p14:tracePt t="96939" x="3502025" y="5356225"/>
          <p14:tracePt t="96948" x="3465513" y="5356225"/>
          <p14:tracePt t="96956" x="3440113" y="5356225"/>
          <p14:tracePt t="96968" x="3427413" y="5356225"/>
          <p14:tracePt t="96971" x="3414713" y="5356225"/>
          <p14:tracePt t="96978" x="3389313" y="5343525"/>
          <p14:tracePt t="96993" x="3376613" y="5330825"/>
          <p14:tracePt t="97005" x="3365500" y="5318125"/>
          <p14:tracePt t="97010" x="3340100" y="5305425"/>
          <p14:tracePt t="97021" x="3314700" y="5268913"/>
          <p14:tracePt t="97026" x="3265488" y="5243513"/>
          <p14:tracePt t="97034" x="3227388" y="5181600"/>
          <p14:tracePt t="97036" x="3165475" y="5130800"/>
          <p14:tracePt t="97045" x="3114675" y="5068888"/>
          <p14:tracePt t="97050" x="3052763" y="5005388"/>
          <p14:tracePt t="97057" x="2989263" y="4968875"/>
          <p14:tracePt t="97065" x="2952750" y="4918075"/>
          <p14:tracePt t="97071" x="2876550" y="4856163"/>
          <p14:tracePt t="97078" x="2776538" y="4768850"/>
          <p14:tracePt t="97086" x="2701925" y="4705350"/>
          <p14:tracePt t="97094" x="2640013" y="4643438"/>
          <p14:tracePt t="97101" x="2563813" y="4567238"/>
          <p14:tracePt t="97108" x="2501900" y="4505325"/>
          <p14:tracePt t="97116" x="2451100" y="4467225"/>
          <p14:tracePt t="97123" x="2427288" y="4418013"/>
          <p14:tracePt t="97133" x="2389188" y="4367213"/>
          <p14:tracePt t="97139" x="2363788" y="4305300"/>
          <p14:tracePt t="97146" x="2351088" y="4267200"/>
          <p14:tracePt t="97153" x="2351088" y="4230688"/>
          <p14:tracePt t="97160" x="2351088" y="4192588"/>
          <p14:tracePt t="97168" x="2351088" y="4154488"/>
          <p14:tracePt t="97175" x="2351088" y="4129088"/>
          <p14:tracePt t="97185" x="2351088" y="4092575"/>
          <p14:tracePt t="97190" x="2351088" y="4054475"/>
          <p14:tracePt t="97199" x="2376488" y="4005263"/>
          <p14:tracePt t="97205" x="2414588" y="3954463"/>
          <p14:tracePt t="97213" x="2439988" y="3892550"/>
          <p14:tracePt t="97220" x="2476500" y="3841750"/>
          <p14:tracePt t="97227" x="2514600" y="3792538"/>
          <p14:tracePt t="97235" x="2563813" y="3716338"/>
          <p14:tracePt t="97243" x="2601913" y="3654425"/>
          <p14:tracePt t="97249" x="2663825" y="3579813"/>
          <p14:tracePt t="97256" x="2714625" y="3503613"/>
          <p14:tracePt t="97265" x="2776538" y="3416300"/>
          <p14:tracePt t="97271" x="2814638" y="3354388"/>
          <p14:tracePt t="97278" x="2889250" y="3254375"/>
          <p14:tracePt t="97287" x="2952750" y="3178175"/>
          <p14:tracePt t="97294" x="3027363" y="3116263"/>
          <p14:tracePt t="97300" x="3089275" y="3041650"/>
          <p14:tracePt t="97309" x="3140075" y="2978150"/>
          <p14:tracePt t="97316" x="3189288" y="2903538"/>
          <p14:tracePt t="97322" x="3240088" y="2828925"/>
          <p14:tracePt t="97331" x="3276600" y="2778125"/>
          <p14:tracePt t="97339" x="3314700" y="2728913"/>
          <p14:tracePt t="97345" x="3327400" y="2690813"/>
          <p14:tracePt t="97352" x="3352800" y="2665413"/>
          <p14:tracePt t="97359" x="3365500" y="2627313"/>
          <p14:tracePt t="97367" x="3365500" y="2603500"/>
          <p14:tracePt t="97373" x="3376613" y="2590800"/>
          <p14:tracePt t="97381" x="3389313" y="2565400"/>
          <p14:tracePt t="97388" x="3389313" y="2552700"/>
          <p14:tracePt t="97395" x="3389313" y="2540000"/>
          <p14:tracePt t="97402" x="3389313" y="2527300"/>
          <p14:tracePt t="97410" x="3389313" y="2503488"/>
          <p14:tracePt t="97417" x="3402013" y="2490788"/>
          <p14:tracePt t="97424" x="3414713" y="2478088"/>
          <p14:tracePt t="97433" x="3414713" y="2452688"/>
          <p14:tracePt t="97438" x="3414713" y="2439988"/>
          <p14:tracePt t="97445" x="3414713" y="2427288"/>
          <p14:tracePt t="97452" x="3414713" y="2403475"/>
          <p14:tracePt t="97460" x="3414713" y="2390775"/>
          <p14:tracePt t="97466" x="3414713" y="2378075"/>
          <p14:tracePt t="97475" x="3402013" y="2352675"/>
          <p14:tracePt t="97483" x="3402013" y="2339975"/>
          <p14:tracePt t="97489" x="3402013" y="2327275"/>
          <p14:tracePt t="97497" x="3402013" y="2303463"/>
          <p14:tracePt t="97503" x="3389313" y="2290763"/>
          <p14:tracePt t="97512" x="3389313" y="2278063"/>
          <p14:tracePt t="97519" x="3389313" y="2265363"/>
          <p14:tracePt t="97527" x="3376613" y="2265363"/>
          <p14:tracePt t="97534" x="3376613" y="2239963"/>
          <p14:tracePt t="97551" x="3376613" y="2227263"/>
          <p14:tracePt t="97571" x="3365500" y="2227263"/>
          <p14:tracePt t="97630" x="3352800" y="2227263"/>
          <p14:tracePt t="97644" x="3352800" y="2239963"/>
          <p14:tracePt t="97659" x="3340100" y="2252663"/>
          <p14:tracePt t="97666" x="3327400" y="2290763"/>
          <p14:tracePt t="97673" x="3302000" y="2365375"/>
          <p14:tracePt t="97681" x="3276600" y="2452688"/>
          <p14:tracePt t="97687" x="3240088" y="2565400"/>
          <p14:tracePt t="97695" x="3201988" y="2665413"/>
          <p14:tracePt t="97703" x="3165475" y="2765425"/>
          <p14:tracePt t="97709" x="3101975" y="2890838"/>
          <p14:tracePt t="97718" x="3065463" y="3016250"/>
          <p14:tracePt t="97725" x="3014663" y="3165475"/>
          <p14:tracePt t="97735" x="2940050" y="3316288"/>
          <p14:tracePt t="97740" x="2827338" y="3554413"/>
          <p14:tracePt t="97746" x="2752725" y="3741738"/>
          <p14:tracePt t="97754" x="2689225" y="3879850"/>
          <p14:tracePt t="97761" x="2627313" y="4005263"/>
          <p14:tracePt t="97768" x="2576513" y="4092575"/>
          <p14:tracePt t="97776" x="2514600" y="4192588"/>
          <p14:tracePt t="97785" x="2463800" y="4292600"/>
          <p14:tracePt t="97791" x="2414588" y="4379913"/>
          <p14:tracePt t="97801" x="2376488" y="4454525"/>
          <p14:tracePt t="97805" x="2338388" y="4505325"/>
          <p14:tracePt t="97812" x="2301875" y="4605338"/>
          <p14:tracePt t="97819" x="2263775" y="4667250"/>
          <p14:tracePt t="97827" x="2251075" y="4730750"/>
          <p14:tracePt t="97835" x="2227263" y="4779963"/>
          <p14:tracePt t="97843" x="2201863" y="4843463"/>
          <p14:tracePt t="97851" x="2189163" y="4868863"/>
          <p14:tracePt t="97856" x="2189163" y="4892675"/>
          <p14:tracePt t="97864" x="2176463" y="4930775"/>
          <p14:tracePt t="97871" x="2163763" y="4968875"/>
          <p14:tracePt t="97880" x="2151063" y="4981575"/>
          <p14:tracePt t="97885" x="2151063" y="4992688"/>
          <p14:tracePt t="97894" x="2151063" y="5018088"/>
          <p14:tracePt t="97901" x="2151063" y="5043488"/>
          <p14:tracePt t="97908" x="2151063" y="5056188"/>
          <p14:tracePt t="97918" x="2151063" y="5068888"/>
          <p14:tracePt t="97923" x="2151063" y="5092700"/>
          <p14:tracePt t="97930" x="2151063" y="5105400"/>
          <p14:tracePt t="97936" x="2151063" y="5118100"/>
          <p14:tracePt t="97944" x="2151063" y="5143500"/>
          <p14:tracePt t="97959" x="2151063" y="5156200"/>
          <p14:tracePt t="97968" x="2151063" y="5181600"/>
          <p14:tracePt t="97981" x="2151063" y="5205413"/>
          <p14:tracePt t="97995" x="2151063" y="5218113"/>
          <p14:tracePt t="98003" x="2163763" y="5230813"/>
          <p14:tracePt t="98018" x="2163763" y="5256213"/>
          <p14:tracePt t="98025" x="2163763" y="5268913"/>
          <p14:tracePt t="98034" x="2163763" y="5281613"/>
          <p14:tracePt t="98053" x="2176463" y="5318125"/>
          <p14:tracePt t="98060" x="2176463" y="5330825"/>
          <p14:tracePt t="98068" x="2176463" y="5343525"/>
          <p14:tracePt t="98074" x="2189163" y="5356225"/>
          <p14:tracePt t="98084" x="2189163" y="5368925"/>
          <p14:tracePt t="98088" x="2201863" y="5381625"/>
          <p14:tracePt t="98095" x="2201863" y="5407025"/>
          <p14:tracePt t="98102" x="2214563" y="5418138"/>
          <p14:tracePt t="98110" x="2214563" y="5430838"/>
          <p14:tracePt t="98118" x="2227263" y="5443538"/>
          <p14:tracePt t="98123" x="2227263" y="5456238"/>
          <p14:tracePt t="98131" x="2238375" y="5481638"/>
          <p14:tracePt t="98138" x="2251075" y="5481638"/>
          <p14:tracePt t="98145" x="2263775" y="5507038"/>
          <p14:tracePt t="98151" x="2263775" y="5518150"/>
          <p14:tracePt t="98159" x="2276475" y="5530850"/>
          <p14:tracePt t="98168" x="2289175" y="5543550"/>
          <p14:tracePt t="98173" x="2301875" y="5556250"/>
          <p14:tracePt t="98181" x="2314575" y="5568950"/>
          <p14:tracePt t="98187" x="2314575" y="5581650"/>
          <p14:tracePt t="98196" x="2327275" y="5594350"/>
          <p14:tracePt t="98203" x="2327275" y="5607050"/>
          <p14:tracePt t="98209" x="2338388" y="5607050"/>
          <p14:tracePt t="98218" x="2351088" y="5619750"/>
          <p14:tracePt t="98223" x="2363788" y="5619750"/>
          <p14:tracePt t="98231" x="2363788" y="5630863"/>
          <p14:tracePt t="98239" x="2376488" y="5630863"/>
          <p14:tracePt t="98244" x="2389188" y="5630863"/>
          <p14:tracePt t="98251" x="2389188" y="5643563"/>
          <p14:tracePt t="98259" x="2401888" y="5643563"/>
          <p14:tracePt t="98268" x="2414588" y="5643563"/>
          <p14:tracePt t="98273" x="2427288" y="5643563"/>
          <p14:tracePt t="98281" x="2451100" y="5643563"/>
          <p14:tracePt t="98287" x="2476500" y="5630863"/>
          <p14:tracePt t="98294" x="2501900" y="5607050"/>
          <p14:tracePt t="98302" x="2527300" y="5581650"/>
          <p14:tracePt t="98310" x="2563813" y="5556250"/>
          <p14:tracePt t="98318" x="2589213" y="5507038"/>
          <p14:tracePt t="98325" x="2627313" y="5468938"/>
          <p14:tracePt t="98337" x="2676525" y="5394325"/>
          <p14:tracePt t="98342" x="2740025" y="5318125"/>
          <p14:tracePt t="98348" x="2801938" y="5230813"/>
          <p14:tracePt t="98354" x="2876550" y="5156200"/>
          <p14:tracePt t="98362" x="2952750" y="5081588"/>
          <p14:tracePt t="98368" x="3040063" y="4968875"/>
          <p14:tracePt t="98376" x="3152775" y="4879975"/>
          <p14:tracePt t="98384" x="3201988" y="4779963"/>
          <p14:tracePt t="98390" x="3289300" y="4679950"/>
          <p14:tracePt t="98398" x="3340100" y="4567238"/>
          <p14:tracePt t="98405" x="3376613" y="4467225"/>
          <p14:tracePt t="98412" x="3414713" y="4392613"/>
          <p14:tracePt t="98420" x="3440113" y="4305300"/>
          <p14:tracePt t="98427" x="3478213" y="4217988"/>
          <p14:tracePt t="98435" x="3502025" y="4129088"/>
          <p14:tracePt t="98442" x="3540125" y="4054475"/>
          <p14:tracePt t="98452" x="3578225" y="3967163"/>
          <p14:tracePt t="98458" x="3614738" y="3879850"/>
          <p14:tracePt t="98468" x="3652838" y="3767138"/>
          <p14:tracePt t="98472" x="3689350" y="3667125"/>
          <p14:tracePt t="98480" x="3727450" y="3541713"/>
          <p14:tracePt t="98486" x="3765550" y="3429000"/>
          <p14:tracePt t="98493" x="3778250" y="3341688"/>
          <p14:tracePt t="98502" x="3802063" y="3254375"/>
          <p14:tracePt t="98508" x="3802063" y="3203575"/>
          <p14:tracePt t="98518" x="3814763" y="3116263"/>
          <p14:tracePt t="98524" x="3814763" y="3078163"/>
          <p14:tracePt t="98535" x="3814763" y="3041650"/>
          <p14:tracePt t="98538" x="3814763" y="3016250"/>
          <p14:tracePt t="98546" x="3814763" y="2990850"/>
          <p14:tracePt t="98554" x="3814763" y="2978150"/>
          <p14:tracePt t="98560" x="3814763" y="2965450"/>
          <p14:tracePt t="98568" x="3814763" y="2952750"/>
          <p14:tracePt t="98575" x="3814763" y="2941638"/>
          <p14:tracePt t="98585" x="3814763" y="2928938"/>
          <p14:tracePt t="98601" x="3814763" y="2916238"/>
          <p14:tracePt t="98686" x="3814763" y="2928938"/>
          <p14:tracePt t="98709" x="3814763" y="2941638"/>
          <p14:tracePt t="98723" x="3827463" y="2952750"/>
          <p14:tracePt t="98730" x="3865563" y="3041650"/>
          <p14:tracePt t="98738" x="3902075" y="3103563"/>
          <p14:tracePt t="98745" x="3940175" y="3154363"/>
          <p14:tracePt t="98752" x="3990975" y="3216275"/>
          <p14:tracePt t="98760" x="4027488" y="3290888"/>
          <p14:tracePt t="98768" x="4065588" y="3367088"/>
          <p14:tracePt t="98775" x="4078288" y="3416300"/>
          <p14:tracePt t="98784" x="4114800" y="3479800"/>
          <p14:tracePt t="98789" x="4152900" y="3554413"/>
          <p14:tracePt t="98796" x="4191000" y="3616325"/>
          <p14:tracePt t="98803" x="4227513" y="3654425"/>
          <p14:tracePt t="98811" x="4240213" y="3716338"/>
          <p14:tracePt t="98817" x="4265613" y="3767138"/>
          <p14:tracePt t="98826" x="4278313" y="3803650"/>
          <p14:tracePt t="98834" x="4291013" y="3829050"/>
          <p14:tracePt t="98840" x="4303713" y="3879850"/>
          <p14:tracePt t="98851" x="4303713" y="3916363"/>
          <p14:tracePt t="98854" x="4314825" y="3941763"/>
          <p14:tracePt t="98862" x="4314825" y="3979863"/>
          <p14:tracePt t="98869" x="4327525" y="4017963"/>
          <p14:tracePt t="98876" x="4327525" y="4054475"/>
          <p14:tracePt t="98884" x="4327525" y="4092575"/>
          <p14:tracePt t="98892" x="4327525" y="4129088"/>
          <p14:tracePt t="98901" x="4327525" y="4167188"/>
          <p14:tracePt t="98906" x="4314825" y="4205288"/>
          <p14:tracePt t="98914" x="4303713" y="4241800"/>
          <p14:tracePt t="98922" x="4291013" y="4279900"/>
          <p14:tracePt t="98928" x="4252913" y="4318000"/>
          <p14:tracePt t="98936" x="4227513" y="4354513"/>
          <p14:tracePt t="98943" x="4178300" y="4392613"/>
          <p14:tracePt t="98951" x="4140200" y="4418013"/>
          <p14:tracePt t="98957" x="4090988" y="4454525"/>
          <p14:tracePt t="98968" x="4052888" y="4492625"/>
          <p14:tracePt t="98973" x="3990975" y="4518025"/>
          <p14:tracePt t="98980" x="3940175" y="4554538"/>
          <p14:tracePt t="98987" x="3878263" y="4579938"/>
          <p14:tracePt t="98995" x="3840163" y="4618038"/>
          <p14:tracePt t="99001" x="3778250" y="4643438"/>
          <p14:tracePt t="99009" x="3740150" y="4656138"/>
          <p14:tracePt t="99018" x="3678238" y="4679950"/>
          <p14:tracePt t="99024" x="3627438" y="4705350"/>
          <p14:tracePt t="99036" x="3552825" y="4743450"/>
          <p14:tracePt t="99038" x="3478213" y="4768850"/>
          <p14:tracePt t="99046" x="3402013" y="4779963"/>
          <p14:tracePt t="99053" x="3314700" y="4818063"/>
          <p14:tracePt t="99061" x="3227388" y="4843463"/>
          <p14:tracePt t="99068" x="3152775" y="4868863"/>
          <p14:tracePt t="99077" x="3089275" y="4892675"/>
          <p14:tracePt t="99084" x="3027363" y="4892675"/>
          <p14:tracePt t="99091" x="2989263" y="4905375"/>
          <p14:tracePt t="99097" x="2940050" y="4905375"/>
          <p14:tracePt t="99104" x="2901950" y="4905375"/>
          <p14:tracePt t="99111" x="2852738" y="4918075"/>
          <p14:tracePt t="99119" x="2840038" y="4918075"/>
          <p14:tracePt t="99126" x="2801938" y="4918075"/>
          <p14:tracePt t="99134" x="2763838" y="4918075"/>
          <p14:tracePt t="99141" x="2727325" y="4918075"/>
          <p14:tracePt t="99151" x="2689225" y="4918075"/>
          <p14:tracePt t="99155" x="2663825" y="4918075"/>
          <p14:tracePt t="99162" x="2640013" y="4918075"/>
          <p14:tracePt t="99170" x="2614613" y="4905375"/>
          <p14:tracePt t="99177" x="2589213" y="4892675"/>
          <p14:tracePt t="99185" x="2540000" y="4879975"/>
          <p14:tracePt t="99192" x="2527300" y="4868863"/>
          <p14:tracePt t="99203" x="2501900" y="4843463"/>
          <p14:tracePt t="99206" x="2476500" y="4818063"/>
          <p14:tracePt t="99214" x="2439988" y="4805363"/>
          <p14:tracePt t="99220" x="2401888" y="4768850"/>
          <p14:tracePt t="99228" x="2376488" y="4756150"/>
          <p14:tracePt t="99235" x="2351088" y="4718050"/>
          <p14:tracePt t="99244" x="2327275" y="4705350"/>
          <p14:tracePt t="99249" x="2301875" y="4679950"/>
          <p14:tracePt t="99257" x="2276475" y="4643438"/>
          <p14:tracePt t="99265" x="2263775" y="4605338"/>
          <p14:tracePt t="99272" x="2251075" y="4567238"/>
          <p14:tracePt t="99280" x="2238375" y="4518025"/>
          <p14:tracePt t="99287" x="2227263" y="4454525"/>
          <p14:tracePt t="99294" x="2214563" y="4392613"/>
          <p14:tracePt t="99301" x="2201863" y="4330700"/>
          <p14:tracePt t="99309" x="2201863" y="4279900"/>
          <p14:tracePt t="99316" x="2201863" y="4230688"/>
          <p14:tracePt t="99323" x="2201863" y="4179888"/>
          <p14:tracePt t="99330" x="2201863" y="4105275"/>
          <p14:tracePt t="99338" x="2201863" y="4067175"/>
          <p14:tracePt t="99345" x="2201863" y="4029075"/>
          <p14:tracePt t="99352" x="2201863" y="3979863"/>
          <p14:tracePt t="99359" x="2214563" y="3941763"/>
          <p14:tracePt t="99366" x="2214563" y="3916363"/>
          <p14:tracePt t="99374" x="2238375" y="3879850"/>
          <p14:tracePt t="99382" x="2238375" y="3841750"/>
          <p14:tracePt t="99389" x="2251075" y="3816350"/>
          <p14:tracePt t="99396" x="2263775" y="3803650"/>
          <p14:tracePt t="99404" x="2289175" y="3779838"/>
          <p14:tracePt t="99411" x="2301875" y="3741738"/>
          <p14:tracePt t="99418" x="2327275" y="3729038"/>
          <p14:tracePt t="99426" x="2338388" y="3716338"/>
          <p14:tracePt t="99435" x="2376488" y="3703638"/>
          <p14:tracePt t="99441" x="2401888" y="3667125"/>
          <p14:tracePt t="99451" x="2427288" y="3654425"/>
          <p14:tracePt t="99456" x="2451100" y="3641725"/>
          <p14:tracePt t="99463" x="2476500" y="3629025"/>
          <p14:tracePt t="99469" x="2514600" y="3616325"/>
          <p14:tracePt t="99477" x="2551113" y="3603625"/>
          <p14:tracePt t="99485" x="2563813" y="3603625"/>
          <p14:tracePt t="99492" x="2601913" y="3603625"/>
          <p14:tracePt t="99501" x="2614613" y="3590925"/>
          <p14:tracePt t="99507" x="2651125" y="3590925"/>
          <p14:tracePt t="99514" x="2676525" y="3590925"/>
          <p14:tracePt t="99521" x="2689225" y="3590925"/>
          <p14:tracePt t="99529" x="2714625" y="3603625"/>
          <p14:tracePt t="99535" x="2752725" y="3616325"/>
          <p14:tracePt t="99543" x="2763838" y="3616325"/>
          <p14:tracePt t="99552" x="2801938" y="3641725"/>
          <p14:tracePt t="99559" x="2827338" y="3641725"/>
          <p14:tracePt t="99567" x="2863850" y="3667125"/>
          <p14:tracePt t="99573" x="2914650" y="3667125"/>
          <p14:tracePt t="99581" x="2963863" y="3692525"/>
          <p14:tracePt t="99587" x="3014663" y="3692525"/>
          <p14:tracePt t="99595" x="3076575" y="3716338"/>
          <p14:tracePt t="99603" x="3114675" y="3754438"/>
          <p14:tracePt t="99610" x="3176588" y="3767138"/>
          <p14:tracePt t="99618" x="3214688" y="3792538"/>
          <p14:tracePt t="99624" x="3252788" y="3816350"/>
          <p14:tracePt t="99635" x="3289300" y="3829050"/>
          <p14:tracePt t="99639" x="3314700" y="3854450"/>
          <p14:tracePt t="99647" x="3340100" y="3879850"/>
          <p14:tracePt t="99654" x="3365500" y="3892550"/>
          <p14:tracePt t="99661" x="3389313" y="3929063"/>
          <p14:tracePt t="99668" x="3402013" y="3954463"/>
          <p14:tracePt t="99676" x="3427413" y="3992563"/>
          <p14:tracePt t="99684" x="3452813" y="4041775"/>
          <p14:tracePt t="99691" x="3452813" y="4105275"/>
          <p14:tracePt t="99702" x="3478213" y="4167188"/>
          <p14:tracePt t="99708" x="3478213" y="4217988"/>
          <p14:tracePt t="99714" x="3489325" y="4279900"/>
          <p14:tracePt t="99722" x="3489325" y="4330700"/>
          <p14:tracePt t="99728" x="3489325" y="4392613"/>
          <p14:tracePt t="99734" x="3489325" y="4443413"/>
          <p14:tracePt t="99742" x="3478213" y="4518025"/>
          <p14:tracePt t="99751" x="3465513" y="4579938"/>
          <p14:tracePt t="99756" x="3440113" y="4656138"/>
          <p14:tracePt t="99763" x="3402013" y="4743450"/>
          <p14:tracePt t="99771" x="3352800" y="4830763"/>
          <p14:tracePt t="99778" x="3302000" y="4943475"/>
          <p14:tracePt t="99785" x="3201988" y="5068888"/>
          <p14:tracePt t="99793" x="3127375" y="5156200"/>
          <p14:tracePt t="99801" x="3014663" y="5268913"/>
          <p14:tracePt t="99807" x="2927350" y="5368925"/>
          <p14:tracePt t="99814" x="2827338" y="5456238"/>
          <p14:tracePt t="99821" x="2752725" y="5530850"/>
          <p14:tracePt t="99828" x="2689225" y="5581650"/>
          <p14:tracePt t="99834" x="2663825" y="5630863"/>
          <p14:tracePt t="99843" x="2614613" y="5643563"/>
          <p14:tracePt t="99851" x="2601913" y="5656263"/>
          <p14:tracePt t="99857" x="2576513" y="5668963"/>
          <p14:tracePt t="99872" x="2563813" y="5681663"/>
          <p14:tracePt t="99887" x="2551113" y="5681663"/>
          <p14:tracePt t="99908" x="2540000" y="5668963"/>
          <p14:tracePt t="99922" x="2527300" y="5643563"/>
          <p14:tracePt t="99929" x="2527300" y="5630863"/>
          <p14:tracePt t="99937" x="2501900" y="5619750"/>
          <p14:tracePt t="99943" x="2501900" y="5581650"/>
          <p14:tracePt t="99952" x="2463800" y="5543550"/>
          <p14:tracePt t="99958" x="2439988" y="5494338"/>
          <p14:tracePt t="99968" x="2427288" y="5430838"/>
          <p14:tracePt t="99973" x="2401888" y="5394325"/>
          <p14:tracePt t="99979" x="2363788" y="5318125"/>
          <p14:tracePt t="99986" x="2327275" y="5230813"/>
          <p14:tracePt t="99995" x="2289175" y="5168900"/>
          <p14:tracePt t="100002" x="2251075" y="5092700"/>
          <p14:tracePt t="100009" x="2214563" y="5043488"/>
          <p14:tracePt t="100018" x="2201863" y="4992688"/>
          <p14:tracePt t="100023" x="2176463" y="4943475"/>
          <p14:tracePt t="100034" x="2163763" y="4892675"/>
          <p14:tracePt t="100039" x="2138363" y="4843463"/>
          <p14:tracePt t="100046" x="2138363" y="4805363"/>
          <p14:tracePt t="100054" x="2127250" y="4768850"/>
          <p14:tracePt t="100061" x="2127250" y="4730750"/>
          <p14:tracePt t="100069" x="2127250" y="4679950"/>
          <p14:tracePt t="100076" x="2127250" y="4643438"/>
          <p14:tracePt t="100084" x="2138363" y="4592638"/>
          <p14:tracePt t="100091" x="2151063" y="4530725"/>
          <p14:tracePt t="100102" x="2176463" y="4479925"/>
          <p14:tracePt t="100105" x="2227263" y="4405313"/>
          <p14:tracePt t="100113" x="2276475" y="4341813"/>
          <p14:tracePt t="100120" x="2327275" y="4254500"/>
          <p14:tracePt t="100128" x="2376488" y="4179888"/>
          <p14:tracePt t="100135" x="2451100" y="4092575"/>
          <p14:tracePt t="100144" x="2514600" y="4005263"/>
          <p14:tracePt t="100151" x="2576513" y="3929063"/>
          <p14:tracePt t="100158" x="2640013" y="3854450"/>
          <p14:tracePt t="100168" x="2689225" y="3779838"/>
          <p14:tracePt t="100173" x="2740025" y="3716338"/>
          <p14:tracePt t="100179" x="2789238" y="3641725"/>
          <p14:tracePt t="100187" x="2827338" y="3590925"/>
          <p14:tracePt t="100194" x="2889250" y="3541713"/>
          <p14:tracePt t="100201" x="2952750" y="3516313"/>
          <p14:tracePt t="100210" x="2989263" y="3479800"/>
          <p14:tracePt t="100219" x="3052763" y="3441700"/>
          <p14:tracePt t="100223" x="3114675" y="3403600"/>
          <p14:tracePt t="100231" x="3152775" y="3390900"/>
          <p14:tracePt t="100237" x="3214688" y="3354388"/>
          <p14:tracePt t="100244" x="3252788" y="3328988"/>
          <p14:tracePt t="100251" x="3289300" y="3316288"/>
          <p14:tracePt t="100259" x="3314700" y="3303588"/>
          <p14:tracePt t="100266" x="3340100" y="3290888"/>
          <p14:tracePt t="100274" x="3376613" y="3278188"/>
          <p14:tracePt t="100282" x="3402013" y="3278188"/>
          <p14:tracePt t="100289" x="3414713" y="3267075"/>
          <p14:tracePt t="100296" x="3440113" y="3267075"/>
          <p14:tracePt t="100304" x="3452813" y="3267075"/>
          <p14:tracePt t="100311" x="3465513" y="3267075"/>
          <p14:tracePt t="100318" x="3478213" y="3267075"/>
          <p14:tracePt t="100335" x="3489325" y="3267075"/>
          <p14:tracePt t="100341" x="3502025" y="3267075"/>
          <p14:tracePt t="100347" x="3514725" y="3267075"/>
          <p14:tracePt t="100354" x="3527425" y="3278188"/>
          <p14:tracePt t="100362" x="3540125" y="3290888"/>
          <p14:tracePt t="100369" x="3578225" y="3303588"/>
          <p14:tracePt t="100377" x="3602038" y="3316288"/>
          <p14:tracePt t="100384" x="3640138" y="3328988"/>
          <p14:tracePt t="100391" x="3665538" y="3354388"/>
          <p14:tracePt t="100400" x="3702050" y="3367088"/>
          <p14:tracePt t="100405" x="3740150" y="3403600"/>
          <p14:tracePt t="100413" x="3778250" y="3416300"/>
          <p14:tracePt t="100420" x="3814763" y="3454400"/>
          <p14:tracePt t="100428" x="3852863" y="3479800"/>
          <p14:tracePt t="100435" x="3878263" y="3529013"/>
          <p14:tracePt t="100442" x="3927475" y="3554413"/>
          <p14:tracePt t="100449" x="3952875" y="3603625"/>
          <p14:tracePt t="100457" x="3990975" y="3641725"/>
          <p14:tracePt t="100466" x="4014788" y="3692525"/>
          <p14:tracePt t="100471" x="4027488" y="3703638"/>
          <p14:tracePt t="100479" x="4052888" y="3729038"/>
          <p14:tracePt t="100487" x="4078288" y="3779838"/>
          <p14:tracePt t="100494" x="4090988" y="3803650"/>
          <p14:tracePt t="100501" x="4103688" y="3829050"/>
          <p14:tracePt t="100509" x="4114800" y="3867150"/>
          <p14:tracePt t="100516" x="4127500" y="3892550"/>
          <p14:tracePt t="100523" x="4127500" y="3929063"/>
          <p14:tracePt t="100530" x="4140200" y="3967163"/>
          <p14:tracePt t="100537" x="4140200" y="4005263"/>
          <p14:tracePt t="100545" x="4140200" y="4041775"/>
          <p14:tracePt t="100552" x="4140200" y="4079875"/>
          <p14:tracePt t="100559" x="4140200" y="4117975"/>
          <p14:tracePt t="100567" x="4140200" y="4154488"/>
          <p14:tracePt t="100574" x="4140200" y="4179888"/>
          <p14:tracePt t="100584" x="4140200" y="4217988"/>
          <p14:tracePt t="100589" x="4140200" y="4241800"/>
          <p14:tracePt t="100596" x="4127500" y="4279900"/>
          <p14:tracePt t="100604" x="4114800" y="4305300"/>
          <p14:tracePt t="100611" x="4114800" y="4330700"/>
          <p14:tracePt t="100619" x="4103688" y="4341813"/>
          <p14:tracePt t="100627" x="4090988" y="4354513"/>
          <p14:tracePt t="100634" x="4078288" y="4379913"/>
          <p14:tracePt t="100640" x="4065588" y="4392613"/>
          <p14:tracePt t="100651" x="4065588" y="4405313"/>
          <p14:tracePt t="100656" x="4052888" y="4405313"/>
          <p14:tracePt t="100662" x="4052888" y="4418013"/>
          <p14:tracePt t="100677" x="4040188" y="4418013"/>
          <p14:tracePt t="100684" x="4027488" y="4418013"/>
          <p14:tracePt t="100706" x="4027488" y="4430713"/>
          <p14:tracePt t="100802" x="4014788" y="4430713"/>
          <p14:tracePt t="101031" x="4002088" y="4430713"/>
          <p14:tracePt t="101051" x="4002088" y="4418013"/>
          <p14:tracePt t="101091" x="4002088" y="4405313"/>
          <p14:tracePt t="101120" x="3990975" y="4392613"/>
          <p14:tracePt t="101126" x="3978275" y="4379913"/>
          <p14:tracePt t="101134" x="3978275" y="4367213"/>
          <p14:tracePt t="101140" x="3965575" y="4341813"/>
          <p14:tracePt t="101148" x="3940175" y="4292600"/>
          <p14:tracePt t="101154" x="3940175" y="4267200"/>
          <p14:tracePt t="101161" x="3914775" y="4241800"/>
          <p14:tracePt t="101168" x="3902075" y="4205288"/>
          <p14:tracePt t="101175" x="3902075" y="4179888"/>
          <p14:tracePt t="101185" x="3890963" y="4167188"/>
          <p14:tracePt t="101191" x="3878263" y="4141788"/>
          <p14:tracePt t="101201" x="3878263" y="4129088"/>
          <p14:tracePt t="101206" x="3878263" y="4117975"/>
          <p14:tracePt t="101213" x="3878263" y="4105275"/>
          <p14:tracePt t="101220" x="3865563" y="4079875"/>
          <p14:tracePt t="101228" x="3865563" y="4067175"/>
          <p14:tracePt t="101235" x="3865563" y="4054475"/>
          <p14:tracePt t="101242" x="3865563" y="4041775"/>
          <p14:tracePt t="101251" x="3852863" y="4017963"/>
          <p14:tracePt t="101256" x="3852863" y="4005263"/>
          <p14:tracePt t="101263" x="3840163" y="3979863"/>
          <p14:tracePt t="101277" x="3840163" y="3967163"/>
          <p14:tracePt t="101292" x="3840163" y="3941763"/>
          <p14:tracePt t="101301" x="3827463" y="3929063"/>
          <p14:tracePt t="101318" x="3827463" y="3916363"/>
          <p14:tracePt t="101322" x="3827463" y="3905250"/>
          <p14:tracePt t="101329" x="3827463" y="3892550"/>
          <p14:tracePt t="101343" x="3827463" y="3879850"/>
          <p14:tracePt t="101351" x="3827463" y="3867150"/>
          <p14:tracePt t="101358" x="3827463" y="3854450"/>
          <p14:tracePt t="101373" x="3827463" y="3829050"/>
          <p14:tracePt t="101380" x="3827463" y="3816350"/>
          <p14:tracePt t="101387" x="3827463" y="3803650"/>
          <p14:tracePt t="101394" x="3827463" y="3792538"/>
          <p14:tracePt t="101402" x="3827463" y="3767138"/>
          <p14:tracePt t="101410" x="3827463" y="3754438"/>
          <p14:tracePt t="101418" x="3827463" y="3729038"/>
          <p14:tracePt t="101424" x="3827463" y="3703638"/>
          <p14:tracePt t="101434" x="3827463" y="3679825"/>
          <p14:tracePt t="101438" x="3827463" y="3654425"/>
          <p14:tracePt t="101445" x="3827463" y="3629025"/>
          <p14:tracePt t="101453" x="3827463" y="3603625"/>
          <p14:tracePt t="101460" x="3827463" y="3579813"/>
          <p14:tracePt t="101468" x="3827463" y="3554413"/>
          <p14:tracePt t="101475" x="3827463" y="3529013"/>
          <p14:tracePt t="101484" x="3827463" y="3503613"/>
          <p14:tracePt t="101489" x="3827463" y="3490913"/>
          <p14:tracePt t="101497" x="3827463" y="3467100"/>
          <p14:tracePt t="101504" x="3827463" y="3441700"/>
          <p14:tracePt t="101511" x="3827463" y="3403600"/>
          <p14:tracePt t="101518" x="3827463" y="3378200"/>
          <p14:tracePt t="101526" x="3827463" y="3354388"/>
          <p14:tracePt t="101534" x="3827463" y="3341688"/>
          <p14:tracePt t="101541" x="3827463" y="3316288"/>
          <p14:tracePt t="101551" x="3840163" y="3290888"/>
          <p14:tracePt t="101556" x="3852863" y="3267075"/>
          <p14:tracePt t="101562" x="3852863" y="3254375"/>
          <p14:tracePt t="101571" x="3865563" y="3228975"/>
          <p14:tracePt t="101578" x="3878263" y="3203575"/>
          <p14:tracePt t="101586" x="3878263" y="3190875"/>
          <p14:tracePt t="101593" x="3890963" y="3165475"/>
          <p14:tracePt t="101601" x="3890963" y="3154363"/>
          <p14:tracePt t="101608" x="3902075" y="3141663"/>
          <p14:tracePt t="101617" x="3902075" y="3128963"/>
          <p14:tracePt t="101630" x="3914775" y="3116263"/>
          <p14:tracePt t="101644" x="3927475" y="3103563"/>
          <p14:tracePt t="101673" x="3940175" y="3090863"/>
          <p14:tracePt t="101702" x="3940175" y="3078163"/>
          <p14:tracePt t="101781" x="3952875" y="3065463"/>
          <p14:tracePt t="101809" x="3952875" y="3054350"/>
          <p14:tracePt t="101830" x="3952875" y="3041650"/>
          <p14:tracePt t="101865" x="3952875" y="3028950"/>
          <p14:tracePt t="101901" x="3952875" y="3016250"/>
          <p14:tracePt t="101936" x="3965575" y="3003550"/>
          <p14:tracePt t="101964" x="3965575" y="2990850"/>
          <p14:tracePt t="102007" x="3965575" y="2978150"/>
          <p14:tracePt t="102058" x="3965575" y="2965450"/>
          <p14:tracePt t="102151" x="3965575" y="2952750"/>
          <p14:tracePt t="102207" x="3965575" y="2941638"/>
          <p14:tracePt t="102507" x="3952875" y="2941638"/>
          <p14:tracePt t="102557" x="3952875" y="2928938"/>
          <p14:tracePt t="102579" x="3940175" y="2928938"/>
          <p14:tracePt t="102614" x="3914775" y="2916238"/>
          <p14:tracePt t="102629" x="3902075" y="2916238"/>
          <p14:tracePt t="102635" x="3878263" y="2890838"/>
          <p14:tracePt t="102645" x="3852863" y="2878138"/>
          <p14:tracePt t="102652" x="3827463" y="2865438"/>
          <p14:tracePt t="102657" x="3802063" y="2852738"/>
          <p14:tracePt t="102668" x="3778250" y="2852738"/>
          <p14:tracePt t="102671" x="3765550" y="2852738"/>
          <p14:tracePt t="102679" x="3752850" y="2840038"/>
          <p14:tracePt t="102686" x="3727450" y="2828925"/>
          <p14:tracePt t="102693" x="3702050" y="2816225"/>
          <p14:tracePt t="102703" x="3689350" y="2816225"/>
          <p14:tracePt t="102707" x="3678238" y="2816225"/>
          <p14:tracePt t="102722" x="3652838" y="2816225"/>
          <p14:tracePt t="102736" x="3640138" y="2803525"/>
          <p14:tracePt t="102752" x="3627438" y="2803525"/>
          <p14:tracePt t="102771" x="3614738" y="2803525"/>
          <p14:tracePt t="102864" x="3627438" y="2803525"/>
          <p14:tracePt t="102871" x="3678238" y="2803525"/>
          <p14:tracePt t="102878" x="3778250" y="2803525"/>
          <p14:tracePt t="102886" x="3878263" y="2803525"/>
          <p14:tracePt t="102892" x="3952875" y="2816225"/>
          <p14:tracePt t="102902" x="4014788" y="2816225"/>
          <p14:tracePt t="102906" x="4065588" y="2828925"/>
          <p14:tracePt t="102914" x="4103688" y="2828925"/>
          <p14:tracePt t="102920" x="4114800" y="2840038"/>
          <p14:tracePt t="102928" x="4140200" y="2840038"/>
          <p14:tracePt t="102936" x="4152900" y="2840038"/>
          <p14:tracePt t="102942" x="4165600" y="2840038"/>
          <p14:tracePt t="102964" x="4178300" y="2840038"/>
          <p14:tracePt t="103056" x="4165600" y="2840038"/>
          <p14:tracePt t="103086" x="4152900" y="2840038"/>
          <p14:tracePt t="103115" x="4140200" y="2840038"/>
          <p14:tracePt t="103130" x="4127500" y="2840038"/>
          <p14:tracePt t="103136" x="4127500" y="2852738"/>
          <p14:tracePt t="103166" x="4114800" y="2852738"/>
          <p14:tracePt t="103240" x="4103688" y="2852738"/>
          <p14:tracePt t="103311" x="4103688" y="2840038"/>
          <p14:tracePt t="103480" x="4103688" y="2828925"/>
          <p14:tracePt t="103747" x="4103688" y="2816225"/>
          <p14:tracePt t="103804" x="4103688" y="2803525"/>
          <p14:tracePt t="103839" x="4103688" y="2790825"/>
          <p14:tracePt t="103882" x="4103688" y="2778125"/>
          <p14:tracePt t="103903" x="4103688" y="2765425"/>
          <p14:tracePt t="103911" x="4090988" y="2765425"/>
          <p14:tracePt t="103947" x="4078288" y="2765425"/>
          <p14:tracePt t="103954" x="4078288" y="2752725"/>
          <p14:tracePt t="104005" x="4065588" y="2752725"/>
          <p14:tracePt t="104027" x="4065588" y="2740025"/>
          <p14:tracePt t="104050" x="4052888" y="2740025"/>
          <p14:tracePt t="104078" x="4040188" y="2740025"/>
          <p14:tracePt t="104092" x="4027488" y="2728913"/>
          <p14:tracePt t="104099" x="4014788" y="2728913"/>
          <p14:tracePt t="104107" x="4014788" y="2716213"/>
          <p14:tracePt t="104114" x="3990975" y="2716213"/>
          <p14:tracePt t="104121" x="3978275" y="2716213"/>
          <p14:tracePt t="104128" x="3952875" y="2716213"/>
          <p14:tracePt t="104134" x="3927475" y="2716213"/>
          <p14:tracePt t="104142" x="3902075" y="2703513"/>
          <p14:tracePt t="104157" x="3890963" y="2703513"/>
          <p14:tracePt t="104167" x="3878263" y="2703513"/>
          <p14:tracePt t="104171" x="3865563" y="2703513"/>
          <p14:tracePt t="104186" x="3852863" y="2703513"/>
          <p14:tracePt t="104202" x="3840163" y="2703513"/>
          <p14:tracePt t="104207" x="3840163" y="2690813"/>
          <p14:tracePt t="104221" x="3827463" y="2690813"/>
          <p14:tracePt t="104259" x="3814763" y="2690813"/>
          <p14:tracePt t="104266" x="3814763" y="2678113"/>
          <p14:tracePt t="104273" x="3802063" y="2678113"/>
          <p14:tracePt t="104317" x="3790950" y="2678113"/>
          <p14:tracePt t="104364" x="3778250" y="2678113"/>
          <p14:tracePt t="104370" x="3778250" y="2665413"/>
          <p14:tracePt t="104392" x="3765550" y="2665413"/>
          <p14:tracePt t="104406" x="3752850" y="2665413"/>
          <p14:tracePt t="104414" x="3727450" y="2665413"/>
          <p14:tracePt t="104421" x="3714750" y="2665413"/>
          <p14:tracePt t="104429" x="3689350" y="2652713"/>
          <p14:tracePt t="104436" x="3652838" y="2652713"/>
          <p14:tracePt t="104443" x="3627438" y="2652713"/>
          <p14:tracePt t="104452" x="3602038" y="2640013"/>
          <p14:tracePt t="104458" x="3565525" y="2640013"/>
          <p14:tracePt t="104464" x="3540125" y="2640013"/>
          <p14:tracePt t="104472" x="3527425" y="2640013"/>
          <p14:tracePt t="104478" x="3514725" y="2627313"/>
          <p14:tracePt t="104485" x="3502025" y="2627313"/>
          <p14:tracePt t="104501" x="3478213" y="2627313"/>
          <p14:tracePt t="104507" x="3478213" y="2616200"/>
          <p14:tracePt t="104521" x="3465513" y="2616200"/>
          <p14:tracePt t="104549" x="3465513" y="2603500"/>
          <p14:tracePt t="104847" x="3478213" y="2603500"/>
          <p14:tracePt t="104861" x="3489325" y="2603500"/>
          <p14:tracePt t="104869" x="3514725" y="2603500"/>
          <p14:tracePt t="104876" x="3565525" y="2603500"/>
          <p14:tracePt t="104886" x="3627438" y="2603500"/>
          <p14:tracePt t="104890" x="3665538" y="2590800"/>
          <p14:tracePt t="104902" x="3702050" y="2590800"/>
          <p14:tracePt t="104905" x="3740150" y="2590800"/>
          <p14:tracePt t="104913" x="3752850" y="2590800"/>
          <p14:tracePt t="104919" x="3790950" y="2590800"/>
          <p14:tracePt t="104928" x="3802063" y="2590800"/>
          <p14:tracePt t="104935" x="3827463" y="2590800"/>
          <p14:tracePt t="104942" x="3852863" y="2603500"/>
          <p14:tracePt t="104951" x="3865563" y="2603500"/>
          <p14:tracePt t="104957" x="3878263" y="2616200"/>
          <p14:tracePt t="104972" x="3902075" y="2616200"/>
          <p14:tracePt t="104979" x="3902075" y="2627313"/>
          <p14:tracePt t="104994" x="3914775" y="2640013"/>
          <p14:tracePt t="105015" x="3914775" y="2652713"/>
          <p14:tracePt t="105037" x="3914775" y="2665413"/>
          <p14:tracePt t="105059" x="3914775" y="2678113"/>
          <p14:tracePt t="105101" x="3914775" y="2690813"/>
          <p14:tracePt t="105116" x="3914775" y="2703513"/>
          <p14:tracePt t="105179" x="3914775" y="2716213"/>
          <p14:tracePt t="105186" x="3902075" y="2716213"/>
          <p14:tracePt t="105222" x="3890963" y="2716213"/>
          <p14:tracePt t="105228" x="3890963" y="2728913"/>
          <p14:tracePt t="105258" x="3878263" y="2728913"/>
          <p14:tracePt t="105267" x="3878263" y="2740025"/>
          <p14:tracePt t="105275" x="3852863" y="2752725"/>
          <p14:tracePt t="105278" x="3802063" y="2803525"/>
          <p14:tracePt t="105285" x="3752850" y="2840038"/>
          <p14:tracePt t="105293" x="3689350" y="2865438"/>
          <p14:tracePt t="105303" x="3627438" y="2903538"/>
          <p14:tracePt t="105308" x="3552825" y="2952750"/>
          <p14:tracePt t="105319" x="3465513" y="2990850"/>
          <p14:tracePt t="105322" x="3389313" y="3028950"/>
          <p14:tracePt t="105330" x="3314700" y="3054350"/>
          <p14:tracePt t="105338" x="3240088" y="3103563"/>
          <p14:tracePt t="105345" x="3176588" y="3141663"/>
          <p14:tracePt t="105352" x="3101975" y="3178175"/>
          <p14:tracePt t="105362" x="3052763" y="3216275"/>
          <p14:tracePt t="105368" x="3014663" y="3228975"/>
          <p14:tracePt t="105376" x="2976563" y="3254375"/>
          <p14:tracePt t="105384" x="2952750" y="3267075"/>
          <p14:tracePt t="105389" x="2940050" y="3278188"/>
          <p14:tracePt t="105396" x="2914650" y="3290888"/>
          <p14:tracePt t="105411" x="2901950" y="3290888"/>
          <p14:tracePt t="105441" x="2889250" y="3303588"/>
          <p14:tracePt t="105498" x="2889250" y="3290888"/>
          <p14:tracePt t="105512" x="2914650" y="3290888"/>
          <p14:tracePt t="105519" x="2927350" y="3278188"/>
          <p14:tracePt t="105527" x="2963863" y="3254375"/>
          <p14:tracePt t="105535" x="3001963" y="3241675"/>
          <p14:tracePt t="105541" x="3065463" y="3216275"/>
          <p14:tracePt t="105548" x="3114675" y="3190875"/>
          <p14:tracePt t="105555" x="3176588" y="3178175"/>
          <p14:tracePt t="105563" x="3227388" y="3154363"/>
          <p14:tracePt t="105569" x="3265488" y="3154363"/>
          <p14:tracePt t="105578" x="3327400" y="3141663"/>
          <p14:tracePt t="105586" x="3365500" y="3116263"/>
          <p14:tracePt t="105592" x="3389313" y="3103563"/>
          <p14:tracePt t="105600" x="3427413" y="3103563"/>
          <p14:tracePt t="105604" x="3452813" y="3090863"/>
          <p14:tracePt t="105611" x="3478213" y="3078163"/>
          <p14:tracePt t="105618" x="3489325" y="3078163"/>
          <p14:tracePt t="105625" x="3502025" y="3078163"/>
          <p14:tracePt t="105632" x="3514725" y="3078163"/>
          <p14:tracePt t="105640" x="3527425" y="3078163"/>
          <p14:tracePt t="105661" x="3540125" y="3078163"/>
          <p14:tracePt t="105697" x="3540125" y="3090863"/>
          <p14:tracePt t="105705" x="3527425" y="3103563"/>
          <p14:tracePt t="105711" x="3514725" y="3128963"/>
          <p14:tracePt t="105720" x="3478213" y="3165475"/>
          <p14:tracePt t="105727" x="3452813" y="3190875"/>
          <p14:tracePt t="105734" x="3376613" y="3254375"/>
          <p14:tracePt t="105740" x="3302000" y="3303588"/>
          <p14:tracePt t="105749" x="3214688" y="3378200"/>
          <p14:tracePt t="105755" x="3140075" y="3416300"/>
          <p14:tracePt t="105762" x="3065463" y="3467100"/>
          <p14:tracePt t="105770" x="2989263" y="3516313"/>
          <p14:tracePt t="105777" x="2927350" y="3541713"/>
          <p14:tracePt t="105785" x="2840038" y="3590925"/>
          <p14:tracePt t="105792" x="2776538" y="3603625"/>
          <p14:tracePt t="105799" x="2740025" y="3629025"/>
          <p14:tracePt t="105806" x="2714625" y="3641725"/>
          <p14:tracePt t="105815" x="2689225" y="3641725"/>
          <p14:tracePt t="105828" x="2676525" y="3654425"/>
          <p14:tracePt t="105843" x="2663825" y="3654425"/>
          <p14:tracePt t="105880" x="2676525" y="3641725"/>
          <p14:tracePt t="105895" x="2701925" y="3629025"/>
          <p14:tracePt t="105902" x="2740025" y="3603625"/>
          <p14:tracePt t="105908" x="2801938" y="3579813"/>
          <p14:tracePt t="105916" x="2863850" y="3541713"/>
          <p14:tracePt t="105924" x="2940050" y="3503613"/>
          <p14:tracePt t="105932" x="3052763" y="3467100"/>
          <p14:tracePt t="105939" x="3140075" y="3429000"/>
          <p14:tracePt t="105949" x="3214688" y="3403600"/>
          <p14:tracePt t="105954" x="3289300" y="3367088"/>
          <p14:tracePt t="105961" x="3340100" y="3354388"/>
          <p14:tracePt t="105969" x="3376613" y="3328988"/>
          <p14:tracePt t="105975" x="3402013" y="3328988"/>
          <p14:tracePt t="105982" x="3427413" y="3328988"/>
          <p14:tracePt t="105990" x="3440113" y="3328988"/>
          <p14:tracePt t="105999" x="3452813" y="3316288"/>
          <p14:tracePt t="106013" x="3465513" y="3316288"/>
          <p14:tracePt t="106048" x="3465513" y="3328988"/>
          <p14:tracePt t="106051" x="3465513" y="3341688"/>
          <p14:tracePt t="106058" x="3465513" y="3354388"/>
          <p14:tracePt t="106067" x="3465513" y="3378200"/>
          <p14:tracePt t="106080" x="3452813" y="3403600"/>
          <p14:tracePt t="106088" x="3414713" y="3429000"/>
          <p14:tracePt t="106096" x="3389313" y="3454400"/>
          <p14:tracePt t="106102" x="3352800" y="3479800"/>
          <p14:tracePt t="106110" x="3302000" y="3503613"/>
          <p14:tracePt t="106118" x="3252788" y="3529013"/>
          <p14:tracePt t="106125" x="3214688" y="3567113"/>
          <p14:tracePt t="106134" x="3152775" y="3579813"/>
          <p14:tracePt t="106140" x="3089275" y="3616325"/>
          <p14:tracePt t="106147" x="3052763" y="3641725"/>
          <p14:tracePt t="106154" x="2989263" y="3679825"/>
          <p14:tracePt t="106161" x="2940050" y="3692525"/>
          <p14:tracePt t="106169" x="2863850" y="3729038"/>
          <p14:tracePt t="106176" x="2789238" y="3754438"/>
          <p14:tracePt t="106185" x="2701925" y="3792538"/>
          <p14:tracePt t="106191" x="2601913" y="3816350"/>
          <p14:tracePt t="106202" x="2527300" y="3841750"/>
          <p14:tracePt t="106205" x="2439988" y="3867150"/>
          <p14:tracePt t="106212" x="2363788" y="3879850"/>
          <p14:tracePt t="106220" x="2327275" y="3879850"/>
          <p14:tracePt t="106227" x="2276475" y="3879850"/>
          <p14:tracePt t="106235" x="2251075" y="3879850"/>
          <p14:tracePt t="106242" x="2238375" y="3879850"/>
          <p14:tracePt t="106251" x="2214563" y="3867150"/>
          <p14:tracePt t="106256" x="2201863" y="3854450"/>
          <p14:tracePt t="106265" x="2189163" y="3841750"/>
          <p14:tracePt t="106271" x="2163763" y="3829050"/>
          <p14:tracePt t="106278" x="2151063" y="3803650"/>
          <p14:tracePt t="106285" x="2127250" y="3779838"/>
          <p14:tracePt t="106295" x="2114550" y="3767138"/>
          <p14:tracePt t="106302" x="2101850" y="3716338"/>
          <p14:tracePt t="106308" x="2076450" y="3679825"/>
          <p14:tracePt t="106317" x="2063750" y="3641725"/>
          <p14:tracePt t="106321" x="2038350" y="3579813"/>
          <p14:tracePt t="106329" x="2014538" y="3529013"/>
          <p14:tracePt t="106335" x="1989138" y="3467100"/>
          <p14:tracePt t="106343" x="1951038" y="3403600"/>
          <p14:tracePt t="106352" x="1925638" y="3354388"/>
          <p14:tracePt t="106358" x="1901825" y="3290888"/>
          <p14:tracePt t="106369" x="1863725" y="3254375"/>
          <p14:tracePt t="106371" x="1838325" y="3178175"/>
          <p14:tracePt t="106378" x="1814513" y="3141663"/>
          <p14:tracePt t="106386" x="1776413" y="3078163"/>
          <p14:tracePt t="106393" x="1738313" y="3016250"/>
          <p14:tracePt t="106400" x="1701800" y="2978150"/>
          <p14:tracePt t="106407" x="1676400" y="2916238"/>
          <p14:tracePt t="106416" x="1651000" y="2878138"/>
          <p14:tracePt t="106421" x="1612900" y="2803525"/>
          <p14:tracePt t="106429" x="1576388" y="2728913"/>
          <p14:tracePt t="106437" x="1563688" y="2640013"/>
          <p14:tracePt t="106443" x="1525588" y="2565400"/>
          <p14:tracePt t="106451" x="1501775" y="2478088"/>
          <p14:tracePt t="106458" x="1476375" y="2403475"/>
          <p14:tracePt t="106466" x="1450975" y="2352675"/>
          <p14:tracePt t="106473" x="1450975" y="2303463"/>
          <p14:tracePt t="106481" x="1438275" y="2252663"/>
          <p14:tracePt t="106488" x="1425575" y="2214563"/>
          <p14:tracePt t="106495" x="1425575" y="2165350"/>
          <p14:tracePt t="106503" x="1425575" y="2127250"/>
          <p14:tracePt t="106510" x="1425575" y="2101850"/>
          <p14:tracePt t="106516" x="1425575" y="2065338"/>
          <p14:tracePt t="106525" x="1425575" y="2027238"/>
          <p14:tracePt t="106533" x="1450975" y="1978025"/>
          <p14:tracePt t="106539" x="1463675" y="1939925"/>
          <p14:tracePt t="106550" x="1501775" y="1889125"/>
          <p14:tracePt t="106554" x="1525588" y="1865313"/>
          <p14:tracePt t="106561" x="1538288" y="1839913"/>
          <p14:tracePt t="106570" x="1576388" y="1789113"/>
          <p14:tracePt t="106577" x="1625600" y="1765300"/>
          <p14:tracePt t="106585" x="1663700" y="1727200"/>
          <p14:tracePt t="106591" x="1714500" y="1701800"/>
          <p14:tracePt t="106601" x="1751013" y="1689100"/>
          <p14:tracePt t="106607" x="1789113" y="1663700"/>
          <p14:tracePt t="106617" x="1825625" y="1663700"/>
          <p14:tracePt t="106620" x="1863725" y="1652588"/>
          <p14:tracePt t="106629" x="1901825" y="1639888"/>
          <p14:tracePt t="106635" x="1925638" y="1639888"/>
          <p14:tracePt t="106642" x="1963738" y="1627188"/>
          <p14:tracePt t="106651" x="2014538" y="1627188"/>
          <p14:tracePt t="106658" x="2063750" y="1627188"/>
          <p14:tracePt t="106667" x="2138363" y="1627188"/>
          <p14:tracePt t="106672" x="2201863" y="1627188"/>
          <p14:tracePt t="106681" x="2276475" y="1639888"/>
          <p14:tracePt t="106687" x="2351088" y="1652588"/>
          <p14:tracePt t="106694" x="2414588" y="1663700"/>
          <p14:tracePt t="106701" x="2489200" y="1676400"/>
          <p14:tracePt t="106709" x="2563813" y="1689100"/>
          <p14:tracePt t="106717" x="2651125" y="1727200"/>
          <p14:tracePt t="106723" x="2740025" y="1752600"/>
          <p14:tracePt t="106731" x="2789238" y="1789113"/>
          <p14:tracePt t="106738" x="2852738" y="1839913"/>
          <p14:tracePt t="106745" x="2927350" y="1865313"/>
          <p14:tracePt t="106753" x="2976563" y="1901825"/>
          <p14:tracePt t="106760" x="3014663" y="1927225"/>
          <p14:tracePt t="106768" x="3027363" y="1952625"/>
          <p14:tracePt t="106776" x="3065463" y="1978025"/>
          <p14:tracePt t="106784" x="3076575" y="2014538"/>
          <p14:tracePt t="106790" x="3101975" y="2039938"/>
          <p14:tracePt t="106800" x="3101975" y="2065338"/>
          <p14:tracePt t="106805" x="3114675" y="2089150"/>
          <p14:tracePt t="106811" x="3127375" y="2114550"/>
          <p14:tracePt t="106819" x="3127375" y="2152650"/>
          <p14:tracePt t="106827" x="3127375" y="2190750"/>
          <p14:tracePt t="106835" x="3114675" y="2239963"/>
          <p14:tracePt t="106841" x="3089275" y="2290763"/>
          <p14:tracePt t="106850" x="3065463" y="2352675"/>
          <p14:tracePt t="106854" x="3014663" y="2427288"/>
          <p14:tracePt t="106862" x="2963863" y="2503488"/>
          <p14:tracePt t="106869" x="2901950" y="2578100"/>
          <p14:tracePt t="106876" x="2801938" y="2665413"/>
          <p14:tracePt t="106884" x="2676525" y="2752725"/>
          <p14:tracePt t="106892" x="2551113" y="2840038"/>
          <p14:tracePt t="106901" x="2414588" y="2916238"/>
          <p14:tracePt t="106905" x="2289175" y="2990850"/>
          <p14:tracePt t="106912" x="2189163" y="3041650"/>
          <p14:tracePt t="106919" x="2114550" y="3078163"/>
          <p14:tracePt t="106926" x="2038350" y="3103563"/>
          <p14:tracePt t="106934" x="2025650" y="3116263"/>
          <p14:tracePt t="106941" x="1989138" y="3116263"/>
          <p14:tracePt t="106954" x="1976438" y="3128963"/>
          <p14:tracePt t="107027" x="2014538" y="3128963"/>
          <p14:tracePt t="107034" x="2063750" y="3128963"/>
          <p14:tracePt t="107041" x="2127250" y="3128963"/>
          <p14:tracePt t="107052" x="2201863" y="3116263"/>
          <p14:tracePt t="107056" x="2276475" y="3116263"/>
          <p14:tracePt t="107063" x="2338388" y="3116263"/>
          <p14:tracePt t="107072" x="2389188" y="3116263"/>
          <p14:tracePt t="107077" x="2427288" y="3116263"/>
          <p14:tracePt t="107085" x="2451100" y="3116263"/>
          <p14:tracePt t="107092" x="2476500" y="3128963"/>
          <p14:tracePt t="107102" x="2501900" y="3141663"/>
          <p14:tracePt t="107113" x="2514600" y="3154363"/>
          <p14:tracePt t="107119" x="2514600" y="3165475"/>
          <p14:tracePt t="107127" x="2514600" y="3190875"/>
          <p14:tracePt t="107136" x="2501900" y="3228975"/>
          <p14:tracePt t="107142" x="2476500" y="3267075"/>
          <p14:tracePt t="107153" x="2414588" y="3316288"/>
          <p14:tracePt t="107157" x="2338388" y="3378200"/>
          <p14:tracePt t="107165" x="2263775" y="3429000"/>
          <p14:tracePt t="107171" x="2189163" y="3479800"/>
          <p14:tracePt t="107180" x="2101850" y="3529013"/>
          <p14:tracePt t="107186" x="2025650" y="3579813"/>
          <p14:tracePt t="107194" x="1938338" y="3616325"/>
          <p14:tracePt t="107202" x="1825625" y="3654425"/>
          <p14:tracePt t="107210" x="1738313" y="3679825"/>
          <p14:tracePt t="107218" x="1638300" y="3692525"/>
          <p14:tracePt t="107222" x="1501775" y="3703638"/>
          <p14:tracePt t="107231" x="1389063" y="3716338"/>
          <p14:tracePt t="107237" x="1263650" y="3729038"/>
          <p14:tracePt t="107245" x="1189038" y="3729038"/>
          <p14:tracePt t="107252" x="1112838" y="3729038"/>
          <p14:tracePt t="107260" x="1063625" y="3729038"/>
          <p14:tracePt t="107269" x="1038225" y="3729038"/>
          <p14:tracePt t="107276" x="987425" y="3703638"/>
          <p14:tracePt t="107288" x="950913" y="3692525"/>
          <p14:tracePt t="107291" x="925513" y="3667125"/>
          <p14:tracePt t="107296" x="900113" y="3641725"/>
          <p14:tracePt t="107302" x="863600" y="3603625"/>
          <p14:tracePt t="107309" x="838200" y="3590925"/>
          <p14:tracePt t="107316" x="787400" y="3554413"/>
          <p14:tracePt t="107323" x="725488" y="3503613"/>
          <p14:tracePt t="107332" x="663575" y="3479800"/>
          <p14:tracePt t="107338" x="587375" y="3429000"/>
          <p14:tracePt t="107345" x="512763" y="3378200"/>
          <p14:tracePt t="107353" x="425450" y="3303588"/>
          <p14:tracePt t="107359" x="350838" y="3254375"/>
          <p14:tracePt t="107366" x="274638" y="3203575"/>
          <p14:tracePt t="107374" x="200025" y="3165475"/>
          <p14:tracePt t="107382" x="125413" y="3116263"/>
          <p14:tracePt t="107388" x="61913" y="3090863"/>
          <p14:tracePt t="107397" x="0" y="3041650"/>
          <p14:tracePt t="107812" x="25400" y="2752725"/>
          <p14:tracePt t="107816" x="50800" y="2752725"/>
          <p14:tracePt t="107826" x="74613" y="2752725"/>
          <p14:tracePt t="107832" x="100013" y="2752725"/>
          <p14:tracePt t="107839" x="138113" y="2752725"/>
          <p14:tracePt t="107847" x="161925" y="2752725"/>
          <p14:tracePt t="107853" x="200025" y="2752725"/>
          <p14:tracePt t="107861" x="238125" y="2752725"/>
          <p14:tracePt t="107870" x="287338" y="2752725"/>
          <p14:tracePt t="107875" x="338138" y="2752725"/>
          <p14:tracePt t="107885" x="387350" y="2752725"/>
          <p14:tracePt t="107892" x="425450" y="2752725"/>
          <p14:tracePt t="107897" x="474663" y="2752725"/>
          <p14:tracePt t="107903" x="512763" y="2752725"/>
          <p14:tracePt t="107910" x="550863" y="2752725"/>
          <p14:tracePt t="107917" x="574675" y="2752725"/>
          <p14:tracePt t="107925" x="600075" y="2752725"/>
          <p14:tracePt t="107933" x="625475" y="2752725"/>
          <p14:tracePt t="107940" x="638175" y="2752725"/>
          <p14:tracePt t="107949" x="663575" y="2752725"/>
          <p14:tracePt t="107955" x="687388" y="2752725"/>
          <p14:tracePt t="107962" x="700088" y="2752725"/>
          <p14:tracePt t="107970" x="725488" y="2752725"/>
          <p14:tracePt t="107978" x="738188" y="2752725"/>
          <p14:tracePt t="107984" x="776288" y="2752725"/>
          <p14:tracePt t="107992" x="787400" y="2752725"/>
          <p14:tracePt t="107999" x="800100" y="2752725"/>
          <p14:tracePt t="108006" x="812800" y="2752725"/>
          <p14:tracePt t="108016" x="825500" y="2752725"/>
          <p14:tracePt t="108021" x="838200" y="2752725"/>
          <p14:tracePt t="108028" x="850900" y="2752725"/>
          <p14:tracePt t="108049" x="876300" y="2752725"/>
          <p14:tracePt t="108056" x="876300" y="2765425"/>
          <p14:tracePt t="108070" x="887413" y="2765425"/>
          <p14:tracePt t="108092" x="887413" y="2778125"/>
          <p14:tracePt t="109063" x="887413" y="2790825"/>
          <p14:tracePt t="109640" x="900113" y="2790825"/>
          <p14:tracePt t="109646" x="976313" y="2790825"/>
          <p14:tracePt t="109655" x="1038225" y="2790825"/>
          <p14:tracePt t="109663" x="1089025" y="2790825"/>
          <p14:tracePt t="109669" x="1163638" y="2790825"/>
          <p14:tracePt t="109677" x="1212850" y="2790825"/>
          <p14:tracePt t="109685" x="1250950" y="2790825"/>
          <p14:tracePt t="109691" x="1289050" y="2790825"/>
          <p14:tracePt t="109701" x="1325563" y="2790825"/>
          <p14:tracePt t="109705" x="1363663" y="2778125"/>
          <p14:tracePt t="109712" x="1376363" y="2778125"/>
          <p14:tracePt t="109720" x="1401763" y="2778125"/>
          <p14:tracePt t="109728" x="1412875" y="2778125"/>
          <p14:tracePt t="109735" x="1425575" y="2778125"/>
          <p14:tracePt t="109742" x="1438275" y="2765425"/>
          <p14:tracePt t="109758" x="1450975" y="2765425"/>
          <p14:tracePt t="109816" x="1450975" y="2752725"/>
          <p14:tracePt t="109839" x="1438275" y="2752725"/>
          <p14:tracePt t="109852" x="1425575" y="2728913"/>
          <p14:tracePt t="109859" x="1412875" y="2728913"/>
          <p14:tracePt t="109866" x="1376363" y="2703513"/>
          <p14:tracePt t="109875" x="1363663" y="2690813"/>
          <p14:tracePt t="109884" x="1350963" y="2678113"/>
          <p14:tracePt t="109888" x="1325563" y="2665413"/>
          <p14:tracePt t="109896" x="1312863" y="2652713"/>
          <p14:tracePt t="109903" x="1289050" y="2640013"/>
          <p14:tracePt t="109911" x="1276350" y="2627313"/>
          <p14:tracePt t="109918" x="1263650" y="2627313"/>
          <p14:tracePt t="109927" x="1225550" y="2603500"/>
          <p14:tracePt t="109935" x="1212850" y="2603500"/>
          <p14:tracePt t="109939" x="1176338" y="2590800"/>
          <p14:tracePt t="109945" x="1138238" y="2578100"/>
          <p14:tracePt t="109953" x="1100138" y="2578100"/>
          <p14:tracePt t="109960" x="1050925" y="2552700"/>
          <p14:tracePt t="109967" x="1000125" y="2540000"/>
          <p14:tracePt t="109975" x="950913" y="2527300"/>
          <p14:tracePt t="109982" x="912813" y="2516188"/>
          <p14:tracePt t="109990" x="876300" y="2503488"/>
          <p14:tracePt t="109999" x="850900" y="2490788"/>
          <p14:tracePt t="110004" x="812800" y="2490788"/>
          <p14:tracePt t="110012" x="800100" y="2478088"/>
          <p14:tracePt t="110019" x="776288" y="2465388"/>
          <p14:tracePt t="110034" x="738188" y="2439988"/>
          <p14:tracePt t="110042" x="725488" y="2439988"/>
          <p14:tracePt t="110049" x="712788" y="2427288"/>
          <p14:tracePt t="110066" x="700088" y="2414588"/>
          <p14:tracePt t="110071" x="687388" y="2414588"/>
          <p14:tracePt t="110086" x="674688" y="2403475"/>
          <p14:tracePt t="110108" x="674688" y="2390775"/>
          <p14:tracePt t="110123" x="663575" y="2390775"/>
          <p14:tracePt t="110130" x="663575" y="2378075"/>
          <p14:tracePt t="110293" x="674688" y="2378075"/>
          <p14:tracePt t="110350" x="687388" y="2378075"/>
          <p14:tracePt t="110366" x="700088" y="2378075"/>
          <p14:tracePt t="110379" x="712788" y="2378075"/>
          <p14:tracePt t="110387" x="738188" y="2378075"/>
          <p14:tracePt t="110394" x="750888" y="2378075"/>
          <p14:tracePt t="110401" x="838200" y="2378075"/>
          <p14:tracePt t="110408" x="876300" y="2378075"/>
          <p14:tracePt t="110418" x="938213" y="2390775"/>
          <p14:tracePt t="110424" x="987425" y="2390775"/>
          <p14:tracePt t="110431" x="1050925" y="2403475"/>
          <p14:tracePt t="110438" x="1089025" y="2403475"/>
          <p14:tracePt t="110445" x="1125538" y="2403475"/>
          <p14:tracePt t="110453" x="1163638" y="2414588"/>
          <p14:tracePt t="110460" x="1212850" y="2414588"/>
          <p14:tracePt t="110469" x="1238250" y="2427288"/>
          <p14:tracePt t="110474" x="1263650" y="2427288"/>
          <p14:tracePt t="110485" x="1289050" y="2427288"/>
          <p14:tracePt t="110491" x="1325563" y="2427288"/>
          <p14:tracePt t="110497" x="1350963" y="2427288"/>
          <p14:tracePt t="110504" x="1363663" y="2439988"/>
          <p14:tracePt t="110511" x="1376363" y="2439988"/>
          <p14:tracePt t="110518" x="1401763" y="2439988"/>
          <p14:tracePt t="110526" x="1412875" y="2452688"/>
          <p14:tracePt t="110535" x="1425575" y="2452688"/>
          <p14:tracePt t="110557" x="1438275" y="2452688"/>
          <p14:tracePt t="110959" x="1425575" y="2452688"/>
          <p14:tracePt t="111026" x="1412875" y="2452688"/>
          <p14:tracePt t="111063" x="1401763" y="2439988"/>
          <p14:tracePt t="111121" x="1389063" y="2427288"/>
          <p14:tracePt t="111151" x="1376363" y="2427288"/>
          <p14:tracePt t="111157" x="1363663" y="2414588"/>
          <p14:tracePt t="111165" x="1350963" y="2403475"/>
          <p14:tracePt t="111172" x="1325563" y="2390775"/>
          <p14:tracePt t="111179" x="1289050" y="2352675"/>
          <p14:tracePt t="111186" x="1263650" y="2327275"/>
          <p14:tracePt t="111194" x="1212850" y="2290763"/>
          <p14:tracePt t="111201" x="1189038" y="2278063"/>
          <p14:tracePt t="111209" x="1150938" y="2239963"/>
          <p14:tracePt t="111216" x="1138238" y="2201863"/>
          <p14:tracePt t="111224" x="1112838" y="2190750"/>
          <p14:tracePt t="111233" x="1089025" y="2165350"/>
          <p14:tracePt t="111238" x="1089025" y="2152650"/>
          <p14:tracePt t="111245" x="1063625" y="2139950"/>
          <p14:tracePt t="111252" x="1050925" y="2114550"/>
          <p14:tracePt t="111259" x="1038225" y="2101850"/>
          <p14:tracePt t="111266" x="1025525" y="2089150"/>
          <p14:tracePt t="111273" x="1012825" y="2089150"/>
          <p14:tracePt t="111280" x="1012825" y="2078038"/>
          <p14:tracePt t="111288" x="1012825" y="2065338"/>
          <p14:tracePt t="111295" x="1000125" y="2065338"/>
          <p14:tracePt t="112947" x="987425" y="2065338"/>
          <p14:tracePt t="112954" x="963613" y="2052638"/>
          <p14:tracePt t="112961" x="938213" y="2039938"/>
          <p14:tracePt t="112969" x="912813" y="2014538"/>
          <p14:tracePt t="112976" x="863600" y="1989138"/>
          <p14:tracePt t="112984" x="825500" y="1989138"/>
          <p14:tracePt t="112990" x="776288" y="1965325"/>
          <p14:tracePt t="113000" x="700088" y="1927225"/>
          <p14:tracePt t="113005" x="625475" y="1901825"/>
          <p14:tracePt t="113012" x="574675" y="1876425"/>
          <p14:tracePt t="113018" x="512763" y="1839913"/>
          <p14:tracePt t="113035" x="400050" y="1789113"/>
          <p14:tracePt t="113041" x="338138" y="1765300"/>
          <p14:tracePt t="113050" x="300038" y="1739900"/>
          <p14:tracePt t="113055" x="261938" y="1727200"/>
          <p14:tracePt t="113062" x="225425" y="1701800"/>
          <p14:tracePt t="113069" x="187325" y="1689100"/>
          <p14:tracePt t="113077" x="161925" y="1676400"/>
          <p14:tracePt t="113085" x="138113" y="1652588"/>
          <p14:tracePt t="113091" x="112713" y="1652588"/>
          <p14:tracePt t="113101" x="87313" y="1639888"/>
          <p14:tracePt t="113106" x="61913" y="1627188"/>
          <p14:tracePt t="113113" x="50800" y="1627188"/>
          <p14:tracePt t="113121" x="25400" y="1614488"/>
          <p14:tracePt t="113142" x="12700" y="1601788"/>
          <p14:tracePt t="113178" x="25400" y="1589088"/>
          <p14:tracePt t="113184" x="50800" y="1589088"/>
          <p14:tracePt t="113192" x="74613" y="1589088"/>
          <p14:tracePt t="113201" x="112713" y="1576388"/>
          <p14:tracePt t="113206" x="161925" y="1576388"/>
          <p14:tracePt t="113214" x="238125" y="1563688"/>
          <p14:tracePt t="113220" x="325438" y="1552575"/>
          <p14:tracePt t="113228" x="412750" y="1552575"/>
          <p14:tracePt t="113234" x="487363" y="1552575"/>
          <p14:tracePt t="113242" x="574675" y="1539875"/>
          <p14:tracePt t="113251" x="650875" y="1539875"/>
          <p14:tracePt t="113256" x="700088" y="1539875"/>
          <p14:tracePt t="113264" x="750888" y="1539875"/>
          <p14:tracePt t="113270" x="800100" y="1539875"/>
          <p14:tracePt t="113278" x="838200" y="1527175"/>
          <p14:tracePt t="113284" x="863600" y="1527175"/>
          <p14:tracePt t="113291" x="887413" y="1527175"/>
          <p14:tracePt t="113302" x="912813" y="1527175"/>
          <p14:tracePt t="113306" x="938213" y="1527175"/>
          <p14:tracePt t="113320" x="963613" y="1527175"/>
          <p14:tracePt t="113341" x="976313" y="1527175"/>
          <p14:tracePt t="113420" x="976313" y="1539875"/>
          <p14:tracePt t="113426" x="963613" y="1539875"/>
          <p14:tracePt t="113441" x="950913" y="1539875"/>
          <p14:tracePt t="113449" x="938213" y="1539875"/>
          <p14:tracePt t="113462" x="925513" y="1539875"/>
          <p14:tracePt t="113477" x="912813" y="1539875"/>
          <p14:tracePt t="113484" x="900113" y="1539875"/>
          <p14:tracePt t="113491" x="887413" y="1539875"/>
          <p14:tracePt t="113501" x="876300" y="1539875"/>
          <p14:tracePt t="113506" x="863600" y="1539875"/>
          <p14:tracePt t="113520" x="850900" y="1552575"/>
          <p14:tracePt t="113535" x="838200" y="1552575"/>
          <p14:tracePt t="113628" x="850900" y="1552575"/>
          <p14:tracePt t="113634" x="876300" y="1563688"/>
          <p14:tracePt t="113642" x="900113" y="1563688"/>
          <p14:tracePt t="113651" x="938213" y="1576388"/>
          <p14:tracePt t="113656" x="987425" y="1589088"/>
          <p14:tracePt t="113663" x="1050925" y="1601788"/>
          <p14:tracePt t="113670" x="1076325" y="1601788"/>
          <p14:tracePt t="113678" x="1112838" y="1614488"/>
          <p14:tracePt t="113684" x="1138238" y="1627188"/>
          <p14:tracePt t="113692" x="1176338" y="1639888"/>
          <p14:tracePt t="113701" x="1189038" y="1639888"/>
          <p14:tracePt t="113706" x="1225550" y="1652588"/>
          <p14:tracePt t="113713" x="1250950" y="1663700"/>
          <p14:tracePt t="113720" x="1263650" y="1663700"/>
          <p14:tracePt t="113727" x="1276350" y="1663700"/>
          <p14:tracePt t="113734" x="1289050" y="1676400"/>
          <p14:tracePt t="113751" x="1312863" y="1689100"/>
          <p14:tracePt t="113764" x="1338263" y="1689100"/>
          <p14:tracePt t="113778" x="1350963" y="1701800"/>
          <p14:tracePt t="113792" x="1350963" y="1714500"/>
          <p14:tracePt t="113827" x="1363663" y="1714500"/>
          <p14:tracePt t="113855" x="1363663" y="1727200"/>
          <p14:tracePt t="114019" x="1376363" y="1727200"/>
          <p14:tracePt t="114039" x="1389063" y="1727200"/>
          <p14:tracePt t="114047" x="1412875" y="1727200"/>
          <p14:tracePt t="114053" x="1425575" y="1727200"/>
          <p14:tracePt t="114061" x="1463675" y="1727200"/>
          <p14:tracePt t="114068" x="1476375" y="1727200"/>
          <p14:tracePt t="114076" x="1501775" y="1739900"/>
          <p14:tracePt t="114084" x="1512888" y="1739900"/>
          <p14:tracePt t="114101" x="1512888" y="1752600"/>
          <p14:tracePt t="114107" x="1512888" y="1765300"/>
          <p14:tracePt t="114121" x="1512888" y="1776413"/>
          <p14:tracePt t="114128" x="1501775" y="1789113"/>
          <p14:tracePt t="114134" x="1489075" y="1814513"/>
          <p14:tracePt t="114143" x="1463675" y="1827213"/>
          <p14:tracePt t="114151" x="1450975" y="1839913"/>
          <p14:tracePt t="114159" x="1438275" y="1852613"/>
          <p14:tracePt t="114168" x="1438275" y="1876425"/>
          <p14:tracePt t="114173" x="1425575" y="1876425"/>
          <p14:tracePt t="114181" x="1412875" y="1876425"/>
          <p14:tracePt t="114238" x="1425575" y="1865313"/>
          <p14:tracePt t="114253" x="1438275" y="1852613"/>
          <p14:tracePt t="114261" x="1438275" y="1839913"/>
          <p14:tracePt t="114266" x="1450975" y="1839913"/>
          <p14:tracePt t="114296" x="1450975" y="1827213"/>
          <p14:tracePt t="114422" x="1438275" y="1827213"/>
          <p14:tracePt t="114458" x="1425575" y="1827213"/>
          <p14:tracePt t="114472" x="1412875" y="1827213"/>
          <p14:tracePt t="114479" x="1389063" y="1827213"/>
          <p14:tracePt t="114487" x="1376363" y="1827213"/>
          <p14:tracePt t="114494" x="1338263" y="1814513"/>
          <p14:tracePt t="114501" x="1263650" y="1789113"/>
          <p14:tracePt t="114508" x="1212850" y="1776413"/>
          <p14:tracePt t="114517" x="1150938" y="1752600"/>
          <p14:tracePt t="114523" x="1112838" y="1739900"/>
          <p14:tracePt t="114530" x="1063625" y="1714500"/>
          <p14:tracePt t="114536" x="1012825" y="1701800"/>
          <p14:tracePt t="114544" x="976313" y="1689100"/>
          <p14:tracePt t="114551" x="938213" y="1663700"/>
          <p14:tracePt t="114558" x="900113" y="1652588"/>
          <p14:tracePt t="114568" x="863600" y="1639888"/>
          <p14:tracePt t="114573" x="800100" y="1627188"/>
          <p14:tracePt t="114581" x="725488" y="1601788"/>
          <p14:tracePt t="114587" x="663575" y="1576388"/>
          <p14:tracePt t="114594" x="587375" y="1563688"/>
          <p14:tracePt t="114601" x="512763" y="1552575"/>
          <p14:tracePt t="114608" x="450850" y="1527175"/>
          <p14:tracePt t="114617" x="374650" y="1514475"/>
          <p14:tracePt t="114623" x="300038" y="1489075"/>
          <p14:tracePt t="114630" x="250825" y="1489075"/>
          <p14:tracePt t="114638" x="200025" y="1476375"/>
          <p14:tracePt t="114644" x="161925" y="1463675"/>
          <p14:tracePt t="114652" x="112713" y="1439863"/>
          <p14:tracePt t="114659" x="87313" y="1439863"/>
          <p14:tracePt t="114668" x="61913" y="1427163"/>
          <p14:tracePt t="114673" x="38100" y="1401763"/>
          <p14:tracePt t="114680" x="12700" y="1401763"/>
          <p14:tracePt t="114694" x="0" y="1389063"/>
          <p14:tracePt t="115157" x="61913" y="1376363"/>
          <p14:tracePt t="115164" x="100013" y="1389063"/>
          <p14:tracePt t="115171" x="138113" y="1389063"/>
          <p14:tracePt t="115177" x="174625" y="1389063"/>
          <p14:tracePt t="115186" x="212725" y="1389063"/>
          <p14:tracePt t="115193" x="250825" y="1389063"/>
          <p14:tracePt t="115202" x="274638" y="1389063"/>
          <p14:tracePt t="115206" x="312738" y="1401763"/>
          <p14:tracePt t="115213" x="350838" y="1401763"/>
          <p14:tracePt t="115220" x="374650" y="1401763"/>
          <p14:tracePt t="115227" x="412750" y="1401763"/>
          <p14:tracePt t="115234" x="438150" y="1414463"/>
          <p14:tracePt t="115241" x="463550" y="1414463"/>
          <p14:tracePt t="115248" x="474663" y="1414463"/>
          <p14:tracePt t="115255" x="500063" y="1414463"/>
          <p14:tracePt t="115262" x="525463" y="1427163"/>
          <p14:tracePt t="115269" x="538163" y="1427163"/>
          <p14:tracePt t="115276" x="550863" y="1427163"/>
          <p14:tracePt t="115284" x="550863" y="1439863"/>
          <p14:tracePt t="115292" x="563563" y="1439863"/>
          <p14:tracePt t="115340" x="525463" y="1439863"/>
          <p14:tracePt t="115349" x="512763" y="1439863"/>
          <p14:tracePt t="115355" x="487363" y="1439863"/>
          <p14:tracePt t="115362" x="450850" y="1439863"/>
          <p14:tracePt t="115370" x="412750" y="1439863"/>
          <p14:tracePt t="115377" x="374650" y="1427163"/>
          <p14:tracePt t="115385" x="338138" y="1414463"/>
          <p14:tracePt t="115391" x="300038" y="1414463"/>
          <p14:tracePt t="115401" x="261938" y="1401763"/>
          <p14:tracePt t="115406" x="225425" y="1401763"/>
          <p14:tracePt t="115413" x="187325" y="1376363"/>
          <p14:tracePt t="115420" x="161925" y="1376363"/>
          <p14:tracePt t="115427" x="125413" y="1363663"/>
          <p14:tracePt t="115435" x="87313" y="1363663"/>
          <p14:tracePt t="115442" x="50800" y="1350963"/>
          <p14:tracePt t="115451" x="25400" y="1327150"/>
          <p14:tracePt t="116308" x="225425" y="688975"/>
          <p14:tracePt t="116316" x="338138" y="725488"/>
          <p14:tracePt t="116324" x="425450" y="776288"/>
          <p14:tracePt t="116329" x="500063" y="812800"/>
          <p14:tracePt t="116335" x="550863" y="850900"/>
          <p14:tracePt t="116343" x="587375" y="876300"/>
          <p14:tracePt t="116351" x="625475" y="912813"/>
          <p14:tracePt t="116358" x="674688" y="950913"/>
          <p14:tracePt t="116364" x="700088" y="976313"/>
          <p14:tracePt t="116371" x="725488" y="1001713"/>
          <p14:tracePt t="116377" x="738188" y="1014413"/>
          <p14:tracePt t="116386" x="738188" y="1025525"/>
          <p14:tracePt t="116393" x="738188" y="1038225"/>
          <p14:tracePt t="116406" x="750888" y="1063625"/>
          <p14:tracePt t="116418" x="750888" y="1076325"/>
          <p14:tracePt t="116426" x="750888" y="1089025"/>
          <p14:tracePt t="116441" x="750888" y="1114425"/>
          <p14:tracePt t="116451" x="750888" y="1125538"/>
          <p14:tracePt t="116454" x="738188" y="1138238"/>
          <p14:tracePt t="116461" x="738188" y="1150938"/>
          <p14:tracePt t="116469" x="725488" y="1150938"/>
          <p14:tracePt t="116476" x="712788" y="1176338"/>
          <p14:tracePt t="116484" x="700088" y="1189038"/>
          <p14:tracePt t="116491" x="687388" y="1214438"/>
          <p14:tracePt t="116501" x="687388" y="1227138"/>
          <p14:tracePt t="116506" x="650875" y="1250950"/>
          <p14:tracePt t="116513" x="625475" y="1289050"/>
          <p14:tracePt t="116522" x="600075" y="1301750"/>
          <p14:tracePt t="116527" x="563563" y="1327150"/>
          <p14:tracePt t="116535" x="512763" y="1339850"/>
          <p14:tracePt t="116542" x="463550" y="1363663"/>
          <p14:tracePt t="116552" x="412750" y="1389063"/>
          <p14:tracePt t="116556" x="374650" y="1389063"/>
          <p14:tracePt t="116565" x="350838" y="1401763"/>
          <p14:tracePt t="116570" x="312738" y="1414463"/>
          <p14:tracePt t="116579" x="300038" y="1414463"/>
          <p14:tracePt t="116586" x="274638" y="1414463"/>
          <p14:tracePt t="116594" x="250825" y="1414463"/>
          <p14:tracePt t="116601" x="238125" y="1414463"/>
          <p14:tracePt t="116618" x="225425" y="1414463"/>
          <p14:tracePt t="116622" x="212725" y="1414463"/>
          <p14:tracePt t="116638" x="200025" y="1401763"/>
          <p14:tracePt t="116660" x="200025" y="1389063"/>
          <p14:tracePt t="116668" x="187325" y="1389063"/>
          <p14:tracePt t="116690" x="187325" y="1376363"/>
          <p14:tracePt t="116697" x="187325" y="1363663"/>
          <p14:tracePt t="116718" x="200025" y="1350963"/>
          <p14:tracePt t="116734" x="212725" y="1350963"/>
          <p14:tracePt t="116742" x="212725" y="1339850"/>
          <p14:tracePt t="116752" x="238125" y="1327150"/>
          <p14:tracePt t="116756" x="250825" y="1327150"/>
          <p14:tracePt t="116763" x="250825" y="1314450"/>
          <p14:tracePt t="116777" x="261938" y="1301750"/>
          <p14:tracePt t="116821" x="250825" y="1301750"/>
          <p14:tracePt t="116830" x="250825" y="1289050"/>
          <p14:tracePt t="116837" x="238125" y="1289050"/>
          <p14:tracePt t="116843" x="212725" y="1289050"/>
          <p14:tracePt t="116852" x="174625" y="1289050"/>
          <p14:tracePt t="116859" x="138113" y="1276350"/>
          <p14:tracePt t="116868" x="87313" y="1263650"/>
          <p14:tracePt t="116873" x="50800" y="1250950"/>
          <p14:tracePt t="116884" x="12700" y="123825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323</TotalTime>
  <Words>50</Words>
  <Application>Microsoft Office PowerPoint</Application>
  <PresentationFormat>On-screen Show (4:3)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proxima-nova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AISSAT TAIBI</cp:lastModifiedBy>
  <cp:revision>23</cp:revision>
  <dcterms:created xsi:type="dcterms:W3CDTF">2021-12-19T10:53:29Z</dcterms:created>
  <dcterms:modified xsi:type="dcterms:W3CDTF">2021-12-23T19:06:57Z</dcterms:modified>
</cp:coreProperties>
</file>