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A0FC8-9659-4AD2-ACE0-737A4D2EC5A4}">
          <p14:sldIdLst>
            <p14:sldId id="256"/>
          </p14:sldIdLst>
        </p14:section>
        <p14:section name="Untitled Section" id="{DEEDFA6F-8E9B-4F2D-B0CB-79C5A00AF9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2-19T23:08:02.3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8087 9203 0,'49'0'190,"-24"-25"-188,50 0 9,-51 25-7,1 0 2,0 0 1,0 0 6,99-50 4,-75 50-1,1 0 1,-25-24 0,0 24 15,24 0-15,100 0-16,49-25 15,-24 0 1,-75 0 0,-49 25-1,-25 0 1,0 0 0,-1 0-1,1 0 33,0 0-15,25 0-21,-26 0-6,76 25 8,-1-25 1,-74 25 1,-1-25-2,26 0 3,0 0-1,-26 0-2,26 25 2,-25-25-1,0 0 1,-25 24-1,0-48 168,-25 24-161,0 0 21,25-25-23,-25 25-2,0 0 50,25-25-48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2-19T23:08:13.6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6698 9971 0,'24'0'362,"1"0"-305,-25-24 7,25 24-42,0 0 38,0 0-16,-1 0-24,1 0-11,0-25-4,0 25 5,24 0 5,1 0-11,-25 0 7,24 0 6,-24-25 0,25 25-1,24 0 1,1 0-1,-1 0 1,1 0 0,-26 0 0,-24 0-1,0 0 1,0 0 20,24 0-8,-24 0-15,-25-25 5,25 25-2,24 0-15,-24 0 14,0 0 0,0 0 1,0 0 0,-1 0 15,1 0 1,0 0 43,0 0-13,0 0 236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2-19T23:08:16.4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8930 9624 0,'25'0'215,"0"0"-211,24 0 10,-24-25-12,25 25 5,-1 0 1,75 0 10,-49-24-4,49-1 2,-50 25 0,75-25 2,-99 25-2,24 0 2,25 0-2,-49 0 0,-1 0 0,51 0 1,-26-25 0,0 25 0,51 0-1,-51 0 1,-24 0 0,-1 0-1,-24 0 1,0 0 33,0 0-12,-1 0-9,1 0-21,0 0 1,0 0 10,-25 25-5,25-25 3,-1 0 16,1 0-20,-50 0 439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491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917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5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75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4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8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71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318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207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02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93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855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ustomXml" Target="../ink/ink1.xml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customXml" Target="../ink/ink3.xml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AD5-3535-45F6-952D-CC5346D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" y="711546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D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E6FCA-B59C-4306-B52E-FA6B2B67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89943" y="464024"/>
            <a:ext cx="16479036" cy="11730159"/>
          </a:xfrm>
        </p:spPr>
        <p:txBody>
          <a:bodyPr/>
          <a:lstStyle/>
          <a:p>
            <a:endParaRPr lang="ar-DZ" dirty="0"/>
          </a:p>
        </p:txBody>
      </p:sp>
      <p:pic>
        <p:nvPicPr>
          <p:cNvPr id="1026" name="Picture 2" descr="كتاب دون مقابل ، كتاب مفتوح, زاوية, نص, مستطيل png">
            <a:extLst>
              <a:ext uri="{FF2B5EF4-FFF2-40B4-BE49-F238E27FC236}">
                <a16:creationId xmlns:a16="http://schemas.microsoft.com/office/drawing/2014/main" id="{B329F697-BF08-4147-945E-5DE5184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589" y="-655093"/>
            <a:ext cx="9349112" cy="816818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E5E56-8859-4CCE-9BF0-7E4E0EA60444}"/>
              </a:ext>
            </a:extLst>
          </p:cNvPr>
          <p:cNvSpPr txBox="1"/>
          <p:nvPr/>
        </p:nvSpPr>
        <p:spPr>
          <a:xfrm>
            <a:off x="136477" y="1126746"/>
            <a:ext cx="396488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ar-DZ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Accuse: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claim someone did something, often something illegal.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Accused: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 person that is alleged to have done something. </a:t>
            </a:r>
          </a:p>
          <a:p>
            <a:pPr algn="just"/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Acquit: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say a person is not guilty and did not perform a crime.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Advocate: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 lawyer who argues for a particular side of a case in court.</a:t>
            </a:r>
            <a:endParaRPr lang="ar-DZ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Allege: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say that someone might have done something, but it has not been proven to be true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)</a:t>
            </a:r>
          </a:p>
          <a:p>
            <a:pPr algn="just"/>
            <a:r>
              <a:rPr lang="en-US" sz="18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Appeal: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try to reverse the judgment of a court. </a:t>
            </a:r>
          </a:p>
          <a:p>
            <a:pPr algn="just"/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Appeal-court: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 special court where appeals are heard. </a:t>
            </a:r>
          </a:p>
          <a:p>
            <a:pPr algn="just"/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Arrest: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When a police officer takes away someone who has committed a crime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ar-D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27800-6265-40CD-91AD-3070B14E0FDF}"/>
              </a:ext>
            </a:extLst>
          </p:cNvPr>
          <p:cNvSpPr txBox="1"/>
          <p:nvPr/>
        </p:nvSpPr>
        <p:spPr>
          <a:xfrm>
            <a:off x="559558" y="669638"/>
            <a:ext cx="30805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The most famous legal terms</a:t>
            </a:r>
            <a:endParaRPr lang="ar-DZ" sz="20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6FCF0-AC58-4405-A9BB-F26ABD3DF2D4}"/>
              </a:ext>
            </a:extLst>
          </p:cNvPr>
          <p:cNvSpPr txBox="1"/>
          <p:nvPr/>
        </p:nvSpPr>
        <p:spPr>
          <a:xfrm>
            <a:off x="4759956" y="1919714"/>
            <a:ext cx="358896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ar-DZ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Arson: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illegally set fire to something.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Assault: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physically attack another person.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Bailiff: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 court worker who enforces the judge’s orders.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Ban: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prevent someone from doing something for a certain amount of time.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Barrister: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 senior lawyer that works in higher or more important courts. </a:t>
            </a:r>
            <a:endParaRPr lang="ar-D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4FECE5-5B41-4E7D-9A71-0D0C7F07E5B3}"/>
                  </a:ext>
                </a:extLst>
              </p14:cNvPr>
              <p14:cNvContentPartPr/>
              <p14:nvPr/>
            </p14:nvContentPartPr>
            <p14:xfrm>
              <a:off x="2911320" y="3241440"/>
              <a:ext cx="687960" cy="72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4FECE5-5B41-4E7D-9A71-0D0C7F07E5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5480" y="3178080"/>
                <a:ext cx="719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B38685-18B9-4156-B409-67F272A547FB}"/>
                  </a:ext>
                </a:extLst>
              </p14:cNvPr>
              <p14:cNvContentPartPr/>
              <p14:nvPr/>
            </p14:nvContentPartPr>
            <p14:xfrm>
              <a:off x="2411280" y="3553920"/>
              <a:ext cx="455760" cy="36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B38685-18B9-4156-B409-67F272A547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95440" y="3490560"/>
                <a:ext cx="4870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7FDCFAC-7708-4044-9DFB-C13D6746342D}"/>
                  </a:ext>
                </a:extLst>
              </p14:cNvPr>
              <p14:cNvContentPartPr/>
              <p14:nvPr/>
            </p14:nvContentPartPr>
            <p14:xfrm>
              <a:off x="3214800" y="3420000"/>
              <a:ext cx="678960" cy="45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7FDCFAC-7708-4044-9DFB-C13D674634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8960" y="3356640"/>
                <a:ext cx="710280" cy="17172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FA32160-472F-413F-A3F7-3078425D5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00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40037">
        <p15:prstTrans prst="pageCurlDouble"/>
        <p:sndAc>
          <p:stSnd>
            <p:snd r:embed="rId4" name="suction.wav"/>
          </p:stSnd>
        </p:sndAc>
      </p:transition>
    </mc:Choice>
    <mc:Fallback>
      <p:transition spd="slow" advTm="340037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39" x="2289175" y="6181725"/>
          <p14:tracePt t="1141" x="1989138" y="5456238"/>
          <p14:tracePt t="1150" x="1901825" y="5218113"/>
          <p14:tracePt t="1154" x="1801813" y="4868863"/>
          <p14:tracePt t="1161" x="1751013" y="4667250"/>
          <p14:tracePt t="1168" x="1725613" y="4518025"/>
          <p14:tracePt t="1175" x="1701800" y="4354513"/>
          <p14:tracePt t="1182" x="1689100" y="4217988"/>
          <p14:tracePt t="1190" x="1676400" y="4117975"/>
          <p14:tracePt t="1197" x="1651000" y="3992563"/>
          <p14:tracePt t="1204" x="1638300" y="3892550"/>
          <p14:tracePt t="1211" x="1612900" y="3792538"/>
          <p14:tracePt t="1218" x="1589088" y="3716338"/>
          <p14:tracePt t="1225" x="1576388" y="3654425"/>
          <p14:tracePt t="1233" x="1550988" y="3579813"/>
          <p14:tracePt t="1239" x="1538288" y="3516313"/>
          <p14:tracePt t="1246" x="1525588" y="3467100"/>
          <p14:tracePt t="1253" x="1512888" y="3416300"/>
          <p14:tracePt t="1260" x="1501775" y="3354388"/>
          <p14:tracePt t="1267" x="1501775" y="3303588"/>
          <p14:tracePt t="1275" x="1501775" y="3241675"/>
          <p14:tracePt t="1283" x="1501775" y="3190875"/>
          <p14:tracePt t="1290" x="1501775" y="3141663"/>
          <p14:tracePt t="1297" x="1501775" y="3078163"/>
          <p14:tracePt t="1304" x="1501775" y="3041650"/>
          <p14:tracePt t="1312" x="1501775" y="3003550"/>
          <p14:tracePt t="1319" x="1512888" y="2978150"/>
          <p14:tracePt t="1326" x="1512888" y="2952750"/>
          <p14:tracePt t="1333" x="1512888" y="2928938"/>
          <p14:tracePt t="1340" x="1512888" y="2903538"/>
          <p14:tracePt t="1347" x="1512888" y="2890838"/>
          <p14:tracePt t="1354" x="1512888" y="2878138"/>
          <p14:tracePt t="1362" x="1512888" y="2865438"/>
          <p14:tracePt t="1368" x="1512888" y="2852738"/>
          <p14:tracePt t="1383" x="1525588" y="2840038"/>
          <p14:tracePt t="1618" x="1525588" y="2790825"/>
          <p14:tracePt t="1627" x="1525588" y="2728913"/>
          <p14:tracePt t="1636" x="1525588" y="2640013"/>
          <p14:tracePt t="1641" x="1512888" y="2578100"/>
          <p14:tracePt t="1648" x="1512888" y="2503488"/>
          <p14:tracePt t="1656" x="1512888" y="2439988"/>
          <p14:tracePt t="1664" x="1525588" y="2365375"/>
          <p14:tracePt t="1671" x="1525588" y="2278063"/>
          <p14:tracePt t="1676" x="1525588" y="2214563"/>
          <p14:tracePt t="1686" x="1538288" y="2152650"/>
          <p14:tracePt t="1691" x="1550988" y="2114550"/>
          <p14:tracePt t="1699" x="1550988" y="2089150"/>
          <p14:tracePt t="1704" x="1550988" y="2078038"/>
          <p14:tracePt t="1713" x="1550988" y="2065338"/>
          <p14:tracePt t="1721" x="1550988" y="2039938"/>
          <p14:tracePt t="1736" x="1563688" y="2014538"/>
          <p14:tracePt t="1742" x="1563688" y="1989138"/>
          <p14:tracePt t="1749" x="1576388" y="1965325"/>
          <p14:tracePt t="1756" x="1576388" y="1927225"/>
          <p14:tracePt t="1764" x="1576388" y="1901825"/>
          <p14:tracePt t="1769" x="1576388" y="1876425"/>
          <p14:tracePt t="1776" x="1576388" y="1852613"/>
          <p14:tracePt t="1785" x="1576388" y="1827213"/>
          <p14:tracePt t="1793" x="1576388" y="1801813"/>
          <p14:tracePt t="1799" x="1589088" y="1765300"/>
          <p14:tracePt t="1807" x="1589088" y="1752600"/>
          <p14:tracePt t="1813" x="1589088" y="1739900"/>
          <p14:tracePt t="1820" x="1589088" y="1727200"/>
          <p14:tracePt t="1834" x="1601788" y="1701800"/>
          <p14:tracePt t="1852" x="1601788" y="1676400"/>
          <p14:tracePt t="1857" x="1601788" y="1663700"/>
          <p14:tracePt t="1865" x="1601788" y="1627188"/>
          <p14:tracePt t="1872" x="1601788" y="1601788"/>
          <p14:tracePt t="1879" x="1601788" y="1576388"/>
          <p14:tracePt t="1886" x="1601788" y="1539875"/>
          <p14:tracePt t="1894" x="1601788" y="1514475"/>
          <p14:tracePt t="1903" x="1601788" y="1489075"/>
          <p14:tracePt t="1908" x="1601788" y="1463675"/>
          <p14:tracePt t="1919" x="1589088" y="1439863"/>
          <p14:tracePt t="1921" x="1589088" y="1427163"/>
          <p14:tracePt t="1928" x="1589088" y="1414463"/>
          <p14:tracePt t="1936" x="1589088" y="1401763"/>
          <p14:tracePt t="1943" x="1576388" y="1389063"/>
          <p14:tracePt t="1958" x="1563688" y="1376363"/>
          <p14:tracePt t="1972" x="1563688" y="1363663"/>
          <p14:tracePt t="1987" x="1550988" y="1350963"/>
          <p14:tracePt t="1994" x="1550988" y="1339850"/>
          <p14:tracePt t="2002" x="1550988" y="1327150"/>
          <p14:tracePt t="2009" x="1538288" y="1301750"/>
          <p14:tracePt t="2017" x="1525588" y="1301750"/>
          <p14:tracePt t="2024" x="1525588" y="1276350"/>
          <p14:tracePt t="2030" x="1512888" y="1276350"/>
          <p14:tracePt t="2037" x="1512888" y="1263650"/>
          <p14:tracePt t="2044" x="1512888" y="1250950"/>
          <p14:tracePt t="2051" x="1489075" y="1238250"/>
          <p14:tracePt t="2067" x="1489075" y="1227138"/>
          <p14:tracePt t="2073" x="1476375" y="1227138"/>
          <p14:tracePt t="2079" x="1476375" y="1214438"/>
          <p14:tracePt t="2086" x="1476375" y="1201738"/>
          <p14:tracePt t="2102" x="1463675" y="1201738"/>
          <p14:tracePt t="2108" x="1450975" y="1189038"/>
          <p14:tracePt t="2130" x="1438275" y="1176338"/>
          <p14:tracePt t="2150" x="1425575" y="1176338"/>
          <p14:tracePt t="2157" x="1425575" y="1163638"/>
          <p14:tracePt t="2172" x="1412875" y="1163638"/>
          <p14:tracePt t="2178" x="1401763" y="1150938"/>
          <p14:tracePt t="2200" x="1389063" y="1150938"/>
          <p14:tracePt t="2228" x="1376363" y="1150938"/>
          <p14:tracePt t="2250" x="1363663" y="1150938"/>
          <p14:tracePt t="2257" x="1350963" y="1138238"/>
          <p14:tracePt t="2279" x="1338263" y="1138238"/>
          <p14:tracePt t="2286" x="1325563" y="1138238"/>
          <p14:tracePt t="2293" x="1312863" y="1138238"/>
          <p14:tracePt t="2300" x="1300163" y="1138238"/>
          <p14:tracePt t="2308" x="1276350" y="1138238"/>
          <p14:tracePt t="2317" x="1263650" y="1150938"/>
          <p14:tracePt t="2322" x="1250950" y="1150938"/>
          <p14:tracePt t="2329" x="1238250" y="1150938"/>
          <p14:tracePt t="2344" x="1225550" y="1150938"/>
          <p14:tracePt t="2358" x="1212850" y="1150938"/>
          <p14:tracePt t="2387" x="1200150" y="1150938"/>
          <p14:tracePt t="2643" x="1212850" y="1150938"/>
          <p14:tracePt t="2657" x="1225550" y="1150938"/>
          <p14:tracePt t="2665" x="1238250" y="1150938"/>
          <p14:tracePt t="2672" x="1250950" y="1150938"/>
          <p14:tracePt t="2678" x="1263650" y="1150938"/>
          <p14:tracePt t="2686" x="1300163" y="1150938"/>
          <p14:tracePt t="2693" x="1325563" y="1150938"/>
          <p14:tracePt t="2701" x="1350963" y="1150938"/>
          <p14:tracePt t="2706" x="1363663" y="1150938"/>
          <p14:tracePt t="2713" x="1376363" y="1150938"/>
          <p14:tracePt t="2720" x="1389063" y="1150938"/>
          <p14:tracePt t="2728" x="1389063" y="1163638"/>
          <p14:tracePt t="2735" x="1401763" y="1163638"/>
          <p14:tracePt t="2742" x="1412875" y="1163638"/>
          <p14:tracePt t="2751" x="1425575" y="1163638"/>
          <p14:tracePt t="2762" x="1438275" y="1163638"/>
          <p14:tracePt t="2776" x="1450975" y="1163638"/>
          <p14:tracePt t="2791" x="1463675" y="1163638"/>
          <p14:tracePt t="2833" x="1476375" y="1163638"/>
          <p14:tracePt t="2854" x="1489075" y="1163638"/>
          <p14:tracePt t="2861" x="1501775" y="1163638"/>
          <p14:tracePt t="2868" x="1512888" y="1163638"/>
          <p14:tracePt t="2877" x="1550988" y="1163638"/>
          <p14:tracePt t="2885" x="1576388" y="1163638"/>
          <p14:tracePt t="2890" x="1601788" y="1163638"/>
          <p14:tracePt t="2897" x="1612900" y="1163638"/>
          <p14:tracePt t="2904" x="1625600" y="1163638"/>
          <p14:tracePt t="2911" x="1638300" y="1163638"/>
          <p14:tracePt t="2926" x="1651000" y="1163638"/>
          <p14:tracePt t="2935" x="1663700" y="1163638"/>
          <p14:tracePt t="2961" x="1676400" y="1163638"/>
          <p14:tracePt t="2969" x="1701800" y="1163638"/>
          <p14:tracePt t="2975" x="1714500" y="1163638"/>
          <p14:tracePt t="2982" x="1725613" y="1163638"/>
          <p14:tracePt t="2989" x="1738313" y="1163638"/>
          <p14:tracePt t="2996" x="1763713" y="1163638"/>
          <p14:tracePt t="3002" x="1776413" y="1163638"/>
          <p14:tracePt t="3010" x="1789113" y="1163638"/>
          <p14:tracePt t="3019" x="1814513" y="1163638"/>
          <p14:tracePt t="3031" x="1825625" y="1163638"/>
          <p14:tracePt t="3046" x="1838325" y="1163638"/>
          <p14:tracePt t="3061" x="1851025" y="1163638"/>
          <p14:tracePt t="3068" x="1863725" y="1163638"/>
          <p14:tracePt t="3088" x="1889125" y="1176338"/>
          <p14:tracePt t="3091" x="1901825" y="1176338"/>
          <p14:tracePt t="3096" x="1914525" y="1176338"/>
          <p14:tracePt t="3104" x="1925638" y="1189038"/>
          <p14:tracePt t="3113" x="1938338" y="1189038"/>
          <p14:tracePt t="3118" x="1951038" y="1189038"/>
          <p14:tracePt t="3127" x="1963738" y="1189038"/>
          <p14:tracePt t="3156" x="1976438" y="1189038"/>
          <p14:tracePt t="3235" x="1989138" y="1189038"/>
          <p14:tracePt t="3288" x="2001838" y="1189038"/>
          <p14:tracePt t="3339" x="2014538" y="1189038"/>
          <p14:tracePt t="3449" x="2025650" y="1189038"/>
          <p14:tracePt t="3456" x="2038350" y="1189038"/>
          <p14:tracePt t="3464" x="2051050" y="1201738"/>
          <p14:tracePt t="3472" x="2063750" y="1201738"/>
          <p14:tracePt t="3479" x="2101850" y="1201738"/>
          <p14:tracePt t="3486" x="2163763" y="1214438"/>
          <p14:tracePt t="3494" x="2201863" y="1214438"/>
          <p14:tracePt t="3502" x="2251075" y="1214438"/>
          <p14:tracePt t="3508" x="2276475" y="1214438"/>
          <p14:tracePt t="3518" x="2314575" y="1214438"/>
          <p14:tracePt t="3524" x="2338388" y="1227138"/>
          <p14:tracePt t="3531" x="2351088" y="1227138"/>
          <p14:tracePt t="3537" x="2363788" y="1227138"/>
          <p14:tracePt t="3547" x="2376488" y="1227138"/>
          <p14:tracePt t="3560" x="2389188" y="1227138"/>
          <p14:tracePt t="3582" x="2401888" y="1227138"/>
          <p14:tracePt t="3598" x="2414588" y="1238250"/>
          <p14:tracePt t="3625" x="2439988" y="1238250"/>
          <p14:tracePt t="3633" x="2451100" y="1238250"/>
          <p14:tracePt t="3639" x="2476500" y="1238250"/>
          <p14:tracePt t="3654" x="2501900" y="1238250"/>
          <p14:tracePt t="3661" x="2514600" y="1227138"/>
          <p14:tracePt t="3669" x="2540000" y="1227138"/>
          <p14:tracePt t="3677" x="2551113" y="1227138"/>
          <p14:tracePt t="3683" x="2563813" y="1227138"/>
          <p14:tracePt t="3691" x="2589213" y="1227138"/>
          <p14:tracePt t="3700" x="2601913" y="1227138"/>
          <p14:tracePt t="3706" x="2614613" y="1214438"/>
          <p14:tracePt t="3714" x="2640013" y="1201738"/>
          <p14:tracePt t="3721" x="2651125" y="1201738"/>
          <p14:tracePt t="3728" x="2676525" y="1201738"/>
          <p14:tracePt t="3736" x="2701925" y="1201738"/>
          <p14:tracePt t="3743" x="2727325" y="1189038"/>
          <p14:tracePt t="3750" x="2752725" y="1176338"/>
          <p14:tracePt t="3757" x="2776538" y="1176338"/>
          <p14:tracePt t="3765" x="2801938" y="1176338"/>
          <p14:tracePt t="3772" x="2827338" y="1163638"/>
          <p14:tracePt t="3779" x="2852738" y="1163638"/>
          <p14:tracePt t="3793" x="2863850" y="1163638"/>
          <p14:tracePt t="3800" x="2876550" y="1150938"/>
          <p14:tracePt t="3808" x="2889250" y="1150938"/>
          <p14:tracePt t="3823" x="2901950" y="1150938"/>
          <p14:tracePt t="3844" x="2914650" y="1150938"/>
          <p14:tracePt t="4133" x="2940050" y="1150938"/>
          <p14:tracePt t="4140" x="2976563" y="1163638"/>
          <p14:tracePt t="4147" x="3001963" y="1163638"/>
          <p14:tracePt t="4153" x="3027363" y="1189038"/>
          <p14:tracePt t="4162" x="3040063" y="1201738"/>
          <p14:tracePt t="4170" x="3065463" y="1201738"/>
          <p14:tracePt t="4175" x="3076575" y="1214438"/>
          <p14:tracePt t="4187" x="3089275" y="1214438"/>
          <p14:tracePt t="4191" x="3101975" y="1227138"/>
          <p14:tracePt t="4198" x="3114675" y="1227138"/>
          <p14:tracePt t="4213" x="3127375" y="1227138"/>
          <p14:tracePt t="4220" x="3127375" y="1238250"/>
          <p14:tracePt t="4344" x="3114675" y="1238250"/>
          <p14:tracePt t="4353" x="3101975" y="1238250"/>
          <p14:tracePt t="4359" x="3076575" y="1238250"/>
          <p14:tracePt t="4365" x="3014663" y="1250950"/>
          <p14:tracePt t="4372" x="2927350" y="1250950"/>
          <p14:tracePt t="4380" x="2889250" y="1250950"/>
          <p14:tracePt t="4387" x="2827338" y="1250950"/>
          <p14:tracePt t="4394" x="2776538" y="1250950"/>
          <p14:tracePt t="4404" x="2727325" y="1250950"/>
          <p14:tracePt t="4408" x="2663825" y="1250950"/>
          <p14:tracePt t="4416" x="2627313" y="1250950"/>
          <p14:tracePt t="4422" x="2589213" y="1263650"/>
          <p14:tracePt t="4429" x="2551113" y="1263650"/>
          <p14:tracePt t="4437" x="2527300" y="1263650"/>
          <p14:tracePt t="4444" x="2514600" y="1263650"/>
          <p14:tracePt t="4453" x="2489200" y="1263650"/>
          <p14:tracePt t="4458" x="2463800" y="1263650"/>
          <p14:tracePt t="4472" x="2451100" y="1263650"/>
          <p14:tracePt t="4478" x="2414588" y="1250950"/>
          <p14:tracePt t="4486" x="2389188" y="1250950"/>
          <p14:tracePt t="4493" x="2363788" y="1250950"/>
          <p14:tracePt t="4503" x="2338388" y="1250950"/>
          <p14:tracePt t="4508" x="2301875" y="1250950"/>
          <p14:tracePt t="4515" x="2276475" y="1250950"/>
          <p14:tracePt t="4522" x="2263775" y="1250950"/>
          <p14:tracePt t="4529" x="2227263" y="1250950"/>
          <p14:tracePt t="4536" x="2214563" y="1250950"/>
          <p14:tracePt t="4545" x="2201863" y="1250950"/>
          <p14:tracePt t="4553" x="2189163" y="1250950"/>
          <p14:tracePt t="4559" x="2176463" y="1250950"/>
          <p14:tracePt t="4568" x="2163763" y="1250950"/>
          <p14:tracePt t="4573" x="2151063" y="1250950"/>
          <p14:tracePt t="4579" x="2138363" y="1250950"/>
          <p14:tracePt t="4588" x="2127250" y="1250950"/>
          <p14:tracePt t="4595" x="2101850" y="1263650"/>
          <p14:tracePt t="4603" x="2089150" y="1276350"/>
          <p14:tracePt t="4609" x="2076450" y="1276350"/>
          <p14:tracePt t="4616" x="2051050" y="1276350"/>
          <p14:tracePt t="4623" x="2038350" y="1276350"/>
          <p14:tracePt t="4629" x="2025650" y="1289050"/>
          <p14:tracePt t="4636" x="2014538" y="1289050"/>
          <p14:tracePt t="4643" x="1989138" y="1289050"/>
          <p14:tracePt t="4650" x="1989138" y="1301750"/>
          <p14:tracePt t="4658" x="1963738" y="1301750"/>
          <p14:tracePt t="4670" x="1963738" y="1314450"/>
          <p14:tracePt t="4673" x="1951038" y="1314450"/>
          <p14:tracePt t="4688" x="1938338" y="1314450"/>
          <p14:tracePt t="4695" x="1938338" y="1327150"/>
          <p14:tracePt t="4702" x="1925638" y="1327150"/>
          <p14:tracePt t="4719" x="1914525" y="1327150"/>
          <p14:tracePt t="4723" x="1901825" y="1327150"/>
          <p14:tracePt t="4732" x="1901825" y="1339850"/>
          <p14:tracePt t="4739" x="1889125" y="1339850"/>
          <p14:tracePt t="4760" x="1876425" y="1339850"/>
          <p14:tracePt t="5049" x="1901825" y="1339850"/>
          <p14:tracePt t="5057" x="1925638" y="1339850"/>
          <p14:tracePt t="5065" x="1976438" y="1339850"/>
          <p14:tracePt t="5070" x="2025650" y="1339850"/>
          <p14:tracePt t="5089" x="2114550" y="1339850"/>
          <p14:tracePt t="5093" x="2163763" y="1339850"/>
          <p14:tracePt t="5100" x="2189163" y="1339850"/>
          <p14:tracePt t="5105" x="2227263" y="1339850"/>
          <p14:tracePt t="5113" x="2251075" y="1339850"/>
          <p14:tracePt t="5121" x="2289175" y="1339850"/>
          <p14:tracePt t="5127" x="2314575" y="1339850"/>
          <p14:tracePt t="5137" x="2338388" y="1339850"/>
          <p14:tracePt t="5142" x="2363788" y="1339850"/>
          <p14:tracePt t="5149" x="2376488" y="1339850"/>
          <p14:tracePt t="5156" x="2401888" y="1350963"/>
          <p14:tracePt t="5164" x="2427288" y="1350963"/>
          <p14:tracePt t="5172" x="2451100" y="1350963"/>
          <p14:tracePt t="5176" x="2476500" y="1350963"/>
          <p14:tracePt t="5184" x="2501900" y="1363663"/>
          <p14:tracePt t="5189" x="2527300" y="1363663"/>
          <p14:tracePt t="5196" x="2563813" y="1363663"/>
          <p14:tracePt t="5202" x="2589213" y="1363663"/>
          <p14:tracePt t="5209" x="2627313" y="1376363"/>
          <p14:tracePt t="5219" x="2651125" y="1376363"/>
          <p14:tracePt t="5225" x="2676525" y="1376363"/>
          <p14:tracePt t="5233" x="2689225" y="1389063"/>
          <p14:tracePt t="5240" x="2714625" y="1389063"/>
          <p14:tracePt t="5246" x="2727325" y="1389063"/>
          <p14:tracePt t="5253" x="2740025" y="1389063"/>
          <p14:tracePt t="5261" x="2752725" y="1401763"/>
          <p14:tracePt t="5282" x="2763838" y="1401763"/>
          <p14:tracePt t="5290" x="2776538" y="1401763"/>
          <p14:tracePt t="5511" x="2776538" y="1414463"/>
          <p14:tracePt t="5560" x="2763838" y="1414463"/>
          <p14:tracePt t="5596" x="2752725" y="1414463"/>
          <p14:tracePt t="5603" x="2740025" y="1414463"/>
          <p14:tracePt t="5609" x="2727325" y="1414463"/>
          <p14:tracePt t="5619" x="2701925" y="1414463"/>
          <p14:tracePt t="5623" x="2676525" y="1401763"/>
          <p14:tracePt t="5630" x="2640013" y="1401763"/>
          <p14:tracePt t="5638" x="2614613" y="1401763"/>
          <p14:tracePt t="5644" x="2589213" y="1401763"/>
          <p14:tracePt t="5652" x="2563813" y="1401763"/>
          <p14:tracePt t="5659" x="2540000" y="1389063"/>
          <p14:tracePt t="5669" x="2514600" y="1389063"/>
          <p14:tracePt t="5672" x="2489200" y="1376363"/>
          <p14:tracePt t="5680" x="2476500" y="1376363"/>
          <p14:tracePt t="5687" x="2451100" y="1363663"/>
          <p14:tracePt t="5694" x="2427288" y="1363663"/>
          <p14:tracePt t="5702" x="2414588" y="1363663"/>
          <p14:tracePt t="5708" x="2389188" y="1363663"/>
          <p14:tracePt t="5719" x="2376488" y="1350963"/>
          <p14:tracePt t="5723" x="2338388" y="1350963"/>
          <p14:tracePt t="5731" x="2327275" y="1339850"/>
          <p14:tracePt t="5738" x="2301875" y="1339850"/>
          <p14:tracePt t="5745" x="2289175" y="1339850"/>
          <p14:tracePt t="5752" x="2251075" y="1339850"/>
          <p14:tracePt t="5759" x="2227263" y="1327150"/>
          <p14:tracePt t="5766" x="2201863" y="1327150"/>
          <p14:tracePt t="5771" x="2189163" y="1314450"/>
          <p14:tracePt t="5778" x="2151063" y="1314450"/>
          <p14:tracePt t="5785" x="2127250" y="1314450"/>
          <p14:tracePt t="5792" x="2101850" y="1314450"/>
          <p14:tracePt t="5800" x="2076450" y="1301750"/>
          <p14:tracePt t="5807" x="2051050" y="1301750"/>
          <p14:tracePt t="5814" x="2038350" y="1289050"/>
          <p14:tracePt t="5821" x="2014538" y="1289050"/>
          <p14:tracePt t="5828" x="1989138" y="1289050"/>
          <p14:tracePt t="5842" x="1963738" y="1276350"/>
          <p14:tracePt t="5850" x="1951038" y="1276350"/>
          <p14:tracePt t="5856" x="1938338" y="1276350"/>
          <p14:tracePt t="5863" x="1925638" y="1276350"/>
          <p14:tracePt t="5870" x="1901825" y="1276350"/>
          <p14:tracePt t="5878" x="1901825" y="1263650"/>
          <p14:tracePt t="5885" x="1876425" y="1263650"/>
          <p14:tracePt t="5892" x="1863725" y="1263650"/>
          <p14:tracePt t="5900" x="1851025" y="1250950"/>
          <p14:tracePt t="5906" x="1825625" y="1238250"/>
          <p14:tracePt t="5913" x="1814513" y="1238250"/>
          <p14:tracePt t="5928" x="1789113" y="1227138"/>
          <p14:tracePt t="5942" x="1776413" y="1227138"/>
          <p14:tracePt t="5950" x="1776413" y="1214438"/>
          <p14:tracePt t="5966" x="1763713" y="1201738"/>
          <p14:tracePt t="5979" x="1751013" y="1201738"/>
          <p14:tracePt t="5987" x="1751013" y="1189038"/>
          <p14:tracePt t="5997" x="1738313" y="1189038"/>
          <p14:tracePt t="6010" x="1725613" y="1176338"/>
          <p14:tracePt t="6024" x="1714500" y="1176338"/>
          <p14:tracePt t="6031" x="1701800" y="1176338"/>
          <p14:tracePt t="6045" x="1689100" y="1150938"/>
          <p14:tracePt t="6052" x="1676400" y="1150938"/>
          <p14:tracePt t="6059" x="1663700" y="1150938"/>
          <p14:tracePt t="6068" x="1663700" y="1138238"/>
          <p14:tracePt t="6087" x="1651000" y="1125538"/>
          <p14:tracePt t="6103" x="1651000" y="1114425"/>
          <p14:tracePt t="6125" x="1638300" y="1114425"/>
          <p14:tracePt t="6169" x="1638300" y="1101725"/>
          <p14:tracePt t="6227" x="1638300" y="1089025"/>
          <p14:tracePt t="6277" x="1638300" y="1076325"/>
          <p14:tracePt t="6300" x="1638300" y="1063625"/>
          <p14:tracePt t="6315" x="1651000" y="1063625"/>
          <p14:tracePt t="6350" x="1651000" y="1050925"/>
          <p14:tracePt t="6364" x="1663700" y="1050925"/>
          <p14:tracePt t="6371" x="1676400" y="1050925"/>
          <p14:tracePt t="6392" x="1701800" y="1025525"/>
          <p14:tracePt t="6402" x="1725613" y="1025525"/>
          <p14:tracePt t="6407" x="1776413" y="1001713"/>
          <p14:tracePt t="6414" x="1825625" y="976313"/>
          <p14:tracePt t="6420" x="1863725" y="976313"/>
          <p14:tracePt t="6428" x="1901825" y="950913"/>
          <p14:tracePt t="6436" x="1925638" y="938213"/>
          <p14:tracePt t="6443" x="1963738" y="938213"/>
          <p14:tracePt t="6452" x="1989138" y="925513"/>
          <p14:tracePt t="6457" x="2014538" y="912813"/>
          <p14:tracePt t="6464" x="2038350" y="912813"/>
          <p14:tracePt t="6471" x="2063750" y="901700"/>
          <p14:tracePt t="6478" x="2089150" y="901700"/>
          <p14:tracePt t="6485" x="2101850" y="901700"/>
          <p14:tracePt t="6493" x="2114550" y="901700"/>
          <p14:tracePt t="6501" x="2127250" y="901700"/>
          <p14:tracePt t="6506" x="2138363" y="889000"/>
          <p14:tracePt t="6513" x="2151063" y="889000"/>
          <p14:tracePt t="6527" x="2163763" y="889000"/>
          <p14:tracePt t="6535" x="2176463" y="889000"/>
          <p14:tracePt t="6542" x="2201863" y="889000"/>
          <p14:tracePt t="6551" x="2214563" y="889000"/>
          <p14:tracePt t="6556" x="2227263" y="889000"/>
          <p14:tracePt t="6563" x="2263775" y="889000"/>
          <p14:tracePt t="6569" x="2276475" y="889000"/>
          <p14:tracePt t="6577" x="2289175" y="889000"/>
          <p14:tracePt t="6585" x="2314575" y="889000"/>
          <p14:tracePt t="6591" x="2338388" y="889000"/>
          <p14:tracePt t="6598" x="2376488" y="889000"/>
          <p14:tracePt t="6605" x="2401888" y="889000"/>
          <p14:tracePt t="6612" x="2427288" y="889000"/>
          <p14:tracePt t="6620" x="2451100" y="889000"/>
          <p14:tracePt t="6626" x="2463800" y="889000"/>
          <p14:tracePt t="6635" x="2489200" y="889000"/>
          <p14:tracePt t="6641" x="2527300" y="889000"/>
          <p14:tracePt t="6649" x="2514600" y="889000"/>
          <p14:tracePt t="6656" x="2576513" y="889000"/>
          <p14:tracePt t="6663" x="2563813" y="889000"/>
          <p14:tracePt t="6670" x="2614613" y="889000"/>
          <p14:tracePt t="6677" x="2640013" y="889000"/>
          <p14:tracePt t="6685" x="2651125" y="901700"/>
          <p14:tracePt t="6692" x="2663825" y="901700"/>
          <p14:tracePt t="6698" x="2676525" y="901700"/>
          <p14:tracePt t="6713" x="2689225" y="912813"/>
          <p14:tracePt t="6719" x="2701925" y="912813"/>
          <p14:tracePt t="6735" x="2714625" y="912813"/>
          <p14:tracePt t="6740" x="2714625" y="925513"/>
          <p14:tracePt t="6747" x="2727325" y="925513"/>
          <p14:tracePt t="6763" x="2727325" y="938213"/>
          <p14:tracePt t="6769" x="2740025" y="950913"/>
          <p14:tracePt t="6777" x="2752725" y="950913"/>
          <p14:tracePt t="6789" x="2763838" y="950913"/>
          <p14:tracePt t="6796" x="2763838" y="963613"/>
          <p14:tracePt t="6809" x="2763838" y="976313"/>
          <p14:tracePt t="6816" x="2776538" y="976313"/>
          <p14:tracePt t="6839" x="2789238" y="989013"/>
          <p14:tracePt t="6845" x="2801938" y="989013"/>
          <p14:tracePt t="6866" x="2814638" y="1001713"/>
          <p14:tracePt t="6888" x="2814638" y="1014413"/>
          <p14:tracePt t="6910" x="2827338" y="1025525"/>
          <p14:tracePt t="6932" x="2827338" y="1038225"/>
          <p14:tracePt t="6954" x="2827338" y="1050925"/>
          <p14:tracePt t="6975" x="2827338" y="1063625"/>
          <p14:tracePt t="6989" x="2827338" y="1076325"/>
          <p14:tracePt t="7004" x="2827338" y="1089025"/>
          <p14:tracePt t="7025" x="2827338" y="1101725"/>
          <p14:tracePt t="7054" x="2827338" y="1114425"/>
          <p14:tracePt t="7060" x="2827338" y="1125538"/>
          <p14:tracePt t="7082" x="2814638" y="1125538"/>
          <p14:tracePt t="7096" x="2814638" y="1138238"/>
          <p14:tracePt t="7117" x="2801938" y="1150938"/>
          <p14:tracePt t="7125" x="2789238" y="1150938"/>
          <p14:tracePt t="7145" x="2789238" y="1163638"/>
          <p14:tracePt t="7152" x="2776538" y="1163638"/>
          <p14:tracePt t="7168" x="2776538" y="1176338"/>
          <p14:tracePt t="7175" x="2763838" y="1176338"/>
          <p14:tracePt t="7181" x="2763838" y="1189038"/>
          <p14:tracePt t="7189" x="2752725" y="1189038"/>
          <p14:tracePt t="7197" x="2740025" y="1201738"/>
          <p14:tracePt t="7203" x="2714625" y="1214438"/>
          <p14:tracePt t="7212" x="2689225" y="1227138"/>
          <p14:tracePt t="7219" x="2689225" y="1238250"/>
          <p14:tracePt t="7226" x="2676525" y="1238250"/>
          <p14:tracePt t="7235" x="2663825" y="1250950"/>
          <p14:tracePt t="7246" x="2651125" y="1263650"/>
          <p14:tracePt t="7253" x="2640013" y="1263650"/>
          <p14:tracePt t="7268" x="2614613" y="1289050"/>
          <p14:tracePt t="7282" x="2601913" y="1289050"/>
          <p14:tracePt t="7290" x="2601913" y="1301750"/>
          <p14:tracePt t="7296" x="2589213" y="1301750"/>
          <p14:tracePt t="7303" x="2576513" y="1301750"/>
          <p14:tracePt t="7325" x="2563813" y="1314450"/>
          <p14:tracePt t="7336" x="2540000" y="1327150"/>
          <p14:tracePt t="7339" x="2514600" y="1327150"/>
          <p14:tracePt t="7346" x="2501900" y="1339850"/>
          <p14:tracePt t="7354" x="2463800" y="1350963"/>
          <p14:tracePt t="7362" x="2439988" y="1363663"/>
          <p14:tracePt t="7368" x="2414588" y="1363663"/>
          <p14:tracePt t="7376" x="2389188" y="1363663"/>
          <p14:tracePt t="7385" x="2376488" y="1376363"/>
          <p14:tracePt t="7391" x="2351088" y="1376363"/>
          <p14:tracePt t="7399" x="2338388" y="1376363"/>
          <p14:tracePt t="7406" x="2327275" y="1389063"/>
          <p14:tracePt t="7413" x="2314575" y="1389063"/>
          <p14:tracePt t="7421" x="2301875" y="1389063"/>
          <p14:tracePt t="7427" x="2289175" y="1389063"/>
          <p14:tracePt t="7435" x="2263775" y="1389063"/>
          <p14:tracePt t="7442" x="2251075" y="1389063"/>
          <p14:tracePt t="7452" x="2227263" y="1389063"/>
          <p14:tracePt t="7456" x="2214563" y="1389063"/>
          <p14:tracePt t="7463" x="2176463" y="1389063"/>
          <p14:tracePt t="7470" x="2151063" y="1389063"/>
          <p14:tracePt t="7477" x="2138363" y="1389063"/>
          <p14:tracePt t="7485" x="2114550" y="1389063"/>
          <p14:tracePt t="7492" x="2101850" y="1389063"/>
          <p14:tracePt t="7499" x="2076450" y="1389063"/>
          <p14:tracePt t="7506" x="2063750" y="1389063"/>
          <p14:tracePt t="7512" x="2051050" y="1389063"/>
          <p14:tracePt t="7520" x="2025650" y="1376363"/>
          <p14:tracePt t="7527" x="2014538" y="1376363"/>
          <p14:tracePt t="7535" x="2001838" y="1363663"/>
          <p14:tracePt t="7542" x="1989138" y="1350963"/>
          <p14:tracePt t="7557" x="1963738" y="1339850"/>
          <p14:tracePt t="7563" x="1963738" y="1327150"/>
          <p14:tracePt t="7569" x="1951038" y="1314450"/>
          <p14:tracePt t="7577" x="1938338" y="1301750"/>
          <p14:tracePt t="7585" x="1938338" y="1289050"/>
          <p14:tracePt t="7591" x="1925638" y="1276350"/>
          <p14:tracePt t="7599" x="1925638" y="1263650"/>
          <p14:tracePt t="7605" x="1925638" y="1250950"/>
          <p14:tracePt t="7620" x="1925638" y="1238250"/>
          <p14:tracePt t="7635" x="1925638" y="1227138"/>
          <p14:tracePt t="7640" x="1925638" y="1214438"/>
          <p14:tracePt t="7654" x="1925638" y="1201738"/>
          <p14:tracePt t="7675" x="1925638" y="1189038"/>
          <p14:tracePt t="7704" x="1938338" y="1176338"/>
          <p14:tracePt t="7718" x="1938338" y="1163638"/>
          <p14:tracePt t="7746" x="1951038" y="1150938"/>
          <p14:tracePt t="7767" x="1963738" y="1150938"/>
          <p14:tracePt t="7775" x="1963738" y="1138238"/>
          <p14:tracePt t="7789" x="1976438" y="1138238"/>
          <p14:tracePt t="7811" x="1976438" y="1125538"/>
          <p14:tracePt t="7818" x="2001838" y="1114425"/>
          <p14:tracePt t="7825" x="2001838" y="1101725"/>
          <p14:tracePt t="7835" x="2025650" y="1089025"/>
          <p14:tracePt t="7839" x="2076450" y="1063625"/>
          <p14:tracePt t="7846" x="2127250" y="1038225"/>
          <p14:tracePt t="7854" x="2176463" y="1014413"/>
          <p14:tracePt t="7861" x="2227263" y="989013"/>
          <p14:tracePt t="7868" x="2276475" y="963613"/>
          <p14:tracePt t="7875" x="2314575" y="938213"/>
          <p14:tracePt t="7882" x="2338388" y="938213"/>
          <p14:tracePt t="7888" x="2363788" y="912813"/>
          <p14:tracePt t="7895" x="2389188" y="901700"/>
          <p14:tracePt t="7902" x="2401888" y="901700"/>
          <p14:tracePt t="7909" x="2414588" y="901700"/>
          <p14:tracePt t="7917" x="2439988" y="901700"/>
          <p14:tracePt t="7923" x="2439988" y="889000"/>
          <p14:tracePt t="7931" x="2451100" y="889000"/>
          <p14:tracePt t="7938" x="2463800" y="889000"/>
          <p14:tracePt t="7945" x="2476500" y="889000"/>
          <p14:tracePt t="7952" x="2489200" y="889000"/>
          <p14:tracePt t="7959" x="2501900" y="876300"/>
          <p14:tracePt t="7967" x="2514600" y="876300"/>
          <p14:tracePt t="7974" x="2527300" y="876300"/>
          <p14:tracePt t="7981" x="2540000" y="876300"/>
          <p14:tracePt t="7988" x="2551113" y="876300"/>
          <p14:tracePt t="7995" x="2563813" y="876300"/>
          <p14:tracePt t="8002" x="2576513" y="889000"/>
          <p14:tracePt t="8009" x="2589213" y="889000"/>
          <p14:tracePt t="8017" x="2601913" y="889000"/>
          <p14:tracePt t="8023" x="2614613" y="889000"/>
          <p14:tracePt t="8030" x="2627313" y="901700"/>
          <p14:tracePt t="8038" x="2640013" y="901700"/>
          <p14:tracePt t="8045" x="2651125" y="912813"/>
          <p14:tracePt t="8059" x="2663825" y="925513"/>
          <p14:tracePt t="8067" x="2676525" y="925513"/>
          <p14:tracePt t="8073" x="2689225" y="938213"/>
          <p14:tracePt t="8080" x="2701925" y="950913"/>
          <p14:tracePt t="8088" x="2727325" y="963613"/>
          <p14:tracePt t="8094" x="2727325" y="976313"/>
          <p14:tracePt t="8101" x="2740025" y="989013"/>
          <p14:tracePt t="8108" x="2752725" y="1001713"/>
          <p14:tracePt t="8118" x="2763838" y="1001713"/>
          <p14:tracePt t="8123" x="2763838" y="1014413"/>
          <p14:tracePt t="8129" x="2776538" y="1025525"/>
          <p14:tracePt t="8145" x="2789238" y="1038225"/>
          <p14:tracePt t="8166" x="2789238" y="1063625"/>
          <p14:tracePt t="8180" x="2789238" y="1076325"/>
          <p14:tracePt t="8188" x="2789238" y="1089025"/>
          <p14:tracePt t="8203" x="2789238" y="1114425"/>
          <p14:tracePt t="8211" x="2789238" y="1125538"/>
          <p14:tracePt t="8218" x="2789238" y="1138238"/>
          <p14:tracePt t="8225" x="2789238" y="1163638"/>
          <p14:tracePt t="8234" x="2789238" y="1176338"/>
          <p14:tracePt t="8240" x="2776538" y="1189038"/>
          <p14:tracePt t="8247" x="2763838" y="1214438"/>
          <p14:tracePt t="8255" x="2763838" y="1227138"/>
          <p14:tracePt t="8261" x="2763838" y="1250950"/>
          <p14:tracePt t="8269" x="2752725" y="1263650"/>
          <p14:tracePt t="8276" x="2740025" y="1276350"/>
          <p14:tracePt t="8284" x="2740025" y="1289050"/>
          <p14:tracePt t="8290" x="2740025" y="1301750"/>
          <p14:tracePt t="8296" x="2727325" y="1301750"/>
          <p14:tracePt t="8304" x="2727325" y="1314450"/>
          <p14:tracePt t="8311" x="2727325" y="1327150"/>
          <p14:tracePt t="8325" x="2714625" y="1339850"/>
          <p14:tracePt t="8346" x="2701925" y="1339850"/>
          <p14:tracePt t="8360" x="2701925" y="1350963"/>
          <p14:tracePt t="8381" x="2701925" y="1363663"/>
          <p14:tracePt t="8388" x="2689225" y="1363663"/>
          <p14:tracePt t="8402" x="2676525" y="1376363"/>
          <p14:tracePt t="8410" x="2651125" y="1376363"/>
          <p14:tracePt t="8417" x="2627313" y="1389063"/>
          <p14:tracePt t="8424" x="2601913" y="1401763"/>
          <p14:tracePt t="8432" x="2576513" y="1414463"/>
          <p14:tracePt t="8439" x="2540000" y="1439863"/>
          <p14:tracePt t="8446" x="2514600" y="1439863"/>
          <p14:tracePt t="8455" x="2501900" y="1450975"/>
          <p14:tracePt t="8460" x="2476500" y="1463675"/>
          <p14:tracePt t="8467" x="2463800" y="1463675"/>
          <p14:tracePt t="8475" x="2451100" y="1463675"/>
          <p14:tracePt t="8483" x="2439988" y="1463675"/>
          <p14:tracePt t="8489" x="2427288" y="1463675"/>
          <p14:tracePt t="8505" x="2414588" y="1463675"/>
          <p14:tracePt t="8511" x="2401888" y="1463675"/>
          <p14:tracePt t="8526" x="2389188" y="1463675"/>
          <p14:tracePt t="8534" x="2376488" y="1463675"/>
          <p14:tracePt t="8540" x="2363788" y="1463675"/>
          <p14:tracePt t="8555" x="2351088" y="1463675"/>
          <p14:tracePt t="8562" x="2338388" y="1463675"/>
          <p14:tracePt t="8569" x="2327275" y="1450975"/>
          <p14:tracePt t="8576" x="2301875" y="1439863"/>
          <p14:tracePt t="8590" x="2289175" y="1427163"/>
          <p14:tracePt t="8597" x="2276475" y="1427163"/>
          <p14:tracePt t="8604" x="2263775" y="1414463"/>
          <p14:tracePt t="8611" x="2251075" y="1414463"/>
          <p14:tracePt t="8618" x="2251075" y="1401763"/>
          <p14:tracePt t="8625" x="2238375" y="1401763"/>
          <p14:tracePt t="8634" x="2238375" y="1389063"/>
          <p14:tracePt t="8639" x="2227263" y="1389063"/>
          <p14:tracePt t="8646" x="2227263" y="1363663"/>
          <p14:tracePt t="8652" x="2214563" y="1363663"/>
          <p14:tracePt t="8660" x="2214563" y="1350963"/>
          <p14:tracePt t="8668" x="2201863" y="1350963"/>
          <p14:tracePt t="8674" x="2201863" y="1339850"/>
          <p14:tracePt t="8683" x="2201863" y="1327150"/>
          <p14:tracePt t="8689" x="2189163" y="1314450"/>
          <p14:tracePt t="8697" x="2176463" y="1289050"/>
          <p14:tracePt t="8712" x="2163763" y="1263650"/>
          <p14:tracePt t="8726" x="2151063" y="1250950"/>
          <p14:tracePt t="8733" x="2151063" y="1238250"/>
          <p14:tracePt t="8747" x="2151063" y="1227138"/>
          <p14:tracePt t="8755" x="2138363" y="1214438"/>
          <p14:tracePt t="8762" x="2138363" y="1201738"/>
          <p14:tracePt t="8775" x="2138363" y="1189038"/>
          <p14:tracePt t="8784" x="2127250" y="1176338"/>
          <p14:tracePt t="8796" x="2127250" y="1163638"/>
          <p14:tracePt t="8804" x="2114550" y="1150938"/>
          <p14:tracePt t="8811" x="2114550" y="1138238"/>
          <p14:tracePt t="8825" x="2114550" y="1125538"/>
          <p14:tracePt t="8846" x="2114550" y="1114425"/>
          <p14:tracePt t="8888" x="2114550" y="1101725"/>
          <p14:tracePt t="8932" x="2114550" y="1089025"/>
          <p14:tracePt t="8989" x="2114550" y="1076325"/>
          <p14:tracePt t="9025" x="2114550" y="1050925"/>
          <p14:tracePt t="9033" x="2114550" y="1025525"/>
          <p14:tracePt t="9047" x="2114550" y="1001713"/>
          <p14:tracePt t="9053" x="2127250" y="976313"/>
          <p14:tracePt t="9062" x="2127250" y="963613"/>
          <p14:tracePt t="9070" x="2138363" y="938213"/>
          <p14:tracePt t="9089" x="2151063" y="912813"/>
          <p14:tracePt t="9098" x="2151063" y="901700"/>
          <p14:tracePt t="9110" x="2163763" y="889000"/>
          <p14:tracePt t="9119" x="2163763" y="876300"/>
          <p14:tracePt t="9125" x="2176463" y="876300"/>
          <p14:tracePt t="9130" x="2189163" y="863600"/>
          <p14:tracePt t="9138" x="2214563" y="863600"/>
          <p14:tracePt t="9145" x="2238375" y="838200"/>
          <p14:tracePt t="9152" x="2263775" y="825500"/>
          <p14:tracePt t="9160" x="2289175" y="825500"/>
          <p14:tracePt t="9167" x="2314575" y="812800"/>
          <p14:tracePt t="9174" x="2351088" y="801688"/>
          <p14:tracePt t="9181" x="2389188" y="788988"/>
          <p14:tracePt t="9189" x="2414588" y="788988"/>
          <p14:tracePt t="9196" x="2427288" y="788988"/>
          <p14:tracePt t="9203" x="2439988" y="776288"/>
          <p14:tracePt t="9210" x="2463800" y="776288"/>
          <p14:tracePt t="9225" x="2476500" y="776288"/>
          <p14:tracePt t="9240" x="2489200" y="776288"/>
          <p14:tracePt t="9247" x="2501900" y="776288"/>
          <p14:tracePt t="9262" x="2514600" y="776288"/>
          <p14:tracePt t="9276" x="2527300" y="776288"/>
          <p14:tracePt t="9290" x="2551113" y="776288"/>
          <p14:tracePt t="9298" x="2563813" y="776288"/>
          <p14:tracePt t="9304" x="2576513" y="776288"/>
          <p14:tracePt t="9320" x="2589213" y="776288"/>
          <p14:tracePt t="9326" x="2601913" y="776288"/>
          <p14:tracePt t="9334" x="2614613" y="788988"/>
          <p14:tracePt t="9342" x="2640013" y="801688"/>
          <p14:tracePt t="9356" x="2651125" y="801688"/>
          <p14:tracePt t="9364" x="2663825" y="801688"/>
          <p14:tracePt t="9371" x="2663825" y="812800"/>
          <p14:tracePt t="9377" x="2676525" y="812800"/>
          <p14:tracePt t="9385" x="2689225" y="812800"/>
          <p14:tracePt t="9392" x="2689225" y="825500"/>
          <p14:tracePt t="9400" x="2701925" y="825500"/>
          <p14:tracePt t="9422" x="2727325" y="825500"/>
          <p14:tracePt t="9430" x="2727325" y="838200"/>
          <p14:tracePt t="9459" x="2740025" y="838200"/>
          <p14:tracePt t="9489" x="2740025" y="850900"/>
          <p14:tracePt t="9512" x="2752725" y="850900"/>
          <p14:tracePt t="9541" x="2752725" y="863600"/>
          <p14:tracePt t="9556" x="2763838" y="863600"/>
          <p14:tracePt t="9569" x="2763838" y="876300"/>
          <p14:tracePt t="9584" x="2776538" y="876300"/>
          <p14:tracePt t="9591" x="2776538" y="889000"/>
          <p14:tracePt t="9597" x="2776538" y="901700"/>
          <p14:tracePt t="9604" x="2789238" y="901700"/>
          <p14:tracePt t="9611" x="2789238" y="912813"/>
          <p14:tracePt t="9619" x="2789238" y="950913"/>
          <p14:tracePt t="9626" x="2789238" y="976313"/>
          <p14:tracePt t="9635" x="2789238" y="989013"/>
          <p14:tracePt t="9640" x="2801938" y="1001713"/>
          <p14:tracePt t="9648" x="2801938" y="1025525"/>
          <p14:tracePt t="9661" x="2801938" y="1038225"/>
          <p14:tracePt t="9669" x="2801938" y="1050925"/>
          <p14:tracePt t="9676" x="2801938" y="1063625"/>
          <p14:tracePt t="9689" x="2801938" y="1076325"/>
          <p14:tracePt t="9697" x="2801938" y="1089025"/>
          <p14:tracePt t="9705" x="2801938" y="1101725"/>
          <p14:tracePt t="9712" x="2789238" y="1114425"/>
          <p14:tracePt t="9720" x="2789238" y="1125538"/>
          <p14:tracePt t="9727" x="2776538" y="1138238"/>
          <p14:tracePt t="9742" x="2763838" y="1150938"/>
          <p14:tracePt t="9748" x="2763838" y="1163638"/>
          <p14:tracePt t="9762" x="2763838" y="1176338"/>
          <p14:tracePt t="9770" x="2752725" y="1176338"/>
          <p14:tracePt t="9786" x="2752725" y="1189038"/>
          <p14:tracePt t="9801" x="2740025" y="1201738"/>
          <p14:tracePt t="9806" x="2740025" y="1214438"/>
          <p14:tracePt t="9828" x="2727325" y="1227138"/>
          <p14:tracePt t="9842" x="2714625" y="1227138"/>
          <p14:tracePt t="9871" x="2701925" y="1227138"/>
          <p14:tracePt t="9877" x="2701925" y="1238250"/>
          <p14:tracePt t="9900" x="2689225" y="1238250"/>
          <p14:tracePt t="9913" x="2676525" y="1250950"/>
          <p14:tracePt t="9920" x="2663825" y="1250950"/>
          <p14:tracePt t="9927" x="2663825" y="1263650"/>
          <p14:tracePt t="9935" x="2651125" y="1263650"/>
          <p14:tracePt t="9941" x="2614613" y="1276350"/>
          <p14:tracePt t="9950" x="2589213" y="1289050"/>
          <p14:tracePt t="9956" x="2576513" y="1289050"/>
          <p14:tracePt t="9963" x="2551113" y="1301750"/>
          <p14:tracePt t="9970" x="2527300" y="1314450"/>
          <p14:tracePt t="9978" x="2501900" y="1314450"/>
          <p14:tracePt t="9984" x="2476500" y="1314450"/>
          <p14:tracePt t="9992" x="2451100" y="1327150"/>
          <p14:tracePt t="10000" x="2427288" y="1339850"/>
          <p14:tracePt t="10006" x="2401888" y="1339850"/>
          <p14:tracePt t="10013" x="2389188" y="1339850"/>
          <p14:tracePt t="10020" x="2376488" y="1339850"/>
          <p14:tracePt t="10027" x="2338388" y="1339850"/>
          <p14:tracePt t="10034" x="2327275" y="1350963"/>
          <p14:tracePt t="10041" x="2314575" y="1350963"/>
          <p14:tracePt t="10050" x="2289175" y="1350963"/>
          <p14:tracePt t="10056" x="2263775" y="1350963"/>
          <p14:tracePt t="10062" x="2251075" y="1350963"/>
          <p14:tracePt t="10069" x="2227263" y="1350963"/>
          <p14:tracePt t="10076" x="2214563" y="1350963"/>
          <p14:tracePt t="10084" x="2189163" y="1350963"/>
          <p14:tracePt t="10100" x="2163763" y="1350963"/>
          <p14:tracePt t="10105" x="2138363" y="1350963"/>
          <p14:tracePt t="10111" x="2114550" y="1350963"/>
          <p14:tracePt t="10118" x="2101850" y="1350963"/>
          <p14:tracePt t="10126" x="2089150" y="1350963"/>
          <p14:tracePt t="10134" x="2063750" y="1363663"/>
          <p14:tracePt t="10140" x="2038350" y="1363663"/>
          <p14:tracePt t="10147" x="2014538" y="1363663"/>
          <p14:tracePt t="10156" x="2001838" y="1363663"/>
          <p14:tracePt t="10161" x="1989138" y="1363663"/>
          <p14:tracePt t="10169" x="1963738" y="1363663"/>
          <p14:tracePt t="10177" x="1951038" y="1363663"/>
          <p14:tracePt t="10184" x="1938338" y="1363663"/>
          <p14:tracePt t="10192" x="1914525" y="1363663"/>
          <p14:tracePt t="10201" x="1901825" y="1363663"/>
          <p14:tracePt t="10206" x="1876425" y="1363663"/>
          <p14:tracePt t="10213" x="1851025" y="1363663"/>
          <p14:tracePt t="10221" x="1838325" y="1363663"/>
          <p14:tracePt t="10228" x="1801813" y="1363663"/>
          <p14:tracePt t="10234" x="1776413" y="1363663"/>
          <p14:tracePt t="10242" x="1738313" y="1363663"/>
          <p14:tracePt t="10251" x="1714500" y="1363663"/>
          <p14:tracePt t="10256" x="1701800" y="1363663"/>
          <p14:tracePt t="10263" x="1676400" y="1363663"/>
          <p14:tracePt t="10270" x="1651000" y="1363663"/>
          <p14:tracePt t="10277" x="1625600" y="1363663"/>
          <p14:tracePt t="10284" x="1612900" y="1363663"/>
          <p14:tracePt t="10291" x="1589088" y="1363663"/>
          <p14:tracePt t="10300" x="1576388" y="1363663"/>
          <p14:tracePt t="10306" x="1563688" y="1363663"/>
          <p14:tracePt t="10312" x="1550988" y="1350963"/>
          <p14:tracePt t="10319" x="1538288" y="1350963"/>
          <p14:tracePt t="10326" x="1525588" y="1339850"/>
          <p14:tracePt t="10334" x="1512888" y="1339850"/>
          <p14:tracePt t="10341" x="1512888" y="1327150"/>
          <p14:tracePt t="10350" x="1501775" y="1327150"/>
          <p14:tracePt t="10362" x="1501775" y="1314450"/>
          <p14:tracePt t="10370" x="1489075" y="1314450"/>
          <p14:tracePt t="10377" x="1489075" y="1301750"/>
          <p14:tracePt t="10384" x="1489075" y="1289050"/>
          <p14:tracePt t="10398" x="1489075" y="1276350"/>
          <p14:tracePt t="10405" x="1489075" y="1263650"/>
          <p14:tracePt t="10419" x="1489075" y="1250950"/>
          <p14:tracePt t="10427" x="1489075" y="1238250"/>
          <p14:tracePt t="10433" x="1501775" y="1238250"/>
          <p14:tracePt t="10441" x="1501775" y="1227138"/>
          <p14:tracePt t="10455" x="1512888" y="1214438"/>
          <p14:tracePt t="10469" x="1525588" y="1214438"/>
          <p14:tracePt t="10484" x="1525588" y="1201738"/>
          <p14:tracePt t="10490" x="1538288" y="1189038"/>
          <p14:tracePt t="10505" x="1550988" y="1176338"/>
          <p14:tracePt t="10519" x="1563688" y="1163638"/>
          <p14:tracePt t="10526" x="1576388" y="1150938"/>
          <p14:tracePt t="10534" x="1589088" y="1138238"/>
          <p14:tracePt t="10540" x="1601788" y="1125538"/>
          <p14:tracePt t="10548" x="1625600" y="1125538"/>
          <p14:tracePt t="10555" x="1651000" y="1101725"/>
          <p14:tracePt t="10561" x="1676400" y="1101725"/>
          <p14:tracePt t="10569" x="1701800" y="1076325"/>
          <p14:tracePt t="10576" x="1725613" y="1063625"/>
          <p14:tracePt t="10584" x="1751013" y="1063625"/>
          <p14:tracePt t="10591" x="1789113" y="1050925"/>
          <p14:tracePt t="10598" x="1814513" y="1025525"/>
          <p14:tracePt t="10606" x="1838325" y="1025525"/>
          <p14:tracePt t="10612" x="1876425" y="1025525"/>
          <p14:tracePt t="10619" x="1901825" y="1001713"/>
          <p14:tracePt t="10626" x="1925638" y="1001713"/>
          <p14:tracePt t="10634" x="1951038" y="989013"/>
          <p14:tracePt t="10641" x="1963738" y="989013"/>
          <p14:tracePt t="10648" x="2001838" y="976313"/>
          <p14:tracePt t="10655" x="2014538" y="976313"/>
          <p14:tracePt t="10662" x="2038350" y="963613"/>
          <p14:tracePt t="10669" x="2063750" y="963613"/>
          <p14:tracePt t="10676" x="2089150" y="963613"/>
          <p14:tracePt t="10684" x="2101850" y="963613"/>
          <p14:tracePt t="10690" x="2114550" y="963613"/>
          <p14:tracePt t="10697" x="2138363" y="963613"/>
          <p14:tracePt t="10704" x="2163763" y="963613"/>
          <p14:tracePt t="10711" x="2201863" y="963613"/>
          <p14:tracePt t="10718" x="2227263" y="963613"/>
          <p14:tracePt t="10726" x="2238375" y="963613"/>
          <p14:tracePt t="10734" x="2263775" y="963613"/>
          <p14:tracePt t="10740" x="2289175" y="963613"/>
          <p14:tracePt t="10747" x="2314575" y="963613"/>
          <p14:tracePt t="10755" x="2338388" y="963613"/>
          <p14:tracePt t="10761" x="2351088" y="963613"/>
          <p14:tracePt t="10767" x="2376488" y="963613"/>
          <p14:tracePt t="10775" x="2401888" y="963613"/>
          <p14:tracePt t="10784" x="2427288" y="963613"/>
          <p14:tracePt t="10789" x="2439988" y="963613"/>
          <p14:tracePt t="10796" x="2451100" y="963613"/>
          <p14:tracePt t="10803" x="2476500" y="976313"/>
          <p14:tracePt t="10810" x="2489200" y="976313"/>
          <p14:tracePt t="10817" x="2514600" y="989013"/>
          <p14:tracePt t="10824" x="2540000" y="1001713"/>
          <p14:tracePt t="10831" x="2551113" y="1014413"/>
          <p14:tracePt t="10839" x="2576513" y="1014413"/>
          <p14:tracePt t="10845" x="2601913" y="1038225"/>
          <p14:tracePt t="10852" x="2614613" y="1038225"/>
          <p14:tracePt t="10860" x="2627313" y="1063625"/>
          <p14:tracePt t="10867" x="2651125" y="1063625"/>
          <p14:tracePt t="10874" x="2663825" y="1089025"/>
          <p14:tracePt t="10889" x="2676525" y="1114425"/>
          <p14:tracePt t="10897" x="2689225" y="1114425"/>
          <p14:tracePt t="10912" x="2701925" y="1125538"/>
          <p14:tracePt t="10926" x="2714625" y="1138238"/>
          <p14:tracePt t="10941" x="2714625" y="1163638"/>
          <p14:tracePt t="10948" x="2727325" y="1163638"/>
          <p14:tracePt t="10957" x="2727325" y="1176338"/>
          <p14:tracePt t="10971" x="2727325" y="1189038"/>
          <p14:tracePt t="10978" x="2727325" y="1201738"/>
          <p14:tracePt t="10994" x="2727325" y="1214438"/>
          <p14:tracePt t="11008" x="2727325" y="1227138"/>
          <p14:tracePt t="11022" x="2727325" y="1238250"/>
          <p14:tracePt t="11038" x="2727325" y="1250950"/>
          <p14:tracePt t="11044" x="2727325" y="1263650"/>
          <p14:tracePt t="11058" x="2727325" y="1276350"/>
          <p14:tracePt t="11067" x="2714625" y="1289050"/>
          <p14:tracePt t="11072" x="2714625" y="1301750"/>
          <p14:tracePt t="11079" x="2701925" y="1301750"/>
          <p14:tracePt t="11102" x="2663825" y="1350963"/>
          <p14:tracePt t="11108" x="2627313" y="1376363"/>
          <p14:tracePt t="11117" x="2614613" y="1389063"/>
          <p14:tracePt t="11124" x="2601913" y="1401763"/>
          <p14:tracePt t="11130" x="2563813" y="1427163"/>
          <p14:tracePt t="11138" x="2551113" y="1427163"/>
          <p14:tracePt t="11145" x="2527300" y="1450975"/>
          <p14:tracePt t="11152" x="2501900" y="1450975"/>
          <p14:tracePt t="11159" x="2476500" y="1463675"/>
          <p14:tracePt t="11167" x="2451100" y="1476375"/>
          <p14:tracePt t="11174" x="2439988" y="1476375"/>
          <p14:tracePt t="11181" x="2414588" y="1489075"/>
          <p14:tracePt t="11188" x="2389188" y="1489075"/>
          <p14:tracePt t="11195" x="2376488" y="1501775"/>
          <p14:tracePt t="11203" x="2351088" y="1501775"/>
          <p14:tracePt t="11210" x="2314575" y="1501775"/>
          <p14:tracePt t="11217" x="2301875" y="1514475"/>
          <p14:tracePt t="11224" x="2276475" y="1514475"/>
          <p14:tracePt t="11231" x="2251075" y="1514475"/>
          <p14:tracePt t="11238" x="2214563" y="1514475"/>
          <p14:tracePt t="11245" x="2201863" y="1514475"/>
          <p14:tracePt t="11252" x="2163763" y="1514475"/>
          <p14:tracePt t="11260" x="2127250" y="1514475"/>
          <p14:tracePt t="11267" x="2101850" y="1514475"/>
          <p14:tracePt t="11275" x="2076450" y="1514475"/>
          <p14:tracePt t="11284" x="2038350" y="1514475"/>
          <p14:tracePt t="11289" x="2014538" y="1514475"/>
          <p14:tracePt t="11296" x="1976438" y="1514475"/>
          <p14:tracePt t="11305" x="1951038" y="1514475"/>
          <p14:tracePt t="11311" x="1914525" y="1514475"/>
          <p14:tracePt t="11318" x="1889125" y="1501775"/>
          <p14:tracePt t="11325" x="1851025" y="1489075"/>
          <p14:tracePt t="11334" x="1825625" y="1489075"/>
          <p14:tracePt t="11339" x="1789113" y="1476375"/>
          <p14:tracePt t="11346" x="1763713" y="1450975"/>
          <p14:tracePt t="11354" x="1738313" y="1439863"/>
          <p14:tracePt t="11360" x="1701800" y="1427163"/>
          <p14:tracePt t="11367" x="1676400" y="1414463"/>
          <p14:tracePt t="11374" x="1663700" y="1401763"/>
          <p14:tracePt t="11382" x="1638300" y="1389063"/>
          <p14:tracePt t="11388" x="1601788" y="1376363"/>
          <p14:tracePt t="11395" x="1601788" y="1363663"/>
          <p14:tracePt t="11404" x="1589088" y="1363663"/>
          <p14:tracePt t="11409" x="1563688" y="1339850"/>
          <p14:tracePt t="11417" x="1550988" y="1327150"/>
          <p14:tracePt t="11423" x="1538288" y="1314450"/>
          <p14:tracePt t="11430" x="1525588" y="1301750"/>
          <p14:tracePt t="11438" x="1512888" y="1289050"/>
          <p14:tracePt t="11445" x="1501775" y="1289050"/>
          <p14:tracePt t="11451" x="1489075" y="1276350"/>
          <p14:tracePt t="11459" x="1489075" y="1263650"/>
          <p14:tracePt t="11467" x="1489075" y="1238250"/>
          <p14:tracePt t="11481" x="1489075" y="1227138"/>
          <p14:tracePt t="11488" x="1489075" y="1214438"/>
          <p14:tracePt t="11494" x="1489075" y="1201738"/>
          <p14:tracePt t="11501" x="1489075" y="1189038"/>
          <p14:tracePt t="11517" x="1489075" y="1176338"/>
          <p14:tracePt t="11523" x="1489075" y="1163638"/>
          <p14:tracePt t="11544" x="1501775" y="1150938"/>
          <p14:tracePt t="11566" x="1512888" y="1150938"/>
          <p14:tracePt t="11572" x="1525588" y="1150938"/>
          <p14:tracePt t="11579" x="1525588" y="1138238"/>
          <p14:tracePt t="11607" x="1538288" y="1138238"/>
          <p14:tracePt t="11679" x="1550988" y="1138238"/>
          <p14:tracePt t="11706" x="1563688" y="1138238"/>
          <p14:tracePt t="11714" x="1576388" y="1138238"/>
          <p14:tracePt t="11721" x="1589088" y="1138238"/>
          <p14:tracePt t="11729" x="1612900" y="1138238"/>
          <p14:tracePt t="11736" x="1676400" y="1138238"/>
          <p14:tracePt t="11743" x="1751013" y="1138238"/>
          <p14:tracePt t="11751" x="1814513" y="1138238"/>
          <p14:tracePt t="11760" x="1863725" y="1138238"/>
          <p14:tracePt t="11764" x="1914525" y="1138238"/>
          <p14:tracePt t="11772" x="1951038" y="1138238"/>
          <p14:tracePt t="11780" x="1989138" y="1138238"/>
          <p14:tracePt t="11787" x="2025650" y="1138238"/>
          <p14:tracePt t="11794" x="2051050" y="1138238"/>
          <p14:tracePt t="11801" x="2076450" y="1138238"/>
          <p14:tracePt t="11809" x="2089150" y="1138238"/>
          <p14:tracePt t="11818" x="2101850" y="1150938"/>
          <p14:tracePt t="11824" x="2114550" y="1150938"/>
          <p14:tracePt t="11831" x="2127250" y="1150938"/>
          <p14:tracePt t="11838" x="2138363" y="1150938"/>
          <p14:tracePt t="11846" x="2151063" y="1150938"/>
          <p14:tracePt t="11860" x="2163763" y="1163638"/>
          <p14:tracePt t="11868" x="2176463" y="1163638"/>
          <p14:tracePt t="11876" x="2189163" y="1163638"/>
          <p14:tracePt t="11890" x="2201863" y="1163638"/>
          <p14:tracePt t="11898" x="2214563" y="1163638"/>
          <p14:tracePt t="11904" x="2227263" y="1163638"/>
          <p14:tracePt t="11912" x="2238375" y="1163638"/>
          <p14:tracePt t="11919" x="2251075" y="1163638"/>
          <p14:tracePt t="11927" x="2263775" y="1163638"/>
          <p14:tracePt t="11942" x="2276475" y="1163638"/>
          <p14:tracePt t="11957" x="2289175" y="1163638"/>
          <p14:tracePt t="11964" x="2301875" y="1163638"/>
          <p14:tracePt t="11977" x="2314575" y="1163638"/>
          <p14:tracePt t="11992" x="2327275" y="1163638"/>
          <p14:tracePt t="12002" x="2338388" y="1163638"/>
          <p14:tracePt t="12008" x="2351088" y="1163638"/>
          <p14:tracePt t="12017" x="2376488" y="1163638"/>
          <p14:tracePt t="12024" x="2389188" y="1163638"/>
          <p14:tracePt t="12030" x="2414588" y="1163638"/>
          <p14:tracePt t="12037" x="2427288" y="1163638"/>
          <p14:tracePt t="12045" x="2439988" y="1150938"/>
          <p14:tracePt t="12052" x="2451100" y="1150938"/>
          <p14:tracePt t="12059" x="2476500" y="1150938"/>
          <p14:tracePt t="12068" x="2489200" y="1150938"/>
          <p14:tracePt t="12084" x="2527300" y="1150938"/>
          <p14:tracePt t="12096" x="2540000" y="1150938"/>
          <p14:tracePt t="12103" x="2551113" y="1150938"/>
          <p14:tracePt t="12111" x="2563813" y="1150938"/>
          <p14:tracePt t="12132" x="2576513" y="1150938"/>
          <p14:tracePt t="12140" x="2589213" y="1150938"/>
          <p14:tracePt t="12154" x="2601913" y="1150938"/>
          <p14:tracePt t="12177" x="2614613" y="1150938"/>
          <p14:tracePt t="12198" x="2627313" y="1150938"/>
          <p14:tracePt t="12214" x="2640013" y="1138238"/>
          <p14:tracePt t="12229" x="2651125" y="1138238"/>
          <p14:tracePt t="12242" x="2663825" y="1138238"/>
          <p14:tracePt t="12256" x="2676525" y="1138238"/>
          <p14:tracePt t="12264" x="2689225" y="1138238"/>
          <p14:tracePt t="12270" x="2701925" y="1138238"/>
          <p14:tracePt t="12277" x="2701925" y="1125538"/>
          <p14:tracePt t="12286" x="2727325" y="1125538"/>
          <p14:tracePt t="12299" x="2740025" y="1125538"/>
          <p14:tracePt t="12308" x="2752725" y="1114425"/>
          <p14:tracePt t="12323" x="2763838" y="1114425"/>
          <p14:tracePt t="12330" x="2776538" y="1114425"/>
          <p14:tracePt t="12337" x="2789238" y="1114425"/>
          <p14:tracePt t="12344" x="2801938" y="1114425"/>
          <p14:tracePt t="12350" x="2814638" y="1114425"/>
          <p14:tracePt t="12358" x="2840038" y="1114425"/>
          <p14:tracePt t="12366" x="2852738" y="1114425"/>
          <p14:tracePt t="12373" x="2876550" y="1114425"/>
          <p14:tracePt t="12380" x="2889250" y="1114425"/>
          <p14:tracePt t="12388" x="2901950" y="1114425"/>
          <p14:tracePt t="12395" x="2927350" y="1114425"/>
          <p14:tracePt t="12410" x="2952750" y="1114425"/>
          <p14:tracePt t="12417" x="2963863" y="1114425"/>
          <p14:tracePt t="12425" x="2976563" y="1114425"/>
          <p14:tracePt t="12433" x="2989263" y="1114425"/>
          <p14:tracePt t="12440" x="3014663" y="1114425"/>
          <p14:tracePt t="12447" x="3027363" y="1114425"/>
          <p14:tracePt t="12455" x="3040063" y="1114425"/>
          <p14:tracePt t="12462" x="3065463" y="1114425"/>
          <p14:tracePt t="12469" x="3076575" y="1114425"/>
          <p14:tracePt t="12477" x="3089275" y="1114425"/>
          <p14:tracePt t="12484" x="3101975" y="1114425"/>
          <p14:tracePt t="12491" x="3114675" y="1114425"/>
          <p14:tracePt t="12500" x="3127375" y="1114425"/>
          <p14:tracePt t="12506" x="3140075" y="1114425"/>
          <p14:tracePt t="12521" x="3152775" y="1101725"/>
          <p14:tracePt t="12558" x="3165475" y="1101725"/>
          <p14:tracePt t="12743" x="3152775" y="1114425"/>
          <p14:tracePt t="12779" x="3140075" y="1114425"/>
          <p14:tracePt t="12787" x="3101975" y="1138238"/>
          <p14:tracePt t="12793" x="3052763" y="1150938"/>
          <p14:tracePt t="12803" x="2963863" y="1176338"/>
          <p14:tracePt t="12809" x="2901950" y="1189038"/>
          <p14:tracePt t="12818" x="2827338" y="1201738"/>
          <p14:tracePt t="12823" x="2752725" y="1201738"/>
          <p14:tracePt t="12831" x="2689225" y="1214438"/>
          <p14:tracePt t="12837" x="2627313" y="1227138"/>
          <p14:tracePt t="12845" x="2576513" y="1238250"/>
          <p14:tracePt t="12851" x="2501900" y="1250950"/>
          <p14:tracePt t="12857" x="2463800" y="1263650"/>
          <p14:tracePt t="12865" x="2414588" y="1263650"/>
          <p14:tracePt t="12872" x="2363788" y="1263650"/>
          <p14:tracePt t="12879" x="2327275" y="1276350"/>
          <p14:tracePt t="12886" x="2289175" y="1276350"/>
          <p14:tracePt t="12893" x="2263775" y="1276350"/>
          <p14:tracePt t="12900" x="2238375" y="1276350"/>
          <p14:tracePt t="12907" x="2214563" y="1276350"/>
          <p14:tracePt t="12915" x="2201863" y="1276350"/>
          <p14:tracePt t="12922" x="2189163" y="1276350"/>
          <p14:tracePt t="12928" x="2176463" y="1276350"/>
          <p14:tracePt t="12936" x="2176463" y="1263650"/>
          <p14:tracePt t="12958" x="2176463" y="1250950"/>
          <p14:tracePt t="12978" x="2189163" y="1250950"/>
          <p14:tracePt t="12992" x="2201863" y="1250950"/>
          <p14:tracePt t="13007" x="2214563" y="1238250"/>
          <p14:tracePt t="13022" x="2227263" y="1238250"/>
          <p14:tracePt t="13028" x="2238375" y="1238250"/>
          <p14:tracePt t="13036" x="2251075" y="1238250"/>
          <p14:tracePt t="13044" x="2289175" y="1238250"/>
          <p14:tracePt t="13051" x="2314575" y="1238250"/>
          <p14:tracePt t="13058" x="2338388" y="1238250"/>
          <p14:tracePt t="13067" x="2376488" y="1238250"/>
          <p14:tracePt t="13073" x="2401888" y="1250950"/>
          <p14:tracePt t="13080" x="2427288" y="1263650"/>
          <p14:tracePt t="13088" x="2463800" y="1276350"/>
          <p14:tracePt t="13095" x="2501900" y="1276350"/>
          <p14:tracePt t="13103" x="2540000" y="1289050"/>
          <p14:tracePt t="13109" x="2563813" y="1301750"/>
          <p14:tracePt t="13117" x="2589213" y="1314450"/>
          <p14:tracePt t="13124" x="2614613" y="1314450"/>
          <p14:tracePt t="13132" x="2640013" y="1327150"/>
          <p14:tracePt t="13140" x="2663825" y="1339850"/>
          <p14:tracePt t="13152" x="2676525" y="1350963"/>
          <p14:tracePt t="13160" x="2689225" y="1363663"/>
          <p14:tracePt t="13173" x="2689225" y="1376363"/>
          <p14:tracePt t="13194" x="2689225" y="1389063"/>
          <p14:tracePt t="13216" x="2676525" y="1389063"/>
          <p14:tracePt t="13223" x="2663825" y="1389063"/>
          <p14:tracePt t="13230" x="2640013" y="1401763"/>
          <p14:tracePt t="13238" x="2601913" y="1401763"/>
          <p14:tracePt t="13244" x="2576513" y="1401763"/>
          <p14:tracePt t="13251" x="2527300" y="1401763"/>
          <p14:tracePt t="13258" x="2489200" y="1414463"/>
          <p14:tracePt t="13267" x="2439988" y="1414463"/>
          <p14:tracePt t="13273" x="2401888" y="1427163"/>
          <p14:tracePt t="13280" x="2351088" y="1427163"/>
          <p14:tracePt t="13286" x="2314575" y="1427163"/>
          <p14:tracePt t="13294" x="2263775" y="1439863"/>
          <p14:tracePt t="13301" x="2238375" y="1439863"/>
          <p14:tracePt t="13308" x="2214563" y="1450975"/>
          <p14:tracePt t="13316" x="2189163" y="1450975"/>
          <p14:tracePt t="13322" x="2163763" y="1450975"/>
          <p14:tracePt t="13329" x="2138363" y="1463675"/>
          <p14:tracePt t="13336" x="2127250" y="1463675"/>
          <p14:tracePt t="13351" x="2114550" y="1463675"/>
          <p14:tracePt t="13367" x="2101850" y="1463675"/>
          <p14:tracePt t="13400" x="2114550" y="1463675"/>
          <p14:tracePt t="13422" x="2127250" y="1463675"/>
          <p14:tracePt t="13428" x="2138363" y="1463675"/>
          <p14:tracePt t="13436" x="2151063" y="1463675"/>
          <p14:tracePt t="13443" x="2176463" y="1450975"/>
          <p14:tracePt t="13450" x="2201863" y="1450975"/>
          <p14:tracePt t="13457" x="2227263" y="1439863"/>
          <p14:tracePt t="13466" x="2251075" y="1427163"/>
          <p14:tracePt t="13473" x="2276475" y="1414463"/>
          <p14:tracePt t="13480" x="2314575" y="1401763"/>
          <p14:tracePt t="13487" x="2338388" y="1376363"/>
          <p14:tracePt t="13494" x="2363788" y="1376363"/>
          <p14:tracePt t="13502" x="2376488" y="1363663"/>
          <p14:tracePt t="13509" x="2414588" y="1350963"/>
          <p14:tracePt t="13517" x="2427288" y="1339850"/>
          <p14:tracePt t="13525" x="2439988" y="1339850"/>
          <p14:tracePt t="13532" x="2439988" y="1327150"/>
          <p14:tracePt t="13546" x="2439988" y="1314450"/>
          <p14:tracePt t="13567" x="2401888" y="1301750"/>
          <p14:tracePt t="13574" x="2363788" y="1301750"/>
          <p14:tracePt t="13581" x="2314575" y="1301750"/>
          <p14:tracePt t="13589" x="2251075" y="1301750"/>
          <p14:tracePt t="13595" x="2176463" y="1314450"/>
          <p14:tracePt t="13602" x="2114550" y="1327150"/>
          <p14:tracePt t="13609" x="2051050" y="1327150"/>
          <p14:tracePt t="13616" x="2001838" y="1339850"/>
          <p14:tracePt t="13623" x="1963738" y="1350963"/>
          <p14:tracePt t="13630" x="1938338" y="1350963"/>
          <p14:tracePt t="13637" x="1914525" y="1363663"/>
          <p14:tracePt t="13644" x="1901825" y="1363663"/>
          <p14:tracePt t="13651" x="1889125" y="1363663"/>
          <p14:tracePt t="13658" x="1876425" y="1363663"/>
          <p14:tracePt t="13666" x="1876425" y="1376363"/>
          <p14:tracePt t="13701" x="1889125" y="1376363"/>
          <p14:tracePt t="13708" x="1901825" y="1376363"/>
          <p14:tracePt t="13715" x="1925638" y="1376363"/>
          <p14:tracePt t="13722" x="1963738" y="1376363"/>
          <p14:tracePt t="13729" x="2014538" y="1376363"/>
          <p14:tracePt t="13738" x="2063750" y="1376363"/>
          <p14:tracePt t="13744" x="2138363" y="1376363"/>
          <p14:tracePt t="13752" x="2201863" y="1376363"/>
          <p14:tracePt t="13759" x="2251075" y="1376363"/>
          <p14:tracePt t="13769" x="2314575" y="1389063"/>
          <p14:tracePt t="13773" x="2351088" y="1389063"/>
          <p14:tracePt t="13781" x="2389188" y="1389063"/>
          <p14:tracePt t="13787" x="2427288" y="1401763"/>
          <p14:tracePt t="13794" x="2463800" y="1401763"/>
          <p14:tracePt t="13802" x="2489200" y="1414463"/>
          <p14:tracePt t="13809" x="2501900" y="1414463"/>
          <p14:tracePt t="13816" x="2514600" y="1427163"/>
          <p14:tracePt t="13824" x="2514600" y="1439863"/>
          <p14:tracePt t="13839" x="2514600" y="1463675"/>
          <p14:tracePt t="13852" x="2514600" y="1489075"/>
          <p14:tracePt t="13859" x="2451100" y="1539875"/>
          <p14:tracePt t="13867" x="2376488" y="1601788"/>
          <p14:tracePt t="13873" x="2301875" y="1676400"/>
          <p14:tracePt t="13880" x="2227263" y="1727200"/>
          <p14:tracePt t="13888" x="2151063" y="1776413"/>
          <p14:tracePt t="13894" x="2038350" y="1839913"/>
          <p14:tracePt t="13902" x="1938338" y="1914525"/>
          <p14:tracePt t="13909" x="1838325" y="1965325"/>
          <p14:tracePt t="13917" x="1751013" y="2001838"/>
          <p14:tracePt t="13924" x="1676400" y="2027238"/>
          <p14:tracePt t="13931" x="1638300" y="2052638"/>
          <p14:tracePt t="13938" x="1601788" y="2065338"/>
          <p14:tracePt t="13946" x="1563688" y="2089150"/>
          <p14:tracePt t="13952" x="1550988" y="2089150"/>
          <p14:tracePt t="13959" x="1538288" y="2089150"/>
          <p14:tracePt t="13967" x="1525588" y="2101850"/>
          <p14:tracePt t="13996" x="1512888" y="2101850"/>
          <p14:tracePt t="14026" x="1525588" y="2101850"/>
          <p14:tracePt t="14033" x="1525588" y="2089150"/>
          <p14:tracePt t="14040" x="1538288" y="2078038"/>
          <p14:tracePt t="14047" x="1550988" y="2065338"/>
          <p14:tracePt t="14061" x="1563688" y="2052638"/>
          <p14:tracePt t="14083" x="1576388" y="2039938"/>
          <p14:tracePt t="14091" x="1601788" y="2014538"/>
          <p14:tracePt t="14105" x="1625600" y="2001838"/>
          <p14:tracePt t="14113" x="1638300" y="1989138"/>
          <p14:tracePt t="14121" x="1663700" y="1978025"/>
          <p14:tracePt t="14127" x="1701800" y="1965325"/>
          <p14:tracePt t="14135" x="1738313" y="1939925"/>
          <p14:tracePt t="14142" x="1776413" y="1927225"/>
          <p14:tracePt t="14150" x="1814513" y="1914525"/>
          <p14:tracePt t="14156" x="1825625" y="1914525"/>
          <p14:tracePt t="14163" x="1851025" y="1901825"/>
          <p14:tracePt t="14170" x="1863725" y="1889125"/>
          <p14:tracePt t="14185" x="1876425" y="1889125"/>
          <p14:tracePt t="14192" x="1876425" y="1876425"/>
          <p14:tracePt t="14214" x="1863725" y="1876425"/>
          <p14:tracePt t="14221" x="1851025" y="1876425"/>
          <p14:tracePt t="14228" x="1825625" y="1876425"/>
          <p14:tracePt t="14235" x="1801813" y="1876425"/>
          <p14:tracePt t="14242" x="1763713" y="1876425"/>
          <p14:tracePt t="14250" x="1725613" y="1889125"/>
          <p14:tracePt t="14256" x="1689100" y="1889125"/>
          <p14:tracePt t="14263" x="1663700" y="1889125"/>
          <p14:tracePt t="14271" x="1625600" y="1889125"/>
          <p14:tracePt t="14278" x="1589088" y="1901825"/>
          <p14:tracePt t="14285" x="1563688" y="1901825"/>
          <p14:tracePt t="14292" x="1538288" y="1914525"/>
          <p14:tracePt t="14300" x="1512888" y="1914525"/>
          <p14:tracePt t="14306" x="1476375" y="1914525"/>
          <p14:tracePt t="14313" x="1438275" y="1927225"/>
          <p14:tracePt t="14321" x="1401763" y="1927225"/>
          <p14:tracePt t="14327" x="1363663" y="1927225"/>
          <p14:tracePt t="14334" x="1325563" y="1927225"/>
          <p14:tracePt t="14341" x="1289050" y="1927225"/>
          <p14:tracePt t="14350" x="1250950" y="1927225"/>
          <p14:tracePt t="14356" x="1225550" y="1927225"/>
          <p14:tracePt t="14363" x="1176338" y="1939925"/>
          <p14:tracePt t="14371" x="1150938" y="1939925"/>
          <p14:tracePt t="14378" x="1112838" y="1939925"/>
          <p14:tracePt t="14385" x="1089025" y="1939925"/>
          <p14:tracePt t="14392" x="1063625" y="1939925"/>
          <p14:tracePt t="14400" x="1038225" y="1939925"/>
          <p14:tracePt t="14406" x="1025525" y="1939925"/>
          <p14:tracePt t="14413" x="1000125" y="1939925"/>
          <p14:tracePt t="14421" x="987425" y="1939925"/>
          <p14:tracePt t="14427" x="976313" y="1939925"/>
          <p14:tracePt t="14435" x="963613" y="1939925"/>
          <p14:tracePt t="14441" x="950913" y="1939925"/>
          <p14:tracePt t="14450" x="938213" y="1939925"/>
          <p14:tracePt t="14456" x="925513" y="1952625"/>
          <p14:tracePt t="14462" x="912813" y="1952625"/>
          <p14:tracePt t="14469" x="900113" y="1952625"/>
          <p14:tracePt t="14476" x="887413" y="1952625"/>
          <p14:tracePt t="14483" x="863600" y="1952625"/>
          <p14:tracePt t="14498" x="838200" y="1952625"/>
          <p14:tracePt t="14505" x="825500" y="1952625"/>
          <p14:tracePt t="14512" x="812800" y="1952625"/>
          <p14:tracePt t="14526" x="787400" y="1952625"/>
          <p14:tracePt t="14541" x="787400" y="1939925"/>
          <p14:tracePt t="14606" x="787400" y="1927225"/>
          <p14:tracePt t="14620" x="800100" y="1927225"/>
          <p14:tracePt t="14627" x="812800" y="1914525"/>
          <p14:tracePt t="14635" x="838200" y="1901825"/>
          <p14:tracePt t="14642" x="876300" y="1889125"/>
          <p14:tracePt t="14650" x="938213" y="1876425"/>
          <p14:tracePt t="14656" x="987425" y="1865313"/>
          <p14:tracePt t="14663" x="1038225" y="1852613"/>
          <p14:tracePt t="14671" x="1100138" y="1827213"/>
          <p14:tracePt t="14677" x="1150938" y="1814513"/>
          <p14:tracePt t="14684" x="1200150" y="1814513"/>
          <p14:tracePt t="14691" x="1250950" y="1814513"/>
          <p14:tracePt t="14700" x="1289050" y="1814513"/>
          <p14:tracePt t="14706" x="1312863" y="1814513"/>
          <p14:tracePt t="14713" x="1350963" y="1801813"/>
          <p14:tracePt t="14720" x="1363663" y="1801813"/>
          <p14:tracePt t="14727" x="1376363" y="1801813"/>
          <p14:tracePt t="14734" x="1401763" y="1801813"/>
          <p14:tracePt t="14741" x="1412875" y="1801813"/>
          <p14:tracePt t="14750" x="1425575" y="1801813"/>
          <p14:tracePt t="14762" x="1438275" y="1801813"/>
          <p14:tracePt t="14776" x="1450975" y="1801813"/>
          <p14:tracePt t="14783" x="1463675" y="1801813"/>
          <p14:tracePt t="14812" x="1476375" y="1801813"/>
          <p14:tracePt t="14995" x="1489075" y="1801813"/>
          <p14:tracePt t="15052" x="1489075" y="1814513"/>
          <p14:tracePt t="15186" x="1489075" y="1827213"/>
          <p14:tracePt t="15586" x="1501775" y="1827213"/>
          <p14:tracePt t="15593" x="1512888" y="1827213"/>
          <p14:tracePt t="15634" x="1525588" y="1827213"/>
          <p14:tracePt t="15641" x="1538288" y="1827213"/>
          <p14:tracePt t="15655" x="1550988" y="1827213"/>
          <p14:tracePt t="15662" x="1563688" y="1827213"/>
          <p14:tracePt t="15676" x="1576388" y="1827213"/>
          <p14:tracePt t="15683" x="1601788" y="1827213"/>
          <p14:tracePt t="15690" x="1625600" y="1827213"/>
          <p14:tracePt t="15698" x="1638300" y="1827213"/>
          <p14:tracePt t="15705" x="1651000" y="1827213"/>
          <p14:tracePt t="15712" x="1676400" y="1827213"/>
          <p14:tracePt t="15720" x="1701800" y="1827213"/>
          <p14:tracePt t="15726" x="1714500" y="1827213"/>
          <p14:tracePt t="15733" x="1725613" y="1827213"/>
          <p14:tracePt t="15740" x="1751013" y="1827213"/>
          <p14:tracePt t="15747" x="1763713" y="1827213"/>
          <p14:tracePt t="15755" x="1776413" y="1814513"/>
          <p14:tracePt t="15761" x="1801813" y="1814513"/>
          <p14:tracePt t="15775" x="1825625" y="1814513"/>
          <p14:tracePt t="15783" x="1838325" y="1814513"/>
          <p14:tracePt t="15797" x="1851025" y="1814513"/>
          <p14:tracePt t="15805" x="1863725" y="1814513"/>
          <p14:tracePt t="15811" x="1876425" y="1814513"/>
          <p14:tracePt t="15818" x="1901825" y="1814513"/>
          <p14:tracePt t="15833" x="1914525" y="1814513"/>
          <p14:tracePt t="15839" x="1925638" y="1814513"/>
          <p14:tracePt t="15848" x="1938338" y="1814513"/>
          <p14:tracePt t="15855" x="1951038" y="1814513"/>
          <p14:tracePt t="15861" x="1963738" y="1827213"/>
          <p14:tracePt t="15869" x="1976438" y="1827213"/>
          <p14:tracePt t="15877" x="1989138" y="1827213"/>
          <p14:tracePt t="15884" x="2001838" y="1827213"/>
          <p14:tracePt t="15892" x="2014538" y="1827213"/>
          <p14:tracePt t="15900" x="2038350" y="1827213"/>
          <p14:tracePt t="15914" x="2051050" y="1827213"/>
          <p14:tracePt t="15920" x="2076450" y="1827213"/>
          <p14:tracePt t="15927" x="2089150" y="1827213"/>
          <p14:tracePt t="15934" x="2101850" y="1827213"/>
          <p14:tracePt t="15955" x="2151063" y="1827213"/>
          <p14:tracePt t="15956" x="2163763" y="1827213"/>
          <p14:tracePt t="15964" x="2189163" y="1827213"/>
          <p14:tracePt t="15971" x="2201863" y="1827213"/>
          <p14:tracePt t="15977" x="2238375" y="1827213"/>
          <p14:tracePt t="15984" x="2263775" y="1827213"/>
          <p14:tracePt t="15992" x="2276475" y="1827213"/>
          <p14:tracePt t="16000" x="2301875" y="1827213"/>
          <p14:tracePt t="16008" x="2314575" y="1827213"/>
          <p14:tracePt t="16016" x="2338388" y="1827213"/>
          <p14:tracePt t="16022" x="2351088" y="1827213"/>
          <p14:tracePt t="16029" x="2363788" y="1827213"/>
          <p14:tracePt t="16038" x="2376488" y="1827213"/>
          <p14:tracePt t="16050" x="2389188" y="1827213"/>
          <p14:tracePt t="16058" x="2401888" y="1827213"/>
          <p14:tracePt t="16066" x="2414588" y="1827213"/>
          <p14:tracePt t="16073" x="2427288" y="1827213"/>
          <p14:tracePt t="16080" x="2439988" y="1839913"/>
          <p14:tracePt t="16099" x="2476500" y="1839913"/>
          <p14:tracePt t="16103" x="2489200" y="1839913"/>
          <p14:tracePt t="16109" x="2514600" y="1839913"/>
          <p14:tracePt t="16117" x="2527300" y="1839913"/>
          <p14:tracePt t="16124" x="2540000" y="1852613"/>
          <p14:tracePt t="16133" x="2551113" y="1852613"/>
          <p14:tracePt t="16140" x="2576513" y="1852613"/>
          <p14:tracePt t="16155" x="2601913" y="1852613"/>
          <p14:tracePt t="16169" x="2614613" y="1852613"/>
          <p14:tracePt t="16176" x="2627313" y="1852613"/>
          <p14:tracePt t="16183" x="2640013" y="1852613"/>
          <p14:tracePt t="16191" x="2651125" y="1852613"/>
          <p14:tracePt t="16206" x="2676525" y="1852613"/>
          <p14:tracePt t="16221" x="2689225" y="1852613"/>
          <p14:tracePt t="16227" x="2714625" y="1852613"/>
          <p14:tracePt t="16243" x="2727325" y="1852613"/>
          <p14:tracePt t="16250" x="2740025" y="1852613"/>
          <p14:tracePt t="16258" x="2752725" y="1852613"/>
          <p14:tracePt t="16266" x="2763838" y="1852613"/>
          <p14:tracePt t="16272" x="2776538" y="1852613"/>
          <p14:tracePt t="16280" x="2789238" y="1852613"/>
          <p14:tracePt t="16288" x="2801938" y="1852613"/>
          <p14:tracePt t="16295" x="2814638" y="1852613"/>
          <p14:tracePt t="16301" x="2827338" y="1852613"/>
          <p14:tracePt t="16323" x="2840038" y="1852613"/>
          <p14:tracePt t="16404" x="2840038" y="1865313"/>
          <p14:tracePt t="16684" x="2852738" y="1865313"/>
          <p14:tracePt t="16691" x="2876550" y="1865313"/>
          <p14:tracePt t="16698" x="2901950" y="1865313"/>
          <p14:tracePt t="16705" x="2927350" y="1865313"/>
          <p14:tracePt t="16712" x="2952750" y="1852613"/>
          <p14:tracePt t="16727" x="2976563" y="1839913"/>
          <p14:tracePt t="16734" x="2989263" y="1839913"/>
          <p14:tracePt t="16741" x="3001963" y="1827213"/>
          <p14:tracePt t="16756" x="3014663" y="1814513"/>
          <p14:tracePt t="16762" x="3027363" y="1814513"/>
          <p14:tracePt t="16770" x="3040063" y="1814513"/>
          <p14:tracePt t="16776" x="3052763" y="1814513"/>
          <p14:tracePt t="16791" x="3076575" y="1801813"/>
          <p14:tracePt t="16799" x="3089275" y="1801813"/>
          <p14:tracePt t="16805" x="3101975" y="1789113"/>
          <p14:tracePt t="16812" x="3114675" y="1789113"/>
          <p14:tracePt t="16820" x="3140075" y="1789113"/>
          <p14:tracePt t="16833" x="3165475" y="1789113"/>
          <p14:tracePt t="16850" x="3176588" y="1789113"/>
          <p14:tracePt t="16856" x="3189288" y="1789113"/>
          <p14:tracePt t="16862" x="3201988" y="1776413"/>
          <p14:tracePt t="16871" x="3214688" y="1776413"/>
          <p14:tracePt t="16877" x="3227388" y="1776413"/>
          <p14:tracePt t="16884" x="3240088" y="1776413"/>
          <p14:tracePt t="16892" x="3252788" y="1776413"/>
          <p14:tracePt t="16899" x="3276600" y="1765300"/>
          <p14:tracePt t="16913" x="3302000" y="1765300"/>
          <p14:tracePt t="16920" x="3314700" y="1765300"/>
          <p14:tracePt t="16928" x="3340100" y="1765300"/>
          <p14:tracePt t="16934" x="3352800" y="1765300"/>
          <p14:tracePt t="16941" x="3365500" y="1765300"/>
          <p14:tracePt t="16950" x="3376613" y="1765300"/>
          <p14:tracePt t="16956" x="3389313" y="1765300"/>
          <p14:tracePt t="16962" x="3402013" y="1765300"/>
          <p14:tracePt t="16969" x="3414713" y="1765300"/>
          <p14:tracePt t="16976" x="3427413" y="1765300"/>
          <p14:tracePt t="16983" x="3440113" y="1765300"/>
          <p14:tracePt t="16998" x="3465513" y="1765300"/>
          <p14:tracePt t="17005" x="3478213" y="1765300"/>
          <p14:tracePt t="17012" x="3489325" y="1765300"/>
          <p14:tracePt t="17020" x="3502025" y="1765300"/>
          <p14:tracePt t="17026" x="3527425" y="1765300"/>
          <p14:tracePt t="17033" x="3540125" y="1765300"/>
          <p14:tracePt t="17041" x="3552825" y="1765300"/>
          <p14:tracePt t="17048" x="3578225" y="1765300"/>
          <p14:tracePt t="17055" x="3589338" y="1765300"/>
          <p14:tracePt t="17069" x="3614738" y="1765300"/>
          <p14:tracePt t="17076" x="3614738" y="1752600"/>
          <p14:tracePt t="17083" x="3627438" y="1752600"/>
          <p14:tracePt t="17099" x="3652838" y="1752600"/>
          <p14:tracePt t="17111" x="3665538" y="1752600"/>
          <p14:tracePt t="17125" x="3678238" y="1752600"/>
          <p14:tracePt t="17146" x="3689350" y="1752600"/>
          <p14:tracePt t="17167" x="3702050" y="1752600"/>
          <p14:tracePt t="17189" x="3714750" y="1752600"/>
          <p14:tracePt t="17204" x="3727450" y="1752600"/>
          <p14:tracePt t="17216" x="3740150" y="1752600"/>
          <p14:tracePt t="17224" x="3752850" y="1752600"/>
          <p14:tracePt t="17233" x="3765550" y="1752600"/>
          <p14:tracePt t="17238" x="3790950" y="1752600"/>
          <p14:tracePt t="17246" x="3802063" y="1752600"/>
          <p14:tracePt t="17254" x="3814763" y="1752600"/>
          <p14:tracePt t="17260" x="3827463" y="1752600"/>
          <p14:tracePt t="17267" x="3840163" y="1752600"/>
          <p14:tracePt t="17275" x="3865563" y="1739900"/>
          <p14:tracePt t="17289" x="3878263" y="1727200"/>
          <p14:tracePt t="17298" x="3902075" y="1727200"/>
          <p14:tracePt t="17312" x="3914775" y="1727200"/>
          <p14:tracePt t="17327" x="3927475" y="1727200"/>
          <p14:tracePt t="17333" x="3940175" y="1727200"/>
          <p14:tracePt t="17341" x="3940175" y="1714500"/>
          <p14:tracePt t="17350" x="3952875" y="1714500"/>
          <p14:tracePt t="17386" x="3965575" y="1714500"/>
          <p14:tracePt t="17522" x="3952875" y="1714500"/>
          <p14:tracePt t="17536" x="3940175" y="1714500"/>
          <p14:tracePt t="17542" x="3927475" y="1714500"/>
          <p14:tracePt t="17549" x="3902075" y="1714500"/>
          <p14:tracePt t="17557" x="3852863" y="1701800"/>
          <p14:tracePt t="17564" x="3802063" y="1701800"/>
          <p14:tracePt t="17572" x="3752850" y="1701800"/>
          <p14:tracePt t="17578" x="3714750" y="1701800"/>
          <p14:tracePt t="17585" x="3665538" y="1701800"/>
          <p14:tracePt t="17592" x="3627438" y="1701800"/>
          <p14:tracePt t="17600" x="3589338" y="1701800"/>
          <p14:tracePt t="17606" x="3540125" y="1701800"/>
          <p14:tracePt t="17614" x="3514725" y="1701800"/>
          <p14:tracePt t="17621" x="3465513" y="1689100"/>
          <p14:tracePt t="17628" x="3427413" y="1689100"/>
          <p14:tracePt t="17636" x="3365500" y="1689100"/>
          <p14:tracePt t="17643" x="3327400" y="1689100"/>
          <p14:tracePt t="17650" x="3276600" y="1689100"/>
          <p14:tracePt t="17657" x="3227388" y="1689100"/>
          <p14:tracePt t="17664" x="3176588" y="1689100"/>
          <p14:tracePt t="17672" x="3127375" y="1701800"/>
          <p14:tracePt t="17678" x="3076575" y="1701800"/>
          <p14:tracePt t="17686" x="3040063" y="1701800"/>
          <p14:tracePt t="17692" x="2989263" y="1714500"/>
          <p14:tracePt t="17700" x="2927350" y="1727200"/>
          <p14:tracePt t="17708" x="2876550" y="1739900"/>
          <p14:tracePt t="17716" x="2827338" y="1739900"/>
          <p14:tracePt t="17722" x="2763838" y="1752600"/>
          <p14:tracePt t="17729" x="2714625" y="1752600"/>
          <p14:tracePt t="17738" x="2663825" y="1765300"/>
          <p14:tracePt t="17744" x="2589213" y="1765300"/>
          <p14:tracePt t="17752" x="2551113" y="1776413"/>
          <p14:tracePt t="17759" x="2514600" y="1789113"/>
          <p14:tracePt t="17767" x="2476500" y="1801813"/>
          <p14:tracePt t="17773" x="2439988" y="1801813"/>
          <p14:tracePt t="17781" x="2389188" y="1801813"/>
          <p14:tracePt t="17787" x="2363788" y="1801813"/>
          <p14:tracePt t="17795" x="2327275" y="1814513"/>
          <p14:tracePt t="17802" x="2289175" y="1814513"/>
          <p14:tracePt t="17809" x="2251075" y="1827213"/>
          <p14:tracePt t="17816" x="2227263" y="1827213"/>
          <p14:tracePt t="17823" x="2189163" y="1827213"/>
          <p14:tracePt t="17831" x="2151063" y="1839913"/>
          <p14:tracePt t="17838" x="2127250" y="1852613"/>
          <p14:tracePt t="17845" x="2101850" y="1852613"/>
          <p14:tracePt t="17852" x="2076450" y="1865313"/>
          <p14:tracePt t="17859" x="2038350" y="1865313"/>
          <p14:tracePt t="17866" x="2001838" y="1876425"/>
          <p14:tracePt t="17873" x="1938338" y="1889125"/>
          <p14:tracePt t="17881" x="1901825" y="1889125"/>
          <p14:tracePt t="17889" x="1851025" y="1901825"/>
          <p14:tracePt t="17895" x="1814513" y="1901825"/>
          <p14:tracePt t="17902" x="1776413" y="1914525"/>
          <p14:tracePt t="17909" x="1738313" y="1927225"/>
          <p14:tracePt t="17916" x="1701800" y="1939925"/>
          <p14:tracePt t="17924" x="1663700" y="1939925"/>
          <p14:tracePt t="17931" x="1625600" y="1952625"/>
          <p14:tracePt t="17938" x="1589088" y="1978025"/>
          <p14:tracePt t="17945" x="1563688" y="1978025"/>
          <p14:tracePt t="17952" x="1538288" y="1978025"/>
          <p14:tracePt t="17959" x="1512888" y="1989138"/>
          <p14:tracePt t="17967" x="1476375" y="2001838"/>
          <p14:tracePt t="17974" x="1438275" y="2014538"/>
          <p14:tracePt t="17980" x="1412875" y="2014538"/>
          <p14:tracePt t="17988" x="1389063" y="2027238"/>
          <p14:tracePt t="17995" x="1363663" y="2039938"/>
          <p14:tracePt t="18002" x="1325563" y="2052638"/>
          <p14:tracePt t="18009" x="1289050" y="2052638"/>
          <p14:tracePt t="18017" x="1263650" y="2052638"/>
          <p14:tracePt t="18024" x="1212850" y="2065338"/>
          <p14:tracePt t="18033" x="1189038" y="2089150"/>
          <p14:tracePt t="18039" x="1150938" y="2089150"/>
          <p14:tracePt t="18046" x="1125538" y="2101850"/>
          <p14:tracePt t="18053" x="1112838" y="2114550"/>
          <p14:tracePt t="18060" x="1076325" y="2114550"/>
          <p14:tracePt t="18074" x="1063625" y="2127250"/>
          <p14:tracePt t="18089" x="1050925" y="2139950"/>
          <p14:tracePt t="18147" x="1063625" y="2139950"/>
          <p14:tracePt t="18175" x="1076325" y="2139950"/>
          <p14:tracePt t="18191" x="1089025" y="2139950"/>
          <p14:tracePt t="18198" x="1100138" y="2127250"/>
          <p14:tracePt t="18205" x="1125538" y="2127250"/>
          <p14:tracePt t="18212" x="1163638" y="2127250"/>
          <p14:tracePt t="18221" x="1200150" y="2127250"/>
          <p14:tracePt t="18227" x="1250950" y="2127250"/>
          <p14:tracePt t="18235" x="1300163" y="2127250"/>
          <p14:tracePt t="18242" x="1350963" y="2127250"/>
          <p14:tracePt t="18251" x="1389063" y="2127250"/>
          <p14:tracePt t="18257" x="1425575" y="2127250"/>
          <p14:tracePt t="18264" x="1463675" y="2127250"/>
          <p14:tracePt t="18271" x="1489075" y="2127250"/>
          <p14:tracePt t="18278" x="1525588" y="2127250"/>
          <p14:tracePt t="18286" x="1550988" y="2127250"/>
          <p14:tracePt t="18293" x="1589088" y="2127250"/>
          <p14:tracePt t="18301" x="1601788" y="2127250"/>
          <p14:tracePt t="18308" x="1612900" y="2127250"/>
          <p14:tracePt t="18314" x="1625600" y="2127250"/>
          <p14:tracePt t="18320" x="1638300" y="2127250"/>
          <p14:tracePt t="18328" x="1651000" y="2127250"/>
          <p14:tracePt t="18335" x="1663700" y="2127250"/>
          <p14:tracePt t="18356" x="1676400" y="2127250"/>
          <p14:tracePt t="18427" x="1676400" y="2139950"/>
          <p14:tracePt t="18505" x="1689100" y="2139950"/>
          <p14:tracePt t="20321" x="1676400" y="2139950"/>
          <p14:tracePt t="20328" x="1651000" y="2139950"/>
          <p14:tracePt t="20335" x="1638300" y="2139950"/>
          <p14:tracePt t="20342" x="1612900" y="2139950"/>
          <p14:tracePt t="20349" x="1576388" y="2139950"/>
          <p14:tracePt t="20357" x="1563688" y="2127250"/>
          <p14:tracePt t="20364" x="1538288" y="2114550"/>
          <p14:tracePt t="20371" x="1512888" y="2114550"/>
          <p14:tracePt t="20378" x="1489075" y="2114550"/>
          <p14:tracePt t="20391" x="1476375" y="2101850"/>
          <p14:tracePt t="20400" x="1463675" y="2101850"/>
          <p14:tracePt t="20405" x="1450975" y="2089150"/>
          <p14:tracePt t="20420" x="1438275" y="2089150"/>
          <p14:tracePt t="20449" x="1412875" y="2089150"/>
          <p14:tracePt t="20455" x="1412875" y="2078038"/>
          <p14:tracePt t="20463" x="1401763" y="2078038"/>
          <p14:tracePt t="20470" x="1389063" y="2078038"/>
          <p14:tracePt t="20477" x="1376363" y="2065338"/>
          <p14:tracePt t="20484" x="1363663" y="2052638"/>
          <p14:tracePt t="20491" x="1350963" y="2052638"/>
          <p14:tracePt t="20500" x="1338263" y="2039938"/>
          <p14:tracePt t="20506" x="1312863" y="2039938"/>
          <p14:tracePt t="20513" x="1300163" y="2027238"/>
          <p14:tracePt t="20520" x="1289050" y="2027238"/>
          <p14:tracePt t="20527" x="1263650" y="2027238"/>
          <p14:tracePt t="20535" x="1250950" y="2014538"/>
          <p14:tracePt t="20542" x="1238250" y="2001838"/>
          <p14:tracePt t="20550" x="1225550" y="2001838"/>
          <p14:tracePt t="20557" x="1212850" y="2001838"/>
          <p14:tracePt t="20564" x="1200150" y="2001838"/>
          <p14:tracePt t="20572" x="1200150" y="1989138"/>
          <p14:tracePt t="20578" x="1189038" y="1989138"/>
          <p14:tracePt t="20585" x="1176338" y="1989138"/>
          <p14:tracePt t="20592" x="1150938" y="1989138"/>
          <p14:tracePt t="20600" x="1138238" y="1978025"/>
          <p14:tracePt t="20606" x="1112838" y="1978025"/>
          <p14:tracePt t="20613" x="1100138" y="1965325"/>
          <p14:tracePt t="20621" x="1063625" y="1965325"/>
          <p14:tracePt t="20628" x="1038225" y="1952625"/>
          <p14:tracePt t="20635" x="1012825" y="1952625"/>
          <p14:tracePt t="20642" x="976313" y="1952625"/>
          <p14:tracePt t="20650" x="950913" y="1952625"/>
          <p14:tracePt t="20656" x="912813" y="1952625"/>
          <p14:tracePt t="20663" x="876300" y="1952625"/>
          <p14:tracePt t="20671" x="838200" y="1939925"/>
          <p14:tracePt t="20678" x="800100" y="1939925"/>
          <p14:tracePt t="20687" x="776288" y="1927225"/>
          <p14:tracePt t="20692" x="750888" y="1927225"/>
          <p14:tracePt t="20700" x="712788" y="1914525"/>
          <p14:tracePt t="20714" x="700088" y="1914525"/>
          <p14:tracePt t="20723" x="674688" y="1901825"/>
          <p14:tracePt t="20744" x="663575" y="1901825"/>
          <p14:tracePt t="20874" x="674688" y="1901825"/>
          <p14:tracePt t="20881" x="674688" y="1889125"/>
          <p14:tracePt t="20888" x="687388" y="1889125"/>
          <p14:tracePt t="20903" x="712788" y="1889125"/>
          <p14:tracePt t="20909" x="725488" y="1876425"/>
          <p14:tracePt t="20916" x="763588" y="1876425"/>
          <p14:tracePt t="20924" x="800100" y="1876425"/>
          <p14:tracePt t="20931" x="825500" y="1876425"/>
          <p14:tracePt t="20938" x="850900" y="1876425"/>
          <p14:tracePt t="20945" x="876300" y="1876425"/>
          <p14:tracePt t="20953" x="900113" y="1876425"/>
          <p14:tracePt t="20959" x="912813" y="1876425"/>
          <p14:tracePt t="20967" x="925513" y="1876425"/>
          <p14:tracePt t="20973" x="938213" y="1876425"/>
          <p14:tracePt t="20980" x="963613" y="1876425"/>
          <p14:tracePt t="20988" x="976313" y="1876425"/>
          <p14:tracePt t="20995" x="987425" y="1876425"/>
          <p14:tracePt t="21001" x="1012825" y="1876425"/>
          <p14:tracePt t="21009" x="1038225" y="1876425"/>
          <p14:tracePt t="21017" x="1063625" y="1876425"/>
          <p14:tracePt t="21025" x="1089025" y="1876425"/>
          <p14:tracePt t="21033" x="1125538" y="1876425"/>
          <p14:tracePt t="21039" x="1163638" y="1865313"/>
          <p14:tracePt t="21046" x="1189038" y="1865313"/>
          <p14:tracePt t="21054" x="1212850" y="1865313"/>
          <p14:tracePt t="21060" x="1250950" y="1852613"/>
          <p14:tracePt t="21067" x="1263650" y="1852613"/>
          <p14:tracePt t="21074" x="1276350" y="1852613"/>
          <p14:tracePt t="21084" x="1289050" y="1852613"/>
          <p14:tracePt t="21089" x="1300163" y="1852613"/>
          <p14:tracePt t="21095" x="1312863" y="1852613"/>
          <p14:tracePt t="21102" x="1325563" y="1852613"/>
          <p14:tracePt t="21123" x="1338263" y="1852613"/>
          <p14:tracePt t="21145" x="1350963" y="1852613"/>
          <p14:tracePt t="21934" x="1363663" y="1852613"/>
          <p14:tracePt t="21941" x="1389063" y="1852613"/>
          <p14:tracePt t="21954" x="1401763" y="1852613"/>
          <p14:tracePt t="21976" x="1412875" y="1852613"/>
          <p14:tracePt t="22011" x="1425575" y="1852613"/>
          <p14:tracePt t="22018" x="1438275" y="1852613"/>
          <p14:tracePt t="22032" x="1450975" y="1839913"/>
          <p14:tracePt t="22045" x="1463675" y="1839913"/>
          <p14:tracePt t="22053" x="1476375" y="1839913"/>
          <p14:tracePt t="22059" x="1489075" y="1839913"/>
          <p14:tracePt t="22069" x="1512888" y="1839913"/>
          <p14:tracePt t="22074" x="1538288" y="1839913"/>
          <p14:tracePt t="22088" x="1589088" y="1827213"/>
          <p14:tracePt t="22095" x="1612900" y="1827213"/>
          <p14:tracePt t="22102" x="1625600" y="1827213"/>
          <p14:tracePt t="22108" x="1651000" y="1827213"/>
          <p14:tracePt t="22118" x="1676400" y="1827213"/>
          <p14:tracePt t="22127" x="1689100" y="1827213"/>
          <p14:tracePt t="22130" x="1701800" y="1827213"/>
          <p14:tracePt t="22137" x="1725613" y="1827213"/>
          <p14:tracePt t="22144" x="1738313" y="1814513"/>
          <p14:tracePt t="22152" x="1751013" y="1814513"/>
          <p14:tracePt t="22159" x="1763713" y="1814513"/>
          <p14:tracePt t="22173" x="1776413" y="1814513"/>
          <p14:tracePt t="22181" x="1789113" y="1814513"/>
          <p14:tracePt t="22201" x="1801813" y="1814513"/>
          <p14:tracePt t="22237" x="1814513" y="1814513"/>
          <p14:tracePt t="22272" x="1838325" y="1814513"/>
          <p14:tracePt t="22279" x="1851025" y="1801813"/>
          <p14:tracePt t="22286" x="1863725" y="1801813"/>
          <p14:tracePt t="22301" x="1876425" y="1801813"/>
          <p14:tracePt t="22308" x="1901825" y="1801813"/>
          <p14:tracePt t="22321" x="1914525" y="1801813"/>
          <p14:tracePt t="22337" x="1925638" y="1801813"/>
          <p14:tracePt t="22399" x="1938338" y="1801813"/>
          <p14:tracePt t="23646" x="1976438" y="1789113"/>
          <p14:tracePt t="23653" x="2014538" y="1776413"/>
          <p14:tracePt t="23661" x="2063750" y="1765300"/>
          <p14:tracePt t="23669" x="2101850" y="1765300"/>
          <p14:tracePt t="23675" x="2127250" y="1765300"/>
          <p14:tracePt t="23681" x="2163763" y="1752600"/>
          <p14:tracePt t="23688" x="2201863" y="1739900"/>
          <p14:tracePt t="23697" x="2238375" y="1739900"/>
          <p14:tracePt t="23702" x="2263775" y="1727200"/>
          <p14:tracePt t="23709" x="2301875" y="1727200"/>
          <p14:tracePt t="23719" x="2338388" y="1727200"/>
          <p14:tracePt t="23724" x="2376488" y="1727200"/>
          <p14:tracePt t="23731" x="2427288" y="1714500"/>
          <p14:tracePt t="23738" x="2463800" y="1714500"/>
          <p14:tracePt t="23746" x="2514600" y="1701800"/>
          <p14:tracePt t="23753" x="2551113" y="1701800"/>
          <p14:tracePt t="23761" x="2601913" y="1689100"/>
          <p14:tracePt t="23771" x="2651125" y="1689100"/>
          <p14:tracePt t="23774" x="2676525" y="1689100"/>
          <p14:tracePt t="23781" x="2714625" y="1689100"/>
          <p14:tracePt t="23788" x="2752725" y="1689100"/>
          <p14:tracePt t="23795" x="2789238" y="1676400"/>
          <p14:tracePt t="23801" x="2827338" y="1676400"/>
          <p14:tracePt t="23807" x="2863850" y="1676400"/>
          <p14:tracePt t="23816" x="2889250" y="1676400"/>
          <p14:tracePt t="23822" x="2914650" y="1676400"/>
          <p14:tracePt t="23829" x="2940050" y="1676400"/>
          <p14:tracePt t="23837" x="2963863" y="1676400"/>
          <p14:tracePt t="23844" x="2989263" y="1676400"/>
          <p14:tracePt t="23851" x="3027363" y="1676400"/>
          <p14:tracePt t="23858" x="3052763" y="1676400"/>
          <p14:tracePt t="23867" x="3065463" y="1676400"/>
          <p14:tracePt t="23873" x="3089275" y="1676400"/>
          <p14:tracePt t="23880" x="3114675" y="1676400"/>
          <p14:tracePt t="23888" x="3140075" y="1676400"/>
          <p14:tracePt t="23902" x="3152775" y="1676400"/>
          <p14:tracePt t="23910" x="3176588" y="1676400"/>
          <p14:tracePt t="23925" x="3189288" y="1676400"/>
          <p14:tracePt t="23941" x="3214688" y="1676400"/>
          <p14:tracePt t="23955" x="3227388" y="1676400"/>
          <p14:tracePt t="23962" x="3240088" y="1676400"/>
          <p14:tracePt t="23969" x="3252788" y="1676400"/>
          <p14:tracePt t="23976" x="3276600" y="1676400"/>
          <p14:tracePt t="23984" x="3289300" y="1676400"/>
          <p14:tracePt t="23991" x="3302000" y="1676400"/>
          <p14:tracePt t="23997" x="3314700" y="1676400"/>
          <p14:tracePt t="24005" x="3340100" y="1676400"/>
          <p14:tracePt t="24011" x="3365500" y="1676400"/>
          <p14:tracePt t="24017" x="3376613" y="1676400"/>
          <p14:tracePt t="24025" x="3389313" y="1676400"/>
          <p14:tracePt t="24034" x="3414713" y="1676400"/>
          <p14:tracePt t="24046" x="3427413" y="1676400"/>
          <p14:tracePt t="24111" x="3427413" y="1689100"/>
          <p14:tracePt t="24125" x="3414713" y="1701800"/>
          <p14:tracePt t="24136" x="3352800" y="1701800"/>
          <p14:tracePt t="24142" x="3314700" y="1714500"/>
          <p14:tracePt t="24147" x="3265488" y="1714500"/>
          <p14:tracePt t="24154" x="3201988" y="1714500"/>
          <p14:tracePt t="24161" x="3176588" y="1714500"/>
          <p14:tracePt t="24169" x="3140075" y="1727200"/>
          <p14:tracePt t="24175" x="3114675" y="1727200"/>
          <p14:tracePt t="24183" x="3089275" y="1727200"/>
          <p14:tracePt t="24189" x="3076575" y="1727200"/>
          <p14:tracePt t="24195" x="3040063" y="1727200"/>
          <p14:tracePt t="24203" x="3027363" y="1727200"/>
          <p14:tracePt t="24219" x="3001963" y="1727200"/>
          <p14:tracePt t="24237" x="2989263" y="1727200"/>
          <p14:tracePt t="24315" x="3001963" y="1727200"/>
          <p14:tracePt t="24338" x="3014663" y="1727200"/>
          <p14:tracePt t="24346" x="3027363" y="1727200"/>
          <p14:tracePt t="24352" x="3040063" y="1727200"/>
          <p14:tracePt t="24369" x="3052763" y="1727200"/>
          <p14:tracePt t="24374" x="3065463" y="1727200"/>
          <p14:tracePt t="24381" x="3076575" y="1714500"/>
          <p14:tracePt t="24387" x="3101975" y="1714500"/>
          <p14:tracePt t="24394" x="3114675" y="1714500"/>
          <p14:tracePt t="24401" x="3127375" y="1714500"/>
          <p14:tracePt t="24410" x="3140075" y="1714500"/>
          <p14:tracePt t="24418" x="3140075" y="1701800"/>
          <p14:tracePt t="24423" x="3152775" y="1701800"/>
          <p14:tracePt t="24430" x="3165475" y="1701800"/>
          <p14:tracePt t="24743" x="3176588" y="1701800"/>
          <p14:tracePt t="24772" x="3189288" y="1701800"/>
          <p14:tracePt t="24778" x="3214688" y="1701800"/>
          <p14:tracePt t="24786" x="3240088" y="1701800"/>
          <p14:tracePt t="24795" x="3302000" y="1701800"/>
          <p14:tracePt t="24803" x="3376613" y="1689100"/>
          <p14:tracePt t="24808" x="3440113" y="1689100"/>
          <p14:tracePt t="24819" x="3489325" y="1689100"/>
          <p14:tracePt t="24823" x="3540125" y="1689100"/>
          <p14:tracePt t="24830" x="3578225" y="1676400"/>
          <p14:tracePt t="24837" x="3640138" y="1676400"/>
          <p14:tracePt t="24846" x="3665538" y="1676400"/>
          <p14:tracePt t="24853" x="3689350" y="1676400"/>
          <p14:tracePt t="24861" x="3714750" y="1663700"/>
          <p14:tracePt t="24869" x="3727450" y="1663700"/>
          <p14:tracePt t="24875" x="3752850" y="1663700"/>
          <p14:tracePt t="24889" x="3765550" y="1663700"/>
          <p14:tracePt t="24903" x="3778250" y="1663700"/>
          <p14:tracePt t="24989" x="3752850" y="1663700"/>
          <p14:tracePt t="24997" x="3689350" y="1663700"/>
          <p14:tracePt t="25002" x="3614738" y="1663700"/>
          <p14:tracePt t="25010" x="3527425" y="1663700"/>
          <p14:tracePt t="25019" x="3427413" y="1663700"/>
          <p14:tracePt t="25024" x="3340100" y="1676400"/>
          <p14:tracePt t="25032" x="3289300" y="1676400"/>
          <p14:tracePt t="25039" x="3214688" y="1689100"/>
          <p14:tracePt t="25046" x="3127375" y="1701800"/>
          <p14:tracePt t="25054" x="3040063" y="1701800"/>
          <p14:tracePt t="25061" x="2976563" y="1714500"/>
          <p14:tracePt t="25069" x="2876550" y="1714500"/>
          <p14:tracePt t="25077" x="2752725" y="1739900"/>
          <p14:tracePt t="25084" x="2640013" y="1739900"/>
          <p14:tracePt t="25089" x="2501900" y="1765300"/>
          <p14:tracePt t="25095" x="2401888" y="1789113"/>
          <p14:tracePt t="25102" x="2289175" y="1827213"/>
          <p14:tracePt t="25109" x="2214563" y="1839913"/>
          <p14:tracePt t="25116" x="2127250" y="1852613"/>
          <p14:tracePt t="25124" x="2038350" y="1876425"/>
          <p14:tracePt t="25131" x="1951038" y="1901825"/>
          <p14:tracePt t="25138" x="1851025" y="1914525"/>
          <p14:tracePt t="25145" x="1776413" y="1914525"/>
          <p14:tracePt t="25153" x="1689100" y="1939925"/>
          <p14:tracePt t="25159" x="1612900" y="1939925"/>
          <p14:tracePt t="25166" x="1563688" y="1952625"/>
          <p14:tracePt t="25174" x="1512888" y="1965325"/>
          <p14:tracePt t="25181" x="1476375" y="1965325"/>
          <p14:tracePt t="25188" x="1438275" y="1965325"/>
          <p14:tracePt t="25195" x="1401763" y="1978025"/>
          <p14:tracePt t="25202" x="1376363" y="1989138"/>
          <p14:tracePt t="25209" x="1350963" y="1989138"/>
          <p14:tracePt t="25216" x="1312863" y="1989138"/>
          <p14:tracePt t="25225" x="1289050" y="1989138"/>
          <p14:tracePt t="25233" x="1250950" y="2001838"/>
          <p14:tracePt t="25239" x="1225550" y="2001838"/>
          <p14:tracePt t="25246" x="1200150" y="2014538"/>
          <p14:tracePt t="25253" x="1176338" y="2014538"/>
          <p14:tracePt t="25260" x="1125538" y="2027238"/>
          <p14:tracePt t="25268" x="1089025" y="2027238"/>
          <p14:tracePt t="25275" x="1076325" y="2027238"/>
          <p14:tracePt t="25283" x="1038225" y="2027238"/>
          <p14:tracePt t="25290" x="1000125" y="2039938"/>
          <p14:tracePt t="25297" x="976313" y="2052638"/>
          <p14:tracePt t="25304" x="938213" y="2065338"/>
          <p14:tracePt t="25311" x="900113" y="2065338"/>
          <p14:tracePt t="25319" x="876300" y="2065338"/>
          <p14:tracePt t="25326" x="838200" y="2078038"/>
          <p14:tracePt t="25334" x="787400" y="2089150"/>
          <p14:tracePt t="25342" x="763588" y="2101850"/>
          <p14:tracePt t="25348" x="738188" y="2101850"/>
          <p14:tracePt t="25356" x="725488" y="2101850"/>
          <p14:tracePt t="25363" x="700088" y="2101850"/>
          <p14:tracePt t="25370" x="687388" y="2114550"/>
          <p14:tracePt t="25385" x="674688" y="2114550"/>
          <p14:tracePt t="25392" x="663575" y="2114550"/>
          <p14:tracePt t="25407" x="650875" y="2127250"/>
          <p14:tracePt t="25575" x="663575" y="2127250"/>
          <p14:tracePt t="25582" x="674688" y="2127250"/>
          <p14:tracePt t="25590" x="700088" y="2114550"/>
          <p14:tracePt t="25598" x="763588" y="2101850"/>
          <p14:tracePt t="25603" x="812800" y="2089150"/>
          <p14:tracePt t="25611" x="863600" y="2089150"/>
          <p14:tracePt t="25619" x="900113" y="2078038"/>
          <p14:tracePt t="25625" x="963613" y="2078038"/>
          <p14:tracePt t="25635" x="1012825" y="2065338"/>
          <p14:tracePt t="25641" x="1050925" y="2052638"/>
          <p14:tracePt t="25648" x="1089025" y="2039938"/>
          <p14:tracePt t="25655" x="1125538" y="2027238"/>
          <p14:tracePt t="25663" x="1150938" y="2027238"/>
          <p14:tracePt t="25669" x="1163638" y="2027238"/>
          <p14:tracePt t="25677" x="1176338" y="2027238"/>
          <p14:tracePt t="25684" x="1189038" y="2027238"/>
          <p14:tracePt t="25690" x="1189038" y="2014538"/>
          <p14:tracePt t="25698" x="1200150" y="2014538"/>
          <p14:tracePt t="25778" x="1200150" y="2027238"/>
          <p14:tracePt t="25902" x="1212850" y="2027238"/>
          <p14:tracePt t="25923" x="1225550" y="2027238"/>
          <p14:tracePt t="25952" x="1238250" y="2027238"/>
          <p14:tracePt t="25974" x="1250950" y="2027238"/>
          <p14:tracePt t="25981" x="1263650" y="2027238"/>
          <p14:tracePt t="25988" x="1276350" y="2027238"/>
          <p14:tracePt t="25997" x="1300163" y="2014538"/>
          <p14:tracePt t="26003" x="1312863" y="2014538"/>
          <p14:tracePt t="26011" x="1338263" y="2014538"/>
          <p14:tracePt t="26019" x="1350963" y="2014538"/>
          <p14:tracePt t="26026" x="1363663" y="2014538"/>
          <p14:tracePt t="26033" x="1389063" y="2014538"/>
          <p14:tracePt t="26039" x="1401763" y="2014538"/>
          <p14:tracePt t="26046" x="1425575" y="2014538"/>
          <p14:tracePt t="26053" x="1438275" y="2014538"/>
          <p14:tracePt t="26061" x="1463675" y="2014538"/>
          <p14:tracePt t="26069" x="1489075" y="2014538"/>
          <p14:tracePt t="26074" x="1512888" y="2014538"/>
          <p14:tracePt t="26082" x="1525588" y="2014538"/>
          <p14:tracePt t="26089" x="1538288" y="2027238"/>
          <p14:tracePt t="26105" x="1576388" y="2027238"/>
          <p14:tracePt t="26110" x="1589088" y="2027238"/>
          <p14:tracePt t="26119" x="1612900" y="2039938"/>
          <p14:tracePt t="26132" x="1625600" y="2039938"/>
          <p14:tracePt t="26139" x="1638300" y="2039938"/>
          <p14:tracePt t="26147" x="1638300" y="2052638"/>
          <p14:tracePt t="26162" x="1651000" y="2052638"/>
          <p14:tracePt t="26170" x="1663700" y="2052638"/>
          <p14:tracePt t="26190" x="1663700" y="2065338"/>
          <p14:tracePt t="26272" x="1676400" y="2065338"/>
          <p14:tracePt t="26806" x="1689100" y="2065338"/>
          <p14:tracePt t="26812" x="1701800" y="2065338"/>
          <p14:tracePt t="26820" x="1714500" y="2065338"/>
          <p14:tracePt t="26827" x="1725613" y="2065338"/>
          <p14:tracePt t="26836" x="1738313" y="2065338"/>
          <p14:tracePt t="26842" x="1763713" y="2065338"/>
          <p14:tracePt t="26856" x="1776413" y="2065338"/>
          <p14:tracePt t="26864" x="1789113" y="2065338"/>
          <p14:tracePt t="26878" x="1814513" y="2065338"/>
          <p14:tracePt t="26886" x="1825625" y="2065338"/>
          <p14:tracePt t="26892" x="1838325" y="2065338"/>
          <p14:tracePt t="26903" x="1851025" y="2065338"/>
          <p14:tracePt t="26906" x="1876425" y="2065338"/>
          <p14:tracePt t="26915" x="1901825" y="2065338"/>
          <p14:tracePt t="26920" x="1925638" y="2065338"/>
          <p14:tracePt t="26929" x="1951038" y="2065338"/>
          <p14:tracePt t="26936" x="1963738" y="2065338"/>
          <p14:tracePt t="26943" x="1989138" y="2065338"/>
          <p14:tracePt t="26953" x="2014538" y="2065338"/>
          <p14:tracePt t="26957" x="2025650" y="2065338"/>
          <p14:tracePt t="26964" x="2051050" y="2065338"/>
          <p14:tracePt t="26979" x="2063750" y="2065338"/>
          <p14:tracePt t="26986" x="2076450" y="2065338"/>
          <p14:tracePt t="27003" x="2089150" y="2065338"/>
          <p14:tracePt t="27008" x="2101850" y="2065338"/>
          <p14:tracePt t="27022" x="2114550" y="2065338"/>
          <p14:tracePt t="27046" x="2138363" y="2065338"/>
          <p14:tracePt t="27134" x="2151063" y="2065338"/>
          <p14:tracePt t="27207" x="2163763" y="2065338"/>
          <p14:tracePt t="27236" x="2176463" y="2065338"/>
          <p14:tracePt t="27261" x="2189163" y="2065338"/>
          <p14:tracePt t="27269" x="2201863" y="2065338"/>
          <p14:tracePt t="27282" x="2214563" y="2065338"/>
          <p14:tracePt t="27290" x="2227263" y="2065338"/>
          <p14:tracePt t="27296" x="2238375" y="2065338"/>
          <p14:tracePt t="27304" x="2276475" y="2065338"/>
          <p14:tracePt t="27320" x="2301875" y="2065338"/>
          <p14:tracePt t="27325" x="2314575" y="2065338"/>
          <p14:tracePt t="27334" x="2327275" y="2065338"/>
          <p14:tracePt t="27340" x="2338388" y="2065338"/>
          <p14:tracePt t="27348" x="2351088" y="2065338"/>
          <p14:tracePt t="27371" x="2363788" y="2065338"/>
          <p14:tracePt t="27396" x="2376488" y="2065338"/>
          <p14:tracePt t="27404" x="2389188" y="2065338"/>
          <p14:tracePt t="27433" x="2401888" y="2065338"/>
          <p14:tracePt t="27455" x="2414588" y="2065338"/>
          <p14:tracePt t="27509" x="2427288" y="2065338"/>
          <p14:tracePt t="27523" x="2439988" y="2065338"/>
          <p14:tracePt t="27559" x="2451100" y="2065338"/>
          <p14:tracePt t="27596" x="2463800" y="2065338"/>
          <p14:tracePt t="27626" x="2476500" y="2065338"/>
          <p14:tracePt t="27635" x="2489200" y="2065338"/>
          <p14:tracePt t="27641" x="2501900" y="2065338"/>
          <p14:tracePt t="27649" x="2527300" y="2065338"/>
          <p14:tracePt t="27654" x="2576513" y="2065338"/>
          <p14:tracePt t="27663" x="2601913" y="2065338"/>
          <p14:tracePt t="27671" x="2640013" y="2065338"/>
          <p14:tracePt t="27678" x="2663825" y="2065338"/>
          <p14:tracePt t="27686" x="2689225" y="2065338"/>
          <p14:tracePt t="27693" x="2701925" y="2065338"/>
          <p14:tracePt t="27703" x="2727325" y="2065338"/>
          <p14:tracePt t="27708" x="2740025" y="2065338"/>
          <p14:tracePt t="27718" x="2752725" y="2065338"/>
          <p14:tracePt t="27723" x="2776538" y="2065338"/>
          <p14:tracePt t="27736" x="2789238" y="2065338"/>
          <p14:tracePt t="27753" x="2801938" y="2065338"/>
          <p14:tracePt t="27768" x="2814638" y="2065338"/>
          <p14:tracePt t="27780" x="2827338" y="2065338"/>
          <p14:tracePt t="27817" x="2840038" y="2065338"/>
          <p14:tracePt t="27896" x="2852738" y="2065338"/>
          <p14:tracePt t="28165" x="2840038" y="2065338"/>
          <p14:tracePt t="28185" x="2827338" y="2065338"/>
          <p14:tracePt t="28195" x="2814638" y="2065338"/>
          <p14:tracePt t="28202" x="2801938" y="2078038"/>
          <p14:tracePt t="28214" x="2789238" y="2078038"/>
          <p14:tracePt t="28221" x="2776538" y="2078038"/>
          <p14:tracePt t="28228" x="2752725" y="2078038"/>
          <p14:tracePt t="28242" x="2740025" y="2089150"/>
          <p14:tracePt t="28256" x="2727325" y="2089150"/>
          <p14:tracePt t="28270" x="2714625" y="2101850"/>
          <p14:tracePt t="28350" x="2727325" y="2101850"/>
          <p14:tracePt t="28393" x="2740025" y="2101850"/>
          <p14:tracePt t="28402" x="2776538" y="2089150"/>
          <p14:tracePt t="28407" x="2814638" y="2089150"/>
          <p14:tracePt t="28416" x="2876550" y="2089150"/>
          <p14:tracePt t="28421" x="2901950" y="2078038"/>
          <p14:tracePt t="28429" x="2952750" y="2065338"/>
          <p14:tracePt t="28436" x="2989263" y="2065338"/>
          <p14:tracePt t="28445" x="3014663" y="2065338"/>
          <p14:tracePt t="28452" x="3040063" y="2065338"/>
          <p14:tracePt t="28459" x="3065463" y="2052638"/>
          <p14:tracePt t="28469" x="3089275" y="2052638"/>
          <p14:tracePt t="28473" x="3101975" y="2052638"/>
          <p14:tracePt t="28480" x="3140075" y="2052638"/>
          <p14:tracePt t="28488" x="3152775" y="2052638"/>
          <p14:tracePt t="28495" x="3176588" y="2052638"/>
          <p14:tracePt t="28502" x="3201988" y="2052638"/>
          <p14:tracePt t="28510" x="3227388" y="2052638"/>
          <p14:tracePt t="28519" x="3265488" y="2052638"/>
          <p14:tracePt t="28524" x="3276600" y="2052638"/>
          <p14:tracePt t="28533" x="3302000" y="2052638"/>
          <p14:tracePt t="28540" x="3327400" y="2052638"/>
          <p14:tracePt t="28547" x="3340100" y="2052638"/>
          <p14:tracePt t="28554" x="3365500" y="2052638"/>
          <p14:tracePt t="28570" x="3376613" y="2052638"/>
          <p14:tracePt t="28577" x="3389313" y="2052638"/>
          <p14:tracePt t="28586" x="3402013" y="2052638"/>
          <p14:tracePt t="28601" x="3414713" y="2052638"/>
          <p14:tracePt t="28615" x="3427413" y="2052638"/>
          <p14:tracePt t="28622" x="3427413" y="2065338"/>
          <p14:tracePt t="28628" x="3452813" y="2065338"/>
          <p14:tracePt t="28644" x="3465513" y="2065338"/>
          <p14:tracePt t="28653" x="3478213" y="2065338"/>
          <p14:tracePt t="28658" x="3489325" y="2065338"/>
          <p14:tracePt t="28668" x="3502025" y="2065338"/>
          <p14:tracePt t="28680" x="3514725" y="2065338"/>
          <p14:tracePt t="28688" x="3527425" y="2065338"/>
          <p14:tracePt t="28703" x="3540125" y="2065338"/>
          <p14:tracePt t="28746" x="3552825" y="2065338"/>
          <p14:tracePt t="28887" x="3540125" y="2065338"/>
          <p14:tracePt t="28909" x="3527425" y="2065338"/>
          <p14:tracePt t="28919" x="3502025" y="2078038"/>
          <p14:tracePt t="28925" x="3478213" y="2089150"/>
          <p14:tracePt t="28929" x="3414713" y="2089150"/>
          <p14:tracePt t="28937" x="3302000" y="2101850"/>
          <p14:tracePt t="28948" x="3201988" y="2114550"/>
          <p14:tracePt t="28955" x="3140075" y="2127250"/>
          <p14:tracePt t="28959" x="3065463" y="2127250"/>
          <p14:tracePt t="28968" x="3014663" y="2139950"/>
          <p14:tracePt t="28974" x="2963863" y="2152650"/>
          <p14:tracePt t="28982" x="2927350" y="2152650"/>
          <p14:tracePt t="28988" x="2889250" y="2165350"/>
          <p14:tracePt t="28994" x="2840038" y="2178050"/>
          <p14:tracePt t="29001" x="2801938" y="2178050"/>
          <p14:tracePt t="29007" x="2789238" y="2178050"/>
          <p14:tracePt t="29014" x="2776538" y="2178050"/>
          <p14:tracePt t="29021" x="2763838" y="2178050"/>
          <p14:tracePt t="29027" x="2740025" y="2190750"/>
          <p14:tracePt t="29041" x="2714625" y="2190750"/>
          <p14:tracePt t="29071" x="2701925" y="2190750"/>
          <p14:tracePt t="29085" x="2689225" y="2190750"/>
          <p14:tracePt t="29122" x="2676525" y="2190750"/>
          <p14:tracePt t="29130" x="2663825" y="2190750"/>
          <p14:tracePt t="29144" x="2640013" y="2201863"/>
          <p14:tracePt t="29153" x="2563813" y="2214563"/>
          <p14:tracePt t="29158" x="2527300" y="2214563"/>
          <p14:tracePt t="29165" x="2489200" y="2214563"/>
          <p14:tracePt t="29171" x="2463800" y="2214563"/>
          <p14:tracePt t="29179" x="2439988" y="2214563"/>
          <p14:tracePt t="29186" x="2427288" y="2214563"/>
          <p14:tracePt t="29193" x="2401888" y="2214563"/>
          <p14:tracePt t="29207" x="2389188" y="2214563"/>
          <p14:tracePt t="29215" x="2376488" y="2214563"/>
          <p14:tracePt t="29220" x="2363788" y="2214563"/>
          <p14:tracePt t="29236" x="2351088" y="2227263"/>
          <p14:tracePt t="29249" x="2338388" y="2227263"/>
          <p14:tracePt t="29257" x="2327275" y="2239963"/>
          <p14:tracePt t="29263" x="2301875" y="2239963"/>
          <p14:tracePt t="29270" x="2289175" y="2239963"/>
          <p14:tracePt t="29277" x="2276475" y="2239963"/>
          <p14:tracePt t="29286" x="2251075" y="2252663"/>
          <p14:tracePt t="29291" x="2238375" y="2252663"/>
          <p14:tracePt t="29298" x="2227263" y="2265363"/>
          <p14:tracePt t="29305" x="2214563" y="2265363"/>
          <p14:tracePt t="29319" x="2201863" y="2265363"/>
          <p14:tracePt t="29404" x="2214563" y="2265363"/>
          <p14:tracePt t="29418" x="2227263" y="2265363"/>
          <p14:tracePt t="29432" x="2238375" y="2265363"/>
          <p14:tracePt t="29439" x="2251075" y="2252663"/>
          <p14:tracePt t="29447" x="2263775" y="2252663"/>
          <p14:tracePt t="29454" x="2276475" y="2252663"/>
          <p14:tracePt t="29460" x="2314575" y="2252663"/>
          <p14:tracePt t="29469" x="2338388" y="2239963"/>
          <p14:tracePt t="29475" x="2376488" y="2239963"/>
          <p14:tracePt t="29481" x="2427288" y="2227263"/>
          <p14:tracePt t="29488" x="2451100" y="2214563"/>
          <p14:tracePt t="29496" x="2476500" y="2214563"/>
          <p14:tracePt t="29502" x="2514600" y="2214563"/>
          <p14:tracePt t="29510" x="2551113" y="2201863"/>
          <p14:tracePt t="29519" x="2589213" y="2201863"/>
          <p14:tracePt t="29526" x="2627313" y="2201863"/>
          <p14:tracePt t="29533" x="2651125" y="2190750"/>
          <p14:tracePt t="29539" x="2689225" y="2190750"/>
          <p14:tracePt t="29547" x="2714625" y="2178050"/>
          <p14:tracePt t="29554" x="2752725" y="2178050"/>
          <p14:tracePt t="29561" x="2789238" y="2178050"/>
          <p14:tracePt t="29569" x="2814638" y="2165350"/>
          <p14:tracePt t="29576" x="2840038" y="2165350"/>
          <p14:tracePt t="29586" x="2863850" y="2165350"/>
          <p14:tracePt t="29590" x="2889250" y="2152650"/>
          <p14:tracePt t="29599" x="2901950" y="2152650"/>
          <p14:tracePt t="29605" x="2914650" y="2152650"/>
          <p14:tracePt t="29612" x="2927350" y="2152650"/>
          <p14:tracePt t="29619" x="2952750" y="2152650"/>
          <p14:tracePt t="29636" x="2976563" y="2152650"/>
          <p14:tracePt t="29641" x="2989263" y="2152650"/>
          <p14:tracePt t="29649" x="3014663" y="2152650"/>
          <p14:tracePt t="29656" x="3040063" y="2139950"/>
          <p14:tracePt t="29663" x="3065463" y="2139950"/>
          <p14:tracePt t="29672" x="3089275" y="2127250"/>
          <p14:tracePt t="29678" x="3127375" y="2127250"/>
          <p14:tracePt t="29686" x="3140075" y="2127250"/>
          <p14:tracePt t="29693" x="3152775" y="2127250"/>
          <p14:tracePt t="29702" x="3176588" y="2114550"/>
          <p14:tracePt t="29707" x="3189288" y="2114550"/>
          <p14:tracePt t="29719" x="3201988" y="2114550"/>
          <p14:tracePt t="29722" x="3214688" y="2114550"/>
          <p14:tracePt t="29731" x="3227388" y="2114550"/>
          <p14:tracePt t="29737" x="3240088" y="2114550"/>
          <p14:tracePt t="29745" x="3252788" y="2114550"/>
          <p14:tracePt t="29759" x="3276600" y="2101850"/>
          <p14:tracePt t="29782" x="3289300" y="2101850"/>
          <p14:tracePt t="29849" x="3302000" y="2101850"/>
          <p14:tracePt t="29951" x="3289300" y="2101850"/>
          <p14:tracePt t="29973" x="3265488" y="2101850"/>
          <p14:tracePt t="29980" x="3227388" y="2101850"/>
          <p14:tracePt t="29987" x="3176588" y="2101850"/>
          <p14:tracePt t="29995" x="3089275" y="2101850"/>
          <p14:tracePt t="30002" x="3001963" y="2101850"/>
          <p14:tracePt t="30010" x="2914650" y="2101850"/>
          <p14:tracePt t="30019" x="2852738" y="2101850"/>
          <p14:tracePt t="30023" x="2763838" y="2101850"/>
          <p14:tracePt t="30030" x="2689225" y="2101850"/>
          <p14:tracePt t="30038" x="2614613" y="2101850"/>
          <p14:tracePt t="30045" x="2514600" y="2101850"/>
          <p14:tracePt t="30054" x="2451100" y="2101850"/>
          <p14:tracePt t="30059" x="2376488" y="2101850"/>
          <p14:tracePt t="30066" x="2338388" y="2101850"/>
          <p14:tracePt t="30073" x="2289175" y="2101850"/>
          <p14:tracePt t="30080" x="2263775" y="2101850"/>
          <p14:tracePt t="30086" x="2251075" y="2101850"/>
          <p14:tracePt t="30102" x="2214563" y="2101850"/>
          <p14:tracePt t="30111" x="2201863" y="2089150"/>
          <p14:tracePt t="30120" x="2189163" y="2089150"/>
          <p14:tracePt t="30123" x="2176463" y="2089150"/>
          <p14:tracePt t="30139" x="2163763" y="2089150"/>
          <p14:tracePt t="30153" x="2151063" y="2089150"/>
          <p14:tracePt t="30181" x="2163763" y="2089150"/>
          <p14:tracePt t="30196" x="2176463" y="2089150"/>
          <p14:tracePt t="30203" x="2189163" y="2089150"/>
          <p14:tracePt t="30210" x="2201863" y="2089150"/>
          <p14:tracePt t="30219" x="2214563" y="2089150"/>
          <p14:tracePt t="30225" x="2238375" y="2089150"/>
          <p14:tracePt t="30232" x="2251075" y="2078038"/>
          <p14:tracePt t="30239" x="2301875" y="2078038"/>
          <p14:tracePt t="30247" x="2338388" y="2078038"/>
          <p14:tracePt t="30255" x="2376488" y="2078038"/>
          <p14:tracePt t="30261" x="2427288" y="2078038"/>
          <p14:tracePt t="30270" x="2476500" y="2078038"/>
          <p14:tracePt t="30276" x="2551113" y="2065338"/>
          <p14:tracePt t="30283" x="2614613" y="2065338"/>
          <p14:tracePt t="30288" x="2714625" y="2052638"/>
          <p14:tracePt t="30297" x="2840038" y="2039938"/>
          <p14:tracePt t="30305" x="2952750" y="2039938"/>
          <p14:tracePt t="30311" x="3114675" y="2027238"/>
          <p14:tracePt t="30320" x="3265488" y="2014538"/>
          <p14:tracePt t="30327" x="3389313" y="2014538"/>
          <p14:tracePt t="30336" x="3527425" y="1978025"/>
          <p14:tracePt t="30341" x="3627438" y="1978025"/>
          <p14:tracePt t="30348" x="3714750" y="1965325"/>
          <p14:tracePt t="30355" x="3790950" y="1965325"/>
          <p14:tracePt t="30362" x="3852863" y="1965325"/>
          <p14:tracePt t="30369" x="3878263" y="1965325"/>
          <p14:tracePt t="30376" x="3902075" y="1965325"/>
          <p14:tracePt t="30389" x="3914775" y="1965325"/>
          <p14:tracePt t="30397" x="3927475" y="1965325"/>
          <p14:tracePt t="30424" x="3940175" y="1965325"/>
          <p14:tracePt t="30611" x="3927475" y="1965325"/>
          <p14:tracePt t="30633" x="3914775" y="1965325"/>
          <p14:tracePt t="30640" x="3890963" y="1965325"/>
          <p14:tracePt t="30647" x="3865563" y="1965325"/>
          <p14:tracePt t="30654" x="3827463" y="1965325"/>
          <p14:tracePt t="30662" x="3790950" y="1965325"/>
          <p14:tracePt t="30670" x="3740150" y="1978025"/>
          <p14:tracePt t="30674" x="3702050" y="1978025"/>
          <p14:tracePt t="30683" x="3652838" y="1978025"/>
          <p14:tracePt t="30689" x="3614738" y="1978025"/>
          <p14:tracePt t="30696" x="3578225" y="1978025"/>
          <p14:tracePt t="30704" x="3527425" y="1978025"/>
          <p14:tracePt t="30710" x="3478213" y="1978025"/>
          <p14:tracePt t="30720" x="3414713" y="1978025"/>
          <p14:tracePt t="30725" x="3340100" y="1978025"/>
          <p14:tracePt t="30733" x="3276600" y="1978025"/>
          <p14:tracePt t="30738" x="3189288" y="1989138"/>
          <p14:tracePt t="30747" x="3140075" y="1989138"/>
          <p14:tracePt t="30754" x="3076575" y="2001838"/>
          <p14:tracePt t="30761" x="3027363" y="2001838"/>
          <p14:tracePt t="30771" x="2989263" y="2001838"/>
          <p14:tracePt t="30774" x="2963863" y="2014538"/>
          <p14:tracePt t="30780" x="2940050" y="2027238"/>
          <p14:tracePt t="30787" x="2914650" y="2027238"/>
          <p14:tracePt t="30801" x="2901950" y="2027238"/>
          <p14:tracePt t="30817" x="2889250" y="2027238"/>
          <p14:tracePt t="30866" x="2901950" y="2027238"/>
          <p14:tracePt t="30883" x="2927350" y="2027238"/>
          <p14:tracePt t="30895" x="2952750" y="2014538"/>
          <p14:tracePt t="30902" x="2963863" y="2014538"/>
          <p14:tracePt t="30910" x="2976563" y="2001838"/>
          <p14:tracePt t="30917" x="3001963" y="2001838"/>
          <p14:tracePt t="30924" x="3027363" y="2001838"/>
          <p14:tracePt t="30931" x="3076575" y="1989138"/>
          <p14:tracePt t="30938" x="3101975" y="1989138"/>
          <p14:tracePt t="30945" x="3140075" y="1989138"/>
          <p14:tracePt t="30952" x="3189288" y="1978025"/>
          <p14:tracePt t="30959" x="3227388" y="1978025"/>
          <p14:tracePt t="30967" x="3276600" y="1965325"/>
          <p14:tracePt t="30974" x="3314700" y="1965325"/>
          <p14:tracePt t="30981" x="3365500" y="1965325"/>
          <p14:tracePt t="30989" x="3402013" y="1965325"/>
          <p14:tracePt t="30996" x="3440113" y="1952625"/>
          <p14:tracePt t="31003" x="3465513" y="1939925"/>
          <p14:tracePt t="31011" x="3502025" y="1927225"/>
          <p14:tracePt t="31018" x="3540125" y="1927225"/>
          <p14:tracePt t="31025" x="3552825" y="1927225"/>
          <p14:tracePt t="31035" x="3565525" y="1914525"/>
          <p14:tracePt t="31040" x="3589338" y="1914525"/>
          <p14:tracePt t="31103" x="3578225" y="1914525"/>
          <p14:tracePt t="31110" x="3565525" y="1927225"/>
          <p14:tracePt t="31117" x="3527425" y="1927225"/>
          <p14:tracePt t="31125" x="3502025" y="1939925"/>
          <p14:tracePt t="31132" x="3465513" y="1952625"/>
          <p14:tracePt t="31139" x="3427413" y="1965325"/>
          <p14:tracePt t="31145" x="3365500" y="1978025"/>
          <p14:tracePt t="31152" x="3340100" y="1978025"/>
          <p14:tracePt t="31159" x="3314700" y="1978025"/>
          <p14:tracePt t="31168" x="3302000" y="1989138"/>
          <p14:tracePt t="31174" x="3276600" y="1989138"/>
          <p14:tracePt t="31188" x="3265488" y="2001838"/>
          <p14:tracePt t="31232" x="3276600" y="2001838"/>
          <p14:tracePt t="31239" x="3289300" y="2001838"/>
          <p14:tracePt t="31245" x="3314700" y="2001838"/>
          <p14:tracePt t="31253" x="3352800" y="2001838"/>
          <p14:tracePt t="31260" x="3376613" y="2001838"/>
          <p14:tracePt t="31268" x="3414713" y="2001838"/>
          <p14:tracePt t="31275" x="3440113" y="1989138"/>
          <p14:tracePt t="31282" x="3465513" y="1978025"/>
          <p14:tracePt t="31289" x="3489325" y="1978025"/>
          <p14:tracePt t="31296" x="3527425" y="1978025"/>
          <p14:tracePt t="31304" x="3552825" y="1965325"/>
          <p14:tracePt t="31311" x="3565525" y="1952625"/>
          <p14:tracePt t="31318" x="3578225" y="1952625"/>
          <p14:tracePt t="31326" x="3602038" y="1939925"/>
          <p14:tracePt t="31341" x="3614738" y="1939925"/>
          <p14:tracePt t="31355" x="3627438" y="1939925"/>
          <p14:tracePt t="31377" x="3640138" y="1939925"/>
          <p14:tracePt t="31421" x="3627438" y="1939925"/>
          <p14:tracePt t="31451" x="3614738" y="1939925"/>
          <p14:tracePt t="31458" x="3614738" y="1952625"/>
          <p14:tracePt t="31474" x="3602038" y="1952625"/>
          <p14:tracePt t="31495" x="3602038" y="1965325"/>
          <p14:tracePt t="31563" x="3640138" y="1965325"/>
          <p14:tracePt t="31570" x="3702050" y="1939925"/>
          <p14:tracePt t="31578" x="3852863" y="1914525"/>
          <p14:tracePt t="31586" x="3965575" y="1901825"/>
          <p14:tracePt t="31593" x="4052888" y="1876425"/>
          <p14:tracePt t="31608" x="4103688" y="1865313"/>
          <p14:tracePt t="31610" x="4152900" y="1852613"/>
          <p14:tracePt t="31617" x="4178300" y="1852613"/>
          <p14:tracePt t="31622" x="4214813" y="1852613"/>
          <p14:tracePt t="31630" x="4227513" y="1839913"/>
          <p14:tracePt t="31637" x="4252913" y="1839913"/>
          <p14:tracePt t="31645" x="4265613" y="1839913"/>
          <p14:tracePt t="31680" x="4265613" y="1852613"/>
          <p14:tracePt t="31702" x="4252913" y="1865313"/>
          <p14:tracePt t="31710" x="4240213" y="1876425"/>
          <p14:tracePt t="31730" x="4227513" y="1876425"/>
          <p14:tracePt t="31737" x="4214813" y="1876425"/>
          <p14:tracePt t="31786" x="4214813" y="1889125"/>
          <p14:tracePt t="31888" x="4227513" y="1889125"/>
          <p14:tracePt t="31919" x="4240213" y="1889125"/>
          <p14:tracePt t="31926" x="4252913" y="1889125"/>
          <p14:tracePt t="31938" x="4265613" y="1889125"/>
          <p14:tracePt t="31998" x="4240213" y="1914525"/>
          <p14:tracePt t="32005" x="4165600" y="1927225"/>
          <p14:tracePt t="32012" x="4052888" y="1965325"/>
          <p14:tracePt t="32021" x="3952875" y="2001838"/>
          <p14:tracePt t="32027" x="3878263" y="2027238"/>
          <p14:tracePt t="32038" x="3814763" y="2027238"/>
          <p14:tracePt t="32041" x="3752850" y="2039938"/>
          <p14:tracePt t="32049" x="3714750" y="2052638"/>
          <p14:tracePt t="32056" x="3689350" y="2065338"/>
          <p14:tracePt t="32065" x="3665538" y="2078038"/>
          <p14:tracePt t="32072" x="3640138" y="2078038"/>
          <p14:tracePt t="32082" x="3627438" y="2078038"/>
          <p14:tracePt t="32091" x="3614738" y="2078038"/>
          <p14:tracePt t="32106" x="3602038" y="2078038"/>
          <p14:tracePt t="32112" x="3589338" y="2089150"/>
          <p14:tracePt t="32172" x="3602038" y="2089150"/>
          <p14:tracePt t="32209" x="3602038" y="2078038"/>
          <p14:tracePt t="32372" x="3589338" y="2078038"/>
          <p14:tracePt t="32379" x="3565525" y="2089150"/>
          <p14:tracePt t="32387" x="3527425" y="2114550"/>
          <p14:tracePt t="32394" x="3465513" y="2139950"/>
          <p14:tracePt t="32406" x="3365500" y="2201863"/>
          <p14:tracePt t="32647" x="3289300" y="2214563"/>
          <p14:tracePt t="32656" x="3201988" y="2227263"/>
          <p14:tracePt t="32662" x="3127375" y="2239963"/>
          <p14:tracePt t="32670" x="3001963" y="2278063"/>
          <p14:tracePt t="32677" x="2901950" y="2290763"/>
          <p14:tracePt t="32686" x="2814638" y="2303463"/>
          <p14:tracePt t="32692" x="2727325" y="2327275"/>
          <p14:tracePt t="32699" x="2640013" y="2352675"/>
          <p14:tracePt t="32706" x="2576513" y="2365375"/>
          <p14:tracePt t="32713" x="2527300" y="2378075"/>
          <p14:tracePt t="32719" x="2489200" y="2378075"/>
          <p14:tracePt t="32728" x="2451100" y="2378075"/>
          <p14:tracePt t="32736" x="2427288" y="2390775"/>
          <p14:tracePt t="32742" x="2401888" y="2390775"/>
          <p14:tracePt t="32749" x="2363788" y="2390775"/>
          <p14:tracePt t="32756" x="2327275" y="2403475"/>
          <p14:tracePt t="32764" x="2263775" y="2414588"/>
          <p14:tracePt t="32771" x="2214563" y="2414588"/>
          <p14:tracePt t="32780" x="2176463" y="2414588"/>
          <p14:tracePt t="32786" x="2114550" y="2414588"/>
          <p14:tracePt t="32794" x="2051050" y="2427288"/>
          <p14:tracePt t="32801" x="2014538" y="2427288"/>
          <p14:tracePt t="32806" x="1976438" y="2427288"/>
          <p14:tracePt t="32813" x="1938338" y="2439988"/>
          <p14:tracePt t="32819" x="1889125" y="2452688"/>
          <p14:tracePt t="32828" x="1851025" y="2452688"/>
          <p14:tracePt t="32836" x="1814513" y="2465388"/>
          <p14:tracePt t="32842" x="1776413" y="2478088"/>
          <p14:tracePt t="32852" x="1738313" y="2478088"/>
          <p14:tracePt t="32856" x="1689100" y="2478088"/>
          <p14:tracePt t="32864" x="1651000" y="2490788"/>
          <p14:tracePt t="32871" x="1601788" y="2503488"/>
          <p14:tracePt t="32878" x="1550988" y="2503488"/>
          <p14:tracePt t="32886" x="1512888" y="2516188"/>
          <p14:tracePt t="32892" x="1476375" y="2516188"/>
          <p14:tracePt t="32899" x="1425575" y="2516188"/>
          <p14:tracePt t="32906" x="1389063" y="2516188"/>
          <p14:tracePt t="32913" x="1350963" y="2516188"/>
          <p14:tracePt t="32921" x="1325563" y="2516188"/>
          <p14:tracePt t="32927" x="1289050" y="2516188"/>
          <p14:tracePt t="32938" x="1263650" y="2516188"/>
          <p14:tracePt t="32942" x="1238250" y="2516188"/>
          <p14:tracePt t="32950" x="1212850" y="2516188"/>
          <p14:tracePt t="32957" x="1176338" y="2527300"/>
          <p14:tracePt t="32964" x="1150938" y="2527300"/>
          <p14:tracePt t="32969" x="1138238" y="2527300"/>
          <p14:tracePt t="32976" x="1112838" y="2527300"/>
          <p14:tracePt t="32984" x="1089025" y="2527300"/>
          <p14:tracePt t="32990" x="1063625" y="2527300"/>
          <p14:tracePt t="32997" x="1050925" y="2527300"/>
          <p14:tracePt t="33005" x="1038225" y="2527300"/>
          <p14:tracePt t="33012" x="1025525" y="2527300"/>
          <p14:tracePt t="33019" x="1000125" y="2527300"/>
          <p14:tracePt t="33026" x="987425" y="2527300"/>
          <p14:tracePt t="33034" x="976313" y="2516188"/>
          <p14:tracePt t="33041" x="950913" y="2516188"/>
          <p14:tracePt t="33048" x="938213" y="2516188"/>
          <p14:tracePt t="33056" x="925513" y="2503488"/>
          <p14:tracePt t="33062" x="912813" y="2503488"/>
          <p14:tracePt t="33083" x="900113" y="2503488"/>
          <p14:tracePt t="33091" x="887413" y="2503488"/>
          <p14:tracePt t="33099" x="887413" y="2490788"/>
          <p14:tracePt t="33105" x="876300" y="2490788"/>
          <p14:tracePt t="33120" x="876300" y="2478088"/>
          <p14:tracePt t="33141" x="876300" y="2465388"/>
          <p14:tracePt t="33177" x="876300" y="2452688"/>
          <p14:tracePt t="33192" x="887413" y="2452688"/>
          <p14:tracePt t="33206" x="887413" y="2439988"/>
          <p14:tracePt t="33212" x="900113" y="2439988"/>
          <p14:tracePt t="33219" x="912813" y="2439988"/>
          <p14:tracePt t="33234" x="938213" y="2427288"/>
          <p14:tracePt t="33241" x="963613" y="2427288"/>
          <p14:tracePt t="33248" x="976313" y="2414588"/>
          <p14:tracePt t="33256" x="987425" y="2414588"/>
          <p14:tracePt t="33271" x="1000125" y="2414588"/>
          <p14:tracePt t="33279" x="1012825" y="2414588"/>
          <p14:tracePt t="33285" x="1025525" y="2414588"/>
          <p14:tracePt t="33301" x="1038225" y="2414588"/>
          <p14:tracePt t="33315" x="1050925" y="2414588"/>
          <p14:tracePt t="33322" x="1063625" y="2414588"/>
          <p14:tracePt t="33330" x="1076325" y="2414588"/>
          <p14:tracePt t="33336" x="1089025" y="2414588"/>
          <p14:tracePt t="33344" x="1100138" y="2414588"/>
          <p14:tracePt t="33352" x="1112838" y="2414588"/>
          <p14:tracePt t="33367" x="1125538" y="2414588"/>
          <p14:tracePt t="33381" x="1138238" y="2414588"/>
          <p14:tracePt t="33395" x="1150938" y="2414588"/>
          <p14:tracePt t="33402" x="1163638" y="2414588"/>
          <p14:tracePt t="33409" x="1163638" y="2427288"/>
          <p14:tracePt t="33550" x="1176338" y="2427288"/>
          <p14:tracePt t="33795" x="1176338" y="2439988"/>
          <p14:tracePt t="35067" x="1189038" y="2439988"/>
          <p14:tracePt t="35075" x="1200150" y="2439988"/>
          <p14:tracePt t="35084" x="1225550" y="2439988"/>
          <p14:tracePt t="35097" x="1238250" y="2439988"/>
          <p14:tracePt t="35104" x="1250950" y="2439988"/>
          <p14:tracePt t="35111" x="1263650" y="2439988"/>
          <p14:tracePt t="35119" x="1276350" y="2439988"/>
          <p14:tracePt t="35134" x="1300163" y="2427288"/>
          <p14:tracePt t="35140" x="1312863" y="2427288"/>
          <p14:tracePt t="35150" x="1325563" y="2427288"/>
          <p14:tracePt t="35155" x="1338263" y="2427288"/>
          <p14:tracePt t="35163" x="1350963" y="2427288"/>
          <p14:tracePt t="35170" x="1363663" y="2427288"/>
          <p14:tracePt t="35177" x="1376363" y="2427288"/>
          <p14:tracePt t="35184" x="1389063" y="2427288"/>
          <p14:tracePt t="35192" x="1401763" y="2427288"/>
          <p14:tracePt t="35200" x="1412875" y="2427288"/>
          <p14:tracePt t="35206" x="1438275" y="2427288"/>
          <p14:tracePt t="35214" x="1463675" y="2427288"/>
          <p14:tracePt t="35221" x="1476375" y="2427288"/>
          <p14:tracePt t="35228" x="1489075" y="2427288"/>
          <p14:tracePt t="35235" x="1512888" y="2427288"/>
          <p14:tracePt t="35242" x="1525588" y="2427288"/>
          <p14:tracePt t="35250" x="1550988" y="2427288"/>
          <p14:tracePt t="35256" x="1563688" y="2427288"/>
          <p14:tracePt t="35264" x="1589088" y="2427288"/>
          <p14:tracePt t="35271" x="1601788" y="2427288"/>
          <p14:tracePt t="35278" x="1625600" y="2427288"/>
          <p14:tracePt t="35286" x="1638300" y="2427288"/>
          <p14:tracePt t="35294" x="1676400" y="2427288"/>
          <p14:tracePt t="35300" x="1714500" y="2427288"/>
          <p14:tracePt t="35308" x="1738313" y="2427288"/>
          <p14:tracePt t="35316" x="1776413" y="2427288"/>
          <p14:tracePt t="35323" x="1801813" y="2427288"/>
          <p14:tracePt t="35330" x="1814513" y="2427288"/>
          <p14:tracePt t="35338" x="1825625" y="2427288"/>
          <p14:tracePt t="35345" x="1851025" y="2427288"/>
          <p14:tracePt t="35352" x="1863725" y="2427288"/>
          <p14:tracePt t="35360" x="1876425" y="2427288"/>
          <p14:tracePt t="35374" x="1889125" y="2414588"/>
          <p14:tracePt t="35412" x="1901825" y="2414588"/>
          <p14:tracePt t="35464" x="1914525" y="2414588"/>
          <p14:tracePt t="35559" x="1925638" y="2414588"/>
          <p14:tracePt t="35594" x="1938338" y="2414588"/>
          <p14:tracePt t="35631" x="1951038" y="2414588"/>
          <p14:tracePt t="35660" x="1976438" y="2414588"/>
          <p14:tracePt t="35667" x="1989138" y="2414588"/>
          <p14:tracePt t="35684" x="2014538" y="2414588"/>
          <p14:tracePt t="35690" x="2038350" y="2414588"/>
          <p14:tracePt t="35696" x="2051050" y="2414588"/>
          <p14:tracePt t="35704" x="2063750" y="2414588"/>
          <p14:tracePt t="35718" x="2076450" y="2414588"/>
          <p14:tracePt t="35735" x="2089150" y="2414588"/>
          <p14:tracePt t="35783" x="2101850" y="2403475"/>
          <p14:tracePt t="36057" x="2114550" y="2403475"/>
          <p14:tracePt t="36064" x="2127250" y="2403475"/>
          <p14:tracePt t="36071" x="2138363" y="2390775"/>
          <p14:tracePt t="36085" x="2151063" y="2390775"/>
          <p14:tracePt t="36093" x="2163763" y="2390775"/>
          <p14:tracePt t="36104" x="2176463" y="2390775"/>
          <p14:tracePt t="36107" x="2189163" y="2390775"/>
          <p14:tracePt t="36115" x="2214563" y="2378075"/>
          <p14:tracePt t="36122" x="2227263" y="2378075"/>
          <p14:tracePt t="36130" x="2238375" y="2378075"/>
          <p14:tracePt t="36137" x="2263775" y="2365375"/>
          <p14:tracePt t="36145" x="2276475" y="2365375"/>
          <p14:tracePt t="36152" x="2289175" y="2365375"/>
          <p14:tracePt t="36160" x="2314575" y="2365375"/>
          <p14:tracePt t="36168" x="2327275" y="2365375"/>
          <p14:tracePt t="36174" x="2338388" y="2365375"/>
          <p14:tracePt t="36181" x="2351088" y="2365375"/>
          <p14:tracePt t="36196" x="2363788" y="2365375"/>
          <p14:tracePt t="36204" x="2376488" y="2365375"/>
          <p14:tracePt t="36219" x="2389188" y="2365375"/>
          <p14:tracePt t="36235" x="2401888" y="2365375"/>
          <p14:tracePt t="36241" x="2414588" y="2365375"/>
          <p14:tracePt t="36248" x="2427288" y="2365375"/>
          <p14:tracePt t="36255" x="2439988" y="2352675"/>
          <p14:tracePt t="36262" x="2451100" y="2352675"/>
          <p14:tracePt t="36269" x="2463800" y="2352675"/>
          <p14:tracePt t="36276" x="2489200" y="2352675"/>
          <p14:tracePt t="36286" x="2514600" y="2352675"/>
          <p14:tracePt t="36290" x="2527300" y="2352675"/>
          <p14:tracePt t="36298" x="2540000" y="2352675"/>
          <p14:tracePt t="36304" x="2563813" y="2352675"/>
          <p14:tracePt t="36319" x="2576513" y="2352675"/>
          <p14:tracePt t="36335" x="2589213" y="2352675"/>
          <p14:tracePt t="36339" x="2601913" y="2352675"/>
          <p14:tracePt t="36353" x="2614613" y="2352675"/>
          <p14:tracePt t="36443" x="2627313" y="2352675"/>
          <p14:tracePt t="36523" x="2627313" y="2365375"/>
          <p14:tracePt t="36537" x="2640013" y="2365375"/>
          <p14:tracePt t="36545" x="2651125" y="2365375"/>
          <p14:tracePt t="36553" x="2663825" y="2365375"/>
          <p14:tracePt t="36561" x="2676525" y="2365375"/>
          <p14:tracePt t="36569" x="2689225" y="2365375"/>
          <p14:tracePt t="36575" x="2727325" y="2378075"/>
          <p14:tracePt t="36585" x="2752725" y="2378075"/>
          <p14:tracePt t="36590" x="2789238" y="2378075"/>
          <p14:tracePt t="36597" x="2801938" y="2378075"/>
          <p14:tracePt t="36605" x="2814638" y="2378075"/>
          <p14:tracePt t="36612" x="2827338" y="2378075"/>
          <p14:tracePt t="36619" x="2840038" y="2378075"/>
          <p14:tracePt t="36626" x="2852738" y="2390775"/>
          <p14:tracePt t="36642" x="2863850" y="2390775"/>
          <p14:tracePt t="36657" x="2876550" y="2390775"/>
          <p14:tracePt t="36671" x="2889250" y="2390775"/>
          <p14:tracePt t="36678" x="2901950" y="2390775"/>
          <p14:tracePt t="36693" x="2914650" y="2390775"/>
          <p14:tracePt t="36716" x="2927350" y="2390775"/>
          <p14:tracePt t="36788" x="2940050" y="2390775"/>
          <p14:tracePt t="36832" x="2952750" y="2390775"/>
          <p14:tracePt t="36853" x="2963863" y="2390775"/>
          <p14:tracePt t="36861" x="2976563" y="2390775"/>
          <p14:tracePt t="36869" x="2989263" y="2390775"/>
          <p14:tracePt t="36875" x="3027363" y="2390775"/>
          <p14:tracePt t="36886" x="3052763" y="2390775"/>
          <p14:tracePt t="36890" x="3089275" y="2390775"/>
          <p14:tracePt t="36897" x="3101975" y="2390775"/>
          <p14:tracePt t="36905" x="3127375" y="2390775"/>
          <p14:tracePt t="36911" x="3140075" y="2390775"/>
          <p14:tracePt t="36919" x="3152775" y="2390775"/>
          <p14:tracePt t="36926" x="3165475" y="2390775"/>
          <p14:tracePt t="36936" x="3176588" y="2390775"/>
          <p14:tracePt t="36939" x="3201988" y="2390775"/>
          <p14:tracePt t="36955" x="3214688" y="2390775"/>
          <p14:tracePt t="36962" x="3227388" y="2390775"/>
          <p14:tracePt t="36970" x="3227388" y="2378075"/>
          <p14:tracePt t="36977" x="3252788" y="2378075"/>
          <p14:tracePt t="36990" x="3265488" y="2365375"/>
          <p14:tracePt t="36998" x="3302000" y="2365375"/>
          <p14:tracePt t="37012" x="3314700" y="2365375"/>
          <p14:tracePt t="37020" x="3340100" y="2365375"/>
          <p14:tracePt t="37028" x="3352800" y="2365375"/>
          <p14:tracePt t="37037" x="3365500" y="2365375"/>
          <p14:tracePt t="37041" x="3376613" y="2365375"/>
          <p14:tracePt t="37056" x="3389313" y="2365375"/>
          <p14:tracePt t="37062" x="3402013" y="2365375"/>
          <p14:tracePt t="37077" x="3414713" y="2365375"/>
          <p14:tracePt t="37084" x="3427413" y="2365375"/>
          <p14:tracePt t="37107" x="3440113" y="2365375"/>
          <p14:tracePt t="37115" x="3452813" y="2365375"/>
          <p14:tracePt t="37122" x="3465513" y="2365375"/>
          <p14:tracePt t="37136" x="3489325" y="2365375"/>
          <p14:tracePt t="37151" x="3502025" y="2365375"/>
          <p14:tracePt t="37158" x="3527425" y="2365375"/>
          <p14:tracePt t="37173" x="3540125" y="2365375"/>
          <p14:tracePt t="37181" x="3552825" y="2365375"/>
          <p14:tracePt t="37188" x="3565525" y="2365375"/>
          <p14:tracePt t="37226" x="3578225" y="2365375"/>
          <p14:tracePt t="37344" x="3565525" y="2365375"/>
          <p14:tracePt t="37351" x="3552825" y="2365375"/>
          <p14:tracePt t="37372" x="3514725" y="2365375"/>
          <p14:tracePt t="37378" x="3427413" y="2365375"/>
          <p14:tracePt t="37385" x="3327400" y="2365375"/>
          <p14:tracePt t="37394" x="3240088" y="2365375"/>
          <p14:tracePt t="37402" x="3140075" y="2378075"/>
          <p14:tracePt t="37408" x="3052763" y="2378075"/>
          <p14:tracePt t="37415" x="3001963" y="2378075"/>
          <p14:tracePt t="37421" x="2952750" y="2378075"/>
          <p14:tracePt t="37429" x="2901950" y="2378075"/>
          <p14:tracePt t="37436" x="2852738" y="2378075"/>
          <p14:tracePt t="37444" x="2801938" y="2378075"/>
          <p14:tracePt t="37452" x="2740025" y="2390775"/>
          <p14:tracePt t="37457" x="2701925" y="2390775"/>
          <p14:tracePt t="37466" x="2663825" y="2390775"/>
          <p14:tracePt t="37471" x="2614613" y="2390775"/>
          <p14:tracePt t="37480" x="2563813" y="2403475"/>
          <p14:tracePt t="37486" x="2514600" y="2403475"/>
          <p14:tracePt t="37493" x="2463800" y="2403475"/>
          <p14:tracePt t="37502" x="2389188" y="2403475"/>
          <p14:tracePt t="37508" x="2338388" y="2403475"/>
          <p14:tracePt t="37515" x="2289175" y="2403475"/>
          <p14:tracePt t="37522" x="2238375" y="2403475"/>
          <p14:tracePt t="37528" x="2189163" y="2414588"/>
          <p14:tracePt t="37535" x="2151063" y="2414588"/>
          <p14:tracePt t="37543" x="2114550" y="2414588"/>
          <p14:tracePt t="37552" x="2063750" y="2427288"/>
          <p14:tracePt t="37557" x="2025650" y="2427288"/>
          <p14:tracePt t="37564" x="1989138" y="2427288"/>
          <p14:tracePt t="37572" x="1951038" y="2427288"/>
          <p14:tracePt t="37579" x="1914525" y="2439988"/>
          <p14:tracePt t="37585" x="1876425" y="2439988"/>
          <p14:tracePt t="37593" x="1838325" y="2452688"/>
          <p14:tracePt t="37602" x="1801813" y="2465388"/>
          <p14:tracePt t="37609" x="1776413" y="2465388"/>
          <p14:tracePt t="37616" x="1738313" y="2465388"/>
          <p14:tracePt t="37623" x="1725613" y="2465388"/>
          <p14:tracePt t="37631" x="1701800" y="2465388"/>
          <p14:tracePt t="37637" x="1663700" y="2478088"/>
          <p14:tracePt t="37645" x="1638300" y="2478088"/>
          <p14:tracePt t="37652" x="1601788" y="2478088"/>
          <p14:tracePt t="37658" x="1576388" y="2478088"/>
          <p14:tracePt t="37666" x="1538288" y="2490788"/>
          <p14:tracePt t="37673" x="1512888" y="2490788"/>
          <p14:tracePt t="37680" x="1489075" y="2503488"/>
          <p14:tracePt t="37687" x="1463675" y="2516188"/>
          <p14:tracePt t="37694" x="1425575" y="2516188"/>
          <p14:tracePt t="37701" x="1401763" y="2516188"/>
          <p14:tracePt t="37709" x="1389063" y="2516188"/>
          <p14:tracePt t="37719" x="1376363" y="2516188"/>
          <p14:tracePt t="37724" x="1350963" y="2516188"/>
          <p14:tracePt t="37730" x="1338263" y="2516188"/>
          <p14:tracePt t="37744" x="1325563" y="2516188"/>
          <p14:tracePt t="37752" x="1312863" y="2516188"/>
          <p14:tracePt t="37774" x="1300163" y="2516188"/>
          <p14:tracePt t="37802" x="1289050" y="2527300"/>
          <p14:tracePt t="37846" x="1276350" y="2527300"/>
          <p14:tracePt t="37869" x="1276350" y="2540000"/>
          <p14:tracePt t="37896" x="1263650" y="2540000"/>
          <p14:tracePt t="37902" x="1263650" y="2552700"/>
          <p14:tracePt t="37939" x="1250950" y="2565400"/>
          <p14:tracePt t="37945" x="1225550" y="2565400"/>
          <p14:tracePt t="37953" x="1225550" y="2590800"/>
          <p14:tracePt t="37960" x="1200150" y="2590800"/>
          <p14:tracePt t="37968" x="1189038" y="2616200"/>
          <p14:tracePt t="37977" x="1176338" y="2627313"/>
          <p14:tracePt t="37985" x="1163638" y="2640013"/>
          <p14:tracePt t="37990" x="1163638" y="2652713"/>
          <p14:tracePt t="37997" x="1150938" y="2652713"/>
          <p14:tracePt t="38011" x="1150938" y="2665413"/>
          <p14:tracePt t="38018" x="1138238" y="2665413"/>
          <p14:tracePt t="38041" x="1125538" y="2665413"/>
          <p14:tracePt t="38185" x="1138238" y="2665413"/>
          <p14:tracePt t="38258" x="1150938" y="2665413"/>
          <p14:tracePt t="38332" x="1163638" y="2665413"/>
          <p14:tracePt t="38850" x="1189038" y="2665413"/>
          <p14:tracePt t="38857" x="1225550" y="2652713"/>
          <p14:tracePt t="38865" x="1263650" y="2652713"/>
          <p14:tracePt t="38872" x="1300163" y="2640013"/>
          <p14:tracePt t="38879" x="1338263" y="2640013"/>
          <p14:tracePt t="38886" x="1376363" y="2616200"/>
          <p14:tracePt t="38894" x="1412875" y="2603500"/>
          <p14:tracePt t="38902" x="1450975" y="2603500"/>
          <p14:tracePt t="38909" x="1476375" y="2590800"/>
          <p14:tracePt t="38916" x="1525588" y="2578100"/>
          <p14:tracePt t="38922" x="1550988" y="2578100"/>
          <p14:tracePt t="38929" x="1601788" y="2565400"/>
          <p14:tracePt t="38936" x="1651000" y="2552700"/>
          <p14:tracePt t="38944" x="1689100" y="2552700"/>
          <p14:tracePt t="38952" x="1725613" y="2552700"/>
          <p14:tracePt t="38958" x="1763713" y="2552700"/>
          <p14:tracePt t="38968" x="1814513" y="2552700"/>
          <p14:tracePt t="38973" x="1863725" y="2540000"/>
          <p14:tracePt t="38979" x="1925638" y="2540000"/>
          <p14:tracePt t="38987" x="1963738" y="2540000"/>
          <p14:tracePt t="38994" x="2001838" y="2540000"/>
          <p14:tracePt t="39003" x="2038350" y="2540000"/>
          <p14:tracePt t="39009" x="2076450" y="2527300"/>
          <p14:tracePt t="39015" x="2114550" y="2527300"/>
          <p14:tracePt t="39024" x="2138363" y="2527300"/>
          <p14:tracePt t="39028" x="2176463" y="2527300"/>
          <p14:tracePt t="39035" x="2201863" y="2527300"/>
          <p14:tracePt t="39042" x="2238375" y="2540000"/>
          <p14:tracePt t="39052" x="2263775" y="2540000"/>
          <p14:tracePt t="39057" x="2289175" y="2552700"/>
          <p14:tracePt t="39064" x="2314575" y="2565400"/>
          <p14:tracePt t="39071" x="2327275" y="2565400"/>
          <p14:tracePt t="39078" x="2338388" y="2565400"/>
          <p14:tracePt t="39086" x="2351088" y="2565400"/>
          <p14:tracePt t="39103" x="2363788" y="2565400"/>
          <p14:tracePt t="39106" x="2363788" y="2578100"/>
          <p14:tracePt t="39114" x="2376488" y="2578100"/>
          <p14:tracePt t="39134" x="2389188" y="2578100"/>
          <p14:tracePt t="39347" x="2389188" y="2590800"/>
          <p14:tracePt t="39880" x="2376488" y="2590800"/>
          <p14:tracePt t="39887" x="2338388" y="2590800"/>
          <p14:tracePt t="39895" x="2301875" y="2590800"/>
          <p14:tracePt t="39901" x="2263775" y="2590800"/>
          <p14:tracePt t="39910" x="2214563" y="2590800"/>
          <p14:tracePt t="39919" x="2176463" y="2590800"/>
          <p14:tracePt t="39924" x="2138363" y="2590800"/>
          <p14:tracePt t="39932" x="2101850" y="2578100"/>
          <p14:tracePt t="39938" x="2063750" y="2578100"/>
          <p14:tracePt t="39945" x="2025650" y="2578100"/>
          <p14:tracePt t="39953" x="2001838" y="2578100"/>
          <p14:tracePt t="39960" x="1976438" y="2565400"/>
          <p14:tracePt t="39968" x="1938338" y="2565400"/>
          <p14:tracePt t="39976" x="1901825" y="2565400"/>
          <p14:tracePt t="39984" x="1863725" y="2552700"/>
          <p14:tracePt t="39989" x="1838325" y="2552700"/>
          <p14:tracePt t="39997" x="1801813" y="2552700"/>
          <p14:tracePt t="40005" x="1751013" y="2552700"/>
          <p14:tracePt t="40011" x="1689100" y="2540000"/>
          <p14:tracePt t="40018" x="1663700" y="2540000"/>
          <p14:tracePt t="40026" x="1638300" y="2540000"/>
          <p14:tracePt t="40035" x="1601788" y="2540000"/>
          <p14:tracePt t="40041" x="1576388" y="2527300"/>
          <p14:tracePt t="40048" x="1538288" y="2527300"/>
          <p14:tracePt t="40055" x="1512888" y="2516188"/>
          <p14:tracePt t="40063" x="1489075" y="2516188"/>
          <p14:tracePt t="40071" x="1476375" y="2516188"/>
          <p14:tracePt t="40077" x="1463675" y="2516188"/>
          <p14:tracePt t="40087" x="1438275" y="2503488"/>
          <p14:tracePt t="40092" x="1412875" y="2503488"/>
          <p14:tracePt t="40101" x="1401763" y="2490788"/>
          <p14:tracePt t="40105" x="1389063" y="2490788"/>
          <p14:tracePt t="40113" x="1376363" y="2490788"/>
          <p14:tracePt t="40115" x="1363663" y="2490788"/>
          <p14:tracePt t="40129" x="1350963" y="2490788"/>
          <p14:tracePt t="40137" x="1325563" y="2478088"/>
          <p14:tracePt t="40144" x="1312863" y="2465388"/>
          <p14:tracePt t="40151" x="1289050" y="2465388"/>
          <p14:tracePt t="40159" x="1263650" y="2452688"/>
          <p14:tracePt t="40168" x="1250950" y="2452688"/>
          <p14:tracePt t="40181" x="1225550" y="2452688"/>
          <p14:tracePt t="40188" x="1212850" y="2452688"/>
          <p14:tracePt t="40195" x="1200150" y="2452688"/>
          <p14:tracePt t="40203" x="1163638" y="2439988"/>
          <p14:tracePt t="40218" x="1138238" y="2439988"/>
          <p14:tracePt t="40225" x="1112838" y="2439988"/>
          <p14:tracePt t="40233" x="1089025" y="2427288"/>
          <p14:tracePt t="40240" x="1063625" y="2427288"/>
          <p14:tracePt t="40246" x="1038225" y="2414588"/>
          <p14:tracePt t="40254" x="1025525" y="2403475"/>
          <p14:tracePt t="40261" x="1000125" y="2403475"/>
          <p14:tracePt t="40268" x="987425" y="2390775"/>
          <p14:tracePt t="40276" x="976313" y="2390775"/>
          <p14:tracePt t="40285" x="950913" y="2365375"/>
          <p14:tracePt t="40289" x="938213" y="2365375"/>
          <p14:tracePt t="40296" x="925513" y="2352675"/>
          <p14:tracePt t="40304" x="912813" y="2352675"/>
          <p14:tracePt t="40311" x="900113" y="2339975"/>
          <p14:tracePt t="40317" x="887413" y="2327275"/>
          <p14:tracePt t="40326" x="876300" y="2327275"/>
          <p14:tracePt t="40334" x="863600" y="2314575"/>
          <p14:tracePt t="40346" x="850900" y="2303463"/>
          <p14:tracePt t="40353" x="838200" y="2290763"/>
          <p14:tracePt t="40360" x="825500" y="2290763"/>
          <p14:tracePt t="40375" x="825500" y="2278063"/>
          <p14:tracePt t="40382" x="812800" y="2278063"/>
          <p14:tracePt t="40402" x="812800" y="2265363"/>
          <p14:tracePt t="40445" x="800100" y="2265363"/>
          <p14:tracePt t="40677" x="812800" y="2265363"/>
          <p14:tracePt t="40796" x="825500" y="2265363"/>
          <p14:tracePt t="40961" x="838200" y="2265363"/>
          <p14:tracePt t="41048" x="850900" y="2265363"/>
          <p14:tracePt t="41146" x="850900" y="2278063"/>
          <p14:tracePt t="41277" x="863600" y="2278063"/>
          <p14:tracePt t="41306" x="876300" y="2278063"/>
          <p14:tracePt t="41335" x="900113" y="2278063"/>
          <p14:tracePt t="41341" x="925513" y="2278063"/>
          <p14:tracePt t="41349" x="976313" y="2278063"/>
          <p14:tracePt t="41356" x="1025525" y="2290763"/>
          <p14:tracePt t="41362" x="1076325" y="2303463"/>
          <p14:tracePt t="41369" x="1112838" y="2303463"/>
          <p14:tracePt t="41377" x="1163638" y="2314575"/>
          <p14:tracePt t="41385" x="1189038" y="2314575"/>
          <p14:tracePt t="41391" x="1212850" y="2327275"/>
          <p14:tracePt t="41398" x="1238250" y="2327275"/>
          <p14:tracePt t="41405" x="1250950" y="2339975"/>
          <p14:tracePt t="41412" x="1276350" y="2339975"/>
          <p14:tracePt t="41419" x="1289050" y="2339975"/>
          <p14:tracePt t="41427" x="1300163" y="2339975"/>
          <p14:tracePt t="41436" x="1312863" y="2339975"/>
          <p14:tracePt t="41441" x="1338263" y="2339975"/>
          <p14:tracePt t="41448" x="1350963" y="2339975"/>
          <p14:tracePt t="41454" x="1363663" y="2339975"/>
          <p14:tracePt t="41461" x="1401763" y="2339975"/>
          <p14:tracePt t="41468" x="1425575" y="2339975"/>
          <p14:tracePt t="41476" x="1450975" y="2339975"/>
          <p14:tracePt t="41485" x="1476375" y="2352675"/>
          <p14:tracePt t="41490" x="1501775" y="2352675"/>
          <p14:tracePt t="41498" x="1525588" y="2352675"/>
          <p14:tracePt t="41505" x="1563688" y="2365375"/>
          <p14:tracePt t="41513" x="1576388" y="2365375"/>
          <p14:tracePt t="41520" x="1601788" y="2365375"/>
          <p14:tracePt t="41527" x="1612900" y="2365375"/>
          <p14:tracePt t="41542" x="1625600" y="2365375"/>
          <p14:tracePt t="41552" x="1638300" y="2365375"/>
          <p14:tracePt t="41579" x="1651000" y="2365375"/>
          <p14:tracePt t="41609" x="1663700" y="2365375"/>
          <p14:tracePt t="41726" x="1663700" y="2378075"/>
          <p14:tracePt t="42255" x="1676400" y="2378075"/>
          <p14:tracePt t="42262" x="1701800" y="2378075"/>
          <p14:tracePt t="42269" x="1725613" y="2378075"/>
          <p14:tracePt t="42277" x="1738313" y="2378075"/>
          <p14:tracePt t="42286" x="1763713" y="2378075"/>
          <p14:tracePt t="42291" x="1776413" y="2378075"/>
          <p14:tracePt t="42298" x="1789113" y="2378075"/>
          <p14:tracePt t="42305" x="1801813" y="2378075"/>
          <p14:tracePt t="42312" x="1825625" y="2378075"/>
          <p14:tracePt t="42318" x="1838325" y="2378075"/>
          <p14:tracePt t="42326" x="1851025" y="2378075"/>
          <p14:tracePt t="42336" x="1863725" y="2378075"/>
          <p14:tracePt t="42347" x="1876425" y="2378075"/>
          <p14:tracePt t="42362" x="1889125" y="2378075"/>
          <p14:tracePt t="42368" x="1901825" y="2378075"/>
          <p14:tracePt t="42376" x="1914525" y="2378075"/>
          <p14:tracePt t="42385" x="1925638" y="2378075"/>
          <p14:tracePt t="42390" x="1938338" y="2378075"/>
          <p14:tracePt t="42397" x="1963738" y="2378075"/>
          <p14:tracePt t="42412" x="1989138" y="2378075"/>
          <p14:tracePt t="42419" x="2001838" y="2378075"/>
          <p14:tracePt t="42427" x="2025650" y="2390775"/>
          <p14:tracePt t="42434" x="2038350" y="2390775"/>
          <p14:tracePt t="42440" x="2063750" y="2403475"/>
          <p14:tracePt t="42446" x="2076450" y="2403475"/>
          <p14:tracePt t="42454" x="2114550" y="2403475"/>
          <p14:tracePt t="42460" x="2138363" y="2403475"/>
          <p14:tracePt t="42468" x="2176463" y="2414588"/>
          <p14:tracePt t="42475" x="2214563" y="2414588"/>
          <p14:tracePt t="42482" x="2238375" y="2427288"/>
          <p14:tracePt t="42489" x="2251075" y="2427288"/>
          <p14:tracePt t="42495" x="2289175" y="2439988"/>
          <p14:tracePt t="42502" x="2301875" y="2439988"/>
          <p14:tracePt t="42509" x="2314575" y="2439988"/>
          <p14:tracePt t="42518" x="2327275" y="2439988"/>
          <p14:tracePt t="42525" x="2338388" y="2439988"/>
          <p14:tracePt t="42532" x="2351088" y="2452688"/>
          <p14:tracePt t="42551" x="2363788" y="2452688"/>
          <p14:tracePt t="42816" x="2376488" y="2452688"/>
          <p14:tracePt t="42836" x="2389188" y="2452688"/>
          <p14:tracePt t="42843" x="2401888" y="2452688"/>
          <p14:tracePt t="42857" x="2427288" y="2452688"/>
          <p14:tracePt t="42864" x="2427288" y="2439988"/>
          <p14:tracePt t="42871" x="2439988" y="2439988"/>
          <p14:tracePt t="42886" x="2451100" y="2439988"/>
          <p14:tracePt t="42893" x="2463800" y="2439988"/>
          <p14:tracePt t="42902" x="2476500" y="2427288"/>
          <p14:tracePt t="42909" x="2489200" y="2427288"/>
          <p14:tracePt t="42918" x="2514600" y="2414588"/>
          <p14:tracePt t="42923" x="2527300" y="2403475"/>
          <p14:tracePt t="43243" x="2563813" y="2403475"/>
          <p14:tracePt t="43253" x="2589213" y="2403475"/>
          <p14:tracePt t="43258" x="2601913" y="2403475"/>
          <p14:tracePt t="43265" x="2627313" y="2403475"/>
          <p14:tracePt t="43270" x="2640013" y="2403475"/>
          <p14:tracePt t="43279" x="2663825" y="2403475"/>
          <p14:tracePt t="43286" x="2676525" y="2403475"/>
          <p14:tracePt t="43292" x="2689225" y="2403475"/>
          <p14:tracePt t="43302" x="2701925" y="2403475"/>
          <p14:tracePt t="43307" x="2714625" y="2403475"/>
          <p14:tracePt t="43315" x="2727325" y="2403475"/>
          <p14:tracePt t="43320" x="2740025" y="2403475"/>
          <p14:tracePt t="43328" x="2752725" y="2390775"/>
          <p14:tracePt t="43335" x="2763838" y="2390775"/>
          <p14:tracePt t="43342" x="2789238" y="2390775"/>
          <p14:tracePt t="43352" x="2801938" y="2390775"/>
          <p14:tracePt t="43355" x="2827338" y="2378075"/>
          <p14:tracePt t="43362" x="2852738" y="2378075"/>
          <p14:tracePt t="43370" x="2863850" y="2378075"/>
          <p14:tracePt t="43377" x="2876550" y="2378075"/>
          <p14:tracePt t="43385" x="2889250" y="2378075"/>
          <p14:tracePt t="43392" x="2901950" y="2378075"/>
          <p14:tracePt t="43399" x="2914650" y="2378075"/>
          <p14:tracePt t="43405" x="2927350" y="2378075"/>
          <p14:tracePt t="43412" x="2940050" y="2378075"/>
          <p14:tracePt t="43419" x="2952750" y="2378075"/>
          <p14:tracePt t="43435" x="2963863" y="2378075"/>
          <p14:tracePt t="43441" x="2976563" y="2378075"/>
          <p14:tracePt t="43447" x="2989263" y="2378075"/>
          <p14:tracePt t="43455" x="3001963" y="2378075"/>
          <p14:tracePt t="43462" x="3014663" y="2378075"/>
          <p14:tracePt t="43469" x="3027363" y="2378075"/>
          <p14:tracePt t="43476" x="3040063" y="2378075"/>
          <p14:tracePt t="43497" x="3052763" y="2378075"/>
          <p14:tracePt t="43526" x="3065463" y="2378075"/>
          <p14:tracePt t="43540" x="3065463" y="2365375"/>
          <p14:tracePt t="43548" x="3076575" y="2365375"/>
          <p14:tracePt t="43554" x="3089275" y="2365375"/>
          <p14:tracePt t="43570" x="3114675" y="2365375"/>
          <p14:tracePt t="43576" x="3152775" y="2365375"/>
          <p14:tracePt t="43585" x="3189288" y="2365375"/>
          <p14:tracePt t="43592" x="3214688" y="2365375"/>
          <p14:tracePt t="43599" x="3227388" y="2352675"/>
          <p14:tracePt t="43606" x="3240088" y="2352675"/>
          <p14:tracePt t="43613" x="3265488" y="2339975"/>
          <p14:tracePt t="43628" x="3289300" y="2339975"/>
          <p14:tracePt t="43643" x="3302000" y="2339975"/>
          <p14:tracePt t="43658" x="3327400" y="2339975"/>
          <p14:tracePt t="43672" x="3340100" y="2327275"/>
          <p14:tracePt t="43679" x="3352800" y="2327275"/>
          <p14:tracePt t="43688" x="3365500" y="2314575"/>
          <p14:tracePt t="43695" x="3376613" y="2314575"/>
          <p14:tracePt t="43702" x="3402013" y="2314575"/>
          <p14:tracePt t="43710" x="3414713" y="2314575"/>
          <p14:tracePt t="43719" x="3427413" y="2303463"/>
          <p14:tracePt t="43724" x="3440113" y="2303463"/>
          <p14:tracePt t="43739" x="3465513" y="2303463"/>
          <p14:tracePt t="43753" x="3478213" y="2290763"/>
          <p14:tracePt t="43776" x="3489325" y="2278063"/>
          <p14:tracePt t="43956" x="3478213" y="2278063"/>
          <p14:tracePt t="43963" x="3465513" y="2278063"/>
          <p14:tracePt t="43971" x="3452813" y="2290763"/>
          <p14:tracePt t="43978" x="3414713" y="2290763"/>
          <p14:tracePt t="43986" x="3365500" y="2303463"/>
          <p14:tracePt t="43992" x="3340100" y="2314575"/>
          <p14:tracePt t="44003" x="3302000" y="2314575"/>
          <p14:tracePt t="44008" x="3276600" y="2327275"/>
          <p14:tracePt t="44015" x="3265488" y="2327275"/>
          <p14:tracePt t="44021" x="3240088" y="2327275"/>
          <p14:tracePt t="44031" x="3227388" y="2339975"/>
          <p14:tracePt t="44036" x="3214688" y="2339975"/>
          <p14:tracePt t="44044" x="3201988" y="2339975"/>
          <p14:tracePt t="44053" x="3201988" y="2352675"/>
          <p14:tracePt t="44066" x="3189288" y="2352675"/>
          <p14:tracePt t="44083" x="3176588" y="2352675"/>
          <p14:tracePt t="44086" x="3176588" y="2365375"/>
          <p14:tracePt t="44130" x="3189288" y="2365375"/>
          <p14:tracePt t="44171" x="3201988" y="2365375"/>
          <p14:tracePt t="44178" x="3227388" y="2365375"/>
          <p14:tracePt t="44185" x="3252788" y="2352675"/>
          <p14:tracePt t="44194" x="3276600" y="2339975"/>
          <p14:tracePt t="44203" x="3327400" y="2327275"/>
          <p14:tracePt t="44208" x="3365500" y="2327275"/>
          <p14:tracePt t="44219" x="3402013" y="2314575"/>
          <p14:tracePt t="44222" x="3440113" y="2303463"/>
          <p14:tracePt t="44229" x="3478213" y="2303463"/>
          <p14:tracePt t="44236" x="3502025" y="2290763"/>
          <p14:tracePt t="44243" x="3527425" y="2290763"/>
          <p14:tracePt t="44252" x="3552825" y="2290763"/>
          <p14:tracePt t="44256" x="3565525" y="2290763"/>
          <p14:tracePt t="44265" x="3589338" y="2290763"/>
          <p14:tracePt t="44279" x="3602038" y="2290763"/>
          <p14:tracePt t="44287" x="3614738" y="2290763"/>
          <p14:tracePt t="44302" x="3627438" y="2290763"/>
          <p14:tracePt t="44309" x="3640138" y="2290763"/>
          <p14:tracePt t="44415" x="3627438" y="2290763"/>
          <p14:tracePt t="44437" x="3614738" y="2290763"/>
          <p14:tracePt t="44445" x="3578225" y="2303463"/>
          <p14:tracePt t="44453" x="3489325" y="2327275"/>
          <p14:tracePt t="44460" x="3327400" y="2365375"/>
          <p14:tracePt t="44469" x="3214688" y="2390775"/>
          <p14:tracePt t="44472" x="3065463" y="2427288"/>
          <p14:tracePt t="44481" x="2901950" y="2465388"/>
          <p14:tracePt t="44487" x="2740025" y="2516188"/>
          <p14:tracePt t="44496" x="2563813" y="2565400"/>
          <p14:tracePt t="44503" x="2414588" y="2603500"/>
          <p14:tracePt t="44512" x="2263775" y="2627313"/>
          <p14:tracePt t="44519" x="2163763" y="2652713"/>
          <p14:tracePt t="44526" x="2051050" y="2665413"/>
          <p14:tracePt t="44532" x="2001838" y="2678113"/>
          <p14:tracePt t="44539" x="1925638" y="2690813"/>
          <p14:tracePt t="44549" x="1876425" y="2690813"/>
          <p14:tracePt t="44554" x="1851025" y="2703513"/>
          <p14:tracePt t="44561" x="1814513" y="2703513"/>
          <p14:tracePt t="44567" x="1789113" y="2703513"/>
          <p14:tracePt t="44573" x="1751013" y="2703513"/>
          <p14:tracePt t="44580" x="1714500" y="2703513"/>
          <p14:tracePt t="44587" x="1676400" y="2703513"/>
          <p14:tracePt t="44594" x="1651000" y="2703513"/>
          <p14:tracePt t="44601" x="1612900" y="2703513"/>
          <p14:tracePt t="44609" x="1589088" y="2703513"/>
          <p14:tracePt t="44619" x="1538288" y="2703513"/>
          <p14:tracePt t="44625" x="1463675" y="2703513"/>
          <p14:tracePt t="44632" x="1425575" y="2703513"/>
          <p14:tracePt t="44639" x="1376363" y="2703513"/>
          <p14:tracePt t="44647" x="1325563" y="2716213"/>
          <p14:tracePt t="44654" x="1276350" y="2716213"/>
          <p14:tracePt t="44661" x="1200150" y="2728913"/>
          <p14:tracePt t="44668" x="1163638" y="2728913"/>
          <p14:tracePt t="44677" x="1125538" y="2728913"/>
          <p14:tracePt t="44685" x="1076325" y="2728913"/>
          <p14:tracePt t="44690" x="1038225" y="2728913"/>
          <p14:tracePt t="44698" x="1000125" y="2728913"/>
          <p14:tracePt t="44704" x="963613" y="2728913"/>
          <p14:tracePt t="44712" x="925513" y="2728913"/>
          <p14:tracePt t="44719" x="887413" y="2728913"/>
          <p14:tracePt t="44727" x="863600" y="2728913"/>
          <p14:tracePt t="44736" x="812800" y="2728913"/>
          <p14:tracePt t="44741" x="787400" y="2728913"/>
          <p14:tracePt t="44751" x="750888" y="2728913"/>
          <p14:tracePt t="44756" x="725488" y="2728913"/>
          <p14:tracePt t="44763" x="700088" y="2728913"/>
          <p14:tracePt t="44770" x="674688" y="2728913"/>
          <p14:tracePt t="44777" x="663575" y="2728913"/>
          <p14:tracePt t="44785" x="638175" y="2728913"/>
          <p14:tracePt t="44802" x="625475" y="2728913"/>
          <p14:tracePt t="44806" x="612775" y="2728913"/>
          <p14:tracePt t="44815" x="600075" y="2728913"/>
          <p14:tracePt t="44828" x="587375" y="2728913"/>
          <p14:tracePt t="44836" x="574675" y="2716213"/>
          <p14:tracePt t="44852" x="550863" y="2703513"/>
          <p14:tracePt t="44865" x="538163" y="2703513"/>
          <p14:tracePt t="44879" x="538163" y="2690813"/>
          <p14:tracePt t="44885" x="525463" y="2690813"/>
          <p14:tracePt t="44894" x="512763" y="2690813"/>
          <p14:tracePt t="44902" x="512763" y="2678113"/>
          <p14:tracePt t="44915" x="512763" y="2665413"/>
          <p14:tracePt t="44929" x="512763" y="2652713"/>
          <p14:tracePt t="44943" x="512763" y="2640013"/>
          <p14:tracePt t="44952" x="500063" y="2640013"/>
          <p14:tracePt t="44958" x="500063" y="2627313"/>
          <p14:tracePt t="44966" x="500063" y="2616200"/>
          <p14:tracePt t="44979" x="500063" y="2603500"/>
          <p14:tracePt t="45001" x="500063" y="2590800"/>
          <p14:tracePt t="45045" x="500063" y="2578100"/>
          <p14:tracePt t="45111" x="512763" y="2578100"/>
          <p14:tracePt t="45119" x="525463" y="2578100"/>
          <p14:tracePt t="45135" x="538163" y="2578100"/>
          <p14:tracePt t="45141" x="574675" y="2565400"/>
          <p14:tracePt t="45147" x="612775" y="2565400"/>
          <p14:tracePt t="45154" x="650875" y="2565400"/>
          <p14:tracePt t="45162" x="674688" y="2565400"/>
          <p14:tracePt t="45169" x="712788" y="2578100"/>
          <p14:tracePt t="45176" x="725488" y="2578100"/>
          <p14:tracePt t="45186" x="750888" y="2578100"/>
          <p14:tracePt t="45188" x="776288" y="2578100"/>
          <p14:tracePt t="45196" x="787400" y="2578100"/>
          <p14:tracePt t="45211" x="812800" y="2578100"/>
          <p14:tracePt t="45226" x="825500" y="2578100"/>
          <p14:tracePt t="45236" x="838200" y="2578100"/>
          <p14:tracePt t="45240" x="850900" y="2578100"/>
          <p14:tracePt t="45255" x="863600" y="2578100"/>
          <p14:tracePt t="45269" x="887413" y="2578100"/>
          <p14:tracePt t="45285" x="900113" y="2578100"/>
          <p14:tracePt t="45297" x="912813" y="2578100"/>
          <p14:tracePt t="45318" x="925513" y="2578100"/>
          <p14:tracePt t="45326" x="938213" y="2578100"/>
          <p14:tracePt t="45354" x="950913" y="2578100"/>
          <p14:tracePt t="45403" x="963613" y="2578100"/>
          <p14:tracePt t="45522" x="976313" y="2578100"/>
          <p14:tracePt t="45558" x="987425" y="2578100"/>
          <p14:tracePt t="45586" x="987425" y="2590800"/>
          <p14:tracePt t="45608" x="1000125" y="2590800"/>
          <p14:tracePt t="45636" x="1012825" y="2590800"/>
          <p14:tracePt t="45652" x="1025525" y="2590800"/>
          <p14:tracePt t="45658" x="1038225" y="2603500"/>
          <p14:tracePt t="45665" x="1050925" y="2603500"/>
          <p14:tracePt t="45672" x="1089025" y="2603500"/>
          <p14:tracePt t="45679" x="1138238" y="2603500"/>
          <p14:tracePt t="45685" x="1163638" y="2603500"/>
          <p14:tracePt t="45694" x="1176338" y="2603500"/>
          <p14:tracePt t="45703" x="1200150" y="2603500"/>
          <p14:tracePt t="45707" x="1212850" y="2603500"/>
          <p14:tracePt t="45715" x="1225550" y="2603500"/>
          <p14:tracePt t="45722" x="1238250" y="2603500"/>
          <p14:tracePt t="45729" x="1250950" y="2603500"/>
          <p14:tracePt t="45744" x="1263650" y="2603500"/>
          <p14:tracePt t="45758" x="1276350" y="2603500"/>
          <p14:tracePt t="45787" x="1289050" y="2603500"/>
          <p14:tracePt t="45901" x="1300163" y="2603500"/>
          <p14:tracePt t="45930" x="1312863" y="2603500"/>
          <p14:tracePt t="45944" x="1325563" y="2603500"/>
          <p14:tracePt t="45954" x="1338263" y="2603500"/>
          <p14:tracePt t="45957" x="1363663" y="2603500"/>
          <p14:tracePt t="45969" x="1389063" y="2603500"/>
          <p14:tracePt t="45972" x="1425575" y="2603500"/>
          <p14:tracePt t="45980" x="1463675" y="2590800"/>
          <p14:tracePt t="45988" x="1489075" y="2590800"/>
          <p14:tracePt t="45994" x="1512888" y="2590800"/>
          <p14:tracePt t="46003" x="1538288" y="2590800"/>
          <p14:tracePt t="46008" x="1576388" y="2578100"/>
          <p14:tracePt t="46015" x="1589088" y="2578100"/>
          <p14:tracePt t="46021" x="1612900" y="2578100"/>
          <p14:tracePt t="46029" x="1638300" y="2578100"/>
          <p14:tracePt t="46037" x="1651000" y="2578100"/>
          <p14:tracePt t="46043" x="1676400" y="2578100"/>
          <p14:tracePt t="46050" x="1701800" y="2578100"/>
          <p14:tracePt t="46057" x="1714500" y="2565400"/>
          <p14:tracePt t="46064" x="1738313" y="2565400"/>
          <p14:tracePt t="46070" x="1776413" y="2552700"/>
          <p14:tracePt t="46078" x="1814513" y="2552700"/>
          <p14:tracePt t="46103" x="1914525" y="2540000"/>
          <p14:tracePt t="46110" x="1925638" y="2527300"/>
          <p14:tracePt t="46120" x="1951038" y="2527300"/>
          <p14:tracePt t="46123" x="1963738" y="2516188"/>
          <p14:tracePt t="46136" x="1976438" y="2516188"/>
          <p14:tracePt t="46144" x="1989138" y="2516188"/>
          <p14:tracePt t="46158" x="2001838" y="2516188"/>
          <p14:tracePt t="46179" x="2001838" y="2503488"/>
          <p14:tracePt t="46286" x="2001838" y="2516188"/>
          <p14:tracePt t="46303" x="1989138" y="2516188"/>
          <p14:tracePt t="46323" x="1976438" y="2527300"/>
          <p14:tracePt t="46336" x="1963738" y="2527300"/>
          <p14:tracePt t="46345" x="1951038" y="2540000"/>
          <p14:tracePt t="46354" x="1938338" y="2540000"/>
          <p14:tracePt t="46358" x="1914525" y="2565400"/>
          <p14:tracePt t="46371" x="1901825" y="2565400"/>
          <p14:tracePt t="46388" x="1889125" y="2578100"/>
          <p14:tracePt t="46398" x="1876425" y="2578100"/>
          <p14:tracePt t="46419" x="1876425" y="2590800"/>
          <p14:tracePt t="46492" x="1889125" y="2590800"/>
          <p14:tracePt t="46518" x="1914525" y="2590800"/>
          <p14:tracePt t="46525" x="1925638" y="2590800"/>
          <p14:tracePt t="46533" x="1963738" y="2565400"/>
          <p14:tracePt t="46539" x="1989138" y="2565400"/>
          <p14:tracePt t="46547" x="2014538" y="2565400"/>
          <p14:tracePt t="46554" x="2038350" y="2552700"/>
          <p14:tracePt t="46560" x="2063750" y="2540000"/>
          <p14:tracePt t="46575" x="2076450" y="2527300"/>
          <p14:tracePt t="46589" x="2089150" y="2527300"/>
          <p14:tracePt t="46596" x="2101850" y="2527300"/>
          <p14:tracePt t="46617" x="2101850" y="2540000"/>
          <p14:tracePt t="46647" x="2101850" y="2552700"/>
          <p14:tracePt t="46661" x="2089150" y="2552700"/>
          <p14:tracePt t="46668" x="2076450" y="2552700"/>
          <p14:tracePt t="46685" x="2063750" y="2552700"/>
          <p14:tracePt t="46691" x="2051050" y="2552700"/>
          <p14:tracePt t="46699" x="2025650" y="2565400"/>
          <p14:tracePt t="46707" x="2014538" y="2565400"/>
          <p14:tracePt t="46712" x="2014538" y="2578100"/>
          <p14:tracePt t="46719" x="1989138" y="2578100"/>
          <p14:tracePt t="46736" x="1976438" y="2578100"/>
          <p14:tracePt t="46749" x="1963738" y="2590800"/>
          <p14:tracePt t="46778" x="1951038" y="2590800"/>
          <p14:tracePt t="46907" x="1963738" y="2590800"/>
          <p14:tracePt t="46928" x="1976438" y="2590800"/>
          <p14:tracePt t="46936" x="1989138" y="2590800"/>
          <p14:tracePt t="46953" x="2001838" y="2578100"/>
          <p14:tracePt t="46960" x="2051050" y="2552700"/>
          <p14:tracePt t="46966" x="2076450" y="2552700"/>
          <p14:tracePt t="46972" x="2101850" y="2552700"/>
          <p14:tracePt t="46980" x="2114550" y="2540000"/>
          <p14:tracePt t="46988" x="2127250" y="2527300"/>
          <p14:tracePt t="46994" x="2151063" y="2527300"/>
          <p14:tracePt t="47007" x="2163763" y="2516188"/>
          <p14:tracePt t="47022" x="2176463" y="2516188"/>
          <p14:tracePt t="47029" x="2189163" y="2516188"/>
          <p14:tracePt t="47044" x="2189163" y="2503488"/>
          <p14:tracePt t="47066" x="2201863" y="2490788"/>
          <p14:tracePt t="47207" x="2201863" y="2503488"/>
          <p14:tracePt t="47221" x="2189163" y="2503488"/>
          <p14:tracePt t="47306" x="2201863" y="2503488"/>
          <p14:tracePt t="47313" x="2214563" y="2503488"/>
          <p14:tracePt t="47320" x="2238375" y="2490788"/>
          <p14:tracePt t="47328" x="2276475" y="2490788"/>
          <p14:tracePt t="47337" x="2314575" y="2478088"/>
          <p14:tracePt t="47340" x="2338388" y="2478088"/>
          <p14:tracePt t="47348" x="2363788" y="2478088"/>
          <p14:tracePt t="47355" x="2376488" y="2478088"/>
          <p14:tracePt t="47362" x="2401888" y="2465388"/>
          <p14:tracePt t="47377" x="2414588" y="2465388"/>
          <p14:tracePt t="47421" x="2414588" y="2478088"/>
          <p14:tracePt t="47428" x="2389188" y="2478088"/>
          <p14:tracePt t="47443" x="2376488" y="2490788"/>
          <p14:tracePt t="47473" x="2363788" y="2490788"/>
          <p14:tracePt t="47542" x="2376488" y="2490788"/>
          <p14:tracePt t="47570" x="2389188" y="2490788"/>
          <p14:tracePt t="47577" x="2401888" y="2478088"/>
          <p14:tracePt t="47591" x="2414588" y="2478088"/>
          <p14:tracePt t="47613" x="2427288" y="2478088"/>
          <p14:tracePt t="48388" x="2401888" y="2478088"/>
          <p14:tracePt t="48394" x="2363788" y="2478088"/>
          <p14:tracePt t="48402" x="2338388" y="2478088"/>
          <p14:tracePt t="48409" x="2301875" y="2490788"/>
          <p14:tracePt t="48419" x="2263775" y="2490788"/>
          <p14:tracePt t="48424" x="2238375" y="2490788"/>
          <p14:tracePt t="48431" x="2201863" y="2503488"/>
          <p14:tracePt t="48438" x="2151063" y="2516188"/>
          <p14:tracePt t="48445" x="2114550" y="2527300"/>
          <p14:tracePt t="48453" x="2076450" y="2527300"/>
          <p14:tracePt t="48459" x="2014538" y="2552700"/>
          <p14:tracePt t="48469" x="1963738" y="2565400"/>
          <p14:tracePt t="48473" x="1901825" y="2590800"/>
          <p14:tracePt t="48480" x="1851025" y="2603500"/>
          <p14:tracePt t="48487" x="1814513" y="2616200"/>
          <p14:tracePt t="48496" x="1776413" y="2627313"/>
          <p14:tracePt t="48503" x="1725613" y="2640013"/>
          <p14:tracePt t="48510" x="1689100" y="2652713"/>
          <p14:tracePt t="48519" x="1651000" y="2652713"/>
          <p14:tracePt t="48524" x="1625600" y="2665413"/>
          <p14:tracePt t="48531" x="1589088" y="2678113"/>
          <p14:tracePt t="48538" x="1563688" y="2690813"/>
          <p14:tracePt t="48545" x="1538288" y="2690813"/>
          <p14:tracePt t="48553" x="1512888" y="2690813"/>
          <p14:tracePt t="48560" x="1501775" y="2690813"/>
          <p14:tracePt t="48568" x="1463675" y="2703513"/>
          <p14:tracePt t="48574" x="1425575" y="2716213"/>
          <p14:tracePt t="48585" x="1401763" y="2716213"/>
          <p14:tracePt t="48592" x="1363663" y="2716213"/>
          <p14:tracePt t="48599" x="1325563" y="2728913"/>
          <p14:tracePt t="48606" x="1263650" y="2740025"/>
          <p14:tracePt t="48615" x="1238250" y="2752725"/>
          <p14:tracePt t="48622" x="1200150" y="2765425"/>
          <p14:tracePt t="48629" x="1189038" y="2765425"/>
          <p14:tracePt t="48637" x="1150938" y="2778125"/>
          <p14:tracePt t="48645" x="1138238" y="2778125"/>
          <p14:tracePt t="48657" x="1112838" y="2778125"/>
          <p14:tracePt t="48671" x="1100138" y="2778125"/>
          <p14:tracePt t="48677" x="1100138" y="2790825"/>
          <p14:tracePt t="48685" x="1089025" y="2790825"/>
          <p14:tracePt t="48692" x="1076325" y="2790825"/>
          <p14:tracePt t="48702" x="1050925" y="2803525"/>
          <p14:tracePt t="48710" x="1025525" y="2816225"/>
          <p14:tracePt t="48724" x="1000125" y="2828925"/>
          <p14:tracePt t="48731" x="976313" y="2840038"/>
          <p14:tracePt t="48739" x="950913" y="2852738"/>
          <p14:tracePt t="48746" x="925513" y="2865438"/>
          <p14:tracePt t="48753" x="900113" y="2878138"/>
          <p14:tracePt t="48761" x="887413" y="2878138"/>
          <p14:tracePt t="48777" x="863600" y="2878138"/>
          <p14:tracePt t="48781" x="863600" y="2890838"/>
          <p14:tracePt t="48789" x="850900" y="2890838"/>
          <p14:tracePt t="48810" x="838200" y="2890838"/>
          <p14:tracePt t="48841" x="838200" y="2903538"/>
          <p14:tracePt t="48899" x="838200" y="2916238"/>
          <p14:tracePt t="49033" x="850900" y="2916238"/>
          <p14:tracePt t="49070" x="863600" y="2916238"/>
          <p14:tracePt t="49093" x="887413" y="2916238"/>
          <p14:tracePt t="49107" x="912813" y="2916238"/>
          <p14:tracePt t="49116" x="950913" y="2916238"/>
          <p14:tracePt t="49121" x="976313" y="2928938"/>
          <p14:tracePt t="49130" x="1012825" y="2928938"/>
          <p14:tracePt t="49136" x="1038225" y="2941638"/>
          <p14:tracePt t="49143" x="1063625" y="2941638"/>
          <p14:tracePt t="49150" x="1076325" y="2941638"/>
          <p14:tracePt t="49156" x="1100138" y="2941638"/>
          <p14:tracePt t="49171" x="1112838" y="2941638"/>
          <p14:tracePt t="49185" x="1125538" y="2941638"/>
          <p14:tracePt t="49207" x="1138238" y="2941638"/>
          <p14:tracePt t="49230" x="1150938" y="2941638"/>
          <p14:tracePt t="49405" x="1163638" y="2941638"/>
          <p14:tracePt t="49449" x="1176338" y="2941638"/>
          <p14:tracePt t="49472" x="1189038" y="2941638"/>
          <p14:tracePt t="49477" x="1200150" y="2941638"/>
          <p14:tracePt t="49485" x="1225550" y="2941638"/>
          <p14:tracePt t="49492" x="1250950" y="2928938"/>
          <p14:tracePt t="49499" x="1289050" y="2928938"/>
          <p14:tracePt t="49506" x="1300163" y="2928938"/>
          <p14:tracePt t="49514" x="1312863" y="2916238"/>
          <p14:tracePt t="49521" x="1338263" y="2903538"/>
          <p14:tracePt t="49528" x="1350963" y="2903538"/>
          <p14:tracePt t="49535" x="1363663" y="2903538"/>
          <p14:tracePt t="49550" x="1376363" y="2903538"/>
          <p14:tracePt t="49573" x="1389063" y="2903538"/>
          <p14:tracePt t="49579" x="1401763" y="2890838"/>
          <p14:tracePt t="49997" x="1412875" y="2890838"/>
          <p14:tracePt t="50011" x="1438275" y="2890838"/>
          <p14:tracePt t="50026" x="1450975" y="2890838"/>
          <p14:tracePt t="50033" x="1463675" y="2890838"/>
          <p14:tracePt t="50049" x="1489075" y="2890838"/>
          <p14:tracePt t="50062" x="1512888" y="2890838"/>
          <p14:tracePt t="50085" x="1525588" y="2890838"/>
          <p14:tracePt t="50091" x="1538288" y="2890838"/>
          <p14:tracePt t="50105" x="1550988" y="2890838"/>
          <p14:tracePt t="50113" x="1563688" y="2890838"/>
          <p14:tracePt t="50133" x="1576388" y="2890838"/>
          <p14:tracePt t="50161" x="1589088" y="2890838"/>
          <p14:tracePt t="50177" x="1601788" y="2890838"/>
          <p14:tracePt t="50192" x="1625600" y="2890838"/>
          <p14:tracePt t="50202" x="1638300" y="2890838"/>
          <p14:tracePt t="50208" x="1676400" y="2890838"/>
          <p14:tracePt t="50215" x="1714500" y="2890838"/>
          <p14:tracePt t="50222" x="1751013" y="2890838"/>
          <p14:tracePt t="50229" x="1776413" y="2890838"/>
          <p14:tracePt t="50236" x="1801813" y="2890838"/>
          <p14:tracePt t="50243" x="1825625" y="2890838"/>
          <p14:tracePt t="50251" x="1838325" y="2903538"/>
          <p14:tracePt t="50256" x="1851025" y="2903538"/>
          <p14:tracePt t="50263" x="1863725" y="2903538"/>
          <p14:tracePt t="50271" x="1876425" y="2903538"/>
          <p14:tracePt t="50278" x="1889125" y="2903538"/>
          <p14:tracePt t="50292" x="1901825" y="2903538"/>
          <p14:tracePt t="50313" x="1914525" y="2903538"/>
          <p14:tracePt t="50321" x="1925638" y="2903538"/>
          <p14:tracePt t="50328" x="1938338" y="2903538"/>
          <p14:tracePt t="50344" x="1951038" y="2903538"/>
          <p14:tracePt t="50353" x="1963738" y="2903538"/>
          <p14:tracePt t="50360" x="1976438" y="2903538"/>
          <p14:tracePt t="50369" x="1989138" y="2903538"/>
          <p14:tracePt t="50373" x="2014538" y="2903538"/>
          <p14:tracePt t="50381" x="2038350" y="2903538"/>
          <p14:tracePt t="50388" x="2051050" y="2903538"/>
          <p14:tracePt t="50395" x="2076450" y="2903538"/>
          <p14:tracePt t="50402" x="2101850" y="2903538"/>
          <p14:tracePt t="50411" x="2114550" y="2890838"/>
          <p14:tracePt t="50420" x="2127250" y="2890838"/>
          <p14:tracePt t="50424" x="2138363" y="2890838"/>
          <p14:tracePt t="50439" x="2163763" y="2890838"/>
          <p14:tracePt t="50461" x="2176463" y="2890838"/>
          <p14:tracePt t="50469" x="2189163" y="2890838"/>
          <p14:tracePt t="50483" x="2214563" y="2890838"/>
          <p14:tracePt t="50497" x="2227263" y="2890838"/>
          <p14:tracePt t="50505" x="2238375" y="2890838"/>
          <p14:tracePt t="50513" x="2251075" y="2890838"/>
          <p14:tracePt t="50520" x="2276475" y="2890838"/>
          <p14:tracePt t="50526" x="2289175" y="2890838"/>
          <p14:tracePt t="50536" x="2301875" y="2890838"/>
          <p14:tracePt t="50540" x="2314575" y="2890838"/>
          <p14:tracePt t="50549" x="2327275" y="2890838"/>
          <p14:tracePt t="50553" x="2338388" y="2890838"/>
          <p14:tracePt t="50560" x="2351088" y="2890838"/>
          <p14:tracePt t="50580" x="2351088" y="2878138"/>
          <p14:tracePt t="50939" x="2376488" y="2878138"/>
          <p14:tracePt t="50952" x="2389188" y="2878138"/>
          <p14:tracePt t="50961" x="2427288" y="2878138"/>
          <p14:tracePt t="50968" x="2439988" y="2878138"/>
          <p14:tracePt t="50975" x="2451100" y="2878138"/>
          <p14:tracePt t="50980" x="2463800" y="2878138"/>
          <p14:tracePt t="50988" x="2489200" y="2878138"/>
          <p14:tracePt t="50995" x="2501900" y="2878138"/>
          <p14:tracePt t="51002" x="2514600" y="2878138"/>
          <p14:tracePt t="51009" x="2527300" y="2878138"/>
          <p14:tracePt t="51024" x="2540000" y="2878138"/>
          <p14:tracePt t="51030" x="2551113" y="2878138"/>
          <p14:tracePt t="51037" x="2563813" y="2878138"/>
          <p14:tracePt t="51051" x="2589213" y="2890838"/>
          <p14:tracePt t="51066" x="2601913" y="2890838"/>
          <p14:tracePt t="51083" x="2614613" y="2890838"/>
          <p14:tracePt t="51086" x="2627313" y="2903538"/>
          <p14:tracePt t="51093" x="2640013" y="2903538"/>
          <p14:tracePt t="51100" x="2651125" y="2903538"/>
          <p14:tracePt t="51107" x="2663825" y="2903538"/>
          <p14:tracePt t="51114" x="2676525" y="2903538"/>
          <p14:tracePt t="51121" x="2701925" y="2903538"/>
          <p14:tracePt t="51128" x="2714625" y="2903538"/>
          <p14:tracePt t="51136" x="2740025" y="2903538"/>
          <p14:tracePt t="51143" x="2752725" y="2903538"/>
          <p14:tracePt t="51150" x="2776538" y="2903538"/>
          <p14:tracePt t="51157" x="2789238" y="2903538"/>
          <p14:tracePt t="51165" x="2814638" y="2903538"/>
          <p14:tracePt t="51172" x="2840038" y="2903538"/>
          <p14:tracePt t="51179" x="2863850" y="2903538"/>
          <p14:tracePt t="51193" x="2876550" y="2903538"/>
          <p14:tracePt t="51200" x="2901950" y="2903538"/>
          <p14:tracePt t="51206" x="2914650" y="2903538"/>
          <p14:tracePt t="51214" x="2927350" y="2916238"/>
          <p14:tracePt t="51221" x="2952750" y="2916238"/>
          <p14:tracePt t="51235" x="2963863" y="2916238"/>
          <p14:tracePt t="51244" x="2989263" y="2916238"/>
          <p14:tracePt t="51257" x="3014663" y="2916238"/>
          <p14:tracePt t="51267" x="3027363" y="2916238"/>
          <p14:tracePt t="51272" x="3040063" y="2916238"/>
          <p14:tracePt t="51279" x="3052763" y="2916238"/>
          <p14:tracePt t="51287" x="3076575" y="2928938"/>
          <p14:tracePt t="51300" x="3101975" y="2928938"/>
          <p14:tracePt t="51307" x="3114675" y="2928938"/>
          <p14:tracePt t="51317" x="3127375" y="2928938"/>
          <p14:tracePt t="51323" x="3152775" y="2928938"/>
          <p14:tracePt t="51329" x="3165475" y="2928938"/>
          <p14:tracePt t="51342" x="3189288" y="2941638"/>
          <p14:tracePt t="51356" x="3201988" y="2941638"/>
          <p14:tracePt t="51377" x="3214688" y="2941638"/>
          <p14:tracePt t="51391" x="3227388" y="2941638"/>
          <p14:tracePt t="51400" x="3240088" y="2941638"/>
          <p14:tracePt t="51413" x="3252788" y="2941638"/>
          <p14:tracePt t="51419" x="3265488" y="2952750"/>
          <p14:tracePt t="51427" x="3276600" y="2952750"/>
          <p14:tracePt t="51434" x="3289300" y="2952750"/>
          <p14:tracePt t="51448" x="3314700" y="2952750"/>
          <p14:tracePt t="51456" x="3327400" y="2952750"/>
          <p14:tracePt t="51463" x="3352800" y="2952750"/>
          <p14:tracePt t="51471" x="3365500" y="2952750"/>
          <p14:tracePt t="51477" x="3389313" y="2952750"/>
          <p14:tracePt t="51485" x="3414713" y="2965450"/>
          <p14:tracePt t="51492" x="3427413" y="2965450"/>
          <p14:tracePt t="51499" x="3440113" y="2965450"/>
          <p14:tracePt t="51507" x="3465513" y="2965450"/>
          <p14:tracePt t="51521" x="3489325" y="2965450"/>
          <p14:tracePt t="51528" x="3502025" y="2978150"/>
          <p14:tracePt t="51543" x="3514725" y="2978150"/>
          <p14:tracePt t="51550" x="3527425" y="2978150"/>
          <p14:tracePt t="51558" x="3540125" y="2978150"/>
          <p14:tracePt t="51566" x="3552825" y="2978150"/>
          <p14:tracePt t="51574" x="3565525" y="2978150"/>
          <p14:tracePt t="51581" x="3589338" y="2978150"/>
          <p14:tracePt t="51595" x="3614738" y="2978150"/>
          <p14:tracePt t="51610" x="3627438" y="2978150"/>
          <p14:tracePt t="51617" x="3627438" y="2965450"/>
          <p14:tracePt t="51625" x="3640138" y="2965450"/>
          <p14:tracePt t="51655" x="3652838" y="2965450"/>
          <p14:tracePt t="51677" x="3665538" y="2965450"/>
          <p14:tracePt t="51834" x="3665538" y="2952750"/>
          <p14:tracePt t="51907" x="3652838" y="2952750"/>
          <p14:tracePt t="51915" x="3640138" y="2952750"/>
          <p14:tracePt t="51922" x="3614738" y="2952750"/>
          <p14:tracePt t="51931" x="3578225" y="2941638"/>
          <p14:tracePt t="51938" x="3514725" y="2941638"/>
          <p14:tracePt t="51943" x="3452813" y="2941638"/>
          <p14:tracePt t="51953" x="3402013" y="2941638"/>
          <p14:tracePt t="51956" x="3327400" y="2928938"/>
          <p14:tracePt t="51963" x="3276600" y="2928938"/>
          <p14:tracePt t="51971" x="3240088" y="2928938"/>
          <p14:tracePt t="51976" x="3214688" y="2928938"/>
          <p14:tracePt t="51983" x="3176588" y="2928938"/>
          <p14:tracePt t="51991" x="3140075" y="2928938"/>
          <p14:tracePt t="52003" x="3101975" y="2928938"/>
          <p14:tracePt t="52007" x="3076575" y="2928938"/>
          <p14:tracePt t="52014" x="3052763" y="2928938"/>
          <p14:tracePt t="52021" x="3027363" y="2928938"/>
          <p14:tracePt t="52028" x="3001963" y="2928938"/>
          <p14:tracePt t="52036" x="2976563" y="2928938"/>
          <p14:tracePt t="52043" x="2952750" y="2928938"/>
          <p14:tracePt t="52053" x="2927350" y="2928938"/>
          <p14:tracePt t="52058" x="2901950" y="2928938"/>
          <p14:tracePt t="52065" x="2863850" y="2928938"/>
          <p14:tracePt t="52073" x="2827338" y="2941638"/>
          <p14:tracePt t="52089" x="2763838" y="2952750"/>
          <p14:tracePt t="52093" x="2727325" y="2952750"/>
          <p14:tracePt t="52101" x="2689225" y="2965450"/>
          <p14:tracePt t="52108" x="2640013" y="2965450"/>
          <p14:tracePt t="52114" x="2601913" y="2978150"/>
          <p14:tracePt t="52122" x="2563813" y="2978150"/>
          <p14:tracePt t="52127" x="2527300" y="2978150"/>
          <p14:tracePt t="52135" x="2489200" y="2990850"/>
          <p14:tracePt t="52141" x="2451100" y="3003550"/>
          <p14:tracePt t="52150" x="2414588" y="3003550"/>
          <p14:tracePt t="52156" x="2389188" y="3016250"/>
          <p14:tracePt t="52163" x="2351088" y="3016250"/>
          <p14:tracePt t="52170" x="2314575" y="3016250"/>
          <p14:tracePt t="52177" x="2289175" y="3016250"/>
          <p14:tracePt t="52184" x="2251075" y="3028950"/>
          <p14:tracePt t="52191" x="2227263" y="3028950"/>
          <p14:tracePt t="52200" x="2189163" y="3028950"/>
          <p14:tracePt t="52206" x="2151063" y="3041650"/>
          <p14:tracePt t="52213" x="2127250" y="3041650"/>
          <p14:tracePt t="52220" x="2101850" y="3054350"/>
          <p14:tracePt t="52227" x="2051050" y="3054350"/>
          <p14:tracePt t="52235" x="2014538" y="3054350"/>
          <p14:tracePt t="52242" x="1963738" y="3065463"/>
          <p14:tracePt t="52253" x="1914525" y="3078163"/>
          <p14:tracePt t="52259" x="1863725" y="3078163"/>
          <p14:tracePt t="52265" x="1838325" y="3090863"/>
          <p14:tracePt t="52272" x="1801813" y="3090863"/>
          <p14:tracePt t="52279" x="1776413" y="3090863"/>
          <p14:tracePt t="52286" x="1738313" y="3090863"/>
          <p14:tracePt t="52293" x="1714500" y="3090863"/>
          <p14:tracePt t="52303" x="1701800" y="3090863"/>
          <p14:tracePt t="52308" x="1689100" y="3090863"/>
          <p14:tracePt t="52313" x="1663700" y="3090863"/>
          <p14:tracePt t="52321" x="1651000" y="3090863"/>
          <p14:tracePt t="52328" x="1638300" y="3090863"/>
          <p14:tracePt t="52337" x="1625600" y="3090863"/>
          <p14:tracePt t="52353" x="1612900" y="3090863"/>
          <p14:tracePt t="52358" x="1589088" y="3090863"/>
          <p14:tracePt t="52365" x="1576388" y="3090863"/>
          <p14:tracePt t="52372" x="1550988" y="3090863"/>
          <p14:tracePt t="52380" x="1525588" y="3090863"/>
          <p14:tracePt t="52386" x="1501775" y="3090863"/>
          <p14:tracePt t="52392" x="1463675" y="3078163"/>
          <p14:tracePt t="52403" x="1438275" y="3078163"/>
          <p14:tracePt t="52407" x="1401763" y="3078163"/>
          <p14:tracePt t="52415" x="1376363" y="3078163"/>
          <p14:tracePt t="52421" x="1350963" y="3078163"/>
          <p14:tracePt t="52428" x="1312863" y="3078163"/>
          <p14:tracePt t="52434" x="1289050" y="3078163"/>
          <p14:tracePt t="52441" x="1263650" y="3078163"/>
          <p14:tracePt t="52450" x="1238250" y="3078163"/>
          <p14:tracePt t="52456" x="1225550" y="3065463"/>
          <p14:tracePt t="52465" x="1200150" y="3065463"/>
          <p14:tracePt t="52470" x="1189038" y="3065463"/>
          <p14:tracePt t="52479" x="1163638" y="3054350"/>
          <p14:tracePt t="52486" x="1150938" y="3041650"/>
          <p14:tracePt t="52493" x="1125538" y="3028950"/>
          <p14:tracePt t="52508" x="1112838" y="3028950"/>
          <p14:tracePt t="52515" x="1100138" y="3016250"/>
          <p14:tracePt t="52521" x="1089025" y="3003550"/>
          <p14:tracePt t="52529" x="1076325" y="3003550"/>
          <p14:tracePt t="52535" x="1076325" y="2990850"/>
          <p14:tracePt t="52542" x="1050925" y="2990850"/>
          <p14:tracePt t="52550" x="1050925" y="2978150"/>
          <p14:tracePt t="52555" x="1038225" y="2965450"/>
          <p14:tracePt t="52562" x="1012825" y="2965450"/>
          <p14:tracePt t="52576" x="987425" y="2952750"/>
          <p14:tracePt t="52591" x="976313" y="2952750"/>
          <p14:tracePt t="52600" x="950913" y="2941638"/>
          <p14:tracePt t="52613" x="925513" y="2928938"/>
          <p14:tracePt t="52621" x="912813" y="2928938"/>
          <p14:tracePt t="52635" x="900113" y="2916238"/>
          <p14:tracePt t="52642" x="887413" y="2916238"/>
          <p14:tracePt t="52665" x="876300" y="2916238"/>
          <p14:tracePt t="52694" x="876300" y="2903538"/>
          <p14:tracePt t="52708" x="863600" y="2903538"/>
          <p14:tracePt t="52767" x="850900" y="2903538"/>
          <p14:tracePt t="52781" x="838200" y="2903538"/>
          <p14:tracePt t="52811" x="838200" y="2890838"/>
          <p14:tracePt t="52833" x="825500" y="2890838"/>
          <p14:tracePt t="52854" x="825500" y="2878138"/>
          <p14:tracePt t="53084" x="838200" y="2878138"/>
          <p14:tracePt t="53099" x="850900" y="2890838"/>
          <p14:tracePt t="53113" x="863600" y="2890838"/>
          <p14:tracePt t="53121" x="887413" y="2903538"/>
          <p14:tracePt t="53129" x="925513" y="2916238"/>
          <p14:tracePt t="53135" x="987425" y="2965450"/>
          <p14:tracePt t="53143" x="1038225" y="3003550"/>
          <p14:tracePt t="53151" x="1089025" y="3041650"/>
          <p14:tracePt t="53157" x="1112838" y="3054350"/>
          <p14:tracePt t="53166" x="1138238" y="3078163"/>
          <p14:tracePt t="53173" x="1176338" y="3116263"/>
          <p14:tracePt t="53180" x="1189038" y="3128963"/>
          <p14:tracePt t="53188" x="1212850" y="3154363"/>
          <p14:tracePt t="53195" x="1225550" y="3165475"/>
          <p14:tracePt t="53203" x="1238250" y="3178175"/>
          <p14:tracePt t="53210" x="1250950" y="3190875"/>
          <p14:tracePt t="53217" x="1263650" y="3203575"/>
          <p14:tracePt t="53233" x="1263650" y="3216275"/>
          <p14:tracePt t="53240" x="1276350" y="3216275"/>
          <p14:tracePt t="53247" x="1276350" y="3228975"/>
          <p14:tracePt t="53261" x="1276350" y="3241675"/>
          <p14:tracePt t="53276" x="1289050" y="3254375"/>
          <p14:tracePt t="53300" x="1289050" y="3267075"/>
          <p14:tracePt t="53358" x="1289050" y="3278188"/>
          <p14:tracePt t="53447" x="1276350" y="3290888"/>
          <p14:tracePt t="53498" x="1263650" y="3290888"/>
          <p14:tracePt t="53519" x="1250950" y="3303588"/>
          <p14:tracePt t="53542" x="1238250" y="3316288"/>
          <p14:tracePt t="53549" x="1212850" y="3328988"/>
          <p14:tracePt t="53555" x="1176338" y="3354388"/>
          <p14:tracePt t="53563" x="1112838" y="3378200"/>
          <p14:tracePt t="53571" x="1076325" y="3390900"/>
          <p14:tracePt t="53577" x="1050925" y="3416300"/>
          <p14:tracePt t="53584" x="1025525" y="3416300"/>
          <p14:tracePt t="53590" x="1000125" y="3429000"/>
          <p14:tracePt t="53598" x="987425" y="3441700"/>
          <p14:tracePt t="53604" x="976313" y="3441700"/>
          <p14:tracePt t="53613" x="963613" y="3441700"/>
          <p14:tracePt t="53624" x="950913" y="3441700"/>
          <p14:tracePt t="53681" x="950913" y="3429000"/>
          <p14:tracePt t="53711" x="963613" y="3416300"/>
          <p14:tracePt t="53719" x="963613" y="3403600"/>
          <p14:tracePt t="53741" x="976313" y="3403600"/>
          <p14:tracePt t="53762" x="976313" y="3390900"/>
          <p14:tracePt t="53776" x="987425" y="3390900"/>
          <p14:tracePt t="53784" x="1000125" y="3390900"/>
          <p14:tracePt t="53791" x="1000125" y="3378200"/>
          <p14:tracePt t="53808" x="1012825" y="3378200"/>
          <p14:tracePt t="53814" x="1012825" y="3367088"/>
          <p14:tracePt t="53831" x="1025525" y="3367088"/>
          <p14:tracePt t="53836" x="1025525" y="3354388"/>
          <p14:tracePt t="53844" x="1038225" y="3354388"/>
          <p14:tracePt t="53858" x="1050925" y="3341688"/>
          <p14:tracePt t="53887" x="1063625" y="3341688"/>
          <p14:tracePt t="53900" x="1063625" y="3328988"/>
          <p14:tracePt t="53907" x="1076325" y="3328988"/>
          <p14:tracePt t="53931" x="1089025" y="3316288"/>
          <p14:tracePt t="53938" x="1100138" y="3316288"/>
          <p14:tracePt t="53952" x="1112838" y="3316288"/>
          <p14:tracePt t="53960" x="1150938" y="3303588"/>
          <p14:tracePt t="53967" x="1176338" y="3290888"/>
          <p14:tracePt t="53975" x="1200150" y="3290888"/>
          <p14:tracePt t="53981" x="1212850" y="3290888"/>
          <p14:tracePt t="53990" x="1250950" y="3278188"/>
          <p14:tracePt t="53997" x="1263650" y="3278188"/>
          <p14:tracePt t="54004" x="1276350" y="3278188"/>
          <p14:tracePt t="54011" x="1289050" y="3267075"/>
          <p14:tracePt t="54018" x="1300163" y="3267075"/>
          <p14:tracePt t="54026" x="1312863" y="3267075"/>
          <p14:tracePt t="54033" x="1325563" y="3267075"/>
          <p14:tracePt t="54040" x="1338263" y="3267075"/>
          <p14:tracePt t="54048" x="1350963" y="3267075"/>
          <p14:tracePt t="54055" x="1363663" y="3267075"/>
          <p14:tracePt t="54062" x="1376363" y="3267075"/>
          <p14:tracePt t="54083" x="1401763" y="3267075"/>
          <p14:tracePt t="54085" x="1412875" y="3254375"/>
          <p14:tracePt t="54092" x="1438275" y="3254375"/>
          <p14:tracePt t="54100" x="1450975" y="3254375"/>
          <p14:tracePt t="54107" x="1476375" y="3254375"/>
          <p14:tracePt t="54113" x="1501775" y="3254375"/>
          <p14:tracePt t="54122" x="1512888" y="3241675"/>
          <p14:tracePt t="54127" x="1550988" y="3241675"/>
          <p14:tracePt t="54135" x="1576388" y="3241675"/>
          <p14:tracePt t="54142" x="1601788" y="3241675"/>
          <p14:tracePt t="54151" x="1625600" y="3241675"/>
          <p14:tracePt t="54157" x="1651000" y="3228975"/>
          <p14:tracePt t="54164" x="1676400" y="3228975"/>
          <p14:tracePt t="54171" x="1689100" y="3228975"/>
          <p14:tracePt t="54187" x="1714500" y="3228975"/>
          <p14:tracePt t="54193" x="1714500" y="3216275"/>
          <p14:tracePt t="54200" x="1725613" y="3216275"/>
          <p14:tracePt t="54216" x="1738313" y="3216275"/>
          <p14:tracePt t="54273" x="1751013" y="3216275"/>
          <p14:tracePt t="54295" x="1763713" y="3216275"/>
          <p14:tracePt t="54301" x="1776413" y="3216275"/>
          <p14:tracePt t="54316" x="1789113" y="3216275"/>
          <p14:tracePt t="54324" x="1801813" y="3216275"/>
          <p14:tracePt t="54331" x="1838325" y="3216275"/>
          <p14:tracePt t="54339" x="1863725" y="3216275"/>
          <p14:tracePt t="54345" x="1901825" y="3216275"/>
          <p14:tracePt t="54354" x="1938338" y="3216275"/>
          <p14:tracePt t="54361" x="1963738" y="3216275"/>
          <p14:tracePt t="54368" x="1976438" y="3216275"/>
          <p14:tracePt t="54375" x="1989138" y="3216275"/>
          <p14:tracePt t="54383" x="2014538" y="3216275"/>
          <p14:tracePt t="54389" x="2025650" y="3216275"/>
          <p14:tracePt t="54396" x="2038350" y="3216275"/>
          <p14:tracePt t="54404" x="2051050" y="3216275"/>
          <p14:tracePt t="54420" x="2063750" y="3216275"/>
          <p14:tracePt t="54433" x="2076450" y="3216275"/>
          <p14:tracePt t="54441" x="2089150" y="3228975"/>
          <p14:tracePt t="54463" x="2101850" y="3228975"/>
          <p14:tracePt t="54486" x="2114550" y="3228975"/>
          <p14:tracePt t="54859" x="2138363" y="3228975"/>
          <p14:tracePt t="54866" x="2163763" y="3228975"/>
          <p14:tracePt t="54874" x="2189163" y="3228975"/>
          <p14:tracePt t="54881" x="2201863" y="3228975"/>
          <p14:tracePt t="54888" x="2227263" y="3228975"/>
          <p14:tracePt t="54894" x="2251075" y="3228975"/>
          <p14:tracePt t="54903" x="2289175" y="3228975"/>
          <p14:tracePt t="54908" x="2314575" y="3228975"/>
          <p14:tracePt t="54915" x="2351088" y="3216275"/>
          <p14:tracePt t="54923" x="2376488" y="3216275"/>
          <p14:tracePt t="54930" x="2401888" y="3216275"/>
          <p14:tracePt t="54936" x="2439988" y="3203575"/>
          <p14:tracePt t="54944" x="2451100" y="3203575"/>
          <p14:tracePt t="54952" x="2489200" y="3203575"/>
          <p14:tracePt t="54958" x="2527300" y="3203575"/>
          <p14:tracePt t="54965" x="2563813" y="3203575"/>
          <p14:tracePt t="54973" x="2601913" y="3203575"/>
          <p14:tracePt t="54979" x="2651125" y="3203575"/>
          <p14:tracePt t="54987" x="2689225" y="3190875"/>
          <p14:tracePt t="54993" x="2727325" y="3190875"/>
          <p14:tracePt t="55002" x="2763838" y="3190875"/>
          <p14:tracePt t="55008" x="2801938" y="3190875"/>
          <p14:tracePt t="55016" x="2840038" y="3190875"/>
          <p14:tracePt t="55023" x="2889250" y="3190875"/>
          <p14:tracePt t="55029" x="2927350" y="3190875"/>
          <p14:tracePt t="55037" x="2952750" y="3190875"/>
          <p14:tracePt t="55045" x="3001963" y="3178175"/>
          <p14:tracePt t="55052" x="3027363" y="3178175"/>
          <p14:tracePt t="55057" x="3065463" y="3178175"/>
          <p14:tracePt t="55064" x="3101975" y="3165475"/>
          <p14:tracePt t="55071" x="3140075" y="3165475"/>
          <p14:tracePt t="55089" x="3227388" y="3165475"/>
          <p14:tracePt t="55094" x="3276600" y="3165475"/>
          <p14:tracePt t="55104" x="3314700" y="3165475"/>
          <p14:tracePt t="55107" x="3352800" y="3165475"/>
          <p14:tracePt t="55115" x="3402013" y="3165475"/>
          <p14:tracePt t="55122" x="3427413" y="3165475"/>
          <p14:tracePt t="55128" x="3478213" y="3165475"/>
          <p14:tracePt t="55134" x="3514725" y="3165475"/>
          <p14:tracePt t="55141" x="3552825" y="3165475"/>
          <p14:tracePt t="55148" x="3565525" y="3165475"/>
          <p14:tracePt t="55156" x="3578225" y="3165475"/>
          <p14:tracePt t="55164" x="3589338" y="3165475"/>
          <p14:tracePt t="55172" x="3614738" y="3165475"/>
          <p14:tracePt t="55179" x="3627438" y="3165475"/>
          <p14:tracePt t="55187" x="3652838" y="3165475"/>
          <p14:tracePt t="55193" x="3665538" y="3165475"/>
          <p14:tracePt t="55203" x="3678238" y="3165475"/>
          <p14:tracePt t="55206" x="3702050" y="3165475"/>
          <p14:tracePt t="55214" x="3727450" y="3154363"/>
          <p14:tracePt t="55221" x="3752850" y="3154363"/>
          <p14:tracePt t="55228" x="3778250" y="3154363"/>
          <p14:tracePt t="55236" x="3802063" y="3154363"/>
          <p14:tracePt t="55243" x="3814763" y="3154363"/>
          <p14:tracePt t="55252" x="3827463" y="3154363"/>
          <p14:tracePt t="55257" x="3852863" y="3154363"/>
          <p14:tracePt t="55264" x="3865563" y="3154363"/>
          <p14:tracePt t="55271" x="3878263" y="3154363"/>
          <p14:tracePt t="55286" x="3890963" y="3154363"/>
          <p14:tracePt t="55304" x="3902075" y="3154363"/>
          <p14:tracePt t="55335" x="3914775" y="3154363"/>
          <p14:tracePt t="55344" x="3927475" y="3154363"/>
          <p14:tracePt t="55508" x="3914775" y="3154363"/>
          <p14:tracePt t="55522" x="3890963" y="3165475"/>
          <p14:tracePt t="55531" x="3827463" y="3178175"/>
          <p14:tracePt t="55537" x="3740150" y="3203575"/>
          <p14:tracePt t="55543" x="3652838" y="3228975"/>
          <p14:tracePt t="55554" x="3540125" y="3228975"/>
          <p14:tracePt t="55557" x="3452813" y="3254375"/>
          <p14:tracePt t="55567" x="3376613" y="3267075"/>
          <p14:tracePt t="55573" x="3289300" y="3278188"/>
          <p14:tracePt t="55580" x="3201988" y="3290888"/>
          <p14:tracePt t="55589" x="3140075" y="3303588"/>
          <p14:tracePt t="55593" x="3089275" y="3316288"/>
          <p14:tracePt t="55604" x="3027363" y="3328988"/>
          <p14:tracePt t="55608" x="2976563" y="3328988"/>
          <p14:tracePt t="55615" x="2927350" y="3328988"/>
          <p14:tracePt t="55620" x="2889250" y="3328988"/>
          <p14:tracePt t="55627" x="2852738" y="3328988"/>
          <p14:tracePt t="55634" x="2801938" y="3328988"/>
          <p14:tracePt t="55641" x="2763838" y="3328988"/>
          <p14:tracePt t="55650" x="2714625" y="3328988"/>
          <p14:tracePt t="55656" x="2663825" y="3316288"/>
          <p14:tracePt t="55664" x="2601913" y="3316288"/>
          <p14:tracePt t="55671" x="2551113" y="3303588"/>
          <p14:tracePt t="55678" x="2501900" y="3303588"/>
          <p14:tracePt t="55686" x="2439988" y="3290888"/>
          <p14:tracePt t="55692" x="2401888" y="3290888"/>
          <p14:tracePt t="55700" x="2351088" y="3278188"/>
          <p14:tracePt t="55706" x="2301875" y="3267075"/>
          <p14:tracePt t="55714" x="2251075" y="3267075"/>
          <p14:tracePt t="55720" x="2189163" y="3254375"/>
          <p14:tracePt t="55727" x="2138363" y="3254375"/>
          <p14:tracePt t="55735" x="2089150" y="3241675"/>
          <p14:tracePt t="55742" x="2038350" y="3228975"/>
          <p14:tracePt t="55750" x="1963738" y="3228975"/>
          <p14:tracePt t="55757" x="1889125" y="3203575"/>
          <p14:tracePt t="55764" x="1838325" y="3190875"/>
          <p14:tracePt t="55772" x="1751013" y="3165475"/>
          <p14:tracePt t="55778" x="1714500" y="3141663"/>
          <p14:tracePt t="55786" x="1638300" y="3116263"/>
          <p14:tracePt t="55793" x="1589088" y="3103563"/>
          <p14:tracePt t="55800" x="1525588" y="3065463"/>
          <p14:tracePt t="55807" x="1489075" y="3054350"/>
          <p14:tracePt t="55814" x="1450975" y="3028950"/>
          <p14:tracePt t="55822" x="1412875" y="3016250"/>
          <p14:tracePt t="55828" x="1389063" y="3003550"/>
          <p14:tracePt t="55835" x="1363663" y="2990850"/>
          <p14:tracePt t="55842" x="1338263" y="2990850"/>
          <p14:tracePt t="55850" x="1300163" y="2978150"/>
          <p14:tracePt t="55857" x="1289050" y="2965450"/>
          <p14:tracePt t="55864" x="1263650" y="2965450"/>
          <p14:tracePt t="55872" x="1238250" y="2952750"/>
          <p14:tracePt t="55878" x="1225550" y="2952750"/>
          <p14:tracePt t="55885" x="1212850" y="2952750"/>
          <p14:tracePt t="55892" x="1200150" y="2952750"/>
          <p14:tracePt t="55900" x="1200150" y="2941638"/>
          <p14:tracePt t="55907" x="1189038" y="2941638"/>
          <p14:tracePt t="56236" x="1176338" y="2941638"/>
          <p14:tracePt t="56243" x="1163638" y="2941638"/>
          <p14:tracePt t="56256" x="1150938" y="2941638"/>
          <p14:tracePt t="56295" x="1125538" y="2941638"/>
          <p14:tracePt t="56303" x="1112838" y="2941638"/>
          <p14:tracePt t="56308" x="1100138" y="2952750"/>
          <p14:tracePt t="56315" x="1089025" y="2952750"/>
          <p14:tracePt t="56331" x="1076325" y="2952750"/>
          <p14:tracePt t="56344" x="1063625" y="2952750"/>
          <p14:tracePt t="56353" x="1050925" y="2952750"/>
          <p14:tracePt t="56366" x="1038225" y="2952750"/>
          <p14:tracePt t="56394" x="1025525" y="2952750"/>
          <p14:tracePt t="56438" x="1012825" y="2952750"/>
          <p14:tracePt t="56445" x="1000125" y="2952750"/>
          <p14:tracePt t="56459" x="987425" y="2952750"/>
          <p14:tracePt t="56474" x="963613" y="2952750"/>
          <p14:tracePt t="56481" x="938213" y="2952750"/>
          <p14:tracePt t="56487" x="912813" y="2952750"/>
          <p14:tracePt t="56495" x="900113" y="2952750"/>
          <p14:tracePt t="56502" x="887413" y="2952750"/>
          <p14:tracePt t="56510" x="863600" y="2952750"/>
          <p14:tracePt t="56525" x="850900" y="2952750"/>
          <p14:tracePt t="56545" x="838200" y="2952750"/>
          <p14:tracePt t="56559" x="825500" y="2952750"/>
          <p14:tracePt t="56651" x="812800" y="2952750"/>
          <p14:tracePt t="56708" x="800100" y="2952750"/>
          <p14:tracePt t="56751" x="787400" y="2952750"/>
          <p14:tracePt t="56772" x="776288" y="2952750"/>
          <p14:tracePt t="56801" x="763588" y="2952750"/>
          <p14:tracePt t="56871" x="750888" y="2952750"/>
          <p14:tracePt t="56936" x="750888" y="2941638"/>
          <p14:tracePt t="62422" x="776288" y="2941638"/>
          <p14:tracePt t="62429" x="800100" y="2928938"/>
          <p14:tracePt t="62437" x="838200" y="2928938"/>
          <p14:tracePt t="62445" x="850900" y="2916238"/>
          <p14:tracePt t="62454" x="863600" y="2903538"/>
          <p14:tracePt t="62458" x="887413" y="2903538"/>
          <p14:tracePt t="62471" x="900113" y="2890838"/>
          <p14:tracePt t="62487" x="912813" y="2890838"/>
          <p14:tracePt t="62494" x="925513" y="2890838"/>
          <p14:tracePt t="62515" x="925513" y="2878138"/>
          <p14:tracePt t="62529" x="938213" y="2878138"/>
          <p14:tracePt t="62543" x="950913" y="2865438"/>
          <p14:tracePt t="62564" x="950913" y="2852738"/>
          <p14:tracePt t="62622" x="963613" y="2852738"/>
          <p14:tracePt t="62680" x="976313" y="2840038"/>
          <p14:tracePt t="62702" x="987425" y="2840038"/>
          <p14:tracePt t="62725" x="1000125" y="2840038"/>
          <p14:tracePt t="62732" x="1012825" y="2828925"/>
          <p14:tracePt t="62739" x="1025525" y="2828925"/>
          <p14:tracePt t="62748" x="1038225" y="2828925"/>
          <p14:tracePt t="62754" x="1063625" y="2816225"/>
          <p14:tracePt t="62761" x="1089025" y="2816225"/>
          <p14:tracePt t="62770" x="1112838" y="2816225"/>
          <p14:tracePt t="62777" x="1138238" y="2816225"/>
          <p14:tracePt t="62787" x="1163638" y="2803525"/>
          <p14:tracePt t="62790" x="1176338" y="2803525"/>
          <p14:tracePt t="62797" x="1189038" y="2803525"/>
          <p14:tracePt t="62804" x="1200150" y="2803525"/>
          <p14:tracePt t="62811" x="1212850" y="2803525"/>
          <p14:tracePt t="62820" x="1225550" y="2803525"/>
          <p14:tracePt t="62825" x="1238250" y="2803525"/>
          <p14:tracePt t="62832" x="1250950" y="2803525"/>
          <p14:tracePt t="62839" x="1263650" y="2803525"/>
          <p14:tracePt t="62846" x="1289050" y="2803525"/>
          <p14:tracePt t="62860" x="1312863" y="2803525"/>
          <p14:tracePt t="62873" x="1325563" y="2803525"/>
          <p14:tracePt t="62887" x="1338263" y="2803525"/>
          <p14:tracePt t="62894" x="1350963" y="2803525"/>
          <p14:tracePt t="62901" x="1363663" y="2803525"/>
          <p14:tracePt t="62918" x="1376363" y="2803525"/>
          <p14:tracePt t="62925" x="1389063" y="2803525"/>
          <p14:tracePt t="62931" x="1401763" y="2803525"/>
          <p14:tracePt t="62938" x="1412875" y="2803525"/>
          <p14:tracePt t="62945" x="1425575" y="2803525"/>
          <p14:tracePt t="62952" x="1438275" y="2803525"/>
          <p14:tracePt t="62959" x="1450975" y="2803525"/>
          <p14:tracePt t="62967" x="1463675" y="2803525"/>
          <p14:tracePt t="62973" x="1476375" y="2803525"/>
          <p14:tracePt t="62980" x="1489075" y="2790825"/>
          <p14:tracePt t="62987" x="1501775" y="2790825"/>
          <p14:tracePt t="62994" x="1512888" y="2790825"/>
          <p14:tracePt t="63008" x="1525588" y="2790825"/>
          <p14:tracePt t="63015" x="1538288" y="2790825"/>
          <p14:tracePt t="63022" x="1550988" y="2790825"/>
          <p14:tracePt t="63036" x="1563688" y="2790825"/>
          <p14:tracePt t="63042" x="1576388" y="2790825"/>
          <p14:tracePt t="63051" x="1589088" y="2790825"/>
          <p14:tracePt t="63058" x="1601788" y="2790825"/>
          <p14:tracePt t="63067" x="1612900" y="2790825"/>
          <p14:tracePt t="63073" x="1625600" y="2790825"/>
          <p14:tracePt t="63100" x="1638300" y="2790825"/>
          <p14:tracePt t="63109" x="1651000" y="2790825"/>
          <p14:tracePt t="63132" x="1663700" y="2790825"/>
          <p14:tracePt t="63139" x="1676400" y="2790825"/>
          <p14:tracePt t="63175" x="1689100" y="2790825"/>
          <p14:tracePt t="63184" x="1701800" y="2790825"/>
          <p14:tracePt t="63198" x="1714500" y="2790825"/>
          <p14:tracePt t="63213" x="1725613" y="2790825"/>
          <p14:tracePt t="63227" x="1738313" y="2790825"/>
          <p14:tracePt t="63249" x="1751013" y="2790825"/>
          <p14:tracePt t="63256" x="1763713" y="2790825"/>
          <p14:tracePt t="63262" x="1776413" y="2790825"/>
          <p14:tracePt t="63270" x="1789113" y="2790825"/>
          <p14:tracePt t="63277" x="1801813" y="2790825"/>
          <p14:tracePt t="63285" x="1825625" y="2803525"/>
          <p14:tracePt t="63298" x="1838325" y="2803525"/>
          <p14:tracePt t="63312" x="1851025" y="2803525"/>
          <p14:tracePt t="63319" x="1863725" y="2803525"/>
          <p14:tracePt t="63866" x="1876425" y="2803525"/>
          <p14:tracePt t="63873" x="1901825" y="2803525"/>
          <p14:tracePt t="63880" x="1914525" y="2803525"/>
          <p14:tracePt t="63888" x="1938338" y="2803525"/>
          <p14:tracePt t="63900" x="1951038" y="2803525"/>
          <p14:tracePt t="63909" x="1976438" y="2803525"/>
          <p14:tracePt t="63922" x="1989138" y="2803525"/>
          <p14:tracePt t="63929" x="2001838" y="2803525"/>
          <p14:tracePt t="63936" x="2014538" y="2803525"/>
          <p14:tracePt t="63950" x="2025650" y="2803525"/>
          <p14:tracePt t="63958" x="2038350" y="2803525"/>
          <p14:tracePt t="63966" x="2051050" y="2803525"/>
          <p14:tracePt t="63973" x="2063750" y="2803525"/>
          <p14:tracePt t="63986" x="2076450" y="2803525"/>
          <p14:tracePt t="63995" x="2089150" y="2816225"/>
          <p14:tracePt t="64001" x="2101850" y="2816225"/>
          <p14:tracePt t="64017" x="2114550" y="2816225"/>
          <p14:tracePt t="64030" x="2127250" y="2816225"/>
          <p14:tracePt t="64046" x="2127250" y="2828925"/>
          <p14:tracePt t="64053" x="2138363" y="2828925"/>
          <p14:tracePt t="64061" x="2151063" y="2828925"/>
          <p14:tracePt t="64090" x="2151063" y="2840038"/>
          <p14:tracePt t="64097" x="2163763" y="2840038"/>
          <p14:tracePt t="64194" x="2176463" y="2840038"/>
          <p14:tracePt t="64200" x="2176463" y="2852738"/>
          <p14:tracePt t="64268" x="2189163" y="2852738"/>
          <p14:tracePt t="64297" x="2201863" y="2865438"/>
          <p14:tracePt t="64333" x="2214563" y="2865438"/>
          <p14:tracePt t="64348" x="2238375" y="2878138"/>
          <p14:tracePt t="64364" x="2251075" y="2890838"/>
          <p14:tracePt t="64371" x="2301875" y="2890838"/>
          <p14:tracePt t="64380" x="2327275" y="2903538"/>
          <p14:tracePt t="64385" x="2351088" y="2916238"/>
          <p14:tracePt t="64392" x="2376488" y="2916238"/>
          <p14:tracePt t="64399" x="2389188" y="2916238"/>
          <p14:tracePt t="64406" x="2401888" y="2916238"/>
          <p14:tracePt t="64412" x="2414588" y="2916238"/>
          <p14:tracePt t="64419" x="2427288" y="2916238"/>
          <p14:tracePt t="64436" x="2439988" y="2928938"/>
          <p14:tracePt t="64447" x="2451100" y="2928938"/>
          <p14:tracePt t="64454" x="2463800" y="2928938"/>
          <p14:tracePt t="64476" x="2476500" y="2928938"/>
          <p14:tracePt t="64829" x="2501900" y="2928938"/>
          <p14:tracePt t="64837" x="2527300" y="2928938"/>
          <p14:tracePt t="64844" x="2540000" y="2928938"/>
          <p14:tracePt t="64854" x="2551113" y="2928938"/>
          <p14:tracePt t="64858" x="2576513" y="2928938"/>
          <p14:tracePt t="64866" x="2589213" y="2928938"/>
          <p14:tracePt t="64873" x="2601913" y="2928938"/>
          <p14:tracePt t="64881" x="2614613" y="2928938"/>
          <p14:tracePt t="64888" x="2640013" y="2928938"/>
          <p14:tracePt t="64894" x="2651125" y="2928938"/>
          <p14:tracePt t="64904" x="2663825" y="2928938"/>
          <p14:tracePt t="64909" x="2689225" y="2928938"/>
          <p14:tracePt t="64917" x="2714625" y="2928938"/>
          <p14:tracePt t="64923" x="2752725" y="2928938"/>
          <p14:tracePt t="64930" x="2776538" y="2928938"/>
          <p14:tracePt t="64939" x="2814638" y="2916238"/>
          <p14:tracePt t="64942" x="2852738" y="2916238"/>
          <p14:tracePt t="64950" x="2876550" y="2916238"/>
          <p14:tracePt t="64956" x="2901950" y="2916238"/>
          <p14:tracePt t="64962" x="2927350" y="2916238"/>
          <p14:tracePt t="64969" x="2952750" y="2903538"/>
          <p14:tracePt t="64976" x="2976563" y="2903538"/>
          <p14:tracePt t="64984" x="2989263" y="2890838"/>
          <p14:tracePt t="64990" x="3001963" y="2890838"/>
          <p14:tracePt t="64997" x="3027363" y="2890838"/>
          <p14:tracePt t="65016" x="3040063" y="2890838"/>
          <p14:tracePt t="65019" x="3052763" y="2890838"/>
          <p14:tracePt t="65026" x="3065463" y="2890838"/>
          <p14:tracePt t="65034" x="3089275" y="2890838"/>
          <p14:tracePt t="65050" x="3101975" y="2890838"/>
          <p14:tracePt t="65056" x="3114675" y="2890838"/>
          <p14:tracePt t="65064" x="3127375" y="2890838"/>
          <p14:tracePt t="65071" x="3140075" y="2878138"/>
          <p14:tracePt t="65077" x="3165475" y="2878138"/>
          <p14:tracePt t="65085" x="3176588" y="2865438"/>
          <p14:tracePt t="65101" x="3201988" y="2865438"/>
          <p14:tracePt t="65108" x="3214688" y="2865438"/>
          <p14:tracePt t="65117" x="3227388" y="2865438"/>
          <p14:tracePt t="65124" x="3240088" y="2865438"/>
          <p14:tracePt t="65138" x="3265488" y="2865438"/>
          <p14:tracePt t="65144" x="3276600" y="2865438"/>
          <p14:tracePt t="65151" x="3289300" y="2865438"/>
          <p14:tracePt t="65158" x="3314700" y="2852738"/>
          <p14:tracePt t="65167" x="3327400" y="2852738"/>
          <p14:tracePt t="65174" x="3352800" y="2852738"/>
          <p14:tracePt t="65180" x="3365500" y="2852738"/>
          <p14:tracePt t="65187" x="3389313" y="2840038"/>
          <p14:tracePt t="65194" x="3427413" y="2840038"/>
          <p14:tracePt t="65201" x="3452813" y="2840038"/>
          <p14:tracePt t="65209" x="3465513" y="2840038"/>
          <p14:tracePt t="65217" x="3489325" y="2828925"/>
          <p14:tracePt t="65223" x="3514725" y="2828925"/>
          <p14:tracePt t="65230" x="3540125" y="2816225"/>
          <p14:tracePt t="65237" x="3552825" y="2816225"/>
          <p14:tracePt t="65244" x="3565525" y="2816225"/>
          <p14:tracePt t="65251" x="3578225" y="2816225"/>
          <p14:tracePt t="65265" x="3602038" y="2816225"/>
          <p14:tracePt t="65286" x="3614738" y="2816225"/>
          <p14:tracePt t="65301" x="3627438" y="2816225"/>
          <p14:tracePt t="65315" x="3640138" y="2816225"/>
          <p14:tracePt t="65360" x="3652838" y="2816225"/>
          <p14:tracePt t="65382" x="3665538" y="2816225"/>
          <p14:tracePt t="65389" x="3678238" y="2816225"/>
          <p14:tracePt t="65396" x="3689350" y="2803525"/>
          <p14:tracePt t="65404" x="3702050" y="2803525"/>
          <p14:tracePt t="65410" x="3714750" y="2803525"/>
          <p14:tracePt t="65420" x="3727450" y="2790825"/>
          <p14:tracePt t="65425" x="3752850" y="2790825"/>
          <p14:tracePt t="65431" x="3765550" y="2790825"/>
          <p14:tracePt t="65438" x="3778250" y="2790825"/>
          <p14:tracePt t="65445" x="3790950" y="2790825"/>
          <p14:tracePt t="65454" x="3790950" y="2778125"/>
          <p14:tracePt t="65459" x="3802063" y="2778125"/>
          <p14:tracePt t="65466" x="3814763" y="2778125"/>
          <p14:tracePt t="65480" x="3827463" y="2778125"/>
          <p14:tracePt t="65621" x="3814763" y="2778125"/>
          <p14:tracePt t="65629" x="3802063" y="2790825"/>
          <p14:tracePt t="65637" x="3778250" y="2790825"/>
          <p14:tracePt t="65645" x="3714750" y="2816225"/>
          <p14:tracePt t="65656" x="3640138" y="2816225"/>
          <p14:tracePt t="65659" x="3578225" y="2816225"/>
          <p14:tracePt t="65667" x="3514725" y="2828925"/>
          <p14:tracePt t="65674" x="3452813" y="2828925"/>
          <p14:tracePt t="65681" x="3402013" y="2828925"/>
          <p14:tracePt t="65688" x="3327400" y="2840038"/>
          <p14:tracePt t="65694" x="3289300" y="2852738"/>
          <p14:tracePt t="65701" x="3252788" y="2852738"/>
          <p14:tracePt t="65708" x="3201988" y="2865438"/>
          <p14:tracePt t="65716" x="3165475" y="2878138"/>
          <p14:tracePt t="65721" x="3114675" y="2878138"/>
          <p14:tracePt t="65729" x="3076575" y="2878138"/>
          <p14:tracePt t="65735" x="3040063" y="2878138"/>
          <p14:tracePt t="65741" x="3001963" y="2878138"/>
          <p14:tracePt t="65747" x="2952750" y="2890838"/>
          <p14:tracePt t="65754" x="2914650" y="2890838"/>
          <p14:tracePt t="65761" x="2876550" y="2890838"/>
          <p14:tracePt t="65768" x="2840038" y="2890838"/>
          <p14:tracePt t="65775" x="2789238" y="2890838"/>
          <p14:tracePt t="65784" x="2752725" y="2890838"/>
          <p14:tracePt t="65789" x="2689225" y="2903538"/>
          <p14:tracePt t="65797" x="2640013" y="2903538"/>
          <p14:tracePt t="65805" x="2589213" y="2903538"/>
          <p14:tracePt t="65811" x="2540000" y="2903538"/>
          <p14:tracePt t="65819" x="2489200" y="2916238"/>
          <p14:tracePt t="65826" x="2451100" y="2916238"/>
          <p14:tracePt t="65833" x="2401888" y="2928938"/>
          <p14:tracePt t="65840" x="2338388" y="2928938"/>
          <p14:tracePt t="65847" x="2301875" y="2928938"/>
          <p14:tracePt t="65855" x="2251075" y="2941638"/>
          <p14:tracePt t="65861" x="2189163" y="2941638"/>
          <p14:tracePt t="65868" x="2151063" y="2941638"/>
          <p14:tracePt t="65876" x="2089150" y="2941638"/>
          <p14:tracePt t="65883" x="2014538" y="2952750"/>
          <p14:tracePt t="65890" x="1951038" y="2952750"/>
          <p14:tracePt t="65898" x="1863725" y="2952750"/>
          <p14:tracePt t="65905" x="1814513" y="2965450"/>
          <p14:tracePt t="65911" x="1738313" y="2965450"/>
          <p14:tracePt t="65920" x="1689100" y="2978150"/>
          <p14:tracePt t="65926" x="1612900" y="2990850"/>
          <p14:tracePt t="65934" x="1550988" y="3003550"/>
          <p14:tracePt t="65940" x="1476375" y="3016250"/>
          <p14:tracePt t="65948" x="1412875" y="3016250"/>
          <p14:tracePt t="65955" x="1325563" y="3028950"/>
          <p14:tracePt t="65962" x="1225550" y="3028950"/>
          <p14:tracePt t="65970" x="1138238" y="3028950"/>
          <p14:tracePt t="65976" x="1050925" y="3041650"/>
          <p14:tracePt t="65983" x="1000125" y="3041650"/>
          <p14:tracePt t="65991" x="963613" y="3041650"/>
          <p14:tracePt t="65998" x="925513" y="3041650"/>
          <p14:tracePt t="66005" x="887413" y="3041650"/>
          <p14:tracePt t="66012" x="863600" y="3041650"/>
          <p14:tracePt t="66019" x="838200" y="3041650"/>
          <p14:tracePt t="66026" x="825500" y="3041650"/>
          <p14:tracePt t="66034" x="787400" y="3041650"/>
          <p14:tracePt t="66041" x="763588" y="3054350"/>
          <p14:tracePt t="66048" x="738188" y="3054350"/>
          <p14:tracePt t="66055" x="725488" y="3054350"/>
          <p14:tracePt t="66062" x="700088" y="3054350"/>
          <p14:tracePt t="66069" x="663575" y="3054350"/>
          <p14:tracePt t="66077" x="650875" y="3054350"/>
          <p14:tracePt t="66087" x="638175" y="3054350"/>
          <p14:tracePt t="66102" x="600075" y="3054350"/>
          <p14:tracePt t="66115" x="587375" y="3054350"/>
          <p14:tracePt t="66120" x="574675" y="3054350"/>
          <p14:tracePt t="66128" x="563563" y="3054350"/>
          <p14:tracePt t="66157" x="550863" y="3054350"/>
          <p14:tracePt t="67420" x="563563" y="3054350"/>
          <p14:tracePt t="67427" x="574675" y="3054350"/>
          <p14:tracePt t="67435" x="600075" y="3054350"/>
          <p14:tracePt t="67442" x="612775" y="3041650"/>
          <p14:tracePt t="67456" x="638175" y="3041650"/>
          <p14:tracePt t="67463" x="663575" y="3041650"/>
          <p14:tracePt t="67471" x="687388" y="3041650"/>
          <p14:tracePt t="67478" x="712788" y="3041650"/>
          <p14:tracePt t="67485" x="738188" y="3041650"/>
          <p14:tracePt t="67492" x="763588" y="3041650"/>
          <p14:tracePt t="67502" x="787400" y="3041650"/>
          <p14:tracePt t="67506" x="825500" y="3041650"/>
          <p14:tracePt t="67513" x="863600" y="3041650"/>
          <p14:tracePt t="67520" x="900113" y="3041650"/>
          <p14:tracePt t="67527" x="938213" y="3041650"/>
          <p14:tracePt t="67535" x="976313" y="3054350"/>
          <p14:tracePt t="67542" x="1012825" y="3054350"/>
          <p14:tracePt t="67549" x="1050925" y="3065463"/>
          <p14:tracePt t="67556" x="1076325" y="3065463"/>
          <p14:tracePt t="67562" x="1112838" y="3065463"/>
          <p14:tracePt t="67569" x="1138238" y="3065463"/>
          <p14:tracePt t="67576" x="1176338" y="3065463"/>
          <p14:tracePt t="67586" x="1200150" y="3065463"/>
          <p14:tracePt t="67591" x="1238250" y="3065463"/>
          <p14:tracePt t="67598" x="1276350" y="3065463"/>
          <p14:tracePt t="67605" x="1300163" y="3065463"/>
          <p14:tracePt t="67612" x="1338263" y="3065463"/>
          <p14:tracePt t="67619" x="1376363" y="3065463"/>
          <p14:tracePt t="67626" x="1412875" y="3065463"/>
          <p14:tracePt t="67636" x="1450975" y="3065463"/>
          <p14:tracePt t="67641" x="1476375" y="3065463"/>
          <p14:tracePt t="67648" x="1512888" y="3065463"/>
          <p14:tracePt t="67655" x="1538288" y="3065463"/>
          <p14:tracePt t="67662" x="1563688" y="3065463"/>
          <p14:tracePt t="67669" x="1576388" y="3065463"/>
          <p14:tracePt t="67677" x="1601788" y="3065463"/>
          <p14:tracePt t="67686" x="1625600" y="3065463"/>
          <p14:tracePt t="67692" x="1663700" y="3054350"/>
          <p14:tracePt t="67702" x="1676400" y="3054350"/>
          <p14:tracePt t="67706" x="1701800" y="3054350"/>
          <p14:tracePt t="67715" x="1738313" y="3054350"/>
          <p14:tracePt t="67722" x="1763713" y="3054350"/>
          <p14:tracePt t="67729" x="1801813" y="3054350"/>
          <p14:tracePt t="67735" x="1825625" y="3054350"/>
          <p14:tracePt t="67744" x="1863725" y="3054350"/>
          <p14:tracePt t="67754" x="1889125" y="3041650"/>
          <p14:tracePt t="67759" x="1925638" y="3041650"/>
          <p14:tracePt t="67769" x="1976438" y="3041650"/>
          <p14:tracePt t="67773" x="2014538" y="3041650"/>
          <p14:tracePt t="67779" x="2063750" y="3041650"/>
          <p14:tracePt t="67787" x="2114550" y="3041650"/>
          <p14:tracePt t="67795" x="2138363" y="3041650"/>
          <p14:tracePt t="67802" x="2176463" y="3041650"/>
          <p14:tracePt t="67809" x="2214563" y="3041650"/>
          <p14:tracePt t="67819" x="2251075" y="3041650"/>
          <p14:tracePt t="67823" x="2276475" y="3041650"/>
          <p14:tracePt t="67831" x="2314575" y="3041650"/>
          <p14:tracePt t="67839" x="2338388" y="3041650"/>
          <p14:tracePt t="67846" x="2363788" y="3041650"/>
          <p14:tracePt t="67854" x="2401888" y="3041650"/>
          <p14:tracePt t="67861" x="2427288" y="3041650"/>
          <p14:tracePt t="67869" x="2463800" y="3041650"/>
          <p14:tracePt t="67876" x="2489200" y="3041650"/>
          <p14:tracePt t="67884" x="2527300" y="3054350"/>
          <p14:tracePt t="67890" x="2576513" y="3065463"/>
          <p14:tracePt t="67897" x="2614613" y="3065463"/>
          <p14:tracePt t="67905" x="2663825" y="3065463"/>
          <p14:tracePt t="67912" x="2714625" y="3078163"/>
          <p14:tracePt t="67920" x="2752725" y="3078163"/>
          <p14:tracePt t="67927" x="2801938" y="3078163"/>
          <p14:tracePt t="67935" x="2852738" y="3090863"/>
          <p14:tracePt t="67942" x="2914650" y="3090863"/>
          <p14:tracePt t="67951" x="2952750" y="3090863"/>
          <p14:tracePt t="67956" x="3001963" y="3090863"/>
          <p14:tracePt t="67964" x="3052763" y="3090863"/>
          <p14:tracePt t="67971" x="3076575" y="3090863"/>
          <p14:tracePt t="67979" x="3127375" y="3090863"/>
          <p14:tracePt t="67986" x="3189288" y="3090863"/>
          <p14:tracePt t="67996" x="3227388" y="3090863"/>
          <p14:tracePt t="68001" x="3276600" y="3090863"/>
          <p14:tracePt t="68008" x="3327400" y="3090863"/>
          <p14:tracePt t="68017" x="3376613" y="3078163"/>
          <p14:tracePt t="68024" x="3427413" y="3078163"/>
          <p14:tracePt t="68030" x="3478213" y="3078163"/>
          <p14:tracePt t="68038" x="3514725" y="3078163"/>
          <p14:tracePt t="68045" x="3552825" y="3078163"/>
          <p14:tracePt t="68053" x="3602038" y="3078163"/>
          <p14:tracePt t="68060" x="3640138" y="3065463"/>
          <p14:tracePt t="68068" x="3689350" y="3065463"/>
          <p14:tracePt t="68075" x="3714750" y="3054350"/>
          <p14:tracePt t="68085" x="3752850" y="3054350"/>
          <p14:tracePt t="68100" x="3814763" y="3054350"/>
          <p14:tracePt t="68106" x="3840163" y="3054350"/>
          <p14:tracePt t="68112" x="3865563" y="3054350"/>
          <p14:tracePt t="68118" x="3878263" y="3054350"/>
          <p14:tracePt t="68126" x="3902075" y="3041650"/>
          <p14:tracePt t="68134" x="3927475" y="3041650"/>
          <p14:tracePt t="68141" x="3965575" y="3028950"/>
          <p14:tracePt t="68148" x="3990975" y="3016250"/>
          <p14:tracePt t="68156" x="4002088" y="3016250"/>
          <p14:tracePt t="68163" x="4027488" y="3016250"/>
          <p14:tracePt t="68170" x="4052888" y="3016250"/>
          <p14:tracePt t="68178" x="4065588" y="3016250"/>
          <p14:tracePt t="68185" x="4078288" y="3016250"/>
          <p14:tracePt t="68201" x="4103688" y="3016250"/>
          <p14:tracePt t="68215" x="4114800" y="3016250"/>
          <p14:tracePt t="68258" x="4127500" y="3016250"/>
          <p14:tracePt t="68415" x="4114800" y="3016250"/>
          <p14:tracePt t="68459" x="4103688" y="3016250"/>
          <p14:tracePt t="68899" x="4065588" y="3016250"/>
          <p14:tracePt t="68906" x="4027488" y="3016250"/>
          <p14:tracePt t="68913" x="3965575" y="3016250"/>
          <p14:tracePt t="68921" x="3890963" y="3003550"/>
          <p14:tracePt t="68928" x="3802063" y="3003550"/>
          <p14:tracePt t="68936" x="3702050" y="2990850"/>
          <p14:tracePt t="68942" x="3627438" y="2990850"/>
          <p14:tracePt t="68950" x="3527425" y="2990850"/>
          <p14:tracePt t="68956" x="3427413" y="2990850"/>
          <p14:tracePt t="68963" x="3327400" y="2990850"/>
          <p14:tracePt t="68971" x="3201988" y="2990850"/>
          <p14:tracePt t="68978" x="3076575" y="2990850"/>
          <p14:tracePt t="68985" x="2952750" y="2990850"/>
          <p14:tracePt t="68993" x="2852738" y="2990850"/>
          <p14:tracePt t="68999" x="2752725" y="2990850"/>
          <p14:tracePt t="69006" x="2676525" y="3003550"/>
          <p14:tracePt t="69013" x="2601913" y="3003550"/>
          <p14:tracePt t="69020" x="2551113" y="3003550"/>
          <p14:tracePt t="69027" x="2476500" y="3016250"/>
          <p14:tracePt t="69034" x="2439988" y="3028950"/>
          <p14:tracePt t="69040" x="2401888" y="3028950"/>
          <p14:tracePt t="69047" x="2363788" y="3028950"/>
          <p14:tracePt t="69053" x="2338388" y="3028950"/>
          <p14:tracePt t="69061" x="2314575" y="3028950"/>
          <p14:tracePt t="69067" x="2276475" y="3041650"/>
          <p14:tracePt t="69075" x="2238375" y="3041650"/>
          <p14:tracePt t="69086" x="2201863" y="3041650"/>
          <p14:tracePt t="69091" x="2163763" y="3041650"/>
          <p14:tracePt t="69097" x="2127250" y="3041650"/>
          <p14:tracePt t="69105" x="2101850" y="3041650"/>
          <p14:tracePt t="69112" x="2063750" y="3041650"/>
          <p14:tracePt t="69118" x="2025650" y="3041650"/>
          <p14:tracePt t="69125" x="2001838" y="3041650"/>
          <p14:tracePt t="69134" x="1963738" y="3041650"/>
          <p14:tracePt t="69140" x="1925638" y="3041650"/>
          <p14:tracePt t="69147" x="1889125" y="3041650"/>
          <p14:tracePt t="69155" x="1851025" y="3041650"/>
          <p14:tracePt t="69161" x="1814513" y="3041650"/>
          <p14:tracePt t="69168" x="1763713" y="3041650"/>
          <p14:tracePt t="69176" x="1725613" y="3041650"/>
          <p14:tracePt t="69184" x="1689100" y="3054350"/>
          <p14:tracePt t="69191" x="1638300" y="3054350"/>
          <p14:tracePt t="69201" x="1589088" y="3054350"/>
          <p14:tracePt t="69208" x="1538288" y="3054350"/>
          <p14:tracePt t="69214" x="1489075" y="3054350"/>
          <p14:tracePt t="69220" x="1425575" y="3054350"/>
          <p14:tracePt t="69226" x="1376363" y="3054350"/>
          <p14:tracePt t="69235" x="1338263" y="3065463"/>
          <p14:tracePt t="69241" x="1300163" y="3065463"/>
          <p14:tracePt t="69248" x="1263650" y="3078163"/>
          <p14:tracePt t="69255" x="1225550" y="3078163"/>
          <p14:tracePt t="69262" x="1189038" y="3090863"/>
          <p14:tracePt t="69269" x="1150938" y="3090863"/>
          <p14:tracePt t="69277" x="1112838" y="3103563"/>
          <p14:tracePt t="69284" x="1089025" y="3116263"/>
          <p14:tracePt t="69291" x="1050925" y="3128963"/>
          <p14:tracePt t="69301" x="1025525" y="3128963"/>
          <p14:tracePt t="69306" x="976313" y="3141663"/>
          <p14:tracePt t="69312" x="950913" y="3141663"/>
          <p14:tracePt t="69320" x="925513" y="3154363"/>
          <p14:tracePt t="69328" x="900113" y="3165475"/>
          <p14:tracePt t="69334" x="887413" y="3165475"/>
          <p14:tracePt t="69342" x="863600" y="3165475"/>
          <p14:tracePt t="69351" x="850900" y="3178175"/>
          <p14:tracePt t="69357" x="838200" y="3178175"/>
          <p14:tracePt t="69364" x="825500" y="3178175"/>
          <p14:tracePt t="69372" x="825500" y="3190875"/>
          <p14:tracePt t="69378" x="825500" y="3203575"/>
          <p14:tracePt t="69407" x="812800" y="3216275"/>
          <p14:tracePt t="69452" x="812800" y="3228975"/>
          <p14:tracePt t="69547" x="825500" y="3241675"/>
          <p14:tracePt t="69569" x="825500" y="3254375"/>
          <p14:tracePt t="69603" x="838200" y="3267075"/>
          <p14:tracePt t="69618" x="850900" y="3267075"/>
          <p14:tracePt t="69624" x="863600" y="3290888"/>
          <p14:tracePt t="69632" x="876300" y="3290888"/>
          <p14:tracePt t="69639" x="887413" y="3303588"/>
          <p14:tracePt t="69646" x="912813" y="3328988"/>
          <p14:tracePt t="69653" x="938213" y="3328988"/>
          <p14:tracePt t="69660" x="963613" y="3354388"/>
          <p14:tracePt t="69674" x="976313" y="3367088"/>
          <p14:tracePt t="69682" x="987425" y="3367088"/>
          <p14:tracePt t="69688" x="987425" y="3378200"/>
          <p14:tracePt t="69697" x="1012825" y="3378200"/>
          <p14:tracePt t="69722" x="1025525" y="3378200"/>
          <p14:tracePt t="69737" x="1025525" y="3390900"/>
          <p14:tracePt t="70141" x="1050925" y="3390900"/>
          <p14:tracePt t="70147" x="1063625" y="3390900"/>
          <p14:tracePt t="70154" x="1076325" y="3390900"/>
          <p14:tracePt t="70161" x="1089025" y="3390900"/>
          <p14:tracePt t="70169" x="1112838" y="3390900"/>
          <p14:tracePt t="70176" x="1125538" y="3390900"/>
          <p14:tracePt t="70186" x="1138238" y="3390900"/>
          <p14:tracePt t="70189" x="1163638" y="3390900"/>
          <p14:tracePt t="70204" x="1176338" y="3390900"/>
          <p14:tracePt t="70211" x="1200150" y="3390900"/>
          <p14:tracePt t="70225" x="1212850" y="3390900"/>
          <p14:tracePt t="70234" x="1238250" y="3390900"/>
          <p14:tracePt t="70241" x="1250950" y="3390900"/>
          <p14:tracePt t="70248" x="1263650" y="3390900"/>
          <p14:tracePt t="70254" x="1289050" y="3390900"/>
          <p14:tracePt t="70271" x="1312863" y="3390900"/>
          <p14:tracePt t="70277" x="1338263" y="3390900"/>
          <p14:tracePt t="70286" x="1350963" y="3390900"/>
          <p14:tracePt t="70289" x="1389063" y="3390900"/>
          <p14:tracePt t="70297" x="1412875" y="3390900"/>
          <p14:tracePt t="70305" x="1438275" y="3390900"/>
          <p14:tracePt t="70319" x="1463675" y="3403600"/>
          <p14:tracePt t="70326" x="1476375" y="3403600"/>
          <p14:tracePt t="70336" x="1489075" y="3403600"/>
          <p14:tracePt t="70341" x="1512888" y="3403600"/>
          <p14:tracePt t="70348" x="1525588" y="3403600"/>
          <p14:tracePt t="70363" x="1550988" y="3403600"/>
          <p14:tracePt t="70378" x="1563688" y="3403600"/>
          <p14:tracePt t="70386" x="1576388" y="3403600"/>
          <p14:tracePt t="70393" x="1589088" y="3403600"/>
          <p14:tracePt t="70403" x="1601788" y="3403600"/>
          <p14:tracePt t="70415" x="1612900" y="3403600"/>
          <p14:tracePt t="70423" x="1625600" y="3403600"/>
          <p14:tracePt t="70437" x="1638300" y="3403600"/>
          <p14:tracePt t="70453" x="1651000" y="3403600"/>
          <p14:tracePt t="70459" x="1663700" y="3403600"/>
          <p14:tracePt t="70469" x="1676400" y="3403600"/>
          <p14:tracePt t="70473" x="1689100" y="3403600"/>
          <p14:tracePt t="70482" x="1701800" y="3403600"/>
          <p14:tracePt t="70487" x="1714500" y="3403600"/>
          <p14:tracePt t="70495" x="1725613" y="3403600"/>
          <p14:tracePt t="70503" x="1751013" y="3403600"/>
          <p14:tracePt t="70510" x="1763713" y="3403600"/>
          <p14:tracePt t="70519" x="1789113" y="3403600"/>
          <p14:tracePt t="70524" x="1814513" y="3403600"/>
          <p14:tracePt t="70531" x="1838325" y="3403600"/>
          <p14:tracePt t="70538" x="1863725" y="3403600"/>
          <p14:tracePt t="70546" x="1889125" y="3403600"/>
          <p14:tracePt t="70553" x="1901825" y="3403600"/>
          <p14:tracePt t="70561" x="1938338" y="3403600"/>
          <p14:tracePt t="70569" x="1963738" y="3403600"/>
          <p14:tracePt t="70576" x="1989138" y="3403600"/>
          <p14:tracePt t="70583" x="2001838" y="3403600"/>
          <p14:tracePt t="70590" x="2025650" y="3403600"/>
          <p14:tracePt t="70597" x="2038350" y="3403600"/>
          <p14:tracePt t="70605" x="2063750" y="3390900"/>
          <p14:tracePt t="70611" x="2089150" y="3390900"/>
          <p14:tracePt t="70619" x="2101850" y="3390900"/>
          <p14:tracePt t="70627" x="2114550" y="3390900"/>
          <p14:tracePt t="70637" x="2138363" y="3378200"/>
          <p14:tracePt t="70642" x="2151063" y="3378200"/>
          <p14:tracePt t="70649" x="2163763" y="3378200"/>
          <p14:tracePt t="70656" x="2176463" y="3378200"/>
          <p14:tracePt t="70663" x="2189163" y="3378200"/>
          <p14:tracePt t="70672" x="2201863" y="3378200"/>
          <p14:tracePt t="70678" x="2227263" y="3378200"/>
          <p14:tracePt t="70686" x="2238375" y="3378200"/>
          <p14:tracePt t="70694" x="2251075" y="3378200"/>
          <p14:tracePt t="70703" x="2276475" y="3378200"/>
          <p14:tracePt t="70707" x="2301875" y="3378200"/>
          <p14:tracePt t="70714" x="2314575" y="3378200"/>
          <p14:tracePt t="70723" x="2338388" y="3378200"/>
          <p14:tracePt t="70729" x="2363788" y="3378200"/>
          <p14:tracePt t="70737" x="2401888" y="3378200"/>
          <p14:tracePt t="70744" x="2439988" y="3378200"/>
          <p14:tracePt t="70754" x="2463800" y="3378200"/>
          <p14:tracePt t="70758" x="2514600" y="3378200"/>
          <p14:tracePt t="70766" x="2576513" y="3378200"/>
          <p14:tracePt t="70774" x="2627313" y="3378200"/>
          <p14:tracePt t="70780" x="2689225" y="3378200"/>
          <p14:tracePt t="70787" x="2740025" y="3378200"/>
          <p14:tracePt t="70795" x="2789238" y="3378200"/>
          <p14:tracePt t="70801" x="2840038" y="3378200"/>
          <p14:tracePt t="70808" x="2901950" y="3378200"/>
          <p14:tracePt t="70817" x="2952750" y="3378200"/>
          <p14:tracePt t="70823" x="2989263" y="3378200"/>
          <p14:tracePt t="70830" x="3027363" y="3378200"/>
          <p14:tracePt t="70838" x="3065463" y="3378200"/>
          <p14:tracePt t="70845" x="3076575" y="3378200"/>
          <p14:tracePt t="70852" x="3101975" y="3378200"/>
          <p14:tracePt t="70859" x="3114675" y="3378200"/>
          <p14:tracePt t="70867" x="3140075" y="3378200"/>
          <p14:tracePt t="70882" x="3152775" y="3378200"/>
          <p14:tracePt t="70889" x="3165475" y="3378200"/>
          <p14:tracePt t="70920" x="3176588" y="3378200"/>
          <p14:tracePt t="71294" x="3165475" y="3378200"/>
          <p14:tracePt t="71307" x="3152775" y="3378200"/>
          <p14:tracePt t="71315" x="3152775" y="3390900"/>
          <p14:tracePt t="71329" x="3140075" y="3390900"/>
          <p14:tracePt t="71336" x="3127375" y="3403600"/>
          <p14:tracePt t="71344" x="3101975" y="3403600"/>
          <p14:tracePt t="71354" x="3076575" y="3403600"/>
          <p14:tracePt t="71359" x="3040063" y="3416300"/>
          <p14:tracePt t="71366" x="3001963" y="3416300"/>
          <p14:tracePt t="71373" x="2963863" y="3429000"/>
          <p14:tracePt t="71380" x="2940050" y="3429000"/>
          <p14:tracePt t="71386" x="2901950" y="3429000"/>
          <p14:tracePt t="71395" x="2876550" y="3429000"/>
          <p14:tracePt t="71403" x="2852738" y="3429000"/>
          <p14:tracePt t="71408" x="2827338" y="3416300"/>
          <p14:tracePt t="71419" x="2801938" y="3416300"/>
          <p14:tracePt t="71423" x="2776538" y="3416300"/>
          <p14:tracePt t="71430" x="2752725" y="3416300"/>
          <p14:tracePt t="71437" x="2740025" y="3403600"/>
          <p14:tracePt t="71445" x="2727325" y="3390900"/>
          <p14:tracePt t="71454" x="2714625" y="3390900"/>
          <p14:tracePt t="71458" x="2701925" y="3390900"/>
          <p14:tracePt t="71478" x="2689225" y="3390900"/>
          <p14:tracePt t="71550" x="2701925" y="3390900"/>
          <p14:tracePt t="71573" x="2714625" y="3390900"/>
          <p14:tracePt t="71595" x="2727325" y="3378200"/>
          <p14:tracePt t="71602" x="2763838" y="3378200"/>
          <p14:tracePt t="71608" x="2789238" y="3378200"/>
          <p14:tracePt t="71619" x="2840038" y="3378200"/>
          <p14:tracePt t="71623" x="2863850" y="3378200"/>
          <p14:tracePt t="71630" x="2901950" y="3378200"/>
          <p14:tracePt t="71638" x="2940050" y="3378200"/>
          <p14:tracePt t="71645" x="2963863" y="3378200"/>
          <p14:tracePt t="71653" x="3001963" y="3378200"/>
          <p14:tracePt t="71660" x="3027363" y="3378200"/>
          <p14:tracePt t="71669" x="3065463" y="3378200"/>
          <p14:tracePt t="71674" x="3089275" y="3378200"/>
          <p14:tracePt t="71682" x="3140075" y="3378200"/>
          <p14:tracePt t="71689" x="3176588" y="3390900"/>
          <p14:tracePt t="71696" x="3214688" y="3390900"/>
          <p14:tracePt t="71702" x="3265488" y="3390900"/>
          <p14:tracePt t="71711" x="3314700" y="3390900"/>
          <p14:tracePt t="71719" x="3352800" y="3390900"/>
          <p14:tracePt t="71725" x="3389313" y="3390900"/>
          <p14:tracePt t="71733" x="3427413" y="3390900"/>
          <p14:tracePt t="71740" x="3452813" y="3390900"/>
          <p14:tracePt t="71747" x="3478213" y="3390900"/>
          <p14:tracePt t="71754" x="3489325" y="3390900"/>
          <p14:tracePt t="71763" x="3502025" y="3390900"/>
          <p14:tracePt t="71770" x="3514725" y="3390900"/>
          <p14:tracePt t="71776" x="3527425" y="3390900"/>
          <p14:tracePt t="71787" x="3540125" y="3390900"/>
          <p14:tracePt t="71797" x="3552825" y="3403600"/>
          <p14:tracePt t="71855" x="3540125" y="3416300"/>
          <p14:tracePt t="71870" x="3514725" y="3429000"/>
          <p14:tracePt t="71877" x="3502025" y="3429000"/>
          <p14:tracePt t="71884" x="3489325" y="3429000"/>
          <p14:tracePt t="71891" x="3465513" y="3429000"/>
          <p14:tracePt t="71899" x="3427413" y="3429000"/>
          <p14:tracePt t="71905" x="3402013" y="3429000"/>
          <p14:tracePt t="71912" x="3376613" y="3429000"/>
          <p14:tracePt t="71920" x="3365500" y="3429000"/>
          <p14:tracePt t="71926" x="3352800" y="3429000"/>
          <p14:tracePt t="71933" x="3327400" y="3429000"/>
          <p14:tracePt t="71940" x="3314700" y="3429000"/>
          <p14:tracePt t="71955" x="3302000" y="3429000"/>
          <p14:tracePt t="71970" x="3289300" y="3429000"/>
          <p14:tracePt t="72026" x="3302000" y="3429000"/>
          <p14:tracePt t="72049" x="3314700" y="3429000"/>
          <p14:tracePt t="72055" x="3327400" y="3429000"/>
          <p14:tracePt t="72062" x="3352800" y="3429000"/>
          <p14:tracePt t="72070" x="3365500" y="3416300"/>
          <p14:tracePt t="72089" x="3427413" y="3390900"/>
          <p14:tracePt t="72094" x="3452813" y="3390900"/>
          <p14:tracePt t="72110" x="3465513" y="3390900"/>
          <p14:tracePt t="72123" x="3478213" y="3390900"/>
          <p14:tracePt t="72131" x="3489325" y="3390900"/>
          <p14:tracePt t="72195" x="3478213" y="3390900"/>
          <p14:tracePt t="72217" x="3452813" y="3390900"/>
          <p14:tracePt t="72224" x="3427413" y="3403600"/>
          <p14:tracePt t="72231" x="3389313" y="3403600"/>
          <p14:tracePt t="72238" x="3340100" y="3403600"/>
          <p14:tracePt t="72247" x="3302000" y="3403600"/>
          <p14:tracePt t="72254" x="3265488" y="3416300"/>
          <p14:tracePt t="72260" x="3240088" y="3416300"/>
          <p14:tracePt t="72270" x="3227388" y="3416300"/>
          <p14:tracePt t="72274" x="3201988" y="3416300"/>
          <p14:tracePt t="72281" x="3189288" y="3416300"/>
          <p14:tracePt t="72288" x="3176588" y="3416300"/>
          <p14:tracePt t="72358" x="3189288" y="3416300"/>
          <p14:tracePt t="72367" x="3214688" y="3416300"/>
          <p14:tracePt t="72373" x="3227388" y="3403600"/>
          <p14:tracePt t="72381" x="3252788" y="3403600"/>
          <p14:tracePt t="72389" x="3276600" y="3403600"/>
          <p14:tracePt t="72396" x="3302000" y="3403600"/>
          <p14:tracePt t="72403" x="3327400" y="3403600"/>
          <p14:tracePt t="72411" x="3352800" y="3390900"/>
          <p14:tracePt t="72417" x="3376613" y="3378200"/>
          <p14:tracePt t="72424" x="3402013" y="3378200"/>
          <p14:tracePt t="72432" x="3427413" y="3378200"/>
          <p14:tracePt t="72440" x="3440113" y="3378200"/>
          <p14:tracePt t="72447" x="3452813" y="3367088"/>
          <p14:tracePt t="72454" x="3465513" y="3367088"/>
          <p14:tracePt t="72463" x="3489325" y="3354388"/>
          <p14:tracePt t="72478" x="3514725" y="3354388"/>
          <p14:tracePt t="72493" x="3527425" y="3341688"/>
          <p14:tracePt t="72507" x="3540125" y="3341688"/>
          <p14:tracePt t="72515" x="3540125" y="3328988"/>
          <p14:tracePt t="72522" x="3565525" y="3328988"/>
          <p14:tracePt t="72537" x="3578225" y="3328988"/>
          <p14:tracePt t="72550" x="3589338" y="3328988"/>
          <p14:tracePt t="72556" x="3602038" y="3328988"/>
          <p14:tracePt t="72565" x="3614738" y="3328988"/>
          <p14:tracePt t="72571" x="3627438" y="3328988"/>
          <p14:tracePt t="72579" x="3640138" y="3328988"/>
          <p14:tracePt t="72587" x="3665538" y="3328988"/>
          <p14:tracePt t="72593" x="3678238" y="3328988"/>
          <p14:tracePt t="72608" x="3702050" y="3328988"/>
          <p14:tracePt t="72622" x="3714750" y="3328988"/>
          <p14:tracePt t="72636" x="3727450" y="3328988"/>
          <p14:tracePt t="72711" x="3714750" y="3328988"/>
          <p14:tracePt t="72719" x="3689350" y="3328988"/>
          <p14:tracePt t="72727" x="3652838" y="3328988"/>
          <p14:tracePt t="72737" x="3602038" y="3341688"/>
          <p14:tracePt t="72742" x="3552825" y="3341688"/>
          <p14:tracePt t="72748" x="3478213" y="3354388"/>
          <p14:tracePt t="72756" x="3414713" y="3354388"/>
          <p14:tracePt t="72763" x="3327400" y="3367088"/>
          <p14:tracePt t="72771" x="3240088" y="3378200"/>
          <p14:tracePt t="72779" x="3127375" y="3378200"/>
          <p14:tracePt t="72787" x="3052763" y="3378200"/>
          <p14:tracePt t="72793" x="2940050" y="3390900"/>
          <p14:tracePt t="72800" x="2814638" y="3390900"/>
          <p14:tracePt t="72806" x="2740025" y="3403600"/>
          <p14:tracePt t="72813" x="2614613" y="3403600"/>
          <p14:tracePt t="72820" x="2476500" y="3416300"/>
          <p14:tracePt t="72828" x="2351088" y="3416300"/>
          <p14:tracePt t="72838" x="2214563" y="3429000"/>
          <p14:tracePt t="72841" x="2076450" y="3441700"/>
          <p14:tracePt t="72849" x="1963738" y="3454400"/>
          <p14:tracePt t="72855" x="1889125" y="3467100"/>
          <p14:tracePt t="72863" x="1825625" y="3479800"/>
          <p14:tracePt t="72869" x="1763713" y="3490913"/>
          <p14:tracePt t="72877" x="1714500" y="3503613"/>
          <p14:tracePt t="72886" x="1676400" y="3516313"/>
          <p14:tracePt t="72890" x="1638300" y="3516313"/>
          <p14:tracePt t="72898" x="1612900" y="3516313"/>
          <p14:tracePt t="72905" x="1576388" y="3516313"/>
          <p14:tracePt t="72912" x="1538288" y="3516313"/>
          <p14:tracePt t="72920" x="1512888" y="3529013"/>
          <p14:tracePt t="72926" x="1476375" y="3529013"/>
          <p14:tracePt t="72935" x="1438275" y="3541713"/>
          <p14:tracePt t="72941" x="1401763" y="3541713"/>
          <p14:tracePt t="72949" x="1376363" y="3554413"/>
          <p14:tracePt t="72955" x="1325563" y="3554413"/>
          <p14:tracePt t="72963" x="1300163" y="3554413"/>
          <p14:tracePt t="72970" x="1276350" y="3554413"/>
          <p14:tracePt t="72977" x="1238250" y="3554413"/>
          <p14:tracePt t="72986" x="1200150" y="3567113"/>
          <p14:tracePt t="72991" x="1176338" y="3567113"/>
          <p14:tracePt t="72997" x="1138238" y="3567113"/>
          <p14:tracePt t="73005" x="1100138" y="3579813"/>
          <p14:tracePt t="73012" x="1063625" y="3579813"/>
          <p14:tracePt t="73019" x="1025525" y="3590925"/>
          <p14:tracePt t="73026" x="987425" y="3590925"/>
          <p14:tracePt t="73034" x="950913" y="3590925"/>
          <p14:tracePt t="73041" x="912813" y="3590925"/>
          <p14:tracePt t="73048" x="887413" y="3590925"/>
          <p14:tracePt t="73056" x="850900" y="3603625"/>
          <p14:tracePt t="73062" x="812800" y="3603625"/>
          <p14:tracePt t="73069" x="787400" y="3616325"/>
          <p14:tracePt t="73077" x="763588" y="3616325"/>
          <p14:tracePt t="73086" x="738188" y="3616325"/>
          <p14:tracePt t="73091" x="712788" y="3629025"/>
          <p14:tracePt t="73099" x="687388" y="3629025"/>
          <p14:tracePt t="73105" x="674688" y="3629025"/>
          <p14:tracePt t="73113" x="663575" y="3629025"/>
          <p14:tracePt t="73119" x="638175" y="3641725"/>
          <p14:tracePt t="73127" x="625475" y="3641725"/>
          <p14:tracePt t="73134" x="612775" y="3641725"/>
          <p14:tracePt t="73141" x="612775" y="3654425"/>
          <p14:tracePt t="73151" x="600075" y="3654425"/>
          <p14:tracePt t="73238" x="612775" y="3654425"/>
          <p14:tracePt t="73258" x="625475" y="3654425"/>
          <p14:tracePt t="73267" x="650875" y="3654425"/>
          <p14:tracePt t="73273" x="674688" y="3654425"/>
          <p14:tracePt t="73281" x="738188" y="3641725"/>
          <p14:tracePt t="73290" x="787400" y="3641725"/>
          <p14:tracePt t="73295" x="838200" y="3641725"/>
          <p14:tracePt t="73304" x="876300" y="3629025"/>
          <p14:tracePt t="73311" x="912813" y="3629025"/>
          <p14:tracePt t="73321" x="950913" y="3629025"/>
          <p14:tracePt t="73326" x="976313" y="3629025"/>
          <p14:tracePt t="73334" x="1000125" y="3629025"/>
          <p14:tracePt t="73340" x="1025525" y="3629025"/>
          <p14:tracePt t="73347" x="1063625" y="3629025"/>
          <p14:tracePt t="73352" x="1089025" y="3629025"/>
          <p14:tracePt t="73359" x="1100138" y="3629025"/>
          <p14:tracePt t="73366" x="1112838" y="3641725"/>
          <p14:tracePt t="73373" x="1138238" y="3641725"/>
          <p14:tracePt t="73381" x="1163638" y="3641725"/>
          <p14:tracePt t="73387" x="1176338" y="3641725"/>
          <p14:tracePt t="73396" x="1200150" y="3641725"/>
          <p14:tracePt t="73404" x="1225550" y="3641725"/>
          <p14:tracePt t="73411" x="1250950" y="3641725"/>
          <p14:tracePt t="73419" x="1276350" y="3641725"/>
          <p14:tracePt t="73425" x="1289050" y="3641725"/>
          <p14:tracePt t="73432" x="1312863" y="3641725"/>
          <p14:tracePt t="73439" x="1338263" y="3641725"/>
          <p14:tracePt t="73446" x="1376363" y="3654425"/>
          <p14:tracePt t="73452" x="1401763" y="3654425"/>
          <p14:tracePt t="73460" x="1438275" y="3654425"/>
          <p14:tracePt t="73469" x="1463675" y="3654425"/>
          <p14:tracePt t="73477" x="1489075" y="3654425"/>
          <p14:tracePt t="73482" x="1512888" y="3654425"/>
          <p14:tracePt t="73489" x="1538288" y="3654425"/>
          <p14:tracePt t="73496" x="1563688" y="3654425"/>
          <p14:tracePt t="73518" x="1638300" y="3654425"/>
          <p14:tracePt t="73526" x="1663700" y="3654425"/>
          <p14:tracePt t="73533" x="1676400" y="3654425"/>
          <p14:tracePt t="73540" x="1689100" y="3654425"/>
          <p14:tracePt t="73548" x="1714500" y="3654425"/>
          <p14:tracePt t="73555" x="1751013" y="3654425"/>
          <p14:tracePt t="73562" x="1776413" y="3654425"/>
          <p14:tracePt t="73570" x="1801813" y="3654425"/>
          <p14:tracePt t="73577" x="1838325" y="3654425"/>
          <p14:tracePt t="73586" x="1876425" y="3654425"/>
          <p14:tracePt t="73592" x="1925638" y="3654425"/>
          <p14:tracePt t="73600" x="1951038" y="3654425"/>
          <p14:tracePt t="73607" x="2001838" y="3654425"/>
          <p14:tracePt t="73614" x="2025650" y="3654425"/>
          <p14:tracePt t="73622" x="2063750" y="3654425"/>
          <p14:tracePt t="73629" x="2089150" y="3654425"/>
          <p14:tracePt t="73636" x="2127250" y="3654425"/>
          <p14:tracePt t="73643" x="2138363" y="3654425"/>
          <p14:tracePt t="73653" x="2151063" y="3654425"/>
          <p14:tracePt t="73657" x="2163763" y="3654425"/>
          <p14:tracePt t="73664" x="2176463" y="3654425"/>
          <p14:tracePt t="73671" x="2189163" y="3654425"/>
          <p14:tracePt t="73686" x="2201863" y="3654425"/>
          <p14:tracePt t="73714" x="2214563" y="3654425"/>
          <p14:tracePt t="73742" x="2214563" y="3641725"/>
          <p14:tracePt t="73887" x="2201863" y="3641725"/>
          <p14:tracePt t="75380" x="2214563" y="3641725"/>
          <p14:tracePt t="75387" x="2263775" y="3641725"/>
          <p14:tracePt t="75395" x="2314575" y="3629025"/>
          <p14:tracePt t="75402" x="2389188" y="3616325"/>
          <p14:tracePt t="75409" x="2439988" y="3616325"/>
          <p14:tracePt t="75417" x="2489200" y="3616325"/>
          <p14:tracePt t="75424" x="2540000" y="3616325"/>
          <p14:tracePt t="75433" x="2601913" y="3616325"/>
          <p14:tracePt t="75438" x="2651125" y="3616325"/>
          <p14:tracePt t="75446" x="2714625" y="3616325"/>
          <p14:tracePt t="75455" x="2752725" y="3603625"/>
          <p14:tracePt t="75461" x="2814638" y="3603625"/>
          <p14:tracePt t="75468" x="2852738" y="3590925"/>
          <p14:tracePt t="75476" x="2889250" y="3590925"/>
          <p14:tracePt t="75483" x="2927350" y="3590925"/>
          <p14:tracePt t="75490" x="2952750" y="3579813"/>
          <p14:tracePt t="75498" x="2976563" y="3579813"/>
          <p14:tracePt t="75504" x="2989263" y="3579813"/>
          <p14:tracePt t="75512" x="3001963" y="3579813"/>
          <p14:tracePt t="75521" x="3027363" y="3579813"/>
          <p14:tracePt t="75535" x="3040063" y="3579813"/>
          <p14:tracePt t="75544" x="3052763" y="3579813"/>
          <p14:tracePt t="75558" x="3065463" y="3579813"/>
          <p14:tracePt t="75579" x="3076575" y="3579813"/>
          <p14:tracePt t="75600" x="3089275" y="3579813"/>
          <p14:tracePt t="75607" x="3101975" y="3579813"/>
          <p14:tracePt t="75678" x="3114675" y="3579813"/>
          <p14:tracePt t="75793" x="3127375" y="3579813"/>
          <p14:tracePt t="75801" x="3140075" y="3579813"/>
          <p14:tracePt t="75808" x="3176588" y="3579813"/>
          <p14:tracePt t="75819" x="3240088" y="3567113"/>
          <p14:tracePt t="75824" x="3327400" y="3554413"/>
          <p14:tracePt t="75831" x="3402013" y="3529013"/>
          <p14:tracePt t="75839" x="3465513" y="3529013"/>
          <p14:tracePt t="75846" x="3502025" y="3516313"/>
          <p14:tracePt t="75852" x="3552825" y="3516313"/>
          <p14:tracePt t="75861" x="3578225" y="3503613"/>
          <p14:tracePt t="75868" x="3589338" y="3503613"/>
          <p14:tracePt t="75875" x="3602038" y="3503613"/>
          <p14:tracePt t="75882" x="3627438" y="3503613"/>
          <p14:tracePt t="75904" x="3640138" y="3503613"/>
          <p14:tracePt t="76072" x="3640138" y="3516313"/>
          <p14:tracePt t="76954" x="3614738" y="3516313"/>
          <p14:tracePt t="76962" x="3565525" y="3516313"/>
          <p14:tracePt t="76969" x="3527425" y="3516313"/>
          <p14:tracePt t="76977" x="3489325" y="3516313"/>
          <p14:tracePt t="76985" x="3440113" y="3516313"/>
          <p14:tracePt t="76992" x="3414713" y="3516313"/>
          <p14:tracePt t="76999" x="3376613" y="3516313"/>
          <p14:tracePt t="77005" x="3352800" y="3516313"/>
          <p14:tracePt t="77013" x="3314700" y="3503613"/>
          <p14:tracePt t="77019" x="3289300" y="3503613"/>
          <p14:tracePt t="77027" x="3240088" y="3490913"/>
          <p14:tracePt t="77035" x="3201988" y="3490913"/>
          <p14:tracePt t="77041" x="3165475" y="3490913"/>
          <p14:tracePt t="77049" x="3127375" y="3490913"/>
          <p14:tracePt t="77055" x="3076575" y="3490913"/>
          <p14:tracePt t="77062" x="3040063" y="3490913"/>
          <p14:tracePt t="77068" x="2963863" y="3490913"/>
          <p14:tracePt t="77087" x="2889250" y="3503613"/>
          <p14:tracePt t="77090" x="2852738" y="3503613"/>
          <p14:tracePt t="77098" x="2801938" y="3503613"/>
          <p14:tracePt t="77105" x="2763838" y="3516313"/>
          <p14:tracePt t="77111" x="2727325" y="3516313"/>
          <p14:tracePt t="77119" x="2689225" y="3516313"/>
          <p14:tracePt t="77126" x="2663825" y="3516313"/>
          <p14:tracePt t="77136" x="2640013" y="3516313"/>
          <p14:tracePt t="77140" x="2614613" y="3516313"/>
          <p14:tracePt t="77147" x="2589213" y="3516313"/>
          <p14:tracePt t="77154" x="2563813" y="3516313"/>
          <p14:tracePt t="77162" x="2527300" y="3516313"/>
          <p14:tracePt t="77170" x="2501900" y="3516313"/>
          <p14:tracePt t="77176" x="2476500" y="3516313"/>
          <p14:tracePt t="77184" x="2451100" y="3516313"/>
          <p14:tracePt t="77190" x="2427288" y="3516313"/>
          <p14:tracePt t="77197" x="2401888" y="3516313"/>
          <p14:tracePt t="77204" x="2363788" y="3516313"/>
          <p14:tracePt t="77211" x="2327275" y="3529013"/>
          <p14:tracePt t="77217" x="2301875" y="3529013"/>
          <p14:tracePt t="77226" x="2263775" y="3529013"/>
          <p14:tracePt t="77234" x="2238375" y="3541713"/>
          <p14:tracePt t="77240" x="2214563" y="3541713"/>
          <p14:tracePt t="77247" x="2201863" y="3554413"/>
          <p14:tracePt t="77254" x="2163763" y="3554413"/>
          <p14:tracePt t="77261" x="2138363" y="3554413"/>
          <p14:tracePt t="77268" x="2114550" y="3567113"/>
          <p14:tracePt t="77275" x="2089150" y="3579813"/>
          <p14:tracePt t="77283" x="2051050" y="3590925"/>
          <p14:tracePt t="77290" x="2014538" y="3590925"/>
          <p14:tracePt t="77296" x="2001838" y="3590925"/>
          <p14:tracePt t="77304" x="1963738" y="3590925"/>
          <p14:tracePt t="77310" x="1925638" y="3603625"/>
          <p14:tracePt t="77317" x="1901825" y="3603625"/>
          <p14:tracePt t="77325" x="1876425" y="3603625"/>
          <p14:tracePt t="77334" x="1851025" y="3616325"/>
          <p14:tracePt t="77339" x="1814513" y="3616325"/>
          <p14:tracePt t="77346" x="1776413" y="3616325"/>
          <p14:tracePt t="77352" x="1751013" y="3616325"/>
          <p14:tracePt t="77360" x="1714500" y="3616325"/>
          <p14:tracePt t="77367" x="1689100" y="3616325"/>
          <p14:tracePt t="77374" x="1663700" y="3616325"/>
          <p14:tracePt t="77382" x="1638300" y="3616325"/>
          <p14:tracePt t="77389" x="1612900" y="3616325"/>
          <p14:tracePt t="77396" x="1589088" y="3616325"/>
          <p14:tracePt t="77403" x="1563688" y="3616325"/>
          <p14:tracePt t="77410" x="1538288" y="3616325"/>
          <p14:tracePt t="77417" x="1512888" y="3616325"/>
          <p14:tracePt t="77424" x="1489075" y="3616325"/>
          <p14:tracePt t="77430" x="1476375" y="3616325"/>
          <p14:tracePt t="77438" x="1450975" y="3616325"/>
          <p14:tracePt t="77445" x="1425575" y="3616325"/>
          <p14:tracePt t="77452" x="1401763" y="3616325"/>
          <p14:tracePt t="77459" x="1363663" y="3616325"/>
          <p14:tracePt t="77467" x="1350963" y="3616325"/>
          <p14:tracePt t="77473" x="1325563" y="3616325"/>
          <p14:tracePt t="77481" x="1289050" y="3616325"/>
          <p14:tracePt t="77488" x="1263650" y="3616325"/>
          <p14:tracePt t="77494" x="1225550" y="3616325"/>
          <p14:tracePt t="77501" x="1189038" y="3616325"/>
          <p14:tracePt t="77509" x="1150938" y="3616325"/>
          <p14:tracePt t="77517" x="1100138" y="3616325"/>
          <p14:tracePt t="77522" x="1076325" y="3616325"/>
          <p14:tracePt t="77530" x="1038225" y="3616325"/>
          <p14:tracePt t="77538" x="1000125" y="3616325"/>
          <p14:tracePt t="77545" x="976313" y="3616325"/>
          <p14:tracePt t="77552" x="950913" y="3616325"/>
          <p14:tracePt t="77560" x="938213" y="3616325"/>
          <p14:tracePt t="77568" x="925513" y="3616325"/>
          <p14:tracePt t="77575" x="900113" y="3616325"/>
          <p14:tracePt t="77584" x="887413" y="3616325"/>
          <p14:tracePt t="77589" x="876300" y="3603625"/>
          <p14:tracePt t="77604" x="863600" y="3603625"/>
          <p14:tracePt t="77617" x="850900" y="3590925"/>
          <p14:tracePt t="77656" x="838200" y="3579813"/>
          <p14:tracePt t="77751" x="838200" y="3567113"/>
          <p14:tracePt t="77766" x="838200" y="3554413"/>
          <p14:tracePt t="77809" x="838200" y="3541713"/>
          <p14:tracePt t="77837" x="838200" y="3529013"/>
          <p14:tracePt t="77851" x="838200" y="3503613"/>
          <p14:tracePt t="77865" x="850900" y="3479800"/>
          <p14:tracePt t="77878" x="850900" y="3467100"/>
          <p14:tracePt t="77885" x="863600" y="3454400"/>
          <p14:tracePt t="77892" x="876300" y="3454400"/>
          <p14:tracePt t="77901" x="876300" y="3441700"/>
          <p14:tracePt t="77908" x="876300" y="3429000"/>
          <p14:tracePt t="77921" x="887413" y="3416300"/>
          <p14:tracePt t="77950" x="900113" y="3403600"/>
          <p14:tracePt t="77971" x="912813" y="3403600"/>
          <p14:tracePt t="77992" x="925513" y="3403600"/>
          <p14:tracePt t="78048" x="938213" y="3403600"/>
          <p14:tracePt t="78105" x="950913" y="3403600"/>
          <p14:tracePt t="78133" x="963613" y="3403600"/>
          <p14:tracePt t="78154" x="976313" y="3403600"/>
          <p14:tracePt t="78189" x="976313" y="3390900"/>
          <p14:tracePt t="78203" x="987425" y="3390900"/>
          <p14:tracePt t="78233" x="1000125" y="3390900"/>
          <p14:tracePt t="78239" x="1025525" y="3390900"/>
          <p14:tracePt t="78246" x="1050925" y="3378200"/>
          <p14:tracePt t="78253" x="1089025" y="3378200"/>
          <p14:tracePt t="78261" x="1125538" y="3378200"/>
          <p14:tracePt t="78269" x="1163638" y="3367088"/>
          <p14:tracePt t="78276" x="1200150" y="3367088"/>
          <p14:tracePt t="78282" x="1225550" y="3367088"/>
          <p14:tracePt t="78290" x="1250950" y="3367088"/>
          <p14:tracePt t="78297" x="1276350" y="3367088"/>
          <p14:tracePt t="78302" x="1312863" y="3367088"/>
          <p14:tracePt t="78312" x="1338263" y="3367088"/>
          <p14:tracePt t="78319" x="1363663" y="3367088"/>
          <p14:tracePt t="78324" x="1376363" y="3378200"/>
          <p14:tracePt t="78331" x="1401763" y="3378200"/>
          <p14:tracePt t="78339" x="1425575" y="3390900"/>
          <p14:tracePt t="78346" x="1438275" y="3390900"/>
          <p14:tracePt t="78353" x="1450975" y="3390900"/>
          <p14:tracePt t="78360" x="1476375" y="3390900"/>
          <p14:tracePt t="78369" x="1501775" y="3390900"/>
          <p14:tracePt t="78381" x="1525588" y="3390900"/>
          <p14:tracePt t="78388" x="1538288" y="3390900"/>
          <p14:tracePt t="78395" x="1550988" y="3390900"/>
          <p14:tracePt t="78402" x="1576388" y="3403600"/>
          <p14:tracePt t="78409" x="1589088" y="3403600"/>
          <p14:tracePt t="78424" x="1612900" y="3403600"/>
          <p14:tracePt t="78438" x="1625600" y="3403600"/>
          <p14:tracePt t="78445" x="1638300" y="3403600"/>
          <p14:tracePt t="78459" x="1651000" y="3403600"/>
          <p14:tracePt t="78469" x="1663700" y="3403600"/>
          <p14:tracePt t="78487" x="1676400" y="3403600"/>
          <p14:tracePt t="78508" x="1689100" y="3403600"/>
          <p14:tracePt t="78515" x="1689100" y="3416300"/>
          <p14:tracePt t="78629" x="1701800" y="3416300"/>
          <p14:tracePt t="78652" x="1714500" y="3416300"/>
          <p14:tracePt t="78672" x="1725613" y="3403600"/>
          <p14:tracePt t="78679" x="1738313" y="3403600"/>
          <p14:tracePt t="78686" x="1751013" y="3403600"/>
          <p14:tracePt t="78716" x="1776413" y="3390900"/>
          <p14:tracePt t="78721" x="1901825" y="3341688"/>
          <p14:tracePt t="78726" x="1925638" y="3341688"/>
          <p14:tracePt t="78732" x="1938338" y="3328988"/>
          <p14:tracePt t="78738" x="1951038" y="3316288"/>
          <p14:tracePt t="78746" x="1963738" y="3316288"/>
          <p14:tracePt t="78754" x="1989138" y="3303588"/>
          <p14:tracePt t="78762" x="2014538" y="3303588"/>
          <p14:tracePt t="78770" x="2025650" y="3290888"/>
          <p14:tracePt t="78776" x="2038350" y="3290888"/>
          <p14:tracePt t="78786" x="2063750" y="3278188"/>
          <p14:tracePt t="78789" x="2089150" y="3278188"/>
          <p14:tracePt t="78796" x="2101850" y="3278188"/>
          <p14:tracePt t="78805" x="2114550" y="3278188"/>
          <p14:tracePt t="78810" x="2138363" y="3278188"/>
          <p14:tracePt t="78817" x="2151063" y="3278188"/>
          <p14:tracePt t="78825" x="2163763" y="3267075"/>
          <p14:tracePt t="78833" x="2176463" y="3267075"/>
          <p14:tracePt t="78847" x="2189163" y="3267075"/>
          <p14:tracePt t="78854" x="2201863" y="3267075"/>
          <p14:tracePt t="78877" x="2214563" y="3267075"/>
          <p14:tracePt t="78972" x="2214563" y="3278188"/>
          <p14:tracePt t="78993" x="2201863" y="3278188"/>
          <p14:tracePt t="78999" x="2189163" y="3278188"/>
          <p14:tracePt t="79007" x="2189163" y="3290888"/>
          <p14:tracePt t="79015" x="2176463" y="3303588"/>
          <p14:tracePt t="79020" x="2151063" y="3303588"/>
          <p14:tracePt t="79028" x="2138363" y="3303588"/>
          <p14:tracePt t="79036" x="2127250" y="3316288"/>
          <p14:tracePt t="79043" x="2089150" y="3328988"/>
          <p14:tracePt t="79057" x="2076450" y="3328988"/>
          <p14:tracePt t="79064" x="2076450" y="3341688"/>
          <p14:tracePt t="79078" x="2063750" y="3341688"/>
          <p14:tracePt t="79093" x="2063750" y="3354388"/>
          <p14:tracePt t="79106" x="2051050" y="3354388"/>
          <p14:tracePt t="79120" x="2038350" y="3354388"/>
          <p14:tracePt t="79199" x="2051050" y="3354388"/>
          <p14:tracePt t="79224" x="2076450" y="3354388"/>
          <p14:tracePt t="79229" x="2101850" y="3354388"/>
          <p14:tracePt t="79237" x="2151063" y="3354388"/>
          <p14:tracePt t="79245" x="2238375" y="3341688"/>
          <p14:tracePt t="79253" x="2314575" y="3328988"/>
          <p14:tracePt t="79258" x="2363788" y="3316288"/>
          <p14:tracePt t="79266" x="2414588" y="3316288"/>
          <p14:tracePt t="79272" x="2439988" y="3303588"/>
          <p14:tracePt t="79280" x="2476500" y="3303588"/>
          <p14:tracePt t="79286" x="2501900" y="3303588"/>
          <p14:tracePt t="79293" x="2514600" y="3290888"/>
          <p14:tracePt t="79303" x="2527300" y="3290888"/>
          <p14:tracePt t="79306" x="2540000" y="3290888"/>
          <p14:tracePt t="79315" x="2551113" y="3290888"/>
          <p14:tracePt t="79349" x="2551113" y="3303588"/>
          <p14:tracePt t="79362" x="2540000" y="3328988"/>
          <p14:tracePt t="79376" x="2527300" y="3328988"/>
          <p14:tracePt t="79391" x="2514600" y="3341688"/>
          <p14:tracePt t="79400" x="2501900" y="3341688"/>
          <p14:tracePt t="79405" x="2489200" y="3341688"/>
          <p14:tracePt t="79420" x="2476500" y="3341688"/>
          <p14:tracePt t="79535" x="2489200" y="3341688"/>
          <p14:tracePt t="79543" x="2501900" y="3341688"/>
          <p14:tracePt t="79552" x="2514600" y="3341688"/>
          <p14:tracePt t="79558" x="2589213" y="3328988"/>
          <p14:tracePt t="79565" x="2640013" y="3328988"/>
          <p14:tracePt t="79573" x="2689225" y="3328988"/>
          <p14:tracePt t="79580" x="2740025" y="3316288"/>
          <p14:tracePt t="79586" x="2776538" y="3316288"/>
          <p14:tracePt t="79595" x="2814638" y="3316288"/>
          <p14:tracePt t="79603" x="2852738" y="3316288"/>
          <p14:tracePt t="79609" x="2876550" y="3316288"/>
          <p14:tracePt t="79619" x="2914650" y="3316288"/>
          <p14:tracePt t="79623" x="2927350" y="3316288"/>
          <p14:tracePt t="79630" x="2940050" y="3316288"/>
          <p14:tracePt t="79638" x="2952750" y="3316288"/>
          <p14:tracePt t="79646" x="2976563" y="3316288"/>
          <p14:tracePt t="79661" x="2989263" y="3316288"/>
          <p14:tracePt t="79682" x="3001963" y="3316288"/>
          <p14:tracePt t="79696" x="3014663" y="3316288"/>
          <p14:tracePt t="79711" x="3027363" y="3316288"/>
          <p14:tracePt t="79725" x="3040063" y="3316288"/>
          <p14:tracePt t="79741" x="3052763" y="3316288"/>
          <p14:tracePt t="79748" x="3065463" y="3316288"/>
          <p14:tracePt t="79756" x="3089275" y="3316288"/>
          <p14:tracePt t="79763" x="3114675" y="3316288"/>
          <p14:tracePt t="79770" x="3127375" y="3316288"/>
          <p14:tracePt t="79777" x="3140075" y="3316288"/>
          <p14:tracePt t="79787" x="3165475" y="3316288"/>
          <p14:tracePt t="79792" x="3201988" y="3316288"/>
          <p14:tracePt t="79799" x="3227388" y="3316288"/>
          <p14:tracePt t="79807" x="3252788" y="3316288"/>
          <p14:tracePt t="79815" x="3276600" y="3316288"/>
          <p14:tracePt t="79820" x="3289300" y="3316288"/>
          <p14:tracePt t="79829" x="3314700" y="3316288"/>
          <p14:tracePt t="79835" x="3327400" y="3316288"/>
          <p14:tracePt t="79850" x="3352800" y="3316288"/>
          <p14:tracePt t="79871" x="3365500" y="3316288"/>
          <p14:tracePt t="79893" x="3376613" y="3316288"/>
          <p14:tracePt t="79945" x="3389313" y="3316288"/>
          <p14:tracePt t="80005" x="3402013" y="3316288"/>
          <p14:tracePt t="80111" x="3402013" y="3328988"/>
          <p14:tracePt t="80119" x="3389313" y="3328988"/>
          <p14:tracePt t="80141" x="3389313" y="3341688"/>
          <p14:tracePt t="80154" x="3376613" y="3354388"/>
          <p14:tracePt t="80162" x="3376613" y="3367088"/>
          <p14:tracePt t="80169" x="3365500" y="3367088"/>
          <p14:tracePt t="80177" x="3352800" y="3390900"/>
          <p14:tracePt t="80185" x="3327400" y="3416300"/>
          <p14:tracePt t="80191" x="3314700" y="3416300"/>
          <p14:tracePt t="80199" x="3302000" y="3441700"/>
          <p14:tracePt t="80213" x="3289300" y="3441700"/>
          <p14:tracePt t="80220" x="3289300" y="3454400"/>
          <p14:tracePt t="80228" x="3276600" y="3467100"/>
          <p14:tracePt t="80235" x="3265488" y="3467100"/>
          <p14:tracePt t="80258" x="3252788" y="3479800"/>
          <p14:tracePt t="80287" x="3240088" y="3479800"/>
          <p14:tracePt t="80355" x="3227388" y="3479800"/>
          <p14:tracePt t="80384" x="3214688" y="3479800"/>
          <p14:tracePt t="80434" x="3201988" y="3479800"/>
          <p14:tracePt t="80449" x="3189288" y="3454400"/>
          <p14:tracePt t="80456" x="3176588" y="3429000"/>
          <p14:tracePt t="80463" x="3152775" y="3403600"/>
          <p14:tracePt t="80469" x="3140075" y="3378200"/>
          <p14:tracePt t="80476" x="3140075" y="3354388"/>
          <p14:tracePt t="80485" x="3127375" y="3341688"/>
          <p14:tracePt t="80490" x="3127375" y="3328988"/>
          <p14:tracePt t="80497" x="3114675" y="3303588"/>
          <p14:tracePt t="80511" x="3114675" y="3290888"/>
          <p14:tracePt t="80519" x="3114675" y="3278188"/>
          <p14:tracePt t="80525" x="3114675" y="3267075"/>
          <p14:tracePt t="80540" x="3114675" y="3254375"/>
          <p14:tracePt t="80553" x="3127375" y="3241675"/>
          <p14:tracePt t="80569" x="3140075" y="3228975"/>
          <p14:tracePt t="80582" x="3140075" y="3216275"/>
          <p14:tracePt t="80590" x="3152775" y="3216275"/>
          <p14:tracePt t="80597" x="3152775" y="3203575"/>
          <p14:tracePt t="80604" x="3165475" y="3203575"/>
          <p14:tracePt t="80626" x="3176588" y="3203575"/>
          <p14:tracePt t="80642" x="3189288" y="3190875"/>
          <p14:tracePt t="80656" x="3201988" y="3190875"/>
          <p14:tracePt t="80664" x="3214688" y="3190875"/>
          <p14:tracePt t="80672" x="3227388" y="3190875"/>
          <p14:tracePt t="80678" x="3240088" y="3190875"/>
          <p14:tracePt t="80686" x="3265488" y="3190875"/>
          <p14:tracePt t="80694" x="3276600" y="3190875"/>
          <p14:tracePt t="80702" x="3289300" y="3190875"/>
          <p14:tracePt t="80708" x="3314700" y="3190875"/>
          <p14:tracePt t="80722" x="3327400" y="3190875"/>
          <p14:tracePt t="80729" x="3340100" y="3190875"/>
          <p14:tracePt t="80737" x="3352800" y="3190875"/>
          <p14:tracePt t="80752" x="3376613" y="3190875"/>
          <p14:tracePt t="80769" x="3389313" y="3190875"/>
          <p14:tracePt t="80788" x="3389313" y="3203575"/>
          <p14:tracePt t="80797" x="3402013" y="3203575"/>
          <p14:tracePt t="80810" x="3402013" y="3216275"/>
          <p14:tracePt t="80823" x="3402013" y="3228975"/>
          <p14:tracePt t="80845" x="3402013" y="3241675"/>
          <p14:tracePt t="80867" x="3402013" y="3254375"/>
          <p14:tracePt t="80875" x="3402013" y="3267075"/>
          <p14:tracePt t="80891" x="3402013" y="3278188"/>
          <p14:tracePt t="80905" x="3402013" y="3290888"/>
          <p14:tracePt t="80912" x="3402013" y="3303588"/>
          <p14:tracePt t="80919" x="3402013" y="3316288"/>
          <p14:tracePt t="80927" x="3376613" y="3341688"/>
          <p14:tracePt t="80936" x="3376613" y="3354388"/>
          <p14:tracePt t="80941" x="3365500" y="3367088"/>
          <p14:tracePt t="80948" x="3352800" y="3390900"/>
          <p14:tracePt t="80956" x="3352800" y="3403600"/>
          <p14:tracePt t="80964" x="3340100" y="3416300"/>
          <p14:tracePt t="80970" x="3327400" y="3416300"/>
          <p14:tracePt t="80978" x="3314700" y="3429000"/>
          <p14:tracePt t="80986" x="3302000" y="3429000"/>
          <p14:tracePt t="80993" x="3289300" y="3441700"/>
          <p14:tracePt t="81002" x="3276600" y="3454400"/>
          <p14:tracePt t="81008" x="3265488" y="3454400"/>
          <p14:tracePt t="81015" x="3252788" y="3467100"/>
          <p14:tracePt t="81022" x="3240088" y="3479800"/>
          <p14:tracePt t="81029" x="3227388" y="3479800"/>
          <p14:tracePt t="81043" x="3189288" y="3479800"/>
          <p14:tracePt t="81057" x="3176588" y="3479800"/>
          <p14:tracePt t="81064" x="3152775" y="3479800"/>
          <p14:tracePt t="81079" x="3140075" y="3479800"/>
          <p14:tracePt t="81085" x="3127375" y="3479800"/>
          <p14:tracePt t="81101" x="3114675" y="3479800"/>
          <p14:tracePt t="81107" x="3101975" y="3479800"/>
          <p14:tracePt t="81123" x="3089275" y="3479800"/>
          <p14:tracePt t="81143" x="3076575" y="3479800"/>
          <p14:tracePt t="81157" x="3076575" y="3467100"/>
          <p14:tracePt t="81172" x="3076575" y="3454400"/>
          <p14:tracePt t="81178" x="3076575" y="3441700"/>
          <p14:tracePt t="81193" x="3076575" y="3429000"/>
          <p14:tracePt t="81200" x="3076575" y="3416300"/>
          <p14:tracePt t="81207" x="3089275" y="3403600"/>
          <p14:tracePt t="81222" x="3089275" y="3390900"/>
          <p14:tracePt t="81229" x="3101975" y="3390900"/>
          <p14:tracePt t="81236" x="3101975" y="3378200"/>
          <p14:tracePt t="81242" x="3101975" y="3367088"/>
          <p14:tracePt t="81250" x="3114675" y="3367088"/>
          <p14:tracePt t="81257" x="3127375" y="3354388"/>
          <p14:tracePt t="81272" x="3140075" y="3341688"/>
          <p14:tracePt t="81279" x="3152775" y="3328988"/>
          <p14:tracePt t="81286" x="3165475" y="3316288"/>
          <p14:tracePt t="81293" x="3176588" y="3316288"/>
          <p14:tracePt t="81300" x="3176588" y="3303588"/>
          <p14:tracePt t="81307" x="3201988" y="3303588"/>
          <p14:tracePt t="81315" x="3214688" y="3278188"/>
          <p14:tracePt t="81324" x="3227388" y="3278188"/>
          <p14:tracePt t="81330" x="3252788" y="3267075"/>
          <p14:tracePt t="81338" x="3265488" y="3267075"/>
          <p14:tracePt t="81345" x="3276600" y="3254375"/>
          <p14:tracePt t="81352" x="3289300" y="3254375"/>
          <p14:tracePt t="81359" x="3302000" y="3241675"/>
          <p14:tracePt t="81367" x="3314700" y="3241675"/>
          <p14:tracePt t="81374" x="3327400" y="3241675"/>
          <p14:tracePt t="81381" x="3340100" y="3241675"/>
          <p14:tracePt t="81389" x="3352800" y="3241675"/>
          <p14:tracePt t="81402" x="3376613" y="3241675"/>
          <p14:tracePt t="81417" x="3389313" y="3254375"/>
          <p14:tracePt t="81430" x="3402013" y="3267075"/>
          <p14:tracePt t="81444" x="3414713" y="3278188"/>
          <p14:tracePt t="81458" x="3427413" y="3290888"/>
          <p14:tracePt t="81467" x="3427413" y="3303588"/>
          <p14:tracePt t="81473" x="3440113" y="3303588"/>
          <p14:tracePt t="81480" x="3440113" y="3328988"/>
          <p14:tracePt t="81494" x="3440113" y="3341688"/>
          <p14:tracePt t="81500" x="3440113" y="3354388"/>
          <p14:tracePt t="81508" x="3440113" y="3367088"/>
          <p14:tracePt t="81516" x="3440113" y="3378200"/>
          <p14:tracePt t="81523" x="3440113" y="3390900"/>
          <p14:tracePt t="81530" x="3427413" y="3403600"/>
          <p14:tracePt t="81538" x="3427413" y="3429000"/>
          <p14:tracePt t="81544" x="3414713" y="3441700"/>
          <p14:tracePt t="81552" x="3414713" y="3454400"/>
          <p14:tracePt t="81559" x="3402013" y="3467100"/>
          <p14:tracePt t="81566" x="3389313" y="3479800"/>
          <p14:tracePt t="81574" x="3376613" y="3479800"/>
          <p14:tracePt t="81581" x="3376613" y="3490913"/>
          <p14:tracePt t="81589" x="3365500" y="3490913"/>
          <p14:tracePt t="81595" x="3352800" y="3503613"/>
          <p14:tracePt t="81610" x="3340100" y="3516313"/>
          <p14:tracePt t="81633" x="3340100" y="3529013"/>
          <p14:tracePt t="81640" x="3327400" y="3529013"/>
          <p14:tracePt t="81728" x="3340100" y="3529013"/>
          <p14:tracePt t="81750" x="3365500" y="3529013"/>
          <p14:tracePt t="81759" x="3389313" y="3516313"/>
          <p14:tracePt t="81765" x="3440113" y="3490913"/>
          <p14:tracePt t="81772" x="3478213" y="3479800"/>
          <p14:tracePt t="81780" x="3514725" y="3479800"/>
          <p14:tracePt t="81787" x="3552825" y="3467100"/>
          <p14:tracePt t="81794" x="3578225" y="3467100"/>
          <p14:tracePt t="81802" x="3627438" y="3467100"/>
          <p14:tracePt t="81808" x="3665538" y="3467100"/>
          <p14:tracePt t="81816" x="3702050" y="3467100"/>
          <p14:tracePt t="81823" x="3752850" y="3454400"/>
          <p14:tracePt t="81832" x="3765550" y="3454400"/>
          <p14:tracePt t="81838" x="3802063" y="3454400"/>
          <p14:tracePt t="81845" x="3827463" y="3454400"/>
          <p14:tracePt t="81851" x="3852863" y="3454400"/>
          <p14:tracePt t="81858" x="3878263" y="3454400"/>
          <p14:tracePt t="81866" x="3902075" y="3454400"/>
          <p14:tracePt t="81872" x="3914775" y="3454400"/>
          <p14:tracePt t="81879" x="3927475" y="3454400"/>
          <p14:tracePt t="81888" x="3940175" y="3454400"/>
          <p14:tracePt t="81895" x="3952875" y="3454400"/>
          <p14:tracePt t="81902" x="3965575" y="3454400"/>
          <p14:tracePt t="81970" x="3965575" y="3479800"/>
          <p14:tracePt t="81985" x="3952875" y="3490913"/>
          <p14:tracePt t="82002" x="3940175" y="3503613"/>
          <p14:tracePt t="82008" x="3927475" y="3516313"/>
          <p14:tracePt t="82017" x="3914775" y="3516313"/>
          <p14:tracePt t="82022" x="3902075" y="3516313"/>
          <p14:tracePt t="82030" x="3890963" y="3516313"/>
          <p14:tracePt t="82040" x="3878263" y="3516313"/>
          <p14:tracePt t="82044" x="3852863" y="3529013"/>
          <p14:tracePt t="82053" x="3840163" y="3529013"/>
          <p14:tracePt t="82059" x="3827463" y="3529013"/>
          <p14:tracePt t="82069" x="3802063" y="3529013"/>
          <p14:tracePt t="82074" x="3790950" y="3541713"/>
          <p14:tracePt t="82081" x="3778250" y="3541713"/>
          <p14:tracePt t="82090" x="3752850" y="3541713"/>
          <p14:tracePt t="82096" x="3727450" y="3541713"/>
          <p14:tracePt t="82104" x="3702050" y="3541713"/>
          <p14:tracePt t="82109" x="3689350" y="3541713"/>
          <p14:tracePt t="82122" x="3665538" y="3541713"/>
          <p14:tracePt t="82125" x="3652838" y="3541713"/>
          <p14:tracePt t="82131" x="3614738" y="3541713"/>
          <p14:tracePt t="82137" x="3589338" y="3541713"/>
          <p14:tracePt t="82144" x="3578225" y="3541713"/>
          <p14:tracePt t="82151" x="3552825" y="3541713"/>
          <p14:tracePt t="82159" x="3527425" y="3541713"/>
          <p14:tracePt t="82166" x="3502025" y="3541713"/>
          <p14:tracePt t="82174" x="3489325" y="3541713"/>
          <p14:tracePt t="82180" x="3465513" y="3529013"/>
          <p14:tracePt t="82188" x="3452813" y="3529013"/>
          <p14:tracePt t="82196" x="3414713" y="3529013"/>
          <p14:tracePt t="82204" x="3402013" y="3516313"/>
          <p14:tracePt t="82211" x="3389313" y="3516313"/>
          <p14:tracePt t="82218" x="3365500" y="3503613"/>
          <p14:tracePt t="82224" x="3352800" y="3490913"/>
          <p14:tracePt t="82233" x="3340100" y="3490913"/>
          <p14:tracePt t="82239" x="3327400" y="3479800"/>
          <p14:tracePt t="82246" x="3314700" y="3479800"/>
          <p14:tracePt t="82253" x="3302000" y="3467100"/>
          <p14:tracePt t="82260" x="3302000" y="3454400"/>
          <p14:tracePt t="82267" x="3302000" y="3441700"/>
          <p14:tracePt t="82274" x="3302000" y="3429000"/>
          <p14:tracePt t="82282" x="3302000" y="3416300"/>
          <p14:tracePt t="82288" x="3302000" y="3403600"/>
          <p14:tracePt t="82302" x="3302000" y="3378200"/>
          <p14:tracePt t="82317" x="3302000" y="3367088"/>
          <p14:tracePt t="82323" x="3314700" y="3354388"/>
          <p14:tracePt t="82331" x="3314700" y="3341688"/>
          <p14:tracePt t="82345" x="3327400" y="3328988"/>
          <p14:tracePt t="82353" x="3340100" y="3316288"/>
          <p14:tracePt t="82360" x="3340100" y="3303588"/>
          <p14:tracePt t="82367" x="3352800" y="3290888"/>
          <p14:tracePt t="82383" x="3376613" y="3278188"/>
          <p14:tracePt t="82389" x="3376613" y="3267075"/>
          <p14:tracePt t="82397" x="3389313" y="3267075"/>
          <p14:tracePt t="82404" x="3402013" y="3254375"/>
          <p14:tracePt t="82411" x="3414713" y="3254375"/>
          <p14:tracePt t="82425" x="3427413" y="3254375"/>
          <p14:tracePt t="82434" x="3440113" y="3254375"/>
          <p14:tracePt t="82439" x="3452813" y="3254375"/>
          <p14:tracePt t="82454" x="3465513" y="3254375"/>
          <p14:tracePt t="82461" x="3465513" y="3267075"/>
          <p14:tracePt t="82468" x="3478213" y="3267075"/>
          <p14:tracePt t="82475" x="3478213" y="3290888"/>
          <p14:tracePt t="82484" x="3489325" y="3303588"/>
          <p14:tracePt t="82489" x="3489325" y="3316288"/>
          <p14:tracePt t="82497" x="3489325" y="3341688"/>
          <p14:tracePt t="82505" x="3489325" y="3378200"/>
          <p14:tracePt t="82511" x="3489325" y="3403600"/>
          <p14:tracePt t="82519" x="3489325" y="3429000"/>
          <p14:tracePt t="82527" x="3489325" y="3441700"/>
          <p14:tracePt t="82535" x="3489325" y="3467100"/>
          <p14:tracePt t="82541" x="3489325" y="3479800"/>
          <p14:tracePt t="82549" x="3478213" y="3490913"/>
          <p14:tracePt t="82557" x="3478213" y="3503613"/>
          <p14:tracePt t="82564" x="3465513" y="3516313"/>
          <p14:tracePt t="82572" x="3452813" y="3529013"/>
          <p14:tracePt t="82579" x="3452813" y="3541713"/>
          <p14:tracePt t="82586" x="3440113" y="3541713"/>
          <p14:tracePt t="82594" x="3440113" y="3554413"/>
          <p14:tracePt t="82608" x="3427413" y="3567113"/>
          <p14:tracePt t="82624" x="3414713" y="3567113"/>
          <p14:tracePt t="82631" x="3414713" y="3579813"/>
          <p14:tracePt t="82638" x="3402013" y="3579813"/>
          <p14:tracePt t="82711" x="3414713" y="3579813"/>
          <p14:tracePt t="82734" x="3440113" y="3567113"/>
          <p14:tracePt t="82742" x="3452813" y="3567113"/>
          <p14:tracePt t="82748" x="3489325" y="3541713"/>
          <p14:tracePt t="82754" x="3527425" y="3541713"/>
          <p14:tracePt t="82762" x="3565525" y="3516313"/>
          <p14:tracePt t="82771" x="3578225" y="3490913"/>
          <p14:tracePt t="82778" x="3614738" y="3490913"/>
          <p14:tracePt t="82785" x="3627438" y="3467100"/>
          <p14:tracePt t="82791" x="3640138" y="3467100"/>
          <p14:tracePt t="82797" x="3665538" y="3467100"/>
          <p14:tracePt t="82805" x="3665538" y="3454400"/>
          <p14:tracePt t="82811" x="3678238" y="3454400"/>
          <p14:tracePt t="82820" x="3702050" y="3441700"/>
          <p14:tracePt t="82831" x="3727450" y="3429000"/>
          <p14:tracePt t="82839" x="3740150" y="3416300"/>
          <p14:tracePt t="82846" x="3752850" y="3416300"/>
          <p14:tracePt t="82852" x="3778250" y="3403600"/>
          <p14:tracePt t="82860" x="3802063" y="3390900"/>
          <p14:tracePt t="82868" x="3827463" y="3390900"/>
          <p14:tracePt t="82875" x="3840163" y="3378200"/>
          <p14:tracePt t="82882" x="3865563" y="3378200"/>
          <p14:tracePt t="82889" x="3865563" y="3367088"/>
          <p14:tracePt t="82896" x="3890963" y="3367088"/>
          <p14:tracePt t="82910" x="3902075" y="3367088"/>
          <p14:tracePt t="82924" x="3914775" y="3367088"/>
          <p14:tracePt t="82998" x="3890963" y="3378200"/>
          <p14:tracePt t="83013" x="3878263" y="3378200"/>
          <p14:tracePt t="83019" x="3840163" y="3390900"/>
          <p14:tracePt t="83028" x="3802063" y="3403600"/>
          <p14:tracePt t="83037" x="3727450" y="3416300"/>
          <p14:tracePt t="83041" x="3678238" y="3429000"/>
          <p14:tracePt t="83048" x="3589338" y="3441700"/>
          <p14:tracePt t="83056" x="3514725" y="3454400"/>
          <p14:tracePt t="83064" x="3478213" y="3454400"/>
          <p14:tracePt t="83071" x="3389313" y="3467100"/>
          <p14:tracePt t="83078" x="3327400" y="3479800"/>
          <p14:tracePt t="83086" x="3276600" y="3479800"/>
          <p14:tracePt t="83106" x="3152775" y="3503613"/>
          <p14:tracePt t="83108" x="3076575" y="3529013"/>
          <p14:tracePt t="83115" x="3001963" y="3541713"/>
          <p14:tracePt t="83121" x="2940050" y="3567113"/>
          <p14:tracePt t="83129" x="2863850" y="3590925"/>
          <p14:tracePt t="83139" x="2776538" y="3603625"/>
          <p14:tracePt t="83143" x="2689225" y="3616325"/>
          <p14:tracePt t="83153" x="2601913" y="3629025"/>
          <p14:tracePt t="83158" x="2527300" y="3654425"/>
          <p14:tracePt t="83165" x="2476500" y="3654425"/>
          <p14:tracePt t="83172" x="2427288" y="3667125"/>
          <p14:tracePt t="83179" x="2389188" y="3667125"/>
          <p14:tracePt t="83185" x="2351088" y="3679825"/>
          <p14:tracePt t="83192" x="2314575" y="3679825"/>
          <p14:tracePt t="83201" x="2263775" y="3692525"/>
          <p14:tracePt t="83206" x="2227263" y="3703638"/>
          <p14:tracePt t="83213" x="2189163" y="3703638"/>
          <p14:tracePt t="83220" x="2151063" y="3703638"/>
          <p14:tracePt t="83227" x="2101850" y="3716338"/>
          <p14:tracePt t="83234" x="2051050" y="3716338"/>
          <p14:tracePt t="83241" x="2001838" y="3716338"/>
          <p14:tracePt t="83248" x="1951038" y="3716338"/>
          <p14:tracePt t="83256" x="1876425" y="3729038"/>
          <p14:tracePt t="83262" x="1825625" y="3729038"/>
          <p14:tracePt t="83270" x="1776413" y="3741738"/>
          <p14:tracePt t="83276" x="1714500" y="3741738"/>
          <p14:tracePt t="83284" x="1663700" y="3754438"/>
          <p14:tracePt t="83291" x="1612900" y="3767138"/>
          <p14:tracePt t="83297" x="1538288" y="3767138"/>
          <p14:tracePt t="83304" x="1476375" y="3779838"/>
          <p14:tracePt t="83311" x="1412875" y="3792538"/>
          <p14:tracePt t="83318" x="1350963" y="3792538"/>
          <p14:tracePt t="83325" x="1276350" y="3803650"/>
          <p14:tracePt t="83333" x="1225550" y="3803650"/>
          <p14:tracePt t="83340" x="1189038" y="3803650"/>
          <p14:tracePt t="83347" x="1163638" y="3803650"/>
          <p14:tracePt t="83354" x="1138238" y="3803650"/>
          <p14:tracePt t="83361" x="1112838" y="3803650"/>
          <p14:tracePt t="83368" x="1089025" y="3803650"/>
          <p14:tracePt t="83375" x="1063625" y="3803650"/>
          <p14:tracePt t="83384" x="1038225" y="3803650"/>
          <p14:tracePt t="83389" x="1038225" y="3816350"/>
          <p14:tracePt t="83396" x="1012825" y="3816350"/>
          <p14:tracePt t="83404" x="1000125" y="3829050"/>
          <p14:tracePt t="83410" x="987425" y="3829050"/>
          <p14:tracePt t="83417" x="963613" y="3829050"/>
          <p14:tracePt t="83425" x="950913" y="3829050"/>
          <p14:tracePt t="83433" x="938213" y="3829050"/>
          <p14:tracePt t="83439" x="925513" y="3841750"/>
          <p14:tracePt t="83445" x="912813" y="3841750"/>
          <p14:tracePt t="83453" x="900113" y="3841750"/>
          <p14:tracePt t="83460" x="900113" y="3854450"/>
          <p14:tracePt t="83467" x="887413" y="3854450"/>
          <p14:tracePt t="83483" x="876300" y="3854450"/>
          <p14:tracePt t="83918" x="863600" y="3854450"/>
          <p14:tracePt t="83925" x="812800" y="3854450"/>
          <p14:tracePt t="83932" x="776288" y="3854450"/>
          <p14:tracePt t="83939" x="738188" y="3841750"/>
          <p14:tracePt t="83946" x="700088" y="3841750"/>
          <p14:tracePt t="83952" x="663575" y="3841750"/>
          <p14:tracePt t="83960" x="638175" y="3829050"/>
          <p14:tracePt t="83969" x="612775" y="3829050"/>
          <p14:tracePt t="83975" x="600075" y="3829050"/>
          <p14:tracePt t="83982" x="574675" y="3829050"/>
          <p14:tracePt t="83989" x="550863" y="3829050"/>
          <p14:tracePt t="83996" x="538163" y="3829050"/>
          <p14:tracePt t="84003" x="525463" y="3829050"/>
          <p14:tracePt t="84011" x="512763" y="3829050"/>
          <p14:tracePt t="84020" x="487363" y="3829050"/>
          <p14:tracePt t="84035" x="463550" y="3829050"/>
          <p14:tracePt t="84041" x="463550" y="3816350"/>
          <p14:tracePt t="84049" x="450850" y="3816350"/>
          <p14:tracePt t="84063" x="438150" y="3816350"/>
          <p14:tracePt t="84093" x="438150" y="3803650"/>
          <p14:tracePt t="84134" x="438150" y="3792538"/>
          <p14:tracePt t="84212" x="438150" y="3779838"/>
          <p14:tracePt t="84219" x="450850" y="3779838"/>
          <p14:tracePt t="84236" x="463550" y="3779838"/>
          <p14:tracePt t="84242" x="487363" y="3767138"/>
          <p14:tracePt t="84249" x="550863" y="3741738"/>
          <p14:tracePt t="84254" x="638175" y="3703638"/>
          <p14:tracePt t="84262" x="725488" y="3679825"/>
          <p14:tracePt t="84270" x="800100" y="3641725"/>
          <p14:tracePt t="84277" x="887413" y="3616325"/>
          <p14:tracePt t="84286" x="950913" y="3590925"/>
          <p14:tracePt t="84292" x="1025525" y="3567113"/>
          <p14:tracePt t="84298" x="1112838" y="3529013"/>
          <p14:tracePt t="84306" x="1200150" y="3503613"/>
          <p14:tracePt t="84314" x="1276350" y="3467100"/>
          <p14:tracePt t="84320" x="1363663" y="3454400"/>
          <p14:tracePt t="84327" x="1450975" y="3429000"/>
          <p14:tracePt t="84334" x="1501775" y="3416300"/>
          <p14:tracePt t="84340" x="1563688" y="3416300"/>
          <p14:tracePt t="84347" x="1601788" y="3416300"/>
          <p14:tracePt t="84355" x="1612900" y="3403600"/>
          <p14:tracePt t="84362" x="1625600" y="3403600"/>
          <p14:tracePt t="84370" x="1651000" y="3403600"/>
          <p14:tracePt t="84385" x="1663700" y="3403600"/>
          <p14:tracePt t="84400" x="1676400" y="3403600"/>
          <p14:tracePt t="84413" x="1689100" y="3403600"/>
          <p14:tracePt t="84436" x="1701800" y="3403600"/>
          <p14:tracePt t="84458" x="1714500" y="3403600"/>
          <p14:tracePt t="84525" x="1725613" y="3403600"/>
          <p14:tracePt t="84599" x="1738313" y="3403600"/>
          <p14:tracePt t="84642" x="1751013" y="3403600"/>
          <p14:tracePt t="84657" x="1751013" y="3416300"/>
          <p14:tracePt t="84673" x="1776413" y="3416300"/>
          <p14:tracePt t="84679" x="1776413" y="3429000"/>
          <p14:tracePt t="84685" x="1801813" y="3441700"/>
          <p14:tracePt t="84693" x="1825625" y="3467100"/>
          <p14:tracePt t="84701" x="1851025" y="3479800"/>
          <p14:tracePt t="84708" x="1851025" y="3490913"/>
          <p14:tracePt t="84718" x="1876425" y="3516313"/>
          <p14:tracePt t="84723" x="1889125" y="3529013"/>
          <p14:tracePt t="84731" x="1889125" y="3541713"/>
          <p14:tracePt t="84738" x="1901825" y="3541713"/>
          <p14:tracePt t="84745" x="1901825" y="3554413"/>
          <p14:tracePt t="84752" x="1901825" y="3567113"/>
          <p14:tracePt t="84767" x="1901825" y="3579813"/>
          <p14:tracePt t="84781" x="1901825" y="3590925"/>
          <p14:tracePt t="84789" x="1901825" y="3603625"/>
          <p14:tracePt t="84796" x="1901825" y="3616325"/>
          <p14:tracePt t="84810" x="1901825" y="3629025"/>
          <p14:tracePt t="84825" x="1901825" y="3641725"/>
          <p14:tracePt t="84861" x="1889125" y="3654425"/>
          <p14:tracePt t="84920" x="1876425" y="3667125"/>
          <p14:tracePt t="84972" x="1863725" y="3667125"/>
          <p14:tracePt t="84994" x="1863725" y="3679825"/>
          <p14:tracePt t="85067" x="1851025" y="3679825"/>
          <p14:tracePt t="85340" x="1825625" y="3679825"/>
          <p14:tracePt t="85354" x="1801813" y="3679825"/>
          <p14:tracePt t="85362" x="1789113" y="3679825"/>
          <p14:tracePt t="85369" x="1738313" y="3692525"/>
          <p14:tracePt t="85375" x="1676400" y="3692525"/>
          <p14:tracePt t="85387" x="1612900" y="3692525"/>
          <p14:tracePt t="85391" x="1576388" y="3692525"/>
          <p14:tracePt t="85399" x="1525588" y="3703638"/>
          <p14:tracePt t="85406" x="1501775" y="3703638"/>
          <p14:tracePt t="85413" x="1489075" y="3703638"/>
          <p14:tracePt t="85421" x="1463675" y="3703638"/>
          <p14:tracePt t="85428" x="1450975" y="3703638"/>
          <p14:tracePt t="85434" x="1438275" y="3703638"/>
          <p14:tracePt t="85440" x="1425575" y="3703638"/>
          <p14:tracePt t="85454" x="1412875" y="3703638"/>
          <p14:tracePt t="85549" x="1425575" y="3703638"/>
          <p14:tracePt t="85578" x="1438275" y="3703638"/>
          <p14:tracePt t="85592" x="1450975" y="3692525"/>
          <p14:tracePt t="85600" x="1476375" y="3679825"/>
          <p14:tracePt t="85606" x="1489075" y="3679825"/>
          <p14:tracePt t="85615" x="1512888" y="3679825"/>
          <p14:tracePt t="85621" x="1538288" y="3667125"/>
          <p14:tracePt t="85629" x="1563688" y="3654425"/>
          <p14:tracePt t="85638" x="1589088" y="3654425"/>
          <p14:tracePt t="85644" x="1601788" y="3641725"/>
          <p14:tracePt t="85655" x="1612900" y="3641725"/>
          <p14:tracePt t="85658" x="1638300" y="3641725"/>
          <p14:tracePt t="85667" x="1651000" y="3641725"/>
          <p14:tracePt t="85673" x="1663700" y="3641725"/>
          <p14:tracePt t="85680" x="1676400" y="3629025"/>
          <p14:tracePt t="85695" x="1701800" y="3629025"/>
          <p14:tracePt t="85700" x="1714500" y="3629025"/>
          <p14:tracePt t="85715" x="1725613" y="3629025"/>
          <p14:tracePt t="85721" x="1738313" y="3629025"/>
          <p14:tracePt t="85812" x="1738313" y="3641725"/>
          <p14:tracePt t="85820" x="1725613" y="3641725"/>
          <p14:tracePt t="85833" x="1714500" y="3654425"/>
          <p14:tracePt t="85848" x="1701800" y="3667125"/>
          <p14:tracePt t="85987" x="1725613" y="3667125"/>
          <p14:tracePt t="85994" x="1738313" y="3667125"/>
          <p14:tracePt t="86009" x="1763713" y="3667125"/>
          <p14:tracePt t="86016" x="1789113" y="3654425"/>
          <p14:tracePt t="86024" x="1801813" y="3654425"/>
          <p14:tracePt t="86031" x="1825625" y="3654425"/>
          <p14:tracePt t="86039" x="1838325" y="3654425"/>
          <p14:tracePt t="86045" x="1851025" y="3654425"/>
          <p14:tracePt t="86056" x="1863725" y="3654425"/>
          <p14:tracePt t="86069" x="1876425" y="3654425"/>
          <p14:tracePt t="86155" x="1876425" y="3667125"/>
          <p14:tracePt t="86162" x="1863725" y="3667125"/>
          <p14:tracePt t="86185" x="1851025" y="3667125"/>
          <p14:tracePt t="86244" x="1863725" y="3667125"/>
          <p14:tracePt t="86264" x="1889125" y="3667125"/>
          <p14:tracePt t="86271" x="1914525" y="3667125"/>
          <p14:tracePt t="86279" x="1938338" y="3667125"/>
          <p14:tracePt t="86287" x="1976438" y="3654425"/>
          <p14:tracePt t="86292" x="2001838" y="3654425"/>
          <p14:tracePt t="86300" x="2014538" y="3654425"/>
          <p14:tracePt t="86306" x="2025650" y="3654425"/>
          <p14:tracePt t="86315" x="2051050" y="3654425"/>
          <p14:tracePt t="86357" x="2038350" y="3654425"/>
          <p14:tracePt t="86365" x="2025650" y="3667125"/>
          <p14:tracePt t="86379" x="2014538" y="3667125"/>
          <p14:tracePt t="86391" x="2001838" y="3667125"/>
          <p14:tracePt t="86400" x="2001838" y="3679825"/>
          <p14:tracePt t="86421" x="1989138" y="3679825"/>
          <p14:tracePt t="86526" x="2001838" y="3679825"/>
          <p14:tracePt t="86592" x="2014538" y="3679825"/>
          <p14:tracePt t="86751" x="2038350" y="3679825"/>
          <p14:tracePt t="86758" x="2063750" y="3679825"/>
          <p14:tracePt t="86766" x="2101850" y="3679825"/>
          <p14:tracePt t="86772" x="2151063" y="3654425"/>
          <p14:tracePt t="86782" x="2201863" y="3641725"/>
          <p14:tracePt t="86788" x="2227263" y="3629025"/>
          <p14:tracePt t="86794" x="2263775" y="3629025"/>
          <p14:tracePt t="86804" x="2276475" y="3629025"/>
          <p14:tracePt t="86815" x="2301875" y="3629025"/>
          <p14:tracePt t="86831" x="2314575" y="3616325"/>
          <p14:tracePt t="86838" x="2327275" y="3616325"/>
          <p14:tracePt t="86854" x="2338388" y="3616325"/>
          <p14:tracePt t="86871" x="2363788" y="3616325"/>
          <p14:tracePt t="86883" x="2376488" y="3616325"/>
          <p14:tracePt t="86887" x="2389188" y="3603625"/>
          <p14:tracePt t="86896" x="2401888" y="3603625"/>
          <p14:tracePt t="86904" x="2414588" y="3603625"/>
          <p14:tracePt t="86912" x="2414588" y="3590925"/>
          <p14:tracePt t="86918" x="2439988" y="3590925"/>
          <p14:tracePt t="86934" x="2451100" y="3579813"/>
          <p14:tracePt t="86939" x="2463800" y="3579813"/>
          <p14:tracePt t="86947" x="2476500" y="3567113"/>
          <p14:tracePt t="86955" x="2501900" y="3567113"/>
          <p14:tracePt t="86969" x="2514600" y="3554413"/>
          <p14:tracePt t="86976" x="2551113" y="3541713"/>
          <p14:tracePt t="86984" x="2563813" y="3529013"/>
          <p14:tracePt t="86990" x="2589213" y="3516313"/>
          <p14:tracePt t="86997" x="2614613" y="3516313"/>
          <p14:tracePt t="87004" x="2640013" y="3503613"/>
          <p14:tracePt t="87010" x="2663825" y="3490913"/>
          <p14:tracePt t="87017" x="2676525" y="3490913"/>
          <p14:tracePt t="87025" x="2701925" y="3490913"/>
          <p14:tracePt t="87032" x="2701925" y="3479800"/>
          <p14:tracePt t="87039" x="2714625" y="3479800"/>
          <p14:tracePt t="87060" x="2727325" y="3479800"/>
          <p14:tracePt t="87147" x="2740025" y="3479800"/>
          <p14:tracePt t="87247" x="2727325" y="3479800"/>
          <p14:tracePt t="87263" x="2727325" y="3490913"/>
          <p14:tracePt t="87277" x="2714625" y="3490913"/>
          <p14:tracePt t="87293" x="2701925" y="3503613"/>
          <p14:tracePt t="87300" x="2689225" y="3516313"/>
          <p14:tracePt t="87307" x="2651125" y="3541713"/>
          <p14:tracePt t="87315" x="2614613" y="3567113"/>
          <p14:tracePt t="87320" x="2601913" y="3579813"/>
          <p14:tracePt t="87329" x="2576513" y="3590925"/>
          <p14:tracePt t="87337" x="2551113" y="3616325"/>
          <p14:tracePt t="87354" x="2527300" y="3616325"/>
          <p14:tracePt t="87359" x="2527300" y="3629025"/>
          <p14:tracePt t="87367" x="2514600" y="3629025"/>
          <p14:tracePt t="87381" x="2501900" y="3629025"/>
          <p14:tracePt t="87393" x="2489200" y="3629025"/>
          <p14:tracePt t="87407" x="2476500" y="3641725"/>
          <p14:tracePt t="87422" x="2463800" y="3641725"/>
          <p14:tracePt t="87533" x="2463800" y="3629025"/>
          <p14:tracePt t="87567" x="2476500" y="3603625"/>
          <p14:tracePt t="87583" x="2489200" y="3590925"/>
          <p14:tracePt t="87589" x="2514600" y="3579813"/>
          <p14:tracePt t="87598" x="2540000" y="3567113"/>
          <p14:tracePt t="87605" x="2551113" y="3541713"/>
          <p14:tracePt t="87612" x="2589213" y="3541713"/>
          <p14:tracePt t="87621" x="2601913" y="3529013"/>
          <p14:tracePt t="87624" x="2627313" y="3516313"/>
          <p14:tracePt t="87633" x="2651125" y="3516313"/>
          <p14:tracePt t="87640" x="2663825" y="3516313"/>
          <p14:tracePt t="87647" x="2689225" y="3516313"/>
          <p14:tracePt t="87655" x="2701925" y="3503613"/>
          <p14:tracePt t="87661" x="2740025" y="3503613"/>
          <p14:tracePt t="87670" x="2763838" y="3503613"/>
          <p14:tracePt t="87675" x="2776538" y="3503613"/>
          <p14:tracePt t="87681" x="2789238" y="3503613"/>
          <p14:tracePt t="87688" x="2827338" y="3516313"/>
          <p14:tracePt t="87696" x="2840038" y="3529013"/>
          <p14:tracePt t="87704" x="2863850" y="3529013"/>
          <p14:tracePt t="87710" x="2889250" y="3541713"/>
          <p14:tracePt t="87718" x="2889250" y="3554413"/>
          <p14:tracePt t="87726" x="2914650" y="3567113"/>
          <p14:tracePt t="87735" x="2914650" y="3579813"/>
          <p14:tracePt t="87748" x="2927350" y="3590925"/>
          <p14:tracePt t="87762" x="2927350" y="3603625"/>
          <p14:tracePt t="87769" x="2927350" y="3616325"/>
          <p14:tracePt t="87785" x="2927350" y="3629025"/>
          <p14:tracePt t="87801" x="2927350" y="3641725"/>
          <p14:tracePt t="87806" x="2927350" y="3654425"/>
          <p14:tracePt t="87813" x="2914650" y="3654425"/>
          <p14:tracePt t="87821" x="2914650" y="3679825"/>
          <p14:tracePt t="87828" x="2901950" y="3679825"/>
          <p14:tracePt t="87835" x="2889250" y="3692525"/>
          <p14:tracePt t="87842" x="2863850" y="3703638"/>
          <p14:tracePt t="87851" x="2840038" y="3716338"/>
          <p14:tracePt t="87857" x="2814638" y="3729038"/>
          <p14:tracePt t="87864" x="2776538" y="3754438"/>
          <p14:tracePt t="87872" x="2752725" y="3767138"/>
          <p14:tracePt t="87879" x="2727325" y="3779838"/>
          <p14:tracePt t="87885" x="2689225" y="3779838"/>
          <p14:tracePt t="87893" x="2676525" y="3792538"/>
          <p14:tracePt t="87901" x="2651125" y="3792538"/>
          <p14:tracePt t="87908" x="2640013" y="3803650"/>
          <p14:tracePt t="87915" x="2614613" y="3803650"/>
          <p14:tracePt t="87930" x="2589213" y="3803650"/>
          <p14:tracePt t="87945" x="2576513" y="3803650"/>
          <p14:tracePt t="87959" x="2563813" y="3803650"/>
          <p14:tracePt t="87974" x="2540000" y="3792538"/>
          <p14:tracePt t="87988" x="2527300" y="3779838"/>
          <p14:tracePt t="88003" x="2514600" y="3767138"/>
          <p14:tracePt t="88010" x="2501900" y="3767138"/>
          <p14:tracePt t="88018" x="2501900" y="3754438"/>
          <p14:tracePt t="88025" x="2489200" y="3741738"/>
          <p14:tracePt t="88040" x="2489200" y="3729038"/>
          <p14:tracePt t="88054" x="2476500" y="3729038"/>
          <p14:tracePt t="88061" x="2476500" y="3716338"/>
          <p14:tracePt t="88069" x="2476500" y="3703638"/>
          <p14:tracePt t="88084" x="2476500" y="3692525"/>
          <p14:tracePt t="88103" x="2476500" y="3679825"/>
          <p14:tracePt t="88113" x="2476500" y="3667125"/>
          <p14:tracePt t="88120" x="2489200" y="3654425"/>
          <p14:tracePt t="88142" x="2501900" y="3641725"/>
          <p14:tracePt t="88151" x="2514600" y="3641725"/>
          <p14:tracePt t="88165" x="2514600" y="3629025"/>
          <p14:tracePt t="88172" x="2527300" y="3629025"/>
          <p14:tracePt t="88217" x="2540000" y="3629025"/>
          <p14:tracePt t="88246" x="2551113" y="3629025"/>
          <p14:tracePt t="88261" x="2563813" y="3629025"/>
          <p14:tracePt t="88276" x="2576513" y="3629025"/>
          <p14:tracePt t="88283" x="2601913" y="3629025"/>
          <p14:tracePt t="88290" x="2640013" y="3629025"/>
          <p14:tracePt t="88297" x="2676525" y="3629025"/>
          <p14:tracePt t="88305" x="2701925" y="3629025"/>
          <p14:tracePt t="88313" x="2714625" y="3641725"/>
          <p14:tracePt t="88320" x="2727325" y="3641725"/>
          <p14:tracePt t="88327" x="2752725" y="3641725"/>
          <p14:tracePt t="88342" x="2763838" y="3654425"/>
          <p14:tracePt t="88356" x="2789238" y="3654425"/>
          <p14:tracePt t="88369" x="2789238" y="3667125"/>
          <p14:tracePt t="88386" x="2789238" y="3679825"/>
          <p14:tracePt t="88399" x="2789238" y="3692525"/>
          <p14:tracePt t="88427" x="2789238" y="3703638"/>
          <p14:tracePt t="88441" x="2776538" y="3716338"/>
          <p14:tracePt t="88455" x="2763838" y="3729038"/>
          <p14:tracePt t="88461" x="2752725" y="3741738"/>
          <p14:tracePt t="88470" x="2740025" y="3754438"/>
          <p14:tracePt t="88477" x="2714625" y="3767138"/>
          <p14:tracePt t="88487" x="2701925" y="3767138"/>
          <p14:tracePt t="88491" x="2689225" y="3779838"/>
          <p14:tracePt t="88498" x="2676525" y="3779838"/>
          <p14:tracePt t="88506" x="2663825" y="3792538"/>
          <p14:tracePt t="88512" x="2651125" y="3792538"/>
          <p14:tracePt t="88528" x="2640013" y="3792538"/>
          <p14:tracePt t="88537" x="2627313" y="3803650"/>
          <p14:tracePt t="88553" x="2614613" y="3803650"/>
          <p14:tracePt t="88564" x="2601913" y="3803650"/>
          <p14:tracePt t="88579" x="2589213" y="3816350"/>
          <p14:tracePt t="88602" x="2576513" y="3816350"/>
          <p14:tracePt t="88653" x="2576513" y="3803650"/>
          <p14:tracePt t="88704" x="2576513" y="3792538"/>
          <p14:tracePt t="88727" x="2589213" y="3792538"/>
          <p14:tracePt t="88736" x="2614613" y="3767138"/>
          <p14:tracePt t="88742" x="2627313" y="3754438"/>
          <p14:tracePt t="88747" x="2663825" y="3729038"/>
          <p14:tracePt t="88754" x="2689225" y="3729038"/>
          <p14:tracePt t="88763" x="2727325" y="3703638"/>
          <p14:tracePt t="88770" x="2740025" y="3692525"/>
          <p14:tracePt t="88776" x="2752725" y="3692525"/>
          <p14:tracePt t="88786" x="2776538" y="3679825"/>
          <p14:tracePt t="88797" x="2789238" y="3679825"/>
          <p14:tracePt t="88812" x="2801938" y="3679825"/>
          <p14:tracePt t="88821" x="2814638" y="3679825"/>
          <p14:tracePt t="88825" x="2827338" y="3679825"/>
          <p14:tracePt t="88840" x="2852738" y="3679825"/>
          <p14:tracePt t="88854" x="2863850" y="3679825"/>
          <p14:tracePt t="88861" x="2876550" y="3692525"/>
          <p14:tracePt t="88869" x="2889250" y="3692525"/>
          <p14:tracePt t="88876" x="2901950" y="3703638"/>
          <p14:tracePt t="88884" x="2914650" y="3703638"/>
          <p14:tracePt t="88892" x="2927350" y="3703638"/>
          <p14:tracePt t="88898" x="2940050" y="3716338"/>
          <p14:tracePt t="88906" x="2952750" y="3729038"/>
          <p14:tracePt t="88920" x="2952750" y="3741738"/>
          <p14:tracePt t="88942" x="2963863" y="3754438"/>
          <p14:tracePt t="88971" x="2963863" y="3767138"/>
          <p14:tracePt t="89008" x="2952750" y="3767138"/>
          <p14:tracePt t="89023" x="2940050" y="3767138"/>
          <p14:tracePt t="89166" x="2952750" y="3767138"/>
          <p14:tracePt t="89216" x="2963863" y="3767138"/>
          <p14:tracePt t="89246" x="2976563" y="3767138"/>
          <p14:tracePt t="89262" x="2989263" y="3754438"/>
          <p14:tracePt t="89269" x="3014663" y="3741738"/>
          <p14:tracePt t="89277" x="3052763" y="3741738"/>
          <p14:tracePt t="89286" x="3114675" y="3729038"/>
          <p14:tracePt t="89291" x="3140075" y="3716338"/>
          <p14:tracePt t="89297" x="3189288" y="3703638"/>
          <p14:tracePt t="89305" x="3252788" y="3703638"/>
          <p14:tracePt t="89313" x="3289300" y="3703638"/>
          <p14:tracePt t="89319" x="3365500" y="3692525"/>
          <p14:tracePt t="89327" x="3402013" y="3692525"/>
          <p14:tracePt t="89336" x="3452813" y="3679825"/>
          <p14:tracePt t="89342" x="3489325" y="3679825"/>
          <p14:tracePt t="89349" x="3527425" y="3679825"/>
          <p14:tracePt t="89357" x="3552825" y="3679825"/>
          <p14:tracePt t="89363" x="3578225" y="3667125"/>
          <p14:tracePt t="89371" x="3602038" y="3654425"/>
          <p14:tracePt t="89379" x="3627438" y="3654425"/>
          <p14:tracePt t="89387" x="3652838" y="3654425"/>
          <p14:tracePt t="89403" x="3665538" y="3654425"/>
          <p14:tracePt t="89416" x="3678238" y="3654425"/>
          <p14:tracePt t="89432" x="3689350" y="3654425"/>
          <p14:tracePt t="89516" x="3689350" y="3667125"/>
          <p14:tracePt t="89598" x="3678238" y="3667125"/>
          <p14:tracePt t="89635" x="3678238" y="3679825"/>
          <p14:tracePt t="89652" x="3665538" y="3679825"/>
          <p14:tracePt t="89679" x="3640138" y="3679825"/>
          <p14:tracePt t="89686" x="3614738" y="3679825"/>
          <p14:tracePt t="89694" x="3578225" y="3679825"/>
          <p14:tracePt t="89703" x="3489325" y="3679825"/>
          <p14:tracePt t="89708" x="3427413" y="3679825"/>
          <p14:tracePt t="89716" x="3376613" y="3679825"/>
          <p14:tracePt t="89723" x="3340100" y="3679825"/>
          <p14:tracePt t="89730" x="3302000" y="3679825"/>
          <p14:tracePt t="89736" x="3276600" y="3679825"/>
          <p14:tracePt t="89745" x="3252788" y="3679825"/>
          <p14:tracePt t="89753" x="3227388" y="3679825"/>
          <p14:tracePt t="89759" x="3214688" y="3679825"/>
          <p14:tracePt t="89775" x="3189288" y="3679825"/>
          <p14:tracePt t="89803" x="3176588" y="3679825"/>
          <p14:tracePt t="89923" x="3189288" y="3679825"/>
          <p14:tracePt t="89965" x="3201988" y="3679825"/>
          <p14:tracePt t="89973" x="3201988" y="3667125"/>
          <p14:tracePt t="89979" x="3214688" y="3667125"/>
          <p14:tracePt t="90017" x="3227388" y="3667125"/>
          <p14:tracePt t="90024" x="3227388" y="3654425"/>
          <p14:tracePt t="90037" x="3252788" y="3654425"/>
          <p14:tracePt t="90045" x="3265488" y="3641725"/>
          <p14:tracePt t="90053" x="3302000" y="3629025"/>
          <p14:tracePt t="90059" x="3327400" y="3616325"/>
          <p14:tracePt t="90071" x="3352800" y="3616325"/>
          <p14:tracePt t="90074" x="3352800" y="3603625"/>
          <p14:tracePt t="90088" x="3365500" y="3603625"/>
          <p14:tracePt t="90189" x="3352800" y="3603625"/>
          <p14:tracePt t="90196" x="3340100" y="3603625"/>
          <p14:tracePt t="90203" x="3327400" y="3616325"/>
          <p14:tracePt t="90211" x="3314700" y="3616325"/>
          <p14:tracePt t="90220" x="3289300" y="3629025"/>
          <p14:tracePt t="90251" x="3252788" y="3654425"/>
          <p14:tracePt t="90301" x="3265488" y="3654425"/>
          <p14:tracePt t="90316" x="3276600" y="3641725"/>
          <p14:tracePt t="90325" x="3289300" y="3641725"/>
          <p14:tracePt t="90331" x="3302000" y="3629025"/>
          <p14:tracePt t="90338" x="3327400" y="3616325"/>
          <p14:tracePt t="90346" x="3365500" y="3616325"/>
          <p14:tracePt t="90352" x="3389313" y="3616325"/>
          <p14:tracePt t="90361" x="3414713" y="3603625"/>
          <p14:tracePt t="90369" x="3427413" y="3590925"/>
          <p14:tracePt t="90375" x="3452813" y="3590925"/>
          <p14:tracePt t="90382" x="3465513" y="3590925"/>
          <p14:tracePt t="90388" x="3478213" y="3579813"/>
          <p14:tracePt t="90396" x="3502025" y="3579813"/>
          <p14:tracePt t="90402" x="3514725" y="3567113"/>
          <p14:tracePt t="90410" x="3527425" y="3554413"/>
          <p14:tracePt t="90420" x="3552825" y="3554413"/>
          <p14:tracePt t="90432" x="3565525" y="3554413"/>
          <p14:tracePt t="90445" x="3578225" y="3554413"/>
          <p14:tracePt t="90473" x="3589338" y="3554413"/>
          <p14:tracePt t="90487" x="3589338" y="3541713"/>
          <p14:tracePt t="90581" x="3578225" y="3541713"/>
          <p14:tracePt t="91176" x="3527425" y="3541713"/>
          <p14:tracePt t="91185" x="3478213" y="3541713"/>
          <p14:tracePt t="91191" x="3402013" y="3554413"/>
          <p14:tracePt t="91197" x="3327400" y="3567113"/>
          <p14:tracePt t="91205" x="3240088" y="3579813"/>
          <p14:tracePt t="91213" x="3176588" y="3590925"/>
          <p14:tracePt t="91219" x="3089275" y="3603625"/>
          <p14:tracePt t="91227" x="3014663" y="3616325"/>
          <p14:tracePt t="91236" x="2940050" y="3629025"/>
          <p14:tracePt t="91241" x="2889250" y="3629025"/>
          <p14:tracePt t="91249" x="2827338" y="3629025"/>
          <p14:tracePt t="91254" x="2776538" y="3654425"/>
          <p14:tracePt t="91262" x="2740025" y="3667125"/>
          <p14:tracePt t="91270" x="2689225" y="3667125"/>
          <p14:tracePt t="91276" x="2651125" y="3679825"/>
          <p14:tracePt t="91286" x="2576513" y="3703638"/>
          <p14:tracePt t="91290" x="2527300" y="3716338"/>
          <p14:tracePt t="91299" x="2451100" y="3729038"/>
          <p14:tracePt t="91306" x="2401888" y="3729038"/>
          <p14:tracePt t="91313" x="2327275" y="3741738"/>
          <p14:tracePt t="91319" x="2276475" y="3754438"/>
          <p14:tracePt t="91327" x="2201863" y="3767138"/>
          <p14:tracePt t="91336" x="2163763" y="3779838"/>
          <p14:tracePt t="91342" x="2114550" y="3792538"/>
          <p14:tracePt t="91348" x="2051050" y="3803650"/>
          <p14:tracePt t="91355" x="2001838" y="3816350"/>
          <p14:tracePt t="91362" x="1938338" y="3829050"/>
          <p14:tracePt t="91370" x="1876425" y="3841750"/>
          <p14:tracePt t="91379" x="1801813" y="3854450"/>
          <p14:tracePt t="91387" x="1714500" y="3867150"/>
          <p14:tracePt t="91390" x="1651000" y="3879850"/>
          <p14:tracePt t="91398" x="1589088" y="3905250"/>
          <p14:tracePt t="91405" x="1525588" y="3916363"/>
          <p14:tracePt t="91411" x="1463675" y="3929063"/>
          <p14:tracePt t="91418" x="1425575" y="3941763"/>
          <p14:tracePt t="91426" x="1389063" y="3941763"/>
          <p14:tracePt t="91434" x="1363663" y="3941763"/>
          <p14:tracePt t="91442" x="1325563" y="3954463"/>
          <p14:tracePt t="91448" x="1300163" y="3967163"/>
          <p14:tracePt t="91454" x="1276350" y="3967163"/>
          <p14:tracePt t="91462" x="1250950" y="3979863"/>
          <p14:tracePt t="91469" x="1212850" y="3992563"/>
          <p14:tracePt t="91476" x="1189038" y="4017963"/>
          <p14:tracePt t="91484" x="1163638" y="4017963"/>
          <p14:tracePt t="91492" x="1125538" y="4029075"/>
          <p14:tracePt t="91498" x="1089025" y="4041775"/>
          <p14:tracePt t="91506" x="1050925" y="4054475"/>
          <p14:tracePt t="91513" x="1025525" y="4054475"/>
          <p14:tracePt t="91520" x="987425" y="4079875"/>
          <p14:tracePt t="91527" x="950913" y="4079875"/>
          <p14:tracePt t="91535" x="925513" y="4092575"/>
          <p14:tracePt t="91541" x="900113" y="4092575"/>
          <p14:tracePt t="91548" x="863600" y="4105275"/>
          <p14:tracePt t="91555" x="838200" y="4117975"/>
          <p14:tracePt t="91562" x="825500" y="4117975"/>
          <p14:tracePt t="91570" x="812800" y="4129088"/>
          <p14:tracePt t="91577" x="787400" y="4129088"/>
          <p14:tracePt t="91584" x="776288" y="4129088"/>
          <p14:tracePt t="91591" x="763588" y="4129088"/>
          <p14:tracePt t="91598" x="750888" y="4141788"/>
          <p14:tracePt t="91606" x="738188" y="4141788"/>
          <p14:tracePt t="91613" x="725488" y="4154488"/>
          <p14:tracePt t="91620" x="700088" y="4154488"/>
          <p14:tracePt t="91627" x="687388" y="4154488"/>
          <p14:tracePt t="91634" x="674688" y="4154488"/>
          <p14:tracePt t="91641" x="663575" y="4154488"/>
          <p14:tracePt t="91651" x="650875" y="4154488"/>
          <p14:tracePt t="91656" x="638175" y="4154488"/>
          <p14:tracePt t="91670" x="625475" y="4154488"/>
          <p14:tracePt t="91685" x="612775" y="4167188"/>
          <p14:tracePt t="91691" x="600075" y="4167188"/>
          <p14:tracePt t="91757" x="587375" y="4167188"/>
          <p14:tracePt t="91815" x="587375" y="4154488"/>
          <p14:tracePt t="91857" x="587375" y="4141788"/>
          <p14:tracePt t="91878" x="587375" y="4129088"/>
          <p14:tracePt t="91900" x="587375" y="4117975"/>
          <p14:tracePt t="91908" x="587375" y="4105275"/>
          <p14:tracePt t="91914" x="587375" y="4092575"/>
          <p14:tracePt t="91921" x="587375" y="4079875"/>
          <p14:tracePt t="91936" x="600075" y="4054475"/>
          <p14:tracePt t="91949" x="600075" y="4041775"/>
          <p14:tracePt t="91957" x="600075" y="4029075"/>
          <p14:tracePt t="91964" x="612775" y="4017963"/>
          <p14:tracePt t="91971" x="612775" y="4005263"/>
          <p14:tracePt t="91993" x="625475" y="3992563"/>
          <p14:tracePt t="92003" x="625475" y="3979863"/>
          <p14:tracePt t="92008" x="638175" y="3979863"/>
          <p14:tracePt t="92015" x="638175" y="3967163"/>
          <p14:tracePt t="92051" x="638175" y="3954463"/>
          <p14:tracePt t="92145" x="650875" y="3954463"/>
          <p14:tracePt t="92190" x="650875" y="3941763"/>
          <p14:tracePt t="92241" x="663575" y="3941763"/>
          <p14:tracePt t="92292" x="663575" y="3929063"/>
          <p14:tracePt t="93440" x="687388" y="3929063"/>
          <p14:tracePt t="93447" x="725488" y="3929063"/>
          <p14:tracePt t="93454" x="763588" y="3929063"/>
          <p14:tracePt t="93462" x="787400" y="3929063"/>
          <p14:tracePt t="93469" x="825500" y="3929063"/>
          <p14:tracePt t="93476" x="863600" y="3929063"/>
          <p14:tracePt t="93482" x="887413" y="3929063"/>
          <p14:tracePt t="93489" x="912813" y="3929063"/>
          <p14:tracePt t="93495" x="925513" y="3929063"/>
          <p14:tracePt t="93503" x="950913" y="3929063"/>
          <p14:tracePt t="93510" x="976313" y="3929063"/>
          <p14:tracePt t="93516" x="987425" y="3929063"/>
          <p14:tracePt t="93524" x="1000125" y="3929063"/>
          <p14:tracePt t="93530" x="1012825" y="3929063"/>
          <p14:tracePt t="93537" x="1025525" y="3929063"/>
          <p14:tracePt t="93544" x="1038225" y="3929063"/>
          <p14:tracePt t="93559" x="1050925" y="3929063"/>
          <p14:tracePt t="93573" x="1063625" y="3929063"/>
          <p14:tracePt t="93589" x="1076325" y="3929063"/>
          <p14:tracePt t="93595" x="1089025" y="3929063"/>
          <p14:tracePt t="93602" x="1112838" y="3929063"/>
          <p14:tracePt t="93609" x="1125538" y="3929063"/>
          <p14:tracePt t="93617" x="1138238" y="3929063"/>
          <p14:tracePt t="93624" x="1163638" y="3929063"/>
          <p14:tracePt t="93631" x="1189038" y="3916363"/>
          <p14:tracePt t="93638" x="1212850" y="3916363"/>
          <p14:tracePt t="93645" x="1238250" y="3916363"/>
          <p14:tracePt t="93652" x="1276350" y="3905250"/>
          <p14:tracePt t="93659" x="1300163" y="3892550"/>
          <p14:tracePt t="93667" x="1350963" y="3879850"/>
          <p14:tracePt t="93673" x="1376363" y="3879850"/>
          <p14:tracePt t="93681" x="1412875" y="3879850"/>
          <p14:tracePt t="93688" x="1438275" y="3879850"/>
          <p14:tracePt t="93695" x="1476375" y="3879850"/>
          <p14:tracePt t="93702" x="1501775" y="3879850"/>
          <p14:tracePt t="93709" x="1512888" y="3879850"/>
          <p14:tracePt t="93717" x="1538288" y="3879850"/>
          <p14:tracePt t="93723" x="1563688" y="3879850"/>
          <p14:tracePt t="93731" x="1601788" y="3879850"/>
          <p14:tracePt t="93738" x="1638300" y="3879850"/>
          <p14:tracePt t="93745" x="1663700" y="3879850"/>
          <p14:tracePt t="93753" x="1701800" y="3879850"/>
          <p14:tracePt t="93761" x="1751013" y="3879850"/>
          <p14:tracePt t="93768" x="1776413" y="3879850"/>
          <p14:tracePt t="93775" x="1801813" y="3879850"/>
          <p14:tracePt t="93784" x="1825625" y="3879850"/>
          <p14:tracePt t="93789" x="1851025" y="3879850"/>
          <p14:tracePt t="93796" x="1889125" y="3867150"/>
          <p14:tracePt t="93804" x="1925638" y="3854450"/>
          <p14:tracePt t="93811" x="1951038" y="3841750"/>
          <p14:tracePt t="93817" x="1989138" y="3841750"/>
          <p14:tracePt t="93826" x="2014538" y="3841750"/>
          <p14:tracePt t="93834" x="2038350" y="3829050"/>
          <p14:tracePt t="93840" x="2063750" y="3816350"/>
          <p14:tracePt t="93848" x="2089150" y="3816350"/>
          <p14:tracePt t="93855" x="2127250" y="3816350"/>
          <p14:tracePt t="93862" x="2151063" y="3816350"/>
          <p14:tracePt t="93869" x="2176463" y="3816350"/>
          <p14:tracePt t="93877" x="2201863" y="3816350"/>
          <p14:tracePt t="93884" x="2214563" y="3816350"/>
          <p14:tracePt t="93891" x="2251075" y="3816350"/>
          <p14:tracePt t="93901" x="2289175" y="3816350"/>
          <p14:tracePt t="93906" x="2314575" y="3816350"/>
          <p14:tracePt t="93913" x="2338388" y="3816350"/>
          <p14:tracePt t="93921" x="2351088" y="3816350"/>
          <p14:tracePt t="93928" x="2376488" y="3816350"/>
          <p14:tracePt t="93935" x="2401888" y="3816350"/>
          <p14:tracePt t="93943" x="2427288" y="3816350"/>
          <p14:tracePt t="93951" x="2439988" y="3816350"/>
          <p14:tracePt t="93959" x="2463800" y="3816350"/>
          <p14:tracePt t="93967" x="2489200" y="3816350"/>
          <p14:tracePt t="93973" x="2514600" y="3816350"/>
          <p14:tracePt t="93981" x="2551113" y="3803650"/>
          <p14:tracePt t="93988" x="2576513" y="3803650"/>
          <p14:tracePt t="93996" x="2601913" y="3803650"/>
          <p14:tracePt t="94004" x="2640013" y="3816350"/>
          <p14:tracePt t="94010" x="2676525" y="3829050"/>
          <p14:tracePt t="94017" x="2714625" y="3829050"/>
          <p14:tracePt t="94025" x="2752725" y="3829050"/>
          <p14:tracePt t="94034" x="2789238" y="3829050"/>
          <p14:tracePt t="94039" x="2840038" y="3841750"/>
          <p14:tracePt t="94047" x="2901950" y="3854450"/>
          <p14:tracePt t="94055" x="2940050" y="3854450"/>
          <p14:tracePt t="94061" x="2989263" y="3854450"/>
          <p14:tracePt t="94068" x="3027363" y="3867150"/>
          <p14:tracePt t="94076" x="3065463" y="3867150"/>
          <p14:tracePt t="94088" x="3089275" y="3879850"/>
          <p14:tracePt t="94090" x="3114675" y="3879850"/>
          <p14:tracePt t="94098" x="3140075" y="3879850"/>
          <p14:tracePt t="94105" x="3165475" y="3879850"/>
          <p14:tracePt t="94112" x="3176588" y="3879850"/>
          <p14:tracePt t="94127" x="3189288" y="3879850"/>
          <p14:tracePt t="94134" x="3201988" y="3879850"/>
          <p14:tracePt t="94156" x="3214688" y="3879850"/>
          <p14:tracePt t="94201" x="3214688" y="3892550"/>
          <p14:tracePt t="94480" x="3214688" y="3905250"/>
          <p14:tracePt t="94494" x="3227388" y="3905250"/>
          <p14:tracePt t="94597" x="3227388" y="3916363"/>
          <p14:tracePt t="94626" x="3240088" y="3916363"/>
          <p14:tracePt t="94664" x="3252788" y="3916363"/>
          <p14:tracePt t="94693" x="3265488" y="3916363"/>
          <p14:tracePt t="94716" x="3276600" y="3916363"/>
          <p14:tracePt t="94722" x="3289300" y="3916363"/>
          <p14:tracePt t="94729" x="3302000" y="3916363"/>
          <p14:tracePt t="94736" x="3314700" y="3916363"/>
          <p14:tracePt t="94744" x="3340100" y="3916363"/>
          <p14:tracePt t="94759" x="3352800" y="3916363"/>
          <p14:tracePt t="94768" x="3365500" y="3916363"/>
          <p14:tracePt t="94781" x="3376613" y="3916363"/>
          <p14:tracePt t="94795" x="3414713" y="3916363"/>
          <p14:tracePt t="95289" x="3327400" y="3916363"/>
          <p14:tracePt t="95296" x="3227388" y="3916363"/>
          <p14:tracePt t="95303" x="3127375" y="3916363"/>
          <p14:tracePt t="95310" x="3001963" y="3929063"/>
          <p14:tracePt t="95318" x="2901950" y="3929063"/>
          <p14:tracePt t="95324" x="2789238" y="3941763"/>
          <p14:tracePt t="95331" x="2689225" y="3941763"/>
          <p14:tracePt t="95339" x="2589213" y="3954463"/>
          <p14:tracePt t="95346" x="2489200" y="3954463"/>
          <p14:tracePt t="95351" x="2401888" y="3967163"/>
          <p14:tracePt t="95359" x="2314575" y="3967163"/>
          <p14:tracePt t="95368" x="2251075" y="3967163"/>
          <p14:tracePt t="95374" x="2189163" y="3967163"/>
          <p14:tracePt t="95381" x="2138363" y="3967163"/>
          <p14:tracePt t="95388" x="2089150" y="3979863"/>
          <p14:tracePt t="95395" x="2051050" y="3992563"/>
          <p14:tracePt t="95402" x="2014538" y="3992563"/>
          <p14:tracePt t="95409" x="1976438" y="4005263"/>
          <p14:tracePt t="95418" x="1951038" y="4005263"/>
          <p14:tracePt t="95423" x="1914525" y="4017963"/>
          <p14:tracePt t="95431" x="1876425" y="4017963"/>
          <p14:tracePt t="95438" x="1838325" y="4017963"/>
          <p14:tracePt t="95444" x="1801813" y="4029075"/>
          <p14:tracePt t="95451" x="1763713" y="4029075"/>
          <p14:tracePt t="95459" x="1725613" y="4041775"/>
          <p14:tracePt t="95468" x="1689100" y="4041775"/>
          <p14:tracePt t="95473" x="1663700" y="4041775"/>
          <p14:tracePt t="95480" x="1651000" y="4041775"/>
          <p14:tracePt t="95488" x="1638300" y="4041775"/>
          <p14:tracePt t="95495" x="1612900" y="4041775"/>
          <p14:tracePt t="95502" x="1601788" y="4054475"/>
          <p14:tracePt t="95509" x="1589088" y="4054475"/>
          <p14:tracePt t="95518" x="1576388" y="4054475"/>
          <p14:tracePt t="95530" x="1550988" y="4067175"/>
          <p14:tracePt t="95544" x="1525588" y="4067175"/>
          <p14:tracePt t="95552" x="1512888" y="4079875"/>
          <p14:tracePt t="95558" x="1501775" y="4092575"/>
          <p14:tracePt t="95565" x="1476375" y="4092575"/>
          <p14:tracePt t="95573" x="1463675" y="4092575"/>
          <p14:tracePt t="95579" x="1463675" y="4105275"/>
          <p14:tracePt t="95586" x="1438275" y="4105275"/>
          <p14:tracePt t="95594" x="1425575" y="4117975"/>
          <p14:tracePt t="95602" x="1412875" y="4129088"/>
          <p14:tracePt t="95608" x="1401763" y="4129088"/>
          <p14:tracePt t="95616" x="1376363" y="4141788"/>
          <p14:tracePt t="95623" x="1363663" y="4154488"/>
          <p14:tracePt t="95630" x="1338263" y="4167188"/>
          <p14:tracePt t="95636" x="1312863" y="4192588"/>
          <p14:tracePt t="95644" x="1289050" y="4205288"/>
          <p14:tracePt t="95652" x="1263650" y="4217988"/>
          <p14:tracePt t="95659" x="1225550" y="4230688"/>
          <p14:tracePt t="95668" x="1200150" y="4241800"/>
          <p14:tracePt t="95674" x="1176338" y="4254500"/>
          <p14:tracePt t="95681" x="1150938" y="4267200"/>
          <p14:tracePt t="95688" x="1125538" y="4267200"/>
          <p14:tracePt t="95695" x="1112838" y="4279900"/>
          <p14:tracePt t="95703" x="1100138" y="4292600"/>
          <p14:tracePt t="95710" x="1089025" y="4292600"/>
          <p14:tracePt t="95718" x="1076325" y="4292600"/>
          <p14:tracePt t="95732" x="1063625" y="4292600"/>
          <p14:tracePt t="95746" x="1063625" y="4305300"/>
          <p14:tracePt t="95782" x="1050925" y="4305300"/>
          <p14:tracePt t="96066" x="1076325" y="4305300"/>
          <p14:tracePt t="96074" x="1089025" y="4305300"/>
          <p14:tracePt t="96084" x="1089025" y="4292600"/>
          <p14:tracePt t="96089" x="1112838" y="4292600"/>
          <p14:tracePt t="96097" x="1150938" y="4267200"/>
          <p14:tracePt t="96103" x="1163638" y="4267200"/>
          <p14:tracePt t="96112" x="1189038" y="4254500"/>
          <p14:tracePt t="96119" x="1212850" y="4254500"/>
          <p14:tracePt t="96124" x="1225550" y="4241800"/>
          <p14:tracePt t="96138" x="1250950" y="4241800"/>
          <p14:tracePt t="96152" x="1263650" y="4241800"/>
          <p14:tracePt t="96169" x="1276350" y="4241800"/>
          <p14:tracePt t="96187" x="1289050" y="4241800"/>
          <p14:tracePt t="96195" x="1300163" y="4241800"/>
          <p14:tracePt t="96203" x="1312863" y="4241800"/>
          <p14:tracePt t="96209" x="1325563" y="4241800"/>
          <p14:tracePt t="96218" x="1338263" y="4241800"/>
          <p14:tracePt t="96223" x="1363663" y="4241800"/>
          <p14:tracePt t="96230" x="1376363" y="4241800"/>
          <p14:tracePt t="96237" x="1389063" y="4254500"/>
          <p14:tracePt t="96244" x="1412875" y="4254500"/>
          <p14:tracePt t="96252" x="1450975" y="4254500"/>
          <p14:tracePt t="96258" x="1489075" y="4254500"/>
          <p14:tracePt t="96265" x="1512888" y="4254500"/>
          <p14:tracePt t="96272" x="1538288" y="4254500"/>
          <p14:tracePt t="96279" x="1563688" y="4254500"/>
          <p14:tracePt t="96286" x="1576388" y="4254500"/>
          <p14:tracePt t="96294" x="1601788" y="4254500"/>
          <p14:tracePt t="96302" x="1612900" y="4254500"/>
          <p14:tracePt t="96307" x="1625600" y="4254500"/>
          <p14:tracePt t="96315" x="1638300" y="4254500"/>
          <p14:tracePt t="96328" x="1651000" y="4254500"/>
          <p14:tracePt t="96350" x="1663700" y="4254500"/>
          <p14:tracePt t="96370" x="1676400" y="4254500"/>
          <p14:tracePt t="97460" x="1689100" y="4254500"/>
          <p14:tracePt t="97467" x="1714500" y="4254500"/>
          <p14:tracePt t="97474" x="1738313" y="4254500"/>
          <p14:tracePt t="97481" x="1776413" y="4254500"/>
          <p14:tracePt t="97488" x="1801813" y="4254500"/>
          <p14:tracePt t="97495" x="1838325" y="4241800"/>
          <p14:tracePt t="97501" x="1876425" y="4230688"/>
          <p14:tracePt t="97509" x="1901825" y="4230688"/>
          <p14:tracePt t="97519" x="1925638" y="4230688"/>
          <p14:tracePt t="97523" x="1951038" y="4217988"/>
          <p14:tracePt t="97530" x="1963738" y="4217988"/>
          <p14:tracePt t="97537" x="1989138" y="4217988"/>
          <p14:tracePt t="97545" x="2014538" y="4217988"/>
          <p14:tracePt t="97551" x="2038350" y="4205288"/>
          <p14:tracePt t="97559" x="2051050" y="4205288"/>
          <p14:tracePt t="97567" x="2076450" y="4192588"/>
          <p14:tracePt t="97573" x="2101850" y="4192588"/>
          <p14:tracePt t="97579" x="2138363" y="4192588"/>
          <p14:tracePt t="97587" x="2163763" y="4192588"/>
          <p14:tracePt t="97594" x="2201863" y="4192588"/>
          <p14:tracePt t="97601" x="2227263" y="4192588"/>
          <p14:tracePt t="97608" x="2251075" y="4192588"/>
          <p14:tracePt t="97615" x="2289175" y="4192588"/>
          <p14:tracePt t="97623" x="2327275" y="4192588"/>
          <p14:tracePt t="97629" x="2376488" y="4192588"/>
          <p14:tracePt t="97636" x="2414588" y="4179888"/>
          <p14:tracePt t="97644" x="2451100" y="4179888"/>
          <p14:tracePt t="97652" x="2476500" y="4179888"/>
          <p14:tracePt t="97658" x="2514600" y="4167188"/>
          <p14:tracePt t="97667" x="2551113" y="4167188"/>
          <p14:tracePt t="97674" x="2576513" y="4167188"/>
          <p14:tracePt t="97680" x="2614613" y="4154488"/>
          <p14:tracePt t="97688" x="2627313" y="4154488"/>
          <p14:tracePt t="97696" x="2640013" y="4154488"/>
          <p14:tracePt t="97703" x="2651125" y="4154488"/>
          <p14:tracePt t="97710" x="2663825" y="4154488"/>
          <p14:tracePt t="97718" x="2676525" y="4154488"/>
          <p14:tracePt t="97732" x="2689225" y="4154488"/>
          <p14:tracePt t="97829" x="2701925" y="4154488"/>
          <p14:tracePt t="97867" x="2701925" y="4167188"/>
          <p14:tracePt t="97887" x="2714625" y="4167188"/>
          <p14:tracePt t="97901" x="2740025" y="4179888"/>
          <p14:tracePt t="97908" x="2752725" y="4179888"/>
          <p14:tracePt t="97918" x="2776538" y="4179888"/>
          <p14:tracePt t="97923" x="2852738" y="4205288"/>
          <p14:tracePt t="97930" x="2940050" y="4217988"/>
          <p14:tracePt t="97938" x="3001963" y="4241800"/>
          <p14:tracePt t="97945" x="3040063" y="4241800"/>
          <p14:tracePt t="97952" x="3089275" y="4254500"/>
          <p14:tracePt t="97960" x="3152775" y="4267200"/>
          <p14:tracePt t="97969" x="3176588" y="4267200"/>
          <p14:tracePt t="97974" x="3189288" y="4267200"/>
          <p14:tracePt t="97982" x="3214688" y="4267200"/>
          <p14:tracePt t="97990" x="3240088" y="4267200"/>
          <p14:tracePt t="98004" x="3252788" y="4267200"/>
          <p14:tracePt t="98019" x="3265488" y="4267200"/>
          <p14:tracePt t="98036" x="3276600" y="4267200"/>
          <p14:tracePt t="98064" x="3289300" y="4267200"/>
          <p14:tracePt t="98218" x="3302000" y="4267200"/>
          <p14:tracePt t="98241" x="3314700" y="4267200"/>
          <p14:tracePt t="98247" x="3327400" y="4267200"/>
          <p14:tracePt t="98256" x="3352800" y="4267200"/>
          <p14:tracePt t="98263" x="3389313" y="4267200"/>
          <p14:tracePt t="98269" x="3465513" y="4254500"/>
          <p14:tracePt t="98278" x="3514725" y="4241800"/>
          <p14:tracePt t="98285" x="3552825" y="4230688"/>
          <p14:tracePt t="98292" x="3589338" y="4230688"/>
          <p14:tracePt t="98302" x="3614738" y="4217988"/>
          <p14:tracePt t="98307" x="3627438" y="4217988"/>
          <p14:tracePt t="98314" x="3640138" y="4217988"/>
          <p14:tracePt t="98321" x="3652838" y="4217988"/>
          <p14:tracePt t="98329" x="3665538" y="4205288"/>
          <p14:tracePt t="98343" x="3678238" y="4205288"/>
          <p14:tracePt t="98352" x="3689350" y="4205288"/>
          <p14:tracePt t="98381" x="3702050" y="4192588"/>
          <p14:tracePt t="98513" x="3689350" y="4192588"/>
          <p14:tracePt t="98534" x="3652838" y="4192588"/>
          <p14:tracePt t="98543" x="3602038" y="4192588"/>
          <p14:tracePt t="98549" x="3540125" y="4205288"/>
          <p14:tracePt t="98556" x="3452813" y="4217988"/>
          <p14:tracePt t="98563" x="3376613" y="4217988"/>
          <p14:tracePt t="98570" x="3289300" y="4230688"/>
          <p14:tracePt t="98578" x="3227388" y="4241800"/>
          <p14:tracePt t="98586" x="3140075" y="4254500"/>
          <p14:tracePt t="98592" x="3065463" y="4254500"/>
          <p14:tracePt t="98599" x="2989263" y="4267200"/>
          <p14:tracePt t="98606" x="2901950" y="4279900"/>
          <p14:tracePt t="98613" x="2814638" y="4279900"/>
          <p14:tracePt t="98621" x="2740025" y="4292600"/>
          <p14:tracePt t="98627" x="2663825" y="4292600"/>
          <p14:tracePt t="98636" x="2563813" y="4292600"/>
          <p14:tracePt t="98642" x="2476500" y="4292600"/>
          <p14:tracePt t="98649" x="2363788" y="4292600"/>
          <p14:tracePt t="98656" x="2251075" y="4292600"/>
          <p14:tracePt t="98663" x="2151063" y="4292600"/>
          <p14:tracePt t="98671" x="2038350" y="4292600"/>
          <p14:tracePt t="98677" x="1951038" y="4305300"/>
          <p14:tracePt t="98686" x="1863725" y="4318000"/>
          <p14:tracePt t="98692" x="1801813" y="4318000"/>
          <p14:tracePt t="98699" x="1751013" y="4330700"/>
          <p14:tracePt t="98708" x="1714500" y="4330700"/>
          <p14:tracePt t="98713" x="1651000" y="4330700"/>
          <p14:tracePt t="98720" x="1625600" y="4341813"/>
          <p14:tracePt t="98728" x="1601788" y="4341813"/>
          <p14:tracePt t="98736" x="1589088" y="4341813"/>
          <p14:tracePt t="98743" x="1576388" y="4341813"/>
          <p14:tracePt t="98771" x="1576388" y="4354513"/>
          <p14:tracePt t="98792" x="1589088" y="4367213"/>
          <p14:tracePt t="99270" x="1563688" y="4379913"/>
          <p14:tracePt t="99277" x="1525588" y="4392613"/>
          <p14:tracePt t="99285" x="1489075" y="4405313"/>
          <p14:tracePt t="99292" x="1476375" y="4418013"/>
          <p14:tracePt t="99298" x="1438275" y="4418013"/>
          <p14:tracePt t="99305" x="1425575" y="4430713"/>
          <p14:tracePt t="99312" x="1412875" y="4443413"/>
          <p14:tracePt t="99319" x="1389063" y="4443413"/>
          <p14:tracePt t="99335" x="1376363" y="4443413"/>
          <p14:tracePt t="99355" x="1363663" y="4443413"/>
          <p14:tracePt t="99500" x="1376363" y="4443413"/>
          <p14:tracePt t="99536" x="1389063" y="4443413"/>
          <p14:tracePt t="99560" x="1401763" y="4443413"/>
          <p14:tracePt t="99581" x="1401763" y="4430713"/>
          <p14:tracePt t="99603" x="1412875" y="4430713"/>
          <p14:tracePt t="99631" x="1425575" y="4430713"/>
          <p14:tracePt t="99676" x="1438275" y="4430713"/>
          <p14:tracePt t="99697" x="1450975" y="4430713"/>
          <p14:tracePt t="99732" x="1463675" y="4430713"/>
          <p14:tracePt t="99775" x="1476375" y="4430713"/>
          <p14:tracePt t="99797" x="1512888" y="4430713"/>
          <p14:tracePt t="99804" x="1563688" y="4430713"/>
          <p14:tracePt t="99811" x="1601788" y="4430713"/>
          <p14:tracePt t="99819" x="1638300" y="4430713"/>
          <p14:tracePt t="99826" x="1663700" y="4430713"/>
          <p14:tracePt t="99835" x="1701800" y="4430713"/>
          <p14:tracePt t="99840" x="1725613" y="4430713"/>
          <p14:tracePt t="99847" x="1738313" y="4430713"/>
          <p14:tracePt t="99854" x="1751013" y="4430713"/>
          <p14:tracePt t="99862" x="1763713" y="4430713"/>
          <p14:tracePt t="99869" x="1776413" y="4430713"/>
          <p14:tracePt t="99876" x="1789113" y="4430713"/>
          <p14:tracePt t="99892" x="1801813" y="4430713"/>
          <p14:tracePt t="99915" x="1814513" y="4430713"/>
          <p14:tracePt t="99943" x="1825625" y="4430713"/>
          <p14:tracePt t="99973" x="1838325" y="4430713"/>
          <p14:tracePt t="100017" x="1851025" y="4430713"/>
          <p14:tracePt t="100046" x="1863725" y="4430713"/>
          <p14:tracePt t="100083" x="1876425" y="4430713"/>
          <p14:tracePt t="100092" x="1889125" y="4430713"/>
          <p14:tracePt t="100098" x="1901825" y="4430713"/>
          <p14:tracePt t="100113" x="1914525" y="4430713"/>
          <p14:tracePt t="100121" x="1925638" y="4430713"/>
          <p14:tracePt t="100128" x="1938338" y="4430713"/>
          <p14:tracePt t="100136" x="1951038" y="4430713"/>
          <p14:tracePt t="100152" x="1963738" y="4430713"/>
          <p14:tracePt t="100157" x="1976438" y="4430713"/>
          <p14:tracePt t="100180" x="1989138" y="4430713"/>
          <p14:tracePt t="100290" x="2001838" y="4430713"/>
          <p14:tracePt t="100364" x="2014538" y="4430713"/>
          <p14:tracePt t="100386" x="2025650" y="4430713"/>
          <p14:tracePt t="100409" x="2038350" y="4430713"/>
          <p14:tracePt t="100418" x="2076450" y="4430713"/>
          <p14:tracePt t="100424" x="2127250" y="4430713"/>
          <p14:tracePt t="100432" x="2201863" y="4430713"/>
          <p14:tracePt t="100437" x="2251075" y="4430713"/>
          <p14:tracePt t="100445" x="2301875" y="4418013"/>
          <p14:tracePt t="100453" x="2363788" y="4418013"/>
          <p14:tracePt t="100461" x="2389188" y="4418013"/>
          <p14:tracePt t="100470" x="2427288" y="4418013"/>
          <p14:tracePt t="100475" x="2451100" y="4418013"/>
          <p14:tracePt t="100483" x="2463800" y="4418013"/>
          <p14:tracePt t="100489" x="2476500" y="4418013"/>
          <p14:tracePt t="100496" x="2489200" y="4418013"/>
          <p14:tracePt t="100504" x="2501900" y="4418013"/>
          <p14:tracePt t="100511" x="2514600" y="4418013"/>
          <p14:tracePt t="100526" x="2527300" y="4418013"/>
          <p14:tracePt t="100540" x="2540000" y="4418013"/>
          <p14:tracePt t="100564" x="2551113" y="4418013"/>
          <p14:tracePt t="100591" x="2563813" y="4418013"/>
          <p14:tracePt t="100658" x="2576513" y="4418013"/>
          <p14:tracePt t="100761" x="2589213" y="4418013"/>
          <p14:tracePt t="100785" x="2601913" y="4418013"/>
          <p14:tracePt t="102529" x="2563813" y="4418013"/>
          <p14:tracePt t="102537" x="2501900" y="4418013"/>
          <p14:tracePt t="102544" x="2427288" y="4405313"/>
          <p14:tracePt t="102552" x="2363788" y="4379913"/>
          <p14:tracePt t="102559" x="2301875" y="4367213"/>
          <p14:tracePt t="102565" x="2238375" y="4354513"/>
          <p14:tracePt t="102574" x="2201863" y="4330700"/>
          <p14:tracePt t="102579" x="2151063" y="4330700"/>
          <p14:tracePt t="102587" x="2114550" y="4318000"/>
          <p14:tracePt t="102593" x="2076450" y="4305300"/>
          <p14:tracePt t="102600" x="2038350" y="4305300"/>
          <p14:tracePt t="102608" x="2001838" y="4292600"/>
          <p14:tracePt t="102617" x="1963738" y="4279900"/>
          <p14:tracePt t="102624" x="1914525" y="4279900"/>
          <p14:tracePt t="102631" x="1863725" y="4254500"/>
          <p14:tracePt t="102639" x="1838325" y="4254500"/>
          <p14:tracePt t="102646" x="1801813" y="4241800"/>
          <p14:tracePt t="102653" x="1763713" y="4230688"/>
          <p14:tracePt t="102659" x="1738313" y="4230688"/>
          <p14:tracePt t="102667" x="1714500" y="4205288"/>
          <p14:tracePt t="102674" x="1701800" y="4205288"/>
          <p14:tracePt t="102681" x="1676400" y="4192588"/>
          <p14:tracePt t="102688" x="1651000" y="4192588"/>
          <p14:tracePt t="102695" x="1638300" y="4192588"/>
          <p14:tracePt t="102702" x="1625600" y="4179888"/>
          <p14:tracePt t="102708" x="1589088" y="4167188"/>
          <p14:tracePt t="102717" x="1563688" y="4167188"/>
          <p14:tracePt t="102723" x="1538288" y="4154488"/>
          <p14:tracePt t="102730" x="1512888" y="4141788"/>
          <p14:tracePt t="102737" x="1489075" y="4129088"/>
          <p14:tracePt t="102744" x="1476375" y="4129088"/>
          <p14:tracePt t="102750" x="1463675" y="4117975"/>
          <p14:tracePt t="102759" x="1438275" y="4105275"/>
          <p14:tracePt t="102774" x="1425575" y="4105275"/>
          <p14:tracePt t="102780" x="1401763" y="4092575"/>
          <p14:tracePt t="102794" x="1389063" y="4092575"/>
          <p14:tracePt t="102802" x="1376363" y="4092575"/>
          <p14:tracePt t="102809" x="1363663" y="4092575"/>
          <p14:tracePt t="102817" x="1363663" y="4079875"/>
          <p14:tracePt t="102823" x="1338263" y="4079875"/>
          <p14:tracePt t="102830" x="1325563" y="4067175"/>
          <p14:tracePt t="102838" x="1300163" y="4067175"/>
          <p14:tracePt t="102845" x="1263650" y="4054475"/>
          <p14:tracePt t="102852" x="1225550" y="4041775"/>
          <p14:tracePt t="102860" x="1189038" y="4029075"/>
          <p14:tracePt t="102867" x="1138238" y="4029075"/>
          <p14:tracePt t="102874" x="1089025" y="4017963"/>
          <p14:tracePt t="102881" x="1038225" y="4017963"/>
          <p14:tracePt t="102888" x="1012825" y="4005263"/>
          <p14:tracePt t="102895" x="976313" y="3992563"/>
          <p14:tracePt t="102903" x="938213" y="3979863"/>
          <p14:tracePt t="102909" x="912813" y="3979863"/>
          <p14:tracePt t="102917" x="887413" y="3979863"/>
          <p14:tracePt t="102924" x="863600" y="3967163"/>
          <p14:tracePt t="102931" x="850900" y="3967163"/>
          <p14:tracePt t="102938" x="825500" y="3954463"/>
          <p14:tracePt t="102945" x="812800" y="3954463"/>
          <p14:tracePt t="102953" x="787400" y="3954463"/>
          <p14:tracePt t="102960" x="776288" y="3954463"/>
          <p14:tracePt t="102967" x="750888" y="3954463"/>
          <p14:tracePt t="102974" x="738188" y="3954463"/>
          <p14:tracePt t="102981" x="725488" y="3954463"/>
          <p14:tracePt t="102989" x="712788" y="3954463"/>
          <p14:tracePt t="102996" x="700088" y="3954463"/>
          <p14:tracePt t="103004" x="687388" y="3954463"/>
          <p14:tracePt t="103010" x="674688" y="3954463"/>
          <p14:tracePt t="103026" x="663575" y="3954463"/>
          <p14:tracePt t="103054" x="650875" y="3954463"/>
          <p14:tracePt t="103076" x="650875" y="3941763"/>
          <p14:tracePt t="103179" x="663575" y="3929063"/>
          <p14:tracePt t="103296" x="674688" y="3929063"/>
          <p14:tracePt t="103353" x="687388" y="3929063"/>
          <p14:tracePt t="103367" x="687388" y="3916363"/>
          <p14:tracePt t="104709" x="712788" y="3916363"/>
          <p14:tracePt t="104716" x="750888" y="3916363"/>
          <p14:tracePt t="104724" x="787400" y="3916363"/>
          <p14:tracePt t="104731" x="812800" y="3916363"/>
          <p14:tracePt t="104739" x="850900" y="3916363"/>
          <p14:tracePt t="104748" x="887413" y="3916363"/>
          <p14:tracePt t="104755" x="912813" y="3905250"/>
          <p14:tracePt t="104762" x="938213" y="3905250"/>
          <p14:tracePt t="104771" x="963613" y="3905250"/>
          <p14:tracePt t="104778" x="987425" y="3905250"/>
          <p14:tracePt t="104786" x="1012825" y="3905250"/>
          <p14:tracePt t="104793" x="1038225" y="3892550"/>
          <p14:tracePt t="104802" x="1063625" y="3892550"/>
          <p14:tracePt t="104807" x="1076325" y="3892550"/>
          <p14:tracePt t="104816" x="1089025" y="3892550"/>
          <p14:tracePt t="104823" x="1112838" y="3892550"/>
          <p14:tracePt t="104829" x="1138238" y="3892550"/>
          <p14:tracePt t="104844" x="1150938" y="3892550"/>
          <p14:tracePt t="104851" x="1163638" y="3892550"/>
          <p14:tracePt t="104856" x="1189038" y="3892550"/>
          <p14:tracePt t="104872" x="1200150" y="3892550"/>
          <p14:tracePt t="104879" x="1212850" y="3892550"/>
          <p14:tracePt t="104894" x="1225550" y="3892550"/>
          <p14:tracePt t="104901" x="1238250" y="3892550"/>
          <p14:tracePt t="104908" x="1250950" y="3892550"/>
          <p14:tracePt t="104916" x="1263650" y="3892550"/>
          <p14:tracePt t="104923" x="1276350" y="3892550"/>
          <p14:tracePt t="104930" x="1300163" y="3892550"/>
          <p14:tracePt t="104945" x="1312863" y="3892550"/>
          <p14:tracePt t="104960" x="1325563" y="3892550"/>
          <p14:tracePt t="104969" x="1338263" y="3892550"/>
          <p14:tracePt t="104983" x="1350963" y="3892550"/>
          <p14:tracePt t="105026" x="1363663" y="3892550"/>
          <p14:tracePt t="105086" x="1376363" y="3892550"/>
          <p14:tracePt t="105100" x="1412875" y="3892550"/>
          <p14:tracePt t="105107" x="1425575" y="3892550"/>
          <p14:tracePt t="105116" x="1476375" y="3892550"/>
          <p14:tracePt t="105123" x="1550988" y="3892550"/>
          <p14:tracePt t="105129" x="1589088" y="3879850"/>
          <p14:tracePt t="105138" x="1625600" y="3867150"/>
          <p14:tracePt t="105144" x="1651000" y="3867150"/>
          <p14:tracePt t="105150" x="1663700" y="3867150"/>
          <p14:tracePt t="105158" x="1689100" y="3854450"/>
          <p14:tracePt t="105167" x="1701800" y="3854450"/>
          <p14:tracePt t="105173" x="1714500" y="3854450"/>
          <p14:tracePt t="105195" x="1725613" y="3854450"/>
          <p14:tracePt t="105311" x="1738313" y="3854450"/>
          <p14:tracePt t="105520" x="1738313" y="3867150"/>
          <p14:tracePt t="105568" x="1725613" y="3867150"/>
          <p14:tracePt t="105612" x="1725613" y="3879850"/>
          <p14:tracePt t="107053" x="1738313" y="3879850"/>
          <p14:tracePt t="107061" x="1763713" y="3879850"/>
          <p14:tracePt t="107068" x="1789113" y="3879850"/>
          <p14:tracePt t="107082" x="1825625" y="3879850"/>
          <p14:tracePt t="107083" x="1863725" y="3879850"/>
          <p14:tracePt t="107090" x="1889125" y="3879850"/>
          <p14:tracePt t="107097" x="1914525" y="3879850"/>
          <p14:tracePt t="107106" x="1938338" y="3879850"/>
          <p14:tracePt t="107111" x="1963738" y="3879850"/>
          <p14:tracePt t="107118" x="1989138" y="3879850"/>
          <p14:tracePt t="107126" x="2014538" y="3879850"/>
          <p14:tracePt t="107134" x="2051050" y="3879850"/>
          <p14:tracePt t="107140" x="2076450" y="3879850"/>
          <p14:tracePt t="107149" x="2114550" y="3879850"/>
          <p14:tracePt t="107156" x="2127250" y="3879850"/>
          <p14:tracePt t="107163" x="2163763" y="3879850"/>
          <p14:tracePt t="107171" x="2189163" y="3879850"/>
          <p14:tracePt t="107178" x="2227263" y="3879850"/>
          <p14:tracePt t="107185" x="2251075" y="3879850"/>
          <p14:tracePt t="107193" x="2276475" y="3879850"/>
          <p14:tracePt t="107200" x="2301875" y="3879850"/>
          <p14:tracePt t="107208" x="2338388" y="3879850"/>
          <p14:tracePt t="107214" x="2363788" y="3879850"/>
          <p14:tracePt t="107222" x="2376488" y="3879850"/>
          <p14:tracePt t="107230" x="2401888" y="3879850"/>
          <p14:tracePt t="107238" x="2427288" y="3879850"/>
          <p14:tracePt t="107243" x="2451100" y="3879850"/>
          <p14:tracePt t="107251" x="2476500" y="3879850"/>
          <p14:tracePt t="107258" x="2489200" y="3879850"/>
          <p14:tracePt t="107266" x="2514600" y="3879850"/>
          <p14:tracePt t="107273" x="2540000" y="3879850"/>
          <p14:tracePt t="107280" x="2551113" y="3879850"/>
          <p14:tracePt t="107288" x="2563813" y="3879850"/>
          <p14:tracePt t="107295" x="2576513" y="3879850"/>
          <p14:tracePt t="107304" x="2601913" y="3879850"/>
          <p14:tracePt t="107310" x="2614613" y="3879850"/>
          <p14:tracePt t="107324" x="2627313" y="3879850"/>
          <p14:tracePt t="107331" x="2640013" y="3879850"/>
          <p14:tracePt t="107338" x="2651125" y="3879850"/>
          <p14:tracePt t="107346" x="2663825" y="3879850"/>
          <p14:tracePt t="107354" x="2676525" y="3892550"/>
          <p14:tracePt t="107360" x="2714625" y="3892550"/>
          <p14:tracePt t="107367" x="2727325" y="3905250"/>
          <p14:tracePt t="107375" x="2740025" y="3905250"/>
          <p14:tracePt t="107383" x="2763838" y="3905250"/>
          <p14:tracePt t="107391" x="2789238" y="3905250"/>
          <p14:tracePt t="107402" x="2814638" y="3905250"/>
          <p14:tracePt t="107406" x="2840038" y="3916363"/>
          <p14:tracePt t="107413" x="2863850" y="3916363"/>
          <p14:tracePt t="107421" x="2876550" y="3916363"/>
          <p14:tracePt t="107428" x="2914650" y="3916363"/>
          <p14:tracePt t="107436" x="2940050" y="3916363"/>
          <p14:tracePt t="107443" x="2963863" y="3916363"/>
          <p14:tracePt t="107452" x="2989263" y="3916363"/>
          <p14:tracePt t="107459" x="3014663" y="3916363"/>
          <p14:tracePt t="107465" x="3040063" y="3916363"/>
          <p14:tracePt t="107473" x="3076575" y="3905250"/>
          <p14:tracePt t="107479" x="3101975" y="3905250"/>
          <p14:tracePt t="107486" x="3127375" y="3905250"/>
          <p14:tracePt t="107494" x="3152775" y="3892550"/>
          <p14:tracePt t="107503" x="3165475" y="3892550"/>
          <p14:tracePt t="107509" x="3189288" y="3879850"/>
          <p14:tracePt t="107519" x="3201988" y="3879850"/>
          <p14:tracePt t="107524" x="3214688" y="3879850"/>
          <p14:tracePt t="107531" x="3227388" y="3879850"/>
          <p14:tracePt t="107539" x="3240088" y="3879850"/>
          <p14:tracePt t="107547" x="3252788" y="3879850"/>
          <p14:tracePt t="107562" x="3265488" y="3879850"/>
          <p14:tracePt t="107569" x="3289300" y="3879850"/>
          <p14:tracePt t="107577" x="3302000" y="3879850"/>
          <p14:tracePt t="107585" x="3314700" y="3879850"/>
          <p14:tracePt t="107591" x="3340100" y="3879850"/>
          <p14:tracePt t="107599" x="3365500" y="3879850"/>
          <p14:tracePt t="107606" x="3376613" y="3867150"/>
          <p14:tracePt t="107613" x="3402013" y="3867150"/>
          <p14:tracePt t="107620" x="3414713" y="3867150"/>
          <p14:tracePt t="107627" x="3427413" y="3867150"/>
          <p14:tracePt t="107636" x="3440113" y="3854450"/>
          <p14:tracePt t="107643" x="3465513" y="3854450"/>
          <p14:tracePt t="107657" x="3478213" y="3854450"/>
          <p14:tracePt t="107672" x="3489325" y="3854450"/>
          <p14:tracePt t="107716" x="3502025" y="3854450"/>
          <p14:tracePt t="107747" x="3514725" y="3854450"/>
          <p14:tracePt t="107788" x="3527425" y="3854450"/>
          <p14:tracePt t="107846" x="3540125" y="3854450"/>
          <p14:tracePt t="107965" x="3527425" y="3854450"/>
          <p14:tracePt t="107994" x="3514725" y="3854450"/>
          <p14:tracePt t="108008" x="3502025" y="3854450"/>
          <p14:tracePt t="108017" x="3478213" y="3867150"/>
          <p14:tracePt t="108030" x="3427413" y="3867150"/>
          <p14:tracePt t="108038" x="3365500" y="3867150"/>
          <p14:tracePt t="108046" x="3314700" y="3879850"/>
          <p14:tracePt t="108052" x="3252788" y="3892550"/>
          <p14:tracePt t="108060" x="3214688" y="3892550"/>
          <p14:tracePt t="108067" x="3189288" y="3892550"/>
          <p14:tracePt t="108076" x="3140075" y="3905250"/>
          <p14:tracePt t="108085" x="3114675" y="3905250"/>
          <p14:tracePt t="108090" x="3089275" y="3905250"/>
          <p14:tracePt t="108097" x="3065463" y="3916363"/>
          <p14:tracePt t="108104" x="3027363" y="3916363"/>
          <p14:tracePt t="108112" x="3001963" y="3916363"/>
          <p14:tracePt t="108118" x="2976563" y="3929063"/>
          <p14:tracePt t="108126" x="2952750" y="3941763"/>
          <p14:tracePt t="108134" x="2927350" y="3941763"/>
          <p14:tracePt t="108139" x="2901950" y="3941763"/>
          <p14:tracePt t="108147" x="2863850" y="3954463"/>
          <p14:tracePt t="108154" x="2840038" y="3967163"/>
          <p14:tracePt t="108161" x="2801938" y="3967163"/>
          <p14:tracePt t="108168" x="2752725" y="3979863"/>
          <p14:tracePt t="108175" x="2714625" y="3979863"/>
          <p14:tracePt t="108183" x="2663825" y="3979863"/>
          <p14:tracePt t="108190" x="2627313" y="3979863"/>
          <p14:tracePt t="108196" x="2589213" y="3992563"/>
          <p14:tracePt t="108204" x="2551113" y="4005263"/>
          <p14:tracePt t="108211" x="2527300" y="4005263"/>
          <p14:tracePt t="108219" x="2501900" y="4005263"/>
          <p14:tracePt t="108226" x="2463800" y="4017963"/>
          <p14:tracePt t="108234" x="2451100" y="4017963"/>
          <p14:tracePt t="108241" x="2427288" y="4017963"/>
          <p14:tracePt t="108250" x="2401888" y="4017963"/>
          <p14:tracePt t="108256" x="2376488" y="4029075"/>
          <p14:tracePt t="108263" x="2351088" y="4029075"/>
          <p14:tracePt t="108270" x="2327275" y="4041775"/>
          <p14:tracePt t="108277" x="2314575" y="4054475"/>
          <p14:tracePt t="108284" x="2289175" y="4054475"/>
          <p14:tracePt t="108291" x="2263775" y="4054475"/>
          <p14:tracePt t="108298" x="2238375" y="4067175"/>
          <p14:tracePt t="108306" x="2214563" y="4079875"/>
          <p14:tracePt t="108313" x="2189163" y="4079875"/>
          <p14:tracePt t="108320" x="2151063" y="4092575"/>
          <p14:tracePt t="108327" x="2127250" y="4105275"/>
          <p14:tracePt t="108334" x="2101850" y="4117975"/>
          <p14:tracePt t="108342" x="2063750" y="4117975"/>
          <p14:tracePt t="108351" x="2025650" y="4129088"/>
          <p14:tracePt t="108359" x="2001838" y="4141788"/>
          <p14:tracePt t="108365" x="1963738" y="4154488"/>
          <p14:tracePt t="108372" x="1925638" y="4154488"/>
          <p14:tracePt t="108377" x="1889125" y="4167188"/>
          <p14:tracePt t="108384" x="1863725" y="4167188"/>
          <p14:tracePt t="108392" x="1838325" y="4179888"/>
          <p14:tracePt t="108400" x="1814513" y="4192588"/>
          <p14:tracePt t="108406" x="1789113" y="4192588"/>
          <p14:tracePt t="108414" x="1751013" y="4205288"/>
          <p14:tracePt t="108421" x="1725613" y="4205288"/>
          <p14:tracePt t="108428" x="1714500" y="4217988"/>
          <p14:tracePt t="108435" x="1689100" y="4230688"/>
          <p14:tracePt t="108443" x="1663700" y="4230688"/>
          <p14:tracePt t="108450" x="1638300" y="4241800"/>
          <p14:tracePt t="108457" x="1612900" y="4254500"/>
          <p14:tracePt t="108465" x="1589088" y="4254500"/>
          <p14:tracePt t="108472" x="1563688" y="4267200"/>
          <p14:tracePt t="108479" x="1525588" y="4267200"/>
          <p14:tracePt t="108487" x="1489075" y="4267200"/>
          <p14:tracePt t="108494" x="1450975" y="4279900"/>
          <p14:tracePt t="108500" x="1425575" y="4279900"/>
          <p14:tracePt t="108508" x="1389063" y="4292600"/>
          <p14:tracePt t="108517" x="1350963" y="4305300"/>
          <p14:tracePt t="108522" x="1325563" y="4305300"/>
          <p14:tracePt t="108529" x="1300163" y="4318000"/>
          <p14:tracePt t="108537" x="1276350" y="4318000"/>
          <p14:tracePt t="108545" x="1238250" y="4330700"/>
          <p14:tracePt t="108550" x="1225550" y="4330700"/>
          <p14:tracePt t="108559" x="1212850" y="4330700"/>
          <p14:tracePt t="108567" x="1200150" y="4330700"/>
          <p14:tracePt t="108573" x="1189038" y="4330700"/>
          <p14:tracePt t="108581" x="1176338" y="4330700"/>
          <p14:tracePt t="108595" x="1163638" y="4330700"/>
          <p14:tracePt t="108639" x="1150938" y="4330700"/>
          <p14:tracePt t="108900" x="1150938" y="4318000"/>
          <p14:tracePt t="108981" x="1150938" y="4305300"/>
          <p14:tracePt t="109103" x="1138238" y="4292600"/>
          <p14:tracePt t="109134" x="1125538" y="4292600"/>
          <p14:tracePt t="109176" x="1112838" y="4292600"/>
          <p14:tracePt t="109205" x="1100138" y="4292600"/>
          <p14:tracePt t="109242" x="1089025" y="4292600"/>
          <p14:tracePt t="109249" x="1076325" y="4292600"/>
          <p14:tracePt t="109272" x="1063625" y="4292600"/>
          <p14:tracePt t="109279" x="1050925" y="4292600"/>
          <p14:tracePt t="109286" x="1038225" y="4292600"/>
          <p14:tracePt t="109295" x="1012825" y="4292600"/>
          <p14:tracePt t="109303" x="1000125" y="4292600"/>
          <p14:tracePt t="109309" x="987425" y="4292600"/>
          <p14:tracePt t="109320" x="963613" y="4292600"/>
          <p14:tracePt t="109322" x="950913" y="4292600"/>
          <p14:tracePt t="109329" x="938213" y="4292600"/>
          <p14:tracePt t="109344" x="925513" y="4292600"/>
          <p14:tracePt t="109373" x="912813" y="4292600"/>
          <p14:tracePt t="109408" x="900113" y="4292600"/>
          <p14:tracePt t="109481" x="887413" y="4292600"/>
          <p14:tracePt t="109517" x="876300" y="4292600"/>
          <p14:tracePt t="109553" x="863600" y="4292600"/>
          <p14:tracePt t="109567" x="850900" y="4292600"/>
          <p14:tracePt t="109576" x="838200" y="4292600"/>
          <p14:tracePt t="109584" x="825500" y="4292600"/>
          <p14:tracePt t="109590" x="787400" y="4292600"/>
          <p14:tracePt t="109599" x="738188" y="4292600"/>
          <p14:tracePt t="109606" x="700088" y="4292600"/>
          <p14:tracePt t="109612" x="674688" y="4292600"/>
          <p14:tracePt t="109619" x="650875" y="4292600"/>
          <p14:tracePt t="109636" x="625475" y="4292600"/>
          <p14:tracePt t="109641" x="612775" y="4292600"/>
          <p14:tracePt t="109648" x="600075" y="4292600"/>
          <p14:tracePt t="109678" x="587375" y="4292600"/>
          <p14:tracePt t="109853" x="600075" y="4292600"/>
          <p14:tracePt t="109859" x="600075" y="4279900"/>
          <p14:tracePt t="109874" x="612775" y="4279900"/>
          <p14:tracePt t="109926" x="625475" y="4279900"/>
          <p14:tracePt t="109935" x="625475" y="4267200"/>
          <p14:tracePt t="109953" x="638175" y="4267200"/>
          <p14:tracePt t="109968" x="638175" y="4254500"/>
          <p14:tracePt t="109981" x="650875" y="4241800"/>
          <p14:tracePt t="109989" x="663575" y="4230688"/>
          <p14:tracePt t="110004" x="674688" y="4217988"/>
          <p14:tracePt t="110010" x="687388" y="4205288"/>
          <p14:tracePt t="110018" x="700088" y="4192588"/>
          <p14:tracePt t="110033" x="712788" y="4179888"/>
          <p14:tracePt t="110039" x="725488" y="4179888"/>
          <p14:tracePt t="110060" x="738188" y="4179888"/>
          <p14:tracePt t="110067" x="750888" y="4179888"/>
          <p14:tracePt t="110074" x="776288" y="4179888"/>
          <p14:tracePt t="110083" x="787400" y="4179888"/>
          <p14:tracePt t="110088" x="800100" y="4179888"/>
          <p14:tracePt t="110095" x="838200" y="4179888"/>
          <p14:tracePt t="110102" x="863600" y="4179888"/>
          <p14:tracePt t="110109" x="876300" y="4179888"/>
          <p14:tracePt t="110116" x="900113" y="4179888"/>
          <p14:tracePt t="110123" x="912813" y="4179888"/>
          <p14:tracePt t="110130" x="938213" y="4179888"/>
          <p14:tracePt t="110146" x="950913" y="4179888"/>
          <p14:tracePt t="110152" x="963613" y="4179888"/>
          <p14:tracePt t="110158" x="976313" y="4179888"/>
          <p14:tracePt t="110166" x="987425" y="4179888"/>
          <p14:tracePt t="110172" x="1000125" y="4179888"/>
          <p14:tracePt t="110179" x="1012825" y="4179888"/>
          <p14:tracePt t="110187" x="1025525" y="4179888"/>
          <p14:tracePt t="110201" x="1038225" y="4179888"/>
          <p14:tracePt t="110208" x="1038225" y="4192588"/>
          <p14:tracePt t="110216" x="1050925" y="4192588"/>
          <p14:tracePt t="110222" x="1063625" y="4192588"/>
          <p14:tracePt t="110251" x="1076325" y="4205288"/>
          <p14:tracePt t="110301" x="1076325" y="4217988"/>
          <p14:tracePt t="110425" x="1076325" y="4230688"/>
          <p14:tracePt t="110466" x="1076325" y="4241800"/>
          <p14:tracePt t="110496" x="1063625" y="4267200"/>
          <p14:tracePt t="110503" x="1050925" y="4267200"/>
          <p14:tracePt t="110510" x="1038225" y="4279900"/>
          <p14:tracePt t="110518" x="1025525" y="4292600"/>
          <p14:tracePt t="110525" x="1000125" y="4292600"/>
          <p14:tracePt t="110533" x="963613" y="4305300"/>
          <p14:tracePt t="110539" x="938213" y="4318000"/>
          <p14:tracePt t="110546" x="925513" y="4318000"/>
          <p14:tracePt t="110554" x="887413" y="4318000"/>
          <p14:tracePt t="110561" x="863600" y="4318000"/>
          <p14:tracePt t="110569" x="838200" y="4318000"/>
          <p14:tracePt t="110576" x="800100" y="4318000"/>
          <p14:tracePt t="110583" x="776288" y="4318000"/>
          <p14:tracePt t="110590" x="750888" y="4318000"/>
          <p14:tracePt t="110597" x="738188" y="4318000"/>
          <p14:tracePt t="110605" x="712788" y="4305300"/>
          <p14:tracePt t="110612" x="687388" y="4305300"/>
          <p14:tracePt t="110627" x="674688" y="4305300"/>
          <p14:tracePt t="110634" x="663575" y="4305300"/>
          <p14:tracePt t="110642" x="650875" y="4305300"/>
          <p14:tracePt t="110656" x="650875" y="4292600"/>
          <p14:tracePt t="110721" x="663575" y="4292600"/>
          <p14:tracePt t="110738" x="663575" y="4279900"/>
          <p14:tracePt t="110758" x="674688" y="4267200"/>
          <p14:tracePt t="110764" x="687388" y="4267200"/>
          <p14:tracePt t="110772" x="700088" y="4267200"/>
          <p14:tracePt t="110788" x="712788" y="4267200"/>
          <p14:tracePt t="110793" x="712788" y="4254500"/>
          <p14:tracePt t="110801" x="725488" y="4254500"/>
          <p14:tracePt t="110808" x="738188" y="4254500"/>
          <p14:tracePt t="110816" x="750888" y="4241800"/>
          <p14:tracePt t="110822" x="763588" y="4241800"/>
          <p14:tracePt t="110830" x="776288" y="4241800"/>
          <p14:tracePt t="110838" x="787400" y="4241800"/>
          <p14:tracePt t="110853" x="800100" y="4241800"/>
          <p14:tracePt t="110861" x="825500" y="4241800"/>
          <p14:tracePt t="110875" x="850900" y="4241800"/>
          <p14:tracePt t="110882" x="863600" y="4230688"/>
          <p14:tracePt t="110888" x="887413" y="4230688"/>
          <p14:tracePt t="110897" x="912813" y="4230688"/>
          <p14:tracePt t="110904" x="938213" y="4230688"/>
          <p14:tracePt t="110912" x="976313" y="4230688"/>
          <p14:tracePt t="110924" x="1050925" y="4230688"/>
          <p14:tracePt t="110934" x="1089025" y="4230688"/>
          <p14:tracePt t="110936" x="1125538" y="4230688"/>
          <p14:tracePt t="110944" x="1150938" y="4230688"/>
          <p14:tracePt t="110951" x="1200150" y="4241800"/>
          <p14:tracePt t="110958" x="1225550" y="4241800"/>
          <p14:tracePt t="110966" x="1263650" y="4241800"/>
          <p14:tracePt t="110973" x="1289050" y="4241800"/>
          <p14:tracePt t="110981" x="1312863" y="4241800"/>
          <p14:tracePt t="110989" x="1338263" y="4241800"/>
          <p14:tracePt t="110996" x="1363663" y="4241800"/>
          <p14:tracePt t="111003" x="1376363" y="4241800"/>
          <p14:tracePt t="111011" x="1389063" y="4241800"/>
          <p14:tracePt t="111017" x="1412875" y="4241800"/>
          <p14:tracePt t="111034" x="1425575" y="4241800"/>
          <p14:tracePt t="111040" x="1438275" y="4241800"/>
          <p14:tracePt t="111054" x="1450975" y="4241800"/>
          <p14:tracePt t="111061" x="1463675" y="4230688"/>
          <p14:tracePt t="111069" x="1476375" y="4230688"/>
          <p14:tracePt t="111077" x="1489075" y="4230688"/>
          <p14:tracePt t="111084" x="1512888" y="4230688"/>
          <p14:tracePt t="111100" x="1538288" y="4230688"/>
          <p14:tracePt t="111107" x="1550988" y="4230688"/>
          <p14:tracePt t="111112" x="1563688" y="4217988"/>
          <p14:tracePt t="111121" x="1589088" y="4217988"/>
          <p14:tracePt t="111128" x="1601788" y="4217988"/>
          <p14:tracePt t="111135" x="1612900" y="4205288"/>
          <p14:tracePt t="111143" x="1625600" y="4205288"/>
          <p14:tracePt t="111151" x="1638300" y="4205288"/>
          <p14:tracePt t="111165" x="1651000" y="4205288"/>
          <p14:tracePt t="111179" x="1676400" y="4205288"/>
          <p14:tracePt t="111194" x="1689100" y="4205288"/>
          <p14:tracePt t="111208" x="1701800" y="4205288"/>
          <p14:tracePt t="111230" x="1714500" y="4205288"/>
          <p14:tracePt t="111239" x="1725613" y="4205288"/>
          <p14:tracePt t="111266" x="1738313" y="4205288"/>
          <p14:tracePt t="111274" x="1751013" y="4205288"/>
          <p14:tracePt t="111289" x="1776413" y="4205288"/>
          <p14:tracePt t="111295" x="1801813" y="4205288"/>
          <p14:tracePt t="111302" x="1838325" y="4205288"/>
          <p14:tracePt t="111309" x="1863725" y="4205288"/>
          <p14:tracePt t="111317" x="1889125" y="4205288"/>
          <p14:tracePt t="111323" x="1901825" y="4205288"/>
          <p14:tracePt t="111330" x="1925638" y="4205288"/>
          <p14:tracePt t="111338" x="1951038" y="4205288"/>
          <p14:tracePt t="111345" x="1976438" y="4205288"/>
          <p14:tracePt t="111352" x="1989138" y="4205288"/>
          <p14:tracePt t="111360" x="2001838" y="4205288"/>
          <p14:tracePt t="111368" x="2038350" y="4205288"/>
          <p14:tracePt t="111377" x="2051050" y="4205288"/>
          <p14:tracePt t="111384" x="2051050" y="4192588"/>
          <p14:tracePt t="111390" x="2076450" y="4192588"/>
          <p14:tracePt t="111406" x="2089150" y="4192588"/>
          <p14:tracePt t="111412" x="2114550" y="4192588"/>
          <p14:tracePt t="111426" x="2127250" y="4179888"/>
          <p14:tracePt t="111434" x="2151063" y="4179888"/>
          <p14:tracePt t="111441" x="2163763" y="4179888"/>
          <p14:tracePt t="111449" x="2176463" y="4179888"/>
          <p14:tracePt t="111459" x="2201863" y="4179888"/>
          <p14:tracePt t="111464" x="2214563" y="4179888"/>
          <p14:tracePt t="111471" x="2227263" y="4179888"/>
          <p14:tracePt t="111478" x="2238375" y="4192588"/>
          <p14:tracePt t="111494" x="2251075" y="4192588"/>
          <p14:tracePt t="111500" x="2263775" y="4192588"/>
          <p14:tracePt t="111517" x="2289175" y="4192588"/>
          <p14:tracePt t="111545" x="2301875" y="4192588"/>
          <p14:tracePt t="111613" x="2314575" y="4192588"/>
          <p14:tracePt t="111823" x="2314575" y="4205288"/>
          <p14:tracePt t="111837" x="2301875" y="4205288"/>
          <p14:tracePt t="111858" x="2301875" y="4217988"/>
          <p14:tracePt t="111866" x="2276475" y="4217988"/>
          <p14:tracePt t="111872" x="2276475" y="4230688"/>
          <p14:tracePt t="111887" x="2251075" y="4241800"/>
          <p14:tracePt t="111894" x="2238375" y="4254500"/>
          <p14:tracePt t="111901" x="2227263" y="4279900"/>
          <p14:tracePt t="111908" x="2201863" y="4292600"/>
          <p14:tracePt t="111917" x="2189163" y="4305300"/>
          <p14:tracePt t="111923" x="2163763" y="4330700"/>
          <p14:tracePt t="111930" x="2151063" y="4330700"/>
          <p14:tracePt t="111944" x="2138363" y="4341813"/>
          <p14:tracePt t="111951" x="2127250" y="4341813"/>
          <p14:tracePt t="111958" x="2114550" y="4341813"/>
          <p14:tracePt t="111973" x="2101850" y="4341813"/>
          <p14:tracePt t="111979" x="2089150" y="4341813"/>
          <p14:tracePt t="111987" x="2089150" y="4354513"/>
          <p14:tracePt t="111994" x="2076450" y="4354513"/>
          <p14:tracePt t="112008" x="2063750" y="4354513"/>
          <p14:tracePt t="112023" x="2051050" y="4354513"/>
          <p14:tracePt t="112037" x="2025650" y="4354513"/>
          <p14:tracePt t="112051" x="2014538" y="4354513"/>
          <p14:tracePt t="112059" x="2001838" y="4354513"/>
          <p14:tracePt t="112066" x="1989138" y="4354513"/>
          <p14:tracePt t="112073" x="1976438" y="4354513"/>
          <p14:tracePt t="112088" x="1951038" y="4354513"/>
          <p14:tracePt t="112095" x="1938338" y="4354513"/>
          <p14:tracePt t="112102" x="1925638" y="4354513"/>
          <p14:tracePt t="112110" x="1901825" y="4354513"/>
          <p14:tracePt t="112117" x="1889125" y="4354513"/>
          <p14:tracePt t="112124" x="1876425" y="4354513"/>
          <p14:tracePt t="112131" x="1863725" y="4354513"/>
          <p14:tracePt t="112139" x="1838325" y="4354513"/>
          <p14:tracePt t="112145" x="1825625" y="4341813"/>
          <p14:tracePt t="112152" x="1814513" y="4341813"/>
          <p14:tracePt t="112161" x="1801813" y="4330700"/>
          <p14:tracePt t="112173" x="1789113" y="4330700"/>
          <p14:tracePt t="112181" x="1776413" y="4330700"/>
          <p14:tracePt t="112189" x="1763713" y="4330700"/>
          <p14:tracePt t="112202" x="1738313" y="4318000"/>
          <p14:tracePt t="112217" x="1725613" y="4318000"/>
          <p14:tracePt t="112223" x="1725613" y="4305300"/>
          <p14:tracePt t="112230" x="1714500" y="4292600"/>
          <p14:tracePt t="112244" x="1701800" y="4279900"/>
          <p14:tracePt t="112266" x="1701800" y="4267200"/>
          <p14:tracePt t="112273" x="1701800" y="4254500"/>
          <p14:tracePt t="112295" x="1714500" y="4241800"/>
          <p14:tracePt t="112309" x="1725613" y="4230688"/>
          <p14:tracePt t="112323" x="1738313" y="4217988"/>
          <p14:tracePt t="112330" x="1751013" y="4217988"/>
          <p14:tracePt t="112338" x="1751013" y="4205288"/>
          <p14:tracePt t="112345" x="1763713" y="4205288"/>
          <p14:tracePt t="112358" x="1776413" y="4205288"/>
          <p14:tracePt t="112373" x="1789113" y="4205288"/>
          <p14:tracePt t="112380" x="1801813" y="4205288"/>
          <p14:tracePt t="112387" x="1814513" y="4205288"/>
          <p14:tracePt t="112401" x="1838325" y="4205288"/>
          <p14:tracePt t="112408" x="1851025" y="4205288"/>
          <p14:tracePt t="112424" x="1876425" y="4205288"/>
          <p14:tracePt t="112431" x="1889125" y="4205288"/>
          <p14:tracePt t="112439" x="1901825" y="4205288"/>
          <p14:tracePt t="112446" x="1914525" y="4205288"/>
          <p14:tracePt t="112453" x="1925638" y="4205288"/>
          <p14:tracePt t="112460" x="1938338" y="4192588"/>
          <p14:tracePt t="112467" x="1951038" y="4192588"/>
          <p14:tracePt t="112475" x="1976438" y="4192588"/>
          <p14:tracePt t="112483" x="1989138" y="4192588"/>
          <p14:tracePt t="112489" x="2001838" y="4192588"/>
          <p14:tracePt t="112497" x="2025650" y="4192588"/>
          <p14:tracePt t="112511" x="2051050" y="4192588"/>
          <p14:tracePt t="112519" x="2063750" y="4192588"/>
          <p14:tracePt t="112534" x="2076450" y="4192588"/>
          <p14:tracePt t="112541" x="2089150" y="4192588"/>
          <p14:tracePt t="112550" x="2101850" y="4192588"/>
          <p14:tracePt t="112563" x="2114550" y="4192588"/>
          <p14:tracePt t="112578" x="2127250" y="4192588"/>
          <p14:tracePt t="112602" x="2127250" y="4205288"/>
          <p14:tracePt t="112609" x="2138363" y="4205288"/>
          <p14:tracePt t="112652" x="2151063" y="4205288"/>
          <p14:tracePt t="112725" x="2138363" y="4217988"/>
          <p14:tracePt t="112778" x="2138363" y="4230688"/>
          <p14:tracePt t="112807" x="2127250" y="4230688"/>
          <p14:tracePt t="113453" x="2138363" y="4230688"/>
          <p14:tracePt t="113460" x="2151063" y="4230688"/>
          <p14:tracePt t="113469" x="2163763" y="4230688"/>
          <p14:tracePt t="113476" x="2176463" y="4230688"/>
          <p14:tracePt t="113485" x="2189163" y="4230688"/>
          <p14:tracePt t="113496" x="2201863" y="4230688"/>
          <p14:tracePt t="113503" x="2214563" y="4230688"/>
          <p14:tracePt t="113512" x="2227263" y="4230688"/>
          <p14:tracePt t="113519" x="2238375" y="4230688"/>
          <p14:tracePt t="113536" x="2251075" y="4230688"/>
          <p14:tracePt t="113547" x="2263775" y="4230688"/>
          <p14:tracePt t="113556" x="2276475" y="4230688"/>
          <p14:tracePt t="113569" x="2289175" y="4230688"/>
          <p14:tracePt t="113576" x="2301875" y="4230688"/>
          <p14:tracePt t="113586" x="2314575" y="4230688"/>
          <p14:tracePt t="113599" x="2327275" y="4230688"/>
          <p14:tracePt t="113613" x="2338388" y="4241800"/>
          <p14:tracePt t="113621" x="2351088" y="4241800"/>
          <p14:tracePt t="113629" x="2363788" y="4241800"/>
          <p14:tracePt t="113636" x="2376488" y="4241800"/>
          <p14:tracePt t="113650" x="2389188" y="4241800"/>
          <p14:tracePt t="113657" x="2401888" y="4241800"/>
          <p14:tracePt t="113664" x="2414588" y="4241800"/>
          <p14:tracePt t="113678" x="2427288" y="4241800"/>
          <p14:tracePt t="113686" x="2439988" y="4241800"/>
          <p14:tracePt t="113693" x="2439988" y="4254500"/>
          <p14:tracePt t="113707" x="2451100" y="4254500"/>
          <p14:tracePt t="113750" x="2451100" y="4267200"/>
          <p14:tracePt t="113771" x="2451100" y="4279900"/>
          <p14:tracePt t="113792" x="2439988" y="4279900"/>
          <p14:tracePt t="113801" x="2427288" y="4279900"/>
          <p14:tracePt t="113814" x="2414588" y="4279900"/>
          <p14:tracePt t="113821" x="2401888" y="4292600"/>
          <p14:tracePt t="113828" x="2389188" y="4292600"/>
          <p14:tracePt t="113836" x="2351088" y="4305300"/>
          <p14:tracePt t="113843" x="2314575" y="4305300"/>
          <p14:tracePt t="113849" x="2289175" y="4305300"/>
          <p14:tracePt t="113856" x="2238375" y="4305300"/>
          <p14:tracePt t="113863" x="2214563" y="4305300"/>
          <p14:tracePt t="113869" x="2189163" y="4305300"/>
          <p14:tracePt t="113877" x="2163763" y="4305300"/>
          <p14:tracePt t="113886" x="2151063" y="4305300"/>
          <p14:tracePt t="113893" x="2127250" y="4305300"/>
          <p14:tracePt t="113901" x="2114550" y="4305300"/>
          <p14:tracePt t="113907" x="2101850" y="4305300"/>
          <p14:tracePt t="113914" x="2089150" y="4292600"/>
          <p14:tracePt t="113936" x="2076450" y="4292600"/>
          <p14:tracePt t="113944" x="2076450" y="4279900"/>
          <p14:tracePt t="113964" x="2076450" y="4254500"/>
          <p14:tracePt t="113971" x="2089150" y="4254500"/>
          <p14:tracePt t="113986" x="2101850" y="4241800"/>
          <p14:tracePt t="113992" x="2114550" y="4241800"/>
          <p14:tracePt t="114006" x="2127250" y="4230688"/>
          <p14:tracePt t="114014" x="2138363" y="4230688"/>
          <p14:tracePt t="114029" x="2151063" y="4217988"/>
          <p14:tracePt t="114037" x="2163763" y="4217988"/>
          <p14:tracePt t="114043" x="2176463" y="4217988"/>
          <p14:tracePt t="114052" x="2189163" y="4205288"/>
          <p14:tracePt t="114059" x="2201863" y="4205288"/>
          <p14:tracePt t="114072" x="2227263" y="4205288"/>
          <p14:tracePt t="114088" x="2238375" y="4205288"/>
          <p14:tracePt t="114095" x="2251075" y="4205288"/>
          <p14:tracePt t="114103" x="2263775" y="4205288"/>
          <p14:tracePt t="114110" x="2276475" y="4205288"/>
          <p14:tracePt t="114125" x="2289175" y="4205288"/>
          <p14:tracePt t="114132" x="2301875" y="4205288"/>
          <p14:tracePt t="114146" x="2314575" y="4205288"/>
          <p14:tracePt t="114161" x="2327275" y="4205288"/>
          <p14:tracePt t="114169" x="2338388" y="4205288"/>
          <p14:tracePt t="114176" x="2351088" y="4205288"/>
          <p14:tracePt t="114197" x="2363788" y="4217988"/>
          <p14:tracePt t="114210" x="2363788" y="4230688"/>
          <p14:tracePt t="114240" x="2363788" y="4241800"/>
          <p14:tracePt t="114260" x="2363788" y="4267200"/>
          <p14:tracePt t="114267" x="2351088" y="4267200"/>
          <p14:tracePt t="114284" x="2338388" y="4279900"/>
          <p14:tracePt t="114289" x="2327275" y="4279900"/>
          <p14:tracePt t="114296" x="2314575" y="4279900"/>
          <p14:tracePt t="114304" x="2301875" y="4292600"/>
          <p14:tracePt t="114318" x="2301875" y="4305300"/>
          <p14:tracePt t="114326" x="2289175" y="4305300"/>
          <p14:tracePt t="114338" x="2276475" y="4305300"/>
          <p14:tracePt t="114374" x="2276475" y="4318000"/>
          <p14:tracePt t="114439" x="2289175" y="4318000"/>
          <p14:tracePt t="114473" x="2301875" y="4318000"/>
          <p14:tracePt t="114487" x="2314575" y="4318000"/>
          <p14:tracePt t="114496" x="2327275" y="4305300"/>
          <p14:tracePt t="114502" x="2338388" y="4305300"/>
          <p14:tracePt t="114509" x="2351088" y="4305300"/>
          <p14:tracePt t="114519" x="2363788" y="4305300"/>
          <p14:tracePt t="114521" x="2389188" y="4292600"/>
          <p14:tracePt t="114530" x="2401888" y="4292600"/>
          <p14:tracePt t="114536" x="2427288" y="4279900"/>
          <p14:tracePt t="114543" x="2439988" y="4279900"/>
          <p14:tracePt t="114550" x="2463800" y="4279900"/>
          <p14:tracePt t="114557" x="2476500" y="4279900"/>
          <p14:tracePt t="114564" x="2501900" y="4279900"/>
          <p14:tracePt t="114571" x="2514600" y="4279900"/>
          <p14:tracePt t="114578" x="2527300" y="4267200"/>
          <p14:tracePt t="114587" x="2551113" y="4267200"/>
          <p14:tracePt t="114593" x="2576513" y="4267200"/>
          <p14:tracePt t="114608" x="2601913" y="4254500"/>
          <p14:tracePt t="114616" x="2614613" y="4254500"/>
          <p14:tracePt t="114623" x="2627313" y="4254500"/>
          <p14:tracePt t="114631" x="2651125" y="4254500"/>
          <p14:tracePt t="114637" x="2663825" y="4254500"/>
          <p14:tracePt t="114654" x="2689225" y="4241800"/>
          <p14:tracePt t="114661" x="2701925" y="4241800"/>
          <p14:tracePt t="114669" x="2714625" y="4241800"/>
          <p14:tracePt t="114677" x="2727325" y="4241800"/>
          <p14:tracePt t="114685" x="2740025" y="4241800"/>
          <p14:tracePt t="114691" x="2752725" y="4241800"/>
          <p14:tracePt t="114699" x="2763838" y="4241800"/>
          <p14:tracePt t="114706" x="2776538" y="4241800"/>
          <p14:tracePt t="114713" x="2789238" y="4241800"/>
          <p14:tracePt t="114721" x="2814638" y="4241800"/>
          <p14:tracePt t="114729" x="2827338" y="4241800"/>
          <p14:tracePt t="114736" x="2840038" y="4241800"/>
          <p14:tracePt t="114743" x="2852738" y="4241800"/>
          <p14:tracePt t="114753" x="2876550" y="4241800"/>
          <p14:tracePt t="114758" x="2889250" y="4241800"/>
          <p14:tracePt t="114765" x="2901950" y="4241800"/>
          <p14:tracePt t="114771" x="2914650" y="4241800"/>
          <p14:tracePt t="114779" x="2927350" y="4241800"/>
          <p14:tracePt t="114786" x="2940050" y="4241800"/>
          <p14:tracePt t="114802" x="2952750" y="4241800"/>
          <p14:tracePt t="114816" x="2963863" y="4241800"/>
          <p14:tracePt t="114832" x="2976563" y="4241800"/>
          <p14:tracePt t="114839" x="2989263" y="4241800"/>
          <p14:tracePt t="114882" x="3001963" y="4241800"/>
          <p14:tracePt t="115006" x="3014663" y="4241800"/>
          <p14:tracePt t="115036" x="3027363" y="4241800"/>
          <p14:tracePt t="115051" x="3040063" y="4241800"/>
          <p14:tracePt t="115058" x="3052763" y="4241800"/>
          <p14:tracePt t="115066" x="3065463" y="4241800"/>
          <p14:tracePt t="115074" x="3089275" y="4241800"/>
          <p14:tracePt t="115086" x="3140075" y="4241800"/>
          <p14:tracePt t="115088" x="3176588" y="4241800"/>
          <p14:tracePt t="115097" x="3214688" y="4241800"/>
          <p14:tracePt t="115103" x="3240088" y="4241800"/>
          <p14:tracePt t="115110" x="3265488" y="4241800"/>
          <p14:tracePt t="115119" x="3276600" y="4241800"/>
          <p14:tracePt t="115127" x="3289300" y="4241800"/>
          <p14:tracePt t="115133" x="3314700" y="4241800"/>
          <p14:tracePt t="115140" x="3327400" y="4241800"/>
          <p14:tracePt t="115148" x="3340100" y="4254500"/>
          <p14:tracePt t="115162" x="3352800" y="4254500"/>
          <p14:tracePt t="115177" x="3365500" y="4254500"/>
          <p14:tracePt t="115187" x="3376613" y="4254500"/>
          <p14:tracePt t="115236" x="3389313" y="4254500"/>
          <p14:tracePt t="115302" x="3402013" y="4254500"/>
          <p14:tracePt t="115332" x="3414713" y="4254500"/>
          <p14:tracePt t="115348" x="3440113" y="4254500"/>
          <p14:tracePt t="115354" x="3465513" y="4254500"/>
          <p14:tracePt t="115363" x="3514725" y="4241800"/>
          <p14:tracePt t="115369" x="3589338" y="4230688"/>
          <p14:tracePt t="115376" x="3640138" y="4230688"/>
          <p14:tracePt t="115387" x="3689350" y="4230688"/>
          <p14:tracePt t="115393" x="3727450" y="4217988"/>
          <p14:tracePt t="115402" x="3790950" y="4217988"/>
          <p14:tracePt t="115407" x="3814763" y="4205288"/>
          <p14:tracePt t="115413" x="3852863" y="4205288"/>
          <p14:tracePt t="115422" x="3878263" y="4192588"/>
          <p14:tracePt t="115428" x="3902075" y="4179888"/>
          <p14:tracePt t="115436" x="3914775" y="4179888"/>
          <p14:tracePt t="115444" x="3940175" y="4179888"/>
          <p14:tracePt t="115453" x="3952875" y="4167188"/>
          <p14:tracePt t="115458" x="3965575" y="4167188"/>
          <p14:tracePt t="115469" x="3978275" y="4154488"/>
          <p14:tracePt t="115474" x="3990975" y="4154488"/>
          <p14:tracePt t="115488" x="4002088" y="4154488"/>
          <p14:tracePt t="115590" x="3978275" y="4154488"/>
          <p14:tracePt t="115597" x="3940175" y="4154488"/>
          <p14:tracePt t="115605" x="3878263" y="4154488"/>
          <p14:tracePt t="115612" x="3802063" y="4154488"/>
          <p14:tracePt t="115619" x="3752850" y="4154488"/>
          <p14:tracePt t="115627" x="3678238" y="4167188"/>
          <p14:tracePt t="115636" x="3627438" y="4167188"/>
          <p14:tracePt t="115642" x="3578225" y="4179888"/>
          <p14:tracePt t="115649" x="3527425" y="4179888"/>
          <p14:tracePt t="115656" x="3465513" y="4179888"/>
          <p14:tracePt t="115663" x="3414713" y="4192588"/>
          <p14:tracePt t="115670" x="3376613" y="4205288"/>
          <p14:tracePt t="115677" x="3327400" y="4217988"/>
          <p14:tracePt t="115686" x="3252788" y="4230688"/>
          <p14:tracePt t="115692" x="3189288" y="4241800"/>
          <p14:tracePt t="115699" x="3101975" y="4241800"/>
          <p14:tracePt t="115706" x="3014663" y="4254500"/>
          <p14:tracePt t="115715" x="2914650" y="4267200"/>
          <p14:tracePt t="115720" x="2827338" y="4279900"/>
          <p14:tracePt t="115728" x="2752725" y="4279900"/>
          <p14:tracePt t="115736" x="2663825" y="4305300"/>
          <p14:tracePt t="115743" x="2601913" y="4305300"/>
          <p14:tracePt t="115752" x="2527300" y="4330700"/>
          <p14:tracePt t="115757" x="2439988" y="4367213"/>
          <p14:tracePt t="115763" x="2338388" y="4379913"/>
          <p14:tracePt t="115771" x="2214563" y="4418013"/>
          <p14:tracePt t="115778" x="2114550" y="4430713"/>
          <p14:tracePt t="115786" x="2025650" y="4454525"/>
          <p14:tracePt t="115793" x="1938338" y="4479925"/>
          <p14:tracePt t="115803" x="1889125" y="4479925"/>
          <p14:tracePt t="115807" x="1838325" y="4505325"/>
          <p14:tracePt t="115814" x="1801813" y="4505325"/>
          <p14:tracePt t="115821" x="1763713" y="4518025"/>
          <p14:tracePt t="115828" x="1738313" y="4518025"/>
          <p14:tracePt t="115837" x="1725613" y="4530725"/>
          <p14:tracePt t="115843" x="1701800" y="4530725"/>
          <p14:tracePt t="115852" x="1676400" y="4530725"/>
          <p14:tracePt t="115857" x="1651000" y="4530725"/>
          <p14:tracePt t="115863" x="1625600" y="4530725"/>
          <p14:tracePt t="115871" x="1589088" y="4543425"/>
          <p14:tracePt t="115879" x="1563688" y="4543425"/>
          <p14:tracePt t="115887" x="1538288" y="4554538"/>
          <p14:tracePt t="115892" x="1501775" y="4567238"/>
          <p14:tracePt t="115903" x="1463675" y="4567238"/>
          <p14:tracePt t="115906" x="1438275" y="4567238"/>
          <p14:tracePt t="115913" x="1412875" y="4579938"/>
          <p14:tracePt t="115920" x="1376363" y="4579938"/>
          <p14:tracePt t="115929" x="1338263" y="4592638"/>
          <p14:tracePt t="115937" x="1312863" y="4592638"/>
          <p14:tracePt t="115943" x="1276350" y="4605338"/>
          <p14:tracePt t="115951" x="1238250" y="4605338"/>
          <p14:tracePt t="115956" x="1212850" y="4605338"/>
          <p14:tracePt t="115963" x="1176338" y="4605338"/>
          <p14:tracePt t="115971" x="1138238" y="4618038"/>
          <p14:tracePt t="115977" x="1112838" y="4630738"/>
          <p14:tracePt t="115985" x="1089025" y="4630738"/>
          <p14:tracePt t="115993" x="1050925" y="4643438"/>
          <p14:tracePt t="116000" x="1025525" y="4643438"/>
          <p14:tracePt t="116007" x="1000125" y="4643438"/>
          <p14:tracePt t="116014" x="963613" y="4643438"/>
          <p14:tracePt t="116022" x="925513" y="4643438"/>
          <p14:tracePt t="116029" x="900113" y="4643438"/>
          <p14:tracePt t="116035" x="876300" y="4656138"/>
          <p14:tracePt t="116043" x="850900" y="4656138"/>
          <p14:tracePt t="116050" x="825500" y="4656138"/>
          <p14:tracePt t="116058" x="800100" y="4656138"/>
          <p14:tracePt t="116067" x="776288" y="4656138"/>
          <p14:tracePt t="116073" x="750888" y="4656138"/>
          <p14:tracePt t="116080" x="725488" y="4656138"/>
          <p14:tracePt t="116102" x="663575" y="4656138"/>
          <p14:tracePt t="116110" x="638175" y="4656138"/>
          <p14:tracePt t="116120" x="612775" y="4656138"/>
          <p14:tracePt t="116124" x="600075" y="4656138"/>
          <p14:tracePt t="116132" x="587375" y="4656138"/>
          <p14:tracePt t="116139" x="563563" y="4656138"/>
          <p14:tracePt t="116146" x="550863" y="4656138"/>
          <p14:tracePt t="116153" x="538163" y="4656138"/>
          <p14:tracePt t="116161" x="525463" y="4656138"/>
          <p14:tracePt t="116169" x="525463" y="4643438"/>
          <p14:tracePt t="116177" x="512763" y="4643438"/>
          <p14:tracePt t="116188" x="500063" y="4643438"/>
          <p14:tracePt t="116197" x="500063" y="4630738"/>
          <p14:tracePt t="116354" x="500063" y="4618038"/>
          <p14:tracePt t="116371" x="512763" y="4618038"/>
          <p14:tracePt t="116396" x="512763" y="4605338"/>
          <p14:tracePt t="116418" x="525463" y="4605338"/>
          <p14:tracePt t="116426" x="525463" y="4592638"/>
          <p14:tracePt t="116435" x="525463" y="4579938"/>
          <p14:tracePt t="116440" x="538163" y="4567238"/>
          <p14:tracePt t="116453" x="550863" y="4543425"/>
          <p14:tracePt t="116460" x="550863" y="4530725"/>
          <p14:tracePt t="116466" x="563563" y="4518025"/>
          <p14:tracePt t="116474" x="574675" y="4492625"/>
          <p14:tracePt t="116488" x="574675" y="4479925"/>
          <p14:tracePt t="116505" x="574675" y="4467225"/>
          <p14:tracePt t="116510" x="574675" y="4454525"/>
          <p14:tracePt t="116516" x="587375" y="4454525"/>
          <p14:tracePt t="116538" x="587375" y="4443413"/>
          <p14:tracePt t="116599" x="600075" y="4443413"/>
          <p14:tracePt t="116656" x="600075" y="4430713"/>
          <p14:tracePt t="116677" x="612775" y="4430713"/>
          <p14:tracePt t="116692" x="625475" y="4430713"/>
          <p14:tracePt t="116720" x="638175" y="4430713"/>
          <p14:tracePt t="116727" x="650875" y="4430713"/>
          <p14:tracePt t="116735" x="663575" y="4430713"/>
          <p14:tracePt t="116742" x="700088" y="4430713"/>
          <p14:tracePt t="116749" x="763588" y="4430713"/>
          <p14:tracePt t="116756" x="812800" y="4430713"/>
          <p14:tracePt t="116763" x="876300" y="4430713"/>
          <p14:tracePt t="116770" x="912813" y="4430713"/>
          <p14:tracePt t="116778" x="950913" y="4430713"/>
          <p14:tracePt t="116787" x="987425" y="4418013"/>
          <p14:tracePt t="116794" x="1012825" y="4418013"/>
          <p14:tracePt t="116803" x="1038225" y="4418013"/>
          <p14:tracePt t="116807" x="1050925" y="4418013"/>
          <p14:tracePt t="116815" x="1076325" y="4418013"/>
          <p14:tracePt t="116823" x="1089025" y="4418013"/>
          <p14:tracePt t="116829" x="1100138" y="4418013"/>
          <p14:tracePt t="116837" x="1112838" y="4418013"/>
          <p14:tracePt t="116845" x="1125538" y="4418013"/>
          <p14:tracePt t="116853" x="1138238" y="4418013"/>
          <p14:tracePt t="116859" x="1150938" y="4418013"/>
          <p14:tracePt t="116874" x="1163638" y="4418013"/>
          <p14:tracePt t="116895" x="1176338" y="4418013"/>
          <p14:tracePt t="116910" x="1189038" y="4418013"/>
          <p14:tracePt t="116920" x="1189038" y="4430713"/>
          <p14:tracePt t="117012" x="1200150" y="4430713"/>
          <p14:tracePt t="117040" x="1212850" y="4430713"/>
          <p14:tracePt t="117056" x="1225550" y="4430713"/>
          <p14:tracePt t="117065" x="1250950" y="4430713"/>
          <p14:tracePt t="117070" x="1300163" y="4430713"/>
          <p14:tracePt t="117078" x="1325563" y="4430713"/>
          <p14:tracePt t="117086" x="1350963" y="4430713"/>
          <p14:tracePt t="117093" x="1389063" y="4430713"/>
          <p14:tracePt t="117104" x="1401763" y="4430713"/>
          <p14:tracePt t="117114" x="1425575" y="4430713"/>
          <p14:tracePt t="117121" x="1438275" y="4430713"/>
          <p14:tracePt t="117130" x="1463675" y="4430713"/>
          <p14:tracePt t="117137" x="1476375" y="4430713"/>
          <p14:tracePt t="117144" x="1489075" y="4430713"/>
          <p14:tracePt t="117153" x="1501775" y="4430713"/>
          <p14:tracePt t="117159" x="1512888" y="4430713"/>
          <p14:tracePt t="117166" x="1525588" y="4430713"/>
          <p14:tracePt t="117173" x="1538288" y="4430713"/>
          <p14:tracePt t="117180" x="1550988" y="4430713"/>
          <p14:tracePt t="117186" x="1576388" y="4430713"/>
          <p14:tracePt t="117195" x="1589088" y="4430713"/>
          <p14:tracePt t="117203" x="1601788" y="4430713"/>
          <p14:tracePt t="117210" x="1625600" y="4430713"/>
          <p14:tracePt t="117218" x="1638300" y="4430713"/>
          <p14:tracePt t="117223" x="1651000" y="4430713"/>
          <p14:tracePt t="117231" x="1663700" y="4430713"/>
          <p14:tracePt t="117238" x="1676400" y="4430713"/>
          <p14:tracePt t="117245" x="1689100" y="4418013"/>
          <p14:tracePt t="117253" x="1714500" y="4418013"/>
          <p14:tracePt t="117259" x="1725613" y="4418013"/>
          <p14:tracePt t="117274" x="1751013" y="4418013"/>
          <p14:tracePt t="117289" x="1763713" y="4418013"/>
          <p14:tracePt t="117297" x="1776413" y="4418013"/>
          <p14:tracePt t="117305" x="1789113" y="4418013"/>
          <p14:tracePt t="117318" x="1801813" y="4418013"/>
          <p14:tracePt t="117341" x="1814513" y="4418013"/>
          <p14:tracePt t="117476" x="1825625" y="4418013"/>
          <p14:tracePt t="117483" x="1838325" y="4418013"/>
          <p14:tracePt t="117505" x="1851025" y="4418013"/>
          <p14:tracePt t="117512" x="1889125" y="4418013"/>
          <p14:tracePt t="117520" x="1925638" y="4418013"/>
          <p14:tracePt t="117529" x="1976438" y="4418013"/>
          <p14:tracePt t="117537" x="2014538" y="4418013"/>
          <p14:tracePt t="117542" x="2038350" y="4418013"/>
          <p14:tracePt t="117554" x="2063750" y="4418013"/>
          <p14:tracePt t="117557" x="2089150" y="4430713"/>
          <p14:tracePt t="117564" x="2101850" y="4430713"/>
          <p14:tracePt t="117572" x="2127250" y="4430713"/>
          <p14:tracePt t="117579" x="2138363" y="4430713"/>
          <p14:tracePt t="117594" x="2151063" y="4430713"/>
          <p14:tracePt t="117603" x="2163763" y="4430713"/>
          <p14:tracePt t="117616" x="2176463" y="4430713"/>
          <p14:tracePt t="117630" x="2189163" y="4430713"/>
          <p14:tracePt t="117645" x="2201863" y="4430713"/>
          <p14:tracePt t="117660" x="2214563" y="4430713"/>
          <p14:tracePt t="117674" x="2227263" y="4430713"/>
          <p14:tracePt t="117704" x="2238375" y="4430713"/>
          <p14:tracePt t="117749" x="2251075" y="4430713"/>
          <p14:tracePt t="117777" x="2263775" y="4430713"/>
          <p14:tracePt t="117823" x="2276475" y="4430713"/>
          <p14:tracePt t="117830" x="2314575" y="4430713"/>
          <p14:tracePt t="117838" x="2363788" y="4430713"/>
          <p14:tracePt t="117845" x="2427288" y="4430713"/>
          <p14:tracePt t="117853" x="2463800" y="4430713"/>
          <p14:tracePt t="117859" x="2514600" y="4430713"/>
          <p14:tracePt t="117870" x="2551113" y="4430713"/>
          <p14:tracePt t="117873" x="2576513" y="4430713"/>
          <p14:tracePt t="117883" x="2614613" y="4430713"/>
          <p14:tracePt t="117889" x="2651125" y="4430713"/>
          <p14:tracePt t="117897" x="2663825" y="4430713"/>
          <p14:tracePt t="117903" x="2689225" y="4430713"/>
          <p14:tracePt t="117911" x="2701925" y="4430713"/>
          <p14:tracePt t="117920" x="2714625" y="4430713"/>
          <p14:tracePt t="117925" x="2727325" y="4430713"/>
          <p14:tracePt t="117932" x="2740025" y="4430713"/>
          <p14:tracePt t="117938" x="2752725" y="4430713"/>
          <p14:tracePt t="117967" x="2763838" y="4430713"/>
          <p14:tracePt t="117995" x="2776538" y="4430713"/>
          <p14:tracePt t="118284" x="2727325" y="4430713"/>
          <p14:tracePt t="118291" x="2640013" y="4430713"/>
          <p14:tracePt t="118298" x="2576513" y="4430713"/>
          <p14:tracePt t="118307" x="2514600" y="4430713"/>
          <p14:tracePt t="118313" x="2451100" y="4430713"/>
          <p14:tracePt t="118321" x="2401888" y="4430713"/>
          <p14:tracePt t="118329" x="2351088" y="4430713"/>
          <p14:tracePt t="118337" x="2327275" y="4430713"/>
          <p14:tracePt t="118341" x="2276475" y="4430713"/>
          <p14:tracePt t="118349" x="2238375" y="4443413"/>
          <p14:tracePt t="118355" x="2201863" y="4443413"/>
          <p14:tracePt t="118364" x="2151063" y="4443413"/>
          <p14:tracePt t="118370" x="2114550" y="4443413"/>
          <p14:tracePt t="118378" x="2063750" y="4454525"/>
          <p14:tracePt t="118389" x="2001838" y="4467225"/>
          <p14:tracePt t="118394" x="1976438" y="4479925"/>
          <p14:tracePt t="118400" x="1938338" y="4479925"/>
          <p14:tracePt t="118407" x="1914525" y="4479925"/>
          <p14:tracePt t="118414" x="1876425" y="4492625"/>
          <p14:tracePt t="118419" x="1851025" y="4492625"/>
          <p14:tracePt t="118425" x="1838325" y="4492625"/>
          <p14:tracePt t="118431" x="1814513" y="4492625"/>
          <p14:tracePt t="118439" x="1801813" y="4492625"/>
          <p14:tracePt t="118445" x="1789113" y="4492625"/>
          <p14:tracePt t="118460" x="1776413" y="4492625"/>
          <p14:tracePt t="118467" x="1763713" y="4492625"/>
          <p14:tracePt t="118495" x="1751013" y="4492625"/>
          <p14:tracePt t="118574" x="1763713" y="4492625"/>
          <p14:tracePt t="118588" x="1789113" y="4492625"/>
          <p14:tracePt t="118596" x="1838325" y="4479925"/>
          <p14:tracePt t="118603" x="1889125" y="4467225"/>
          <p14:tracePt t="118610" x="1925638" y="4454525"/>
          <p14:tracePt t="118619" x="1989138" y="4443413"/>
          <p14:tracePt t="118624" x="2025650" y="4443413"/>
          <p14:tracePt t="118632" x="2063750" y="4430713"/>
          <p14:tracePt t="118640" x="2114550" y="4418013"/>
          <p14:tracePt t="118647" x="2151063" y="4405313"/>
          <p14:tracePt t="118653" x="2189163" y="4405313"/>
          <p14:tracePt t="118663" x="2238375" y="4392613"/>
          <p14:tracePt t="118670" x="2263775" y="4392613"/>
          <p14:tracePt t="118677" x="2314575" y="4392613"/>
          <p14:tracePt t="118686" x="2351088" y="4392613"/>
          <p14:tracePt t="118691" x="2389188" y="4392613"/>
          <p14:tracePt t="118698" x="2427288" y="4392613"/>
          <p14:tracePt t="118706" x="2463800" y="4392613"/>
          <p14:tracePt t="118713" x="2501900" y="4379913"/>
          <p14:tracePt t="118719" x="2540000" y="4379913"/>
          <p14:tracePt t="118727" x="2563813" y="4367213"/>
          <p14:tracePt t="118736" x="2576513" y="4367213"/>
          <p14:tracePt t="118743" x="2589213" y="4367213"/>
          <p14:tracePt t="118749" x="2614613" y="4367213"/>
          <p14:tracePt t="118757" x="2627313" y="4367213"/>
          <p14:tracePt t="118765" x="2640013" y="4367213"/>
          <p14:tracePt t="118807" x="2640013" y="4379913"/>
          <p14:tracePt t="118814" x="2614613" y="4392613"/>
          <p14:tracePt t="118821" x="2589213" y="4392613"/>
          <p14:tracePt t="118829" x="2563813" y="4392613"/>
          <p14:tracePt t="118837" x="2540000" y="4405313"/>
          <p14:tracePt t="118844" x="2514600" y="4405313"/>
          <p14:tracePt t="118852" x="2476500" y="4405313"/>
          <p14:tracePt t="118858" x="2439988" y="4405313"/>
          <p14:tracePt t="118866" x="2401888" y="4405313"/>
          <p14:tracePt t="118873" x="2351088" y="4418013"/>
          <p14:tracePt t="118879" x="2289175" y="4430713"/>
          <p14:tracePt t="118886" x="2238375" y="4443413"/>
          <p14:tracePt t="118894" x="2163763" y="4454525"/>
          <p14:tracePt t="118903" x="2101850" y="4467225"/>
          <p14:tracePt t="118908" x="2038350" y="4479925"/>
          <p14:tracePt t="118916" x="1976438" y="4479925"/>
          <p14:tracePt t="118922" x="1889125" y="4492625"/>
          <p14:tracePt t="118929" x="1838325" y="4492625"/>
          <p14:tracePt t="118936" x="1801813" y="4492625"/>
          <p14:tracePt t="118944" x="1763713" y="4492625"/>
          <p14:tracePt t="118954" x="1738313" y="4492625"/>
          <p14:tracePt t="118958" x="1725613" y="4492625"/>
          <p14:tracePt t="118964" x="1701800" y="4505325"/>
          <p14:tracePt t="118971" x="1689100" y="4505325"/>
          <p14:tracePt t="118978" x="1676400" y="4505325"/>
          <p14:tracePt t="118993" x="1663700" y="4505325"/>
          <p14:tracePt t="118999" x="1663700" y="4518025"/>
          <p14:tracePt t="119035" x="1663700" y="4505325"/>
          <p14:tracePt t="119052" x="1689100" y="4505325"/>
          <p14:tracePt t="119057" x="1714500" y="4505325"/>
          <p14:tracePt t="119064" x="1725613" y="4492625"/>
          <p14:tracePt t="119072" x="1763713" y="4479925"/>
          <p14:tracePt t="119079" x="1801813" y="4467225"/>
          <p14:tracePt t="119086" x="1863725" y="4454525"/>
          <p14:tracePt t="119106" x="1976438" y="4418013"/>
          <p14:tracePt t="119109" x="2014538" y="4405313"/>
          <p14:tracePt t="119116" x="2051050" y="4405313"/>
          <p14:tracePt t="119123" x="2089150" y="4379913"/>
          <p14:tracePt t="119131" x="2114550" y="4367213"/>
          <p14:tracePt t="119136" x="2138363" y="4367213"/>
          <p14:tracePt t="119146" x="2176463" y="4354513"/>
          <p14:tracePt t="119153" x="2189163" y="4354513"/>
          <p14:tracePt t="119160" x="2201863" y="4354513"/>
          <p14:tracePt t="119170" x="2214563" y="4354513"/>
          <p14:tracePt t="119182" x="2227263" y="4354513"/>
          <p14:tracePt t="119227" x="2227263" y="4367213"/>
          <p14:tracePt t="119235" x="2214563" y="4367213"/>
          <p14:tracePt t="119241" x="2189163" y="4367213"/>
          <p14:tracePt t="119247" x="2176463" y="4367213"/>
          <p14:tracePt t="119255" x="2151063" y="4379913"/>
          <p14:tracePt t="119262" x="2114550" y="4392613"/>
          <p14:tracePt t="119270" x="2076450" y="4392613"/>
          <p14:tracePt t="119276" x="2014538" y="4405313"/>
          <p14:tracePt t="119283" x="1951038" y="4405313"/>
          <p14:tracePt t="119291" x="1876425" y="4418013"/>
          <p14:tracePt t="119297" x="1814513" y="4418013"/>
          <p14:tracePt t="119305" x="1751013" y="4430713"/>
          <p14:tracePt t="119312" x="1701800" y="4430713"/>
          <p14:tracePt t="119320" x="1651000" y="4443413"/>
          <p14:tracePt t="119327" x="1612900" y="4443413"/>
          <p14:tracePt t="119334" x="1576388" y="4443413"/>
          <p14:tracePt t="119339" x="1538288" y="4454525"/>
          <p14:tracePt t="119346" x="1501775" y="4454525"/>
          <p14:tracePt t="119353" x="1463675" y="4467225"/>
          <p14:tracePt t="119360" x="1438275" y="4467225"/>
          <p14:tracePt t="119368" x="1412875" y="4467225"/>
          <p14:tracePt t="119374" x="1376363" y="4479925"/>
          <p14:tracePt t="119382" x="1338263" y="4492625"/>
          <p14:tracePt t="119389" x="1312863" y="4492625"/>
          <p14:tracePt t="119396" x="1300163" y="4492625"/>
          <p14:tracePt t="119403" x="1289050" y="4492625"/>
          <p14:tracePt t="119410" x="1263650" y="4492625"/>
          <p14:tracePt t="119424" x="1250950" y="4492625"/>
          <p14:tracePt t="119553" x="1263650" y="4492625"/>
          <p14:tracePt t="119610" x="1276350" y="4492625"/>
          <p14:tracePt t="119938" x="1263650" y="4492625"/>
          <p14:tracePt t="119945" x="1225550" y="4479925"/>
          <p14:tracePt t="119953" x="1200150" y="4467225"/>
          <p14:tracePt t="119960" x="1163638" y="4454525"/>
          <p14:tracePt t="119969" x="1138238" y="4454525"/>
          <p14:tracePt t="119974" x="1100138" y="4454525"/>
          <p14:tracePt t="119981" x="1063625" y="4443413"/>
          <p14:tracePt t="119988" x="1025525" y="4430713"/>
          <p14:tracePt t="119997" x="1000125" y="4418013"/>
          <p14:tracePt t="120003" x="963613" y="4418013"/>
          <p14:tracePt t="120010" x="938213" y="4418013"/>
          <p14:tracePt t="120020" x="900113" y="4405313"/>
          <p14:tracePt t="120025" x="876300" y="4392613"/>
          <p14:tracePt t="120031" x="850900" y="4392613"/>
          <p14:tracePt t="120039" x="825500" y="4379913"/>
          <p14:tracePt t="120046" x="800100" y="4367213"/>
          <p14:tracePt t="120054" x="787400" y="4367213"/>
          <p14:tracePt t="120062" x="750888" y="4354513"/>
          <p14:tracePt t="120069" x="738188" y="4354513"/>
          <p14:tracePt t="120075" x="700088" y="4341813"/>
          <p14:tracePt t="120083" x="687388" y="4341813"/>
          <p14:tracePt t="120093" x="650875" y="4330700"/>
          <p14:tracePt t="120097" x="638175" y="4318000"/>
          <p14:tracePt t="120104" x="612775" y="4305300"/>
          <p14:tracePt t="120113" x="587375" y="4305300"/>
          <p14:tracePt t="120119" x="550863" y="4292600"/>
          <p14:tracePt t="120126" x="525463" y="4279900"/>
          <p14:tracePt t="120135" x="500063" y="4279900"/>
          <p14:tracePt t="120141" x="487363" y="4267200"/>
          <p14:tracePt t="120147" x="450850" y="4254500"/>
          <p14:tracePt t="120154" x="438150" y="4254500"/>
          <p14:tracePt t="120161" x="412750" y="4241800"/>
          <p14:tracePt t="120170" x="387350" y="4230688"/>
          <p14:tracePt t="120176" x="363538" y="4217988"/>
          <p14:tracePt t="120183" x="350838" y="4217988"/>
          <p14:tracePt t="120189" x="338138" y="4217988"/>
          <p14:tracePt t="120196" x="312738" y="4205288"/>
          <p14:tracePt t="120203" x="300038" y="4192588"/>
          <p14:tracePt t="120209" x="287338" y="4192588"/>
          <p14:tracePt t="120217" x="287338" y="4179888"/>
          <p14:tracePt t="120234" x="274638" y="4167188"/>
          <p14:tracePt t="120239" x="274638" y="4154488"/>
          <p14:tracePt t="120254" x="274638" y="4141788"/>
          <p14:tracePt t="120260" x="287338" y="4141788"/>
          <p14:tracePt t="120267" x="300038" y="4129088"/>
          <p14:tracePt t="120275" x="325438" y="4117975"/>
          <p14:tracePt t="120289" x="338138" y="4105275"/>
          <p14:tracePt t="120297" x="363538" y="4105275"/>
          <p14:tracePt t="120304" x="374650" y="4105275"/>
          <p14:tracePt t="120311" x="400050" y="4092575"/>
          <p14:tracePt t="120319" x="425450" y="4079875"/>
          <p14:tracePt t="120327" x="474663" y="4067175"/>
          <p14:tracePt t="120335" x="500063" y="4067175"/>
          <p14:tracePt t="120341" x="538163" y="4054475"/>
          <p14:tracePt t="120352" x="574675" y="4041775"/>
          <p14:tracePt t="120358" x="600075" y="4029075"/>
          <p14:tracePt t="120364" x="638175" y="4029075"/>
          <p14:tracePt t="120372" x="663575" y="4029075"/>
          <p14:tracePt t="120379" x="687388" y="4017963"/>
          <p14:tracePt t="120386" x="712788" y="4017963"/>
          <p14:tracePt t="120393" x="725488" y="4017963"/>
          <p14:tracePt t="120403" x="738188" y="4005263"/>
          <p14:tracePt t="120408" x="750888" y="4005263"/>
          <p14:tracePt t="120415" x="763588" y="4005263"/>
          <p14:tracePt t="120436" x="776288" y="4005263"/>
          <p14:tracePt t="120453" x="787400" y="4005263"/>
          <p14:tracePt t="120545" x="787400" y="4017963"/>
          <p14:tracePt t="120568" x="776288" y="4017963"/>
          <p14:tracePt t="120598" x="763588" y="4017963"/>
          <p14:tracePt t="120605" x="750888" y="4029075"/>
          <p14:tracePt t="120612" x="738188" y="4029075"/>
          <p14:tracePt t="120626" x="712788" y="4029075"/>
          <p14:tracePt t="120635" x="712788" y="4041775"/>
          <p14:tracePt t="120642" x="700088" y="4041775"/>
          <p14:tracePt t="120652" x="674688" y="4041775"/>
          <p14:tracePt t="120656" x="650875" y="4041775"/>
          <p14:tracePt t="120664" x="638175" y="4041775"/>
          <p14:tracePt t="120671" x="612775" y="4041775"/>
          <p14:tracePt t="120678" x="600075" y="4041775"/>
          <p14:tracePt t="120686" x="574675" y="4041775"/>
          <p14:tracePt t="120693" x="550863" y="4041775"/>
          <p14:tracePt t="120708" x="525463" y="4041775"/>
          <p14:tracePt t="120724" x="512763" y="4041775"/>
          <p14:tracePt t="120738" x="500063" y="4041775"/>
          <p14:tracePt t="120745" x="500063" y="4029075"/>
          <p14:tracePt t="120752" x="487363" y="4029075"/>
          <p14:tracePt t="120797" x="500063" y="4017963"/>
          <p14:tracePt t="120819" x="512763" y="4017963"/>
          <p14:tracePt t="120835" x="525463" y="4005263"/>
          <p14:tracePt t="120842" x="538163" y="4005263"/>
          <p14:tracePt t="120849" x="550863" y="3992563"/>
          <p14:tracePt t="120854" x="563563" y="3979863"/>
          <p14:tracePt t="120862" x="574675" y="3967163"/>
          <p14:tracePt t="120869" x="587375" y="3954463"/>
          <p14:tracePt t="120877" x="600075" y="3954463"/>
          <p14:tracePt t="120886" x="612775" y="3954463"/>
          <p14:tracePt t="120892" x="612775" y="3941763"/>
          <p14:tracePt t="120899" x="625475" y="3941763"/>
          <p14:tracePt t="120920" x="638175" y="3941763"/>
          <p14:tracePt t="120936" x="650875" y="3941763"/>
          <p14:tracePt t="121017" x="663575" y="3941763"/>
          <p14:tracePt t="121096" x="674688" y="3941763"/>
          <p14:tracePt t="121286" x="687388" y="3941763"/>
          <p14:tracePt t="121301" x="700088" y="3941763"/>
          <p14:tracePt t="121309" x="712788" y="3941763"/>
          <p14:tracePt t="121316" x="725488" y="3954463"/>
          <p14:tracePt t="121323" x="750888" y="3954463"/>
          <p14:tracePt t="121331" x="776288" y="3967163"/>
          <p14:tracePt t="121338" x="825500" y="3967163"/>
          <p14:tracePt t="121345" x="887413" y="3979863"/>
          <p14:tracePt t="121352" x="938213" y="3979863"/>
          <p14:tracePt t="121360" x="963613" y="3979863"/>
          <p14:tracePt t="121367" x="1000125" y="3979863"/>
          <p14:tracePt t="121375" x="1025525" y="3992563"/>
          <p14:tracePt t="121383" x="1050925" y="3992563"/>
          <p14:tracePt t="121390" x="1076325" y="3992563"/>
          <p14:tracePt t="121398" x="1089025" y="4005263"/>
          <p14:tracePt t="121406" x="1112838" y="4005263"/>
          <p14:tracePt t="121412" x="1125538" y="4005263"/>
          <p14:tracePt t="121420" x="1138238" y="4005263"/>
          <p14:tracePt t="121430" x="1150938" y="4005263"/>
          <p14:tracePt t="121436" x="1163638" y="4017963"/>
          <p14:tracePt t="121452" x="1176338" y="4017963"/>
          <p14:tracePt t="121458" x="1189038" y="4017963"/>
          <p14:tracePt t="121509" x="1189038" y="4029075"/>
          <p14:tracePt t="121582" x="1189038" y="4041775"/>
          <p14:tracePt t="121613" x="1176338" y="4041775"/>
          <p14:tracePt t="121635" x="1163638" y="4054475"/>
          <p14:tracePt t="121643" x="1150938" y="4054475"/>
          <p14:tracePt t="121649" x="1138238" y="4054475"/>
          <p14:tracePt t="121656" x="1100138" y="4067175"/>
          <p14:tracePt t="121662" x="1063625" y="4079875"/>
          <p14:tracePt t="121670" x="1025525" y="4079875"/>
          <p14:tracePt t="121679" x="987425" y="4092575"/>
          <p14:tracePt t="121686" x="938213" y="4092575"/>
          <p14:tracePt t="121694" x="876300" y="4092575"/>
          <p14:tracePt t="121703" x="838200" y="4092575"/>
          <p14:tracePt t="121707" x="800100" y="4092575"/>
          <p14:tracePt t="121715" x="776288" y="4092575"/>
          <p14:tracePt t="121722" x="750888" y="4092575"/>
          <p14:tracePt t="121729" x="725488" y="4092575"/>
          <p14:tracePt t="121736" x="700088" y="4092575"/>
          <p14:tracePt t="121745" x="687388" y="4092575"/>
          <p14:tracePt t="121753" x="663575" y="4092575"/>
          <p14:tracePt t="121769" x="650875" y="4092575"/>
          <p14:tracePt t="121782" x="638175" y="4092575"/>
          <p14:tracePt t="121804" x="638175" y="4079875"/>
          <p14:tracePt t="121819" x="638175" y="4067175"/>
          <p14:tracePt t="121823" x="650875" y="4054475"/>
          <p14:tracePt t="121831" x="674688" y="4054475"/>
          <p14:tracePt t="121837" x="687388" y="4041775"/>
          <p14:tracePt t="121845" x="700088" y="4029075"/>
          <p14:tracePt t="121853" x="725488" y="4029075"/>
          <p14:tracePt t="121859" x="738188" y="4017963"/>
          <p14:tracePt t="121869" x="750888" y="4017963"/>
          <p14:tracePt t="121874" x="776288" y="4005263"/>
          <p14:tracePt t="121881" x="787400" y="4005263"/>
          <p14:tracePt t="121888" x="800100" y="3992563"/>
          <p14:tracePt t="121896" x="825500" y="3992563"/>
          <p14:tracePt t="121903" x="863600" y="3992563"/>
          <p14:tracePt t="121911" x="887413" y="3979863"/>
          <p14:tracePt t="121919" x="912813" y="3979863"/>
          <p14:tracePt t="121926" x="938213" y="3979863"/>
          <p14:tracePt t="121934" x="963613" y="3979863"/>
          <p14:tracePt t="121940" x="987425" y="3979863"/>
          <p14:tracePt t="121947" x="1012825" y="3979863"/>
          <p14:tracePt t="121955" x="1038225" y="3967163"/>
          <p14:tracePt t="121962" x="1063625" y="3967163"/>
          <p14:tracePt t="121970" x="1089025" y="3967163"/>
          <p14:tracePt t="121977" x="1100138" y="3967163"/>
          <p14:tracePt t="121986" x="1125538" y="3967163"/>
          <p14:tracePt t="121992" x="1138238" y="3967163"/>
          <p14:tracePt t="121999" x="1150938" y="3967163"/>
          <p14:tracePt t="122007" x="1163638" y="3967163"/>
          <p14:tracePt t="122021" x="1176338" y="3967163"/>
          <p14:tracePt t="122028" x="1189038" y="3967163"/>
          <p14:tracePt t="122051" x="1189038" y="3979863"/>
          <p14:tracePt t="122067" x="1189038" y="3992563"/>
          <p14:tracePt t="122095" x="1176338" y="3992563"/>
          <p14:tracePt t="122116" x="1163638" y="4005263"/>
          <p14:tracePt t="122131" x="1150938" y="4005263"/>
          <p14:tracePt t="122146" x="1138238" y="4005263"/>
          <p14:tracePt t="122153" x="1112838" y="4005263"/>
          <p14:tracePt t="122161" x="1089025" y="4005263"/>
          <p14:tracePt t="122169" x="1076325" y="4005263"/>
          <p14:tracePt t="122174" x="1038225" y="4005263"/>
          <p14:tracePt t="122181" x="1000125" y="4005263"/>
          <p14:tracePt t="122187" x="963613" y="3992563"/>
          <p14:tracePt t="122194" x="938213" y="3979863"/>
          <p14:tracePt t="122201" x="900113" y="3979863"/>
          <p14:tracePt t="122210" x="876300" y="3979863"/>
          <p14:tracePt t="122215" x="850900" y="3967163"/>
          <p14:tracePt t="122222" x="825500" y="3954463"/>
          <p14:tracePt t="122229" x="812800" y="3954463"/>
          <p14:tracePt t="122236" x="800100" y="3954463"/>
          <p14:tracePt t="122243" x="787400" y="3954463"/>
          <p14:tracePt t="122251" x="787400" y="3941763"/>
          <p14:tracePt t="122257" x="776288" y="3929063"/>
          <p14:tracePt t="122264" x="763588" y="3929063"/>
          <p14:tracePt t="122286" x="763588" y="3916363"/>
          <p14:tracePt t="122307" x="776288" y="3916363"/>
          <p14:tracePt t="122315" x="787400" y="3916363"/>
          <p14:tracePt t="122322" x="787400" y="3905250"/>
          <p14:tracePt t="122329" x="800100" y="3905250"/>
          <p14:tracePt t="122335" x="812800" y="3892550"/>
          <p14:tracePt t="122342" x="838200" y="3879850"/>
          <p14:tracePt t="122351" x="850900" y="3879850"/>
          <p14:tracePt t="122356" x="863600" y="3879850"/>
          <p14:tracePt t="122363" x="887413" y="3867150"/>
          <p14:tracePt t="122370" x="900113" y="3867150"/>
          <p14:tracePt t="122377" x="925513" y="3854450"/>
          <p14:tracePt t="122384" x="950913" y="3841750"/>
          <p14:tracePt t="122392" x="976313" y="3841750"/>
          <p14:tracePt t="122399" x="987425" y="3841750"/>
          <p14:tracePt t="122414" x="1012825" y="3841750"/>
          <p14:tracePt t="122421" x="1038225" y="3829050"/>
          <p14:tracePt t="122435" x="1063625" y="3829050"/>
          <p14:tracePt t="122451" x="1076325" y="3829050"/>
          <p14:tracePt t="122456" x="1089025" y="3829050"/>
          <p14:tracePt t="122464" x="1100138" y="3829050"/>
          <p14:tracePt t="122499" x="1100138" y="3854450"/>
          <p14:tracePt t="122515" x="1089025" y="3854450"/>
          <p14:tracePt t="122522" x="1089025" y="3867150"/>
          <p14:tracePt t="122529" x="1076325" y="3867150"/>
          <p14:tracePt t="122536" x="1063625" y="3879850"/>
          <p14:tracePt t="122543" x="1050925" y="3879850"/>
          <p14:tracePt t="122553" x="1025525" y="3892550"/>
          <p14:tracePt t="122556" x="1000125" y="3905250"/>
          <p14:tracePt t="122564" x="976313" y="3916363"/>
          <p14:tracePt t="122571" x="938213" y="3916363"/>
          <p14:tracePt t="122578" x="900113" y="3916363"/>
          <p14:tracePt t="122586" x="887413" y="3916363"/>
          <p14:tracePt t="122592" x="850900" y="3916363"/>
          <p14:tracePt t="122600" x="825500" y="3929063"/>
          <p14:tracePt t="122607" x="800100" y="3929063"/>
          <p14:tracePt t="122613" x="787400" y="3929063"/>
          <p14:tracePt t="122620" x="776288" y="3929063"/>
          <p14:tracePt t="122627" x="763588" y="3941763"/>
          <p14:tracePt t="122636" x="750888" y="3941763"/>
          <p14:tracePt t="122698" x="763588" y="3941763"/>
          <p14:tracePt t="122704" x="776288" y="3941763"/>
          <p14:tracePt t="122711" x="800100" y="3941763"/>
          <p14:tracePt t="122719" x="838200" y="3929063"/>
          <p14:tracePt t="122726" x="876300" y="3929063"/>
          <p14:tracePt t="122736" x="900113" y="3916363"/>
          <p14:tracePt t="122740" x="938213" y="3905250"/>
          <p14:tracePt t="122748" x="976313" y="3905250"/>
          <p14:tracePt t="122756" x="987425" y="3892550"/>
          <p14:tracePt t="122763" x="1025525" y="3879850"/>
          <p14:tracePt t="122770" x="1038225" y="3879850"/>
          <p14:tracePt t="122778" x="1050925" y="3867150"/>
          <p14:tracePt t="122787" x="1063625" y="3867150"/>
          <p14:tracePt t="122820" x="1063625" y="3879850"/>
          <p14:tracePt t="122835" x="1050925" y="3892550"/>
          <p14:tracePt t="122844" x="1038225" y="3892550"/>
          <p14:tracePt t="122853" x="1012825" y="3905250"/>
          <p14:tracePt t="122856" x="987425" y="3905250"/>
          <p14:tracePt t="122863" x="950913" y="3905250"/>
          <p14:tracePt t="122870" x="912813" y="3905250"/>
          <p14:tracePt t="122877" x="876300" y="3916363"/>
          <p14:tracePt t="122887" x="838200" y="3916363"/>
          <p14:tracePt t="122892" x="800100" y="3929063"/>
          <p14:tracePt t="122899" x="776288" y="3929063"/>
          <p14:tracePt t="122906" x="750888" y="3929063"/>
          <p14:tracePt t="122912" x="725488" y="3929063"/>
          <p14:tracePt t="122926" x="712788" y="3929063"/>
          <p14:tracePt t="122941" x="700088" y="3929063"/>
          <p14:tracePt t="122991" x="712788" y="3929063"/>
          <p14:tracePt t="122998" x="750888" y="3916363"/>
          <p14:tracePt t="123005" x="763588" y="3905250"/>
          <p14:tracePt t="123013" x="787400" y="3905250"/>
          <p14:tracePt t="123021" x="812800" y="3905250"/>
          <p14:tracePt t="123028" x="838200" y="3905250"/>
          <p14:tracePt t="123034" x="876300" y="3892550"/>
          <p14:tracePt t="123040" x="887413" y="3892550"/>
          <p14:tracePt t="123047" x="912813" y="3892550"/>
          <p14:tracePt t="123054" x="925513" y="3892550"/>
          <p14:tracePt t="123061" x="938213" y="3892550"/>
          <p14:tracePt t="123075" x="950913" y="3892550"/>
          <p14:tracePt t="123089" x="963613" y="3892550"/>
          <p14:tracePt t="123111" x="963613" y="3905250"/>
          <p14:tracePt t="123145" x="963613" y="3916363"/>
          <p14:tracePt t="124471" x="987425" y="3916363"/>
          <p14:tracePt t="124478" x="1025525" y="3916363"/>
          <p14:tracePt t="124484" x="1063625" y="3916363"/>
          <p14:tracePt t="124492" x="1100138" y="3916363"/>
          <p14:tracePt t="124502" x="1138238" y="3916363"/>
          <p14:tracePt t="124507" x="1176338" y="3916363"/>
          <p14:tracePt t="124515" x="1200150" y="3916363"/>
          <p14:tracePt t="124522" x="1225550" y="3916363"/>
          <p14:tracePt t="124529" x="1250950" y="3916363"/>
          <p14:tracePt t="124537" x="1276350" y="3916363"/>
          <p14:tracePt t="124545" x="1289050" y="3916363"/>
          <p14:tracePt t="124552" x="1312863" y="3929063"/>
          <p14:tracePt t="124559" x="1338263" y="3929063"/>
          <p14:tracePt t="124568" x="1350963" y="3929063"/>
          <p14:tracePt t="124574" x="1363663" y="3941763"/>
          <p14:tracePt t="124581" x="1389063" y="3941763"/>
          <p14:tracePt t="124589" x="1412875" y="3941763"/>
          <p14:tracePt t="124596" x="1438275" y="3941763"/>
          <p14:tracePt t="124604" x="1463675" y="3941763"/>
          <p14:tracePt t="124610" x="1489075" y="3941763"/>
          <p14:tracePt t="124619" x="1525588" y="3954463"/>
          <p14:tracePt t="124626" x="1563688" y="3954463"/>
          <p14:tracePt t="124635" x="1612900" y="3954463"/>
          <p14:tracePt t="124640" x="1689100" y="3954463"/>
          <p14:tracePt t="124648" x="1738313" y="3954463"/>
          <p14:tracePt t="124654" x="1789113" y="3954463"/>
          <p14:tracePt t="124662" x="1838325" y="3954463"/>
          <p14:tracePt t="124669" x="1889125" y="3954463"/>
          <p14:tracePt t="124676" x="1938338" y="3954463"/>
          <p14:tracePt t="124685" x="1989138" y="3954463"/>
          <p14:tracePt t="124691" x="2038350" y="3954463"/>
          <p14:tracePt t="124699" x="2076450" y="3954463"/>
          <p14:tracePt t="124705" x="2151063" y="3954463"/>
          <p14:tracePt t="124713" x="2201863" y="3954463"/>
          <p14:tracePt t="124720" x="2251075" y="3954463"/>
          <p14:tracePt t="124727" x="2314575" y="3954463"/>
          <p14:tracePt t="124735" x="2389188" y="3954463"/>
          <p14:tracePt t="124743" x="2439988" y="3954463"/>
          <p14:tracePt t="124752" x="2514600" y="3967163"/>
          <p14:tracePt t="124757" x="2563813" y="3967163"/>
          <p14:tracePt t="124764" x="2614613" y="3967163"/>
          <p14:tracePt t="124772" x="2651125" y="3967163"/>
          <p14:tracePt t="124779" x="2701925" y="3967163"/>
          <p14:tracePt t="124787" x="2752725" y="3967163"/>
          <p14:tracePt t="124795" x="2789238" y="3967163"/>
          <p14:tracePt t="124802" x="2840038" y="3967163"/>
          <p14:tracePt t="124809" x="2889250" y="3979863"/>
          <p14:tracePt t="124834" x="3027363" y="3979863"/>
          <p14:tracePt t="124836" x="3165475" y="3992563"/>
          <p14:tracePt t="124843" x="3240088" y="3992563"/>
          <p14:tracePt t="124852" x="3289300" y="3992563"/>
          <p14:tracePt t="124859" x="3352800" y="3992563"/>
          <p14:tracePt t="124865" x="3389313" y="3992563"/>
          <p14:tracePt t="124872" x="3427413" y="3992563"/>
          <p14:tracePt t="124880" x="3440113" y="3992563"/>
          <p14:tracePt t="124887" x="3452813" y="3992563"/>
          <p14:tracePt t="124894" x="3465513" y="3992563"/>
          <p14:tracePt t="124902" x="3478213" y="3992563"/>
          <p14:tracePt t="124909" x="3489325" y="3992563"/>
          <p14:tracePt t="125439" x="3502025" y="3992563"/>
          <p14:tracePt t="125446" x="3514725" y="4005263"/>
          <p14:tracePt t="125463" x="3527425" y="4005263"/>
          <p14:tracePt t="125470" x="3540125" y="4005263"/>
          <p14:tracePt t="125477" x="3552825" y="4005263"/>
          <p14:tracePt t="125486" x="3578225" y="4005263"/>
          <p14:tracePt t="125491" x="3602038" y="4017963"/>
          <p14:tracePt t="125498" x="3614738" y="4017963"/>
          <p14:tracePt t="125505" x="3640138" y="4029075"/>
          <p14:tracePt t="125513" x="3678238" y="4029075"/>
          <p14:tracePt t="125520" x="3689350" y="4029075"/>
          <p14:tracePt t="125527" x="3702050" y="4029075"/>
          <p14:tracePt t="125536" x="3714750" y="4029075"/>
          <p14:tracePt t="125543" x="3740150" y="4029075"/>
          <p14:tracePt t="125551" x="3752850" y="4041775"/>
          <p14:tracePt t="125557" x="3765550" y="4041775"/>
          <p14:tracePt t="125571" x="3778250" y="4041775"/>
          <p14:tracePt t="125601" x="3790950" y="4041775"/>
          <p14:tracePt t="125646" x="3790950" y="4054475"/>
          <p14:tracePt t="125688" x="3778250" y="4054475"/>
          <p14:tracePt t="125695" x="3765550" y="4054475"/>
          <p14:tracePt t="125702" x="3752850" y="4067175"/>
          <p14:tracePt t="125716" x="3740150" y="4067175"/>
          <p14:tracePt t="125724" x="3702050" y="4079875"/>
          <p14:tracePt t="125730" x="3678238" y="4079875"/>
          <p14:tracePt t="125737" x="3665538" y="4079875"/>
          <p14:tracePt t="125744" x="3652838" y="4079875"/>
          <p14:tracePt t="125752" x="3627438" y="4079875"/>
          <p14:tracePt t="125759" x="3614738" y="4079875"/>
          <p14:tracePt t="125765" x="3589338" y="4079875"/>
          <p14:tracePt t="125773" x="3578225" y="4079875"/>
          <p14:tracePt t="125780" x="3552825" y="4079875"/>
          <p14:tracePt t="125787" x="3540125" y="4067175"/>
          <p14:tracePt t="125794" x="3514725" y="4067175"/>
          <p14:tracePt t="125803" x="3502025" y="4067175"/>
          <p14:tracePt t="125809" x="3489325" y="4054475"/>
          <p14:tracePt t="125818" x="3478213" y="4041775"/>
          <p14:tracePt t="125824" x="3452813" y="4041775"/>
          <p14:tracePt t="125830" x="3452813" y="4029075"/>
          <p14:tracePt t="125838" x="3427413" y="4017963"/>
          <p14:tracePt t="125853" x="3414713" y="4005263"/>
          <p14:tracePt t="125869" x="3414713" y="3979863"/>
          <p14:tracePt t="125874" x="3402013" y="3979863"/>
          <p14:tracePt t="125881" x="3402013" y="3967163"/>
          <p14:tracePt t="125889" x="3402013" y="3954463"/>
          <p14:tracePt t="125896" x="3402013" y="3941763"/>
          <p14:tracePt t="125910" x="3402013" y="3929063"/>
          <p14:tracePt t="125919" x="3402013" y="3916363"/>
          <p14:tracePt t="125924" x="3414713" y="3905250"/>
          <p14:tracePt t="125931" x="3414713" y="3892550"/>
          <p14:tracePt t="125946" x="3440113" y="3892550"/>
          <p14:tracePt t="125952" x="3440113" y="3867150"/>
          <p14:tracePt t="125960" x="3452813" y="3867150"/>
          <p14:tracePt t="125969" x="3452813" y="3854450"/>
          <p14:tracePt t="125974" x="3465513" y="3854450"/>
          <p14:tracePt t="125981" x="3478213" y="3841750"/>
          <p14:tracePt t="125995" x="3489325" y="3816350"/>
          <p14:tracePt t="126009" x="3502025" y="3803650"/>
          <p14:tracePt t="126019" x="3514725" y="3792538"/>
          <p14:tracePt t="126030" x="3527425" y="3779838"/>
          <p14:tracePt t="126038" x="3540125" y="3767138"/>
          <p14:tracePt t="126045" x="3552825" y="3767138"/>
          <p14:tracePt t="126052" x="3552825" y="3754438"/>
          <p14:tracePt t="126060" x="3565525" y="3741738"/>
          <p14:tracePt t="126084" x="3589338" y="3716338"/>
          <p14:tracePt t="126089" x="3602038" y="3703638"/>
          <p14:tracePt t="126096" x="3614738" y="3703638"/>
          <p14:tracePt t="126103" x="3627438" y="3692525"/>
          <p14:tracePt t="126112" x="3652838" y="3679825"/>
          <p14:tracePt t="126119" x="3665538" y="3667125"/>
          <p14:tracePt t="126126" x="3689350" y="3641725"/>
          <p14:tracePt t="126135" x="3702050" y="3641725"/>
          <p14:tracePt t="126141" x="3714750" y="3616325"/>
          <p14:tracePt t="126148" x="3740150" y="3616325"/>
          <p14:tracePt t="126155" x="3740150" y="3603625"/>
          <p14:tracePt t="126162" x="3765550" y="3590925"/>
          <p14:tracePt t="126177" x="3778250" y="3579813"/>
          <p14:tracePt t="126186" x="3790950" y="3579813"/>
          <p14:tracePt t="126192" x="3802063" y="3579813"/>
          <p14:tracePt t="126206" x="3814763" y="3579813"/>
          <p14:tracePt t="126214" x="3827463" y="3579813"/>
          <p14:tracePt t="126221" x="3840163" y="3579813"/>
          <p14:tracePt t="126230" x="3852863" y="3579813"/>
          <p14:tracePt t="126237" x="3878263" y="3579813"/>
          <p14:tracePt t="126243" x="3890963" y="3579813"/>
          <p14:tracePt t="126252" x="3914775" y="3579813"/>
          <p14:tracePt t="126258" x="3940175" y="3579813"/>
          <p14:tracePt t="126266" x="3965575" y="3579813"/>
          <p14:tracePt t="126272" x="3978275" y="3590925"/>
          <p14:tracePt t="126280" x="4002088" y="3590925"/>
          <p14:tracePt t="126287" x="4027488" y="3590925"/>
          <p14:tracePt t="126294" x="4040188" y="3603625"/>
          <p14:tracePt t="126302" x="4052888" y="3616325"/>
          <p14:tracePt t="126308" x="4078288" y="3616325"/>
          <p14:tracePt t="126323" x="4090988" y="3629025"/>
          <p14:tracePt t="126331" x="4103688" y="3641725"/>
          <p14:tracePt t="126346" x="4114800" y="3654425"/>
          <p14:tracePt t="126361" x="4127500" y="3679825"/>
          <p14:tracePt t="126376" x="4140200" y="3692525"/>
          <p14:tracePt t="126390" x="4140200" y="3703638"/>
          <p14:tracePt t="126396" x="4140200" y="3716338"/>
          <p14:tracePt t="126410" x="4140200" y="3729038"/>
          <p14:tracePt t="126424" x="4140200" y="3741738"/>
          <p14:tracePt t="126438" x="4140200" y="3754438"/>
          <p14:tracePt t="126445" x="4140200" y="3767138"/>
          <p14:tracePt t="126459" x="4140200" y="3779838"/>
          <p14:tracePt t="126468" x="4140200" y="3792538"/>
          <p14:tracePt t="126480" x="4140200" y="3816350"/>
          <p14:tracePt t="126488" x="4127500" y="3816350"/>
          <p14:tracePt t="126494" x="4127500" y="3829050"/>
          <p14:tracePt t="126501" x="4114800" y="3829050"/>
          <p14:tracePt t="126508" x="4114800" y="3841750"/>
          <p14:tracePt t="126517" x="4114800" y="3854450"/>
          <p14:tracePt t="126523" x="4103688" y="3867150"/>
          <p14:tracePt t="126538" x="4103688" y="3879850"/>
          <p14:tracePt t="126545" x="4090988" y="3879850"/>
          <p14:tracePt t="126551" x="4078288" y="3892550"/>
          <p14:tracePt t="126559" x="4078288" y="3905250"/>
          <p14:tracePt t="126567" x="4065588" y="3905250"/>
          <p14:tracePt t="126581" x="4052888" y="3916363"/>
          <p14:tracePt t="126596" x="4040188" y="3916363"/>
          <p14:tracePt t="126602" x="4027488" y="3929063"/>
          <p14:tracePt t="126610" x="4014788" y="3941763"/>
          <p14:tracePt t="126625" x="4002088" y="3941763"/>
          <p14:tracePt t="126633" x="3990975" y="3954463"/>
          <p14:tracePt t="126648" x="3978275" y="3954463"/>
          <p14:tracePt t="126655" x="3965575" y="3954463"/>
          <p14:tracePt t="126662" x="3965575" y="3967163"/>
          <p14:tracePt t="126669" x="3952875" y="3967163"/>
          <p14:tracePt t="126676" x="3940175" y="3979863"/>
          <p14:tracePt t="126685" x="3927475" y="3979863"/>
          <p14:tracePt t="126698" x="3902075" y="3979863"/>
          <p14:tracePt t="126705" x="3890963" y="3979863"/>
          <p14:tracePt t="126712" x="3878263" y="3992563"/>
          <p14:tracePt t="126726" x="3865563" y="3992563"/>
          <p14:tracePt t="126735" x="3852863" y="3992563"/>
          <p14:tracePt t="126742" x="3852863" y="4005263"/>
          <p14:tracePt t="126747" x="3827463" y="4005263"/>
          <p14:tracePt t="126755" x="3814763" y="4017963"/>
          <p14:tracePt t="126762" x="3802063" y="4029075"/>
          <p14:tracePt t="126768" x="3778250" y="4029075"/>
          <p14:tracePt t="126776" x="3765550" y="4041775"/>
          <p14:tracePt t="126785" x="3752850" y="4041775"/>
          <p14:tracePt t="126791" x="3727450" y="4041775"/>
          <p14:tracePt t="126797" x="3714750" y="4041775"/>
          <p14:tracePt t="126805" x="3702050" y="4041775"/>
          <p14:tracePt t="126812" x="3689350" y="4041775"/>
          <p14:tracePt t="126819" x="3678238" y="4041775"/>
          <p14:tracePt t="126826" x="3665538" y="4041775"/>
          <p14:tracePt t="126835" x="3652838" y="4041775"/>
          <p14:tracePt t="126841" x="3640138" y="4041775"/>
          <p14:tracePt t="126849" x="3614738" y="4041775"/>
          <p14:tracePt t="126856" x="3589338" y="4041775"/>
          <p14:tracePt t="126864" x="3578225" y="4029075"/>
          <p14:tracePt t="126871" x="3565525" y="4017963"/>
          <p14:tracePt t="126878" x="3540125" y="4017963"/>
          <p14:tracePt t="126885" x="3514725" y="4005263"/>
          <p14:tracePt t="126893" x="3502025" y="3992563"/>
          <p14:tracePt t="126902" x="3478213" y="3992563"/>
          <p14:tracePt t="126907" x="3465513" y="3992563"/>
          <p14:tracePt t="126914" x="3452813" y="3979863"/>
          <p14:tracePt t="126921" x="3427413" y="3967163"/>
          <p14:tracePt t="126928" x="3402013" y="3967163"/>
          <p14:tracePt t="126935" x="3389313" y="3954463"/>
          <p14:tracePt t="126943" x="3376613" y="3941763"/>
          <p14:tracePt t="126952" x="3352800" y="3929063"/>
          <p14:tracePt t="126957" x="3340100" y="3916363"/>
          <p14:tracePt t="126964" x="3327400" y="3916363"/>
          <p14:tracePt t="126972" x="3327400" y="3905250"/>
          <p14:tracePt t="126979" x="3302000" y="3892550"/>
          <p14:tracePt t="126985" x="3302000" y="3879850"/>
          <p14:tracePt t="126993" x="3289300" y="3867150"/>
          <p14:tracePt t="127013" x="3276600" y="3854450"/>
          <p14:tracePt t="127027" x="3276600" y="3841750"/>
          <p14:tracePt t="127035" x="3276600" y="3829050"/>
          <p14:tracePt t="127041" x="3276600" y="3816350"/>
          <p14:tracePt t="127055" x="3276600" y="3803650"/>
          <p14:tracePt t="127062" x="3276600" y="3792538"/>
          <p14:tracePt t="127069" x="3289300" y="3779838"/>
          <p14:tracePt t="127087" x="3302000" y="3767138"/>
          <p14:tracePt t="127091" x="3302000" y="3754438"/>
          <p14:tracePt t="127098" x="3327400" y="3741738"/>
          <p14:tracePt t="127112" x="3352800" y="3729038"/>
          <p14:tracePt t="127119" x="3365500" y="3729038"/>
          <p14:tracePt t="127126" x="3365500" y="3716338"/>
          <p14:tracePt t="127135" x="3389313" y="3703638"/>
          <p14:tracePt t="127141" x="3402013" y="3703638"/>
          <p14:tracePt t="127147" x="3414713" y="3703638"/>
          <p14:tracePt t="127154" x="3427413" y="3692525"/>
          <p14:tracePt t="127161" x="3440113" y="3679825"/>
          <p14:tracePt t="127168" x="3465513" y="3679825"/>
          <p14:tracePt t="127175" x="3478213" y="3679825"/>
          <p14:tracePt t="127185" x="3489325" y="3679825"/>
          <p14:tracePt t="127191" x="3502025" y="3679825"/>
          <p14:tracePt t="127198" x="3514725" y="3667125"/>
          <p14:tracePt t="127205" x="3527425" y="3667125"/>
          <p14:tracePt t="127212" x="3552825" y="3667125"/>
          <p14:tracePt t="127227" x="3565525" y="3654425"/>
          <p14:tracePt t="127235" x="3589338" y="3654425"/>
          <p14:tracePt t="127242" x="3602038" y="3641725"/>
          <p14:tracePt t="127251" x="3614738" y="3641725"/>
          <p14:tracePt t="127264" x="3640138" y="3641725"/>
          <p14:tracePt t="127271" x="3652838" y="3641725"/>
          <p14:tracePt t="127278" x="3665538" y="3641725"/>
          <p14:tracePt t="127294" x="3689350" y="3641725"/>
          <p14:tracePt t="127302" x="3702050" y="3641725"/>
          <p14:tracePt t="127308" x="3714750" y="3641725"/>
          <p14:tracePt t="127318" x="3740150" y="3641725"/>
          <p14:tracePt t="127323" x="3752850" y="3641725"/>
          <p14:tracePt t="127330" x="3778250" y="3641725"/>
          <p14:tracePt t="127338" x="3790950" y="3641725"/>
          <p14:tracePt t="127345" x="3814763" y="3641725"/>
          <p14:tracePt t="127352" x="3827463" y="3654425"/>
          <p14:tracePt t="127360" x="3840163" y="3654425"/>
          <p14:tracePt t="127368" x="3865563" y="3654425"/>
          <p14:tracePt t="127382" x="3890963" y="3667125"/>
          <p14:tracePt t="127390" x="3902075" y="3667125"/>
          <p14:tracePt t="127396" x="3914775" y="3667125"/>
          <p14:tracePt t="127403" x="3927475" y="3667125"/>
          <p14:tracePt t="127411" x="3940175" y="3679825"/>
          <p14:tracePt t="127418" x="3952875" y="3692525"/>
          <p14:tracePt t="127426" x="3965575" y="3692525"/>
          <p14:tracePt t="127442" x="3965575" y="3703638"/>
          <p14:tracePt t="127449" x="3978275" y="3703638"/>
          <p14:tracePt t="127463" x="3990975" y="3716338"/>
          <p14:tracePt t="127470" x="3990975" y="3729038"/>
          <p14:tracePt t="127478" x="4002088" y="3741738"/>
          <p14:tracePt t="127493" x="4014788" y="3754438"/>
          <p14:tracePt t="127502" x="4014788" y="3767138"/>
          <p14:tracePt t="127514" x="4014788" y="3779838"/>
          <p14:tracePt t="127521" x="4027488" y="3779838"/>
          <p14:tracePt t="127528" x="4027488" y="3792538"/>
          <p14:tracePt t="127550" x="4027488" y="3816350"/>
          <p14:tracePt t="127564" x="4027488" y="3829050"/>
          <p14:tracePt t="127570" x="4040188" y="3829050"/>
          <p14:tracePt t="127578" x="4040188" y="3841750"/>
          <p14:tracePt t="127585" x="4040188" y="3854450"/>
          <p14:tracePt t="127591" x="4040188" y="3867150"/>
          <p14:tracePt t="127606" x="4040188" y="3879850"/>
          <p14:tracePt t="127620" x="4040188" y="3892550"/>
          <p14:tracePt t="127635" x="4040188" y="3905250"/>
          <p14:tracePt t="127641" x="4040188" y="3916363"/>
          <p14:tracePt t="127662" x="4040188" y="3929063"/>
          <p14:tracePt t="127684" x="4040188" y="3941763"/>
          <p14:tracePt t="127698" x="4027488" y="3941763"/>
          <p14:tracePt t="127712" x="4027488" y="3954463"/>
          <p14:tracePt t="127733" x="4014788" y="3967163"/>
          <p14:tracePt t="127754" x="4002088" y="3979863"/>
          <p14:tracePt t="127768" x="3990975" y="3979863"/>
          <p14:tracePt t="127776" x="3990975" y="3992563"/>
          <p14:tracePt t="127782" x="3978275" y="3992563"/>
          <p14:tracePt t="127798" x="3978275" y="4005263"/>
          <p14:tracePt t="127804" x="3965575" y="4017963"/>
          <p14:tracePt t="127819" x="3940175" y="4029075"/>
          <p14:tracePt t="127835" x="3914775" y="4054475"/>
          <p14:tracePt t="127842" x="3902075" y="4054475"/>
          <p14:tracePt t="127851" x="3890963" y="4067175"/>
          <p14:tracePt t="127856" x="3865563" y="4079875"/>
          <p14:tracePt t="127873" x="3852863" y="4092575"/>
          <p14:tracePt t="127879" x="3840163" y="4092575"/>
          <p14:tracePt t="127885" x="3827463" y="4092575"/>
          <p14:tracePt t="127902" x="3814763" y="4105275"/>
          <p14:tracePt t="127915" x="3802063" y="4105275"/>
          <p14:tracePt t="127930" x="3790950" y="4117975"/>
          <p14:tracePt t="127937" x="3778250" y="4117975"/>
          <p14:tracePt t="127952" x="3752850" y="4117975"/>
          <p14:tracePt t="127968" x="3740150" y="4117975"/>
          <p14:tracePt t="127981" x="3727450" y="4117975"/>
          <p14:tracePt t="127988" x="3714750" y="4117975"/>
          <p14:tracePt t="127995" x="3702050" y="4117975"/>
          <p14:tracePt t="128002" x="3689350" y="4105275"/>
          <p14:tracePt t="128010" x="3678238" y="4105275"/>
          <p14:tracePt t="128018" x="3665538" y="4105275"/>
          <p14:tracePt t="128024" x="3652838" y="4105275"/>
          <p14:tracePt t="128030" x="3640138" y="4105275"/>
          <p14:tracePt t="128037" x="3627438" y="4092575"/>
          <p14:tracePt t="128052" x="3602038" y="4079875"/>
          <p14:tracePt t="128068" x="3589338" y="4079875"/>
          <p14:tracePt t="128072" x="3565525" y="4067175"/>
          <p14:tracePt t="128087" x="3540125" y="4067175"/>
          <p14:tracePt t="128095" x="3527425" y="4041775"/>
          <p14:tracePt t="128102" x="3514725" y="4041775"/>
          <p14:tracePt t="128110" x="3502025" y="4029075"/>
          <p14:tracePt t="128118" x="3478213" y="4017963"/>
          <p14:tracePt t="128124" x="3465513" y="4005263"/>
          <p14:tracePt t="128130" x="3440113" y="3992563"/>
          <p14:tracePt t="128137" x="3414713" y="3979863"/>
          <p14:tracePt t="128144" x="3402013" y="3967163"/>
          <p14:tracePt t="128152" x="3376613" y="3954463"/>
          <p14:tracePt t="128159" x="3365500" y="3954463"/>
          <p14:tracePt t="128166" x="3352800" y="3941763"/>
          <p14:tracePt t="128172" x="3340100" y="3929063"/>
          <p14:tracePt t="128179" x="3327400" y="3929063"/>
          <p14:tracePt t="128185" x="3314700" y="3905250"/>
          <p14:tracePt t="128193" x="3302000" y="3892550"/>
          <p14:tracePt t="128202" x="3302000" y="3879850"/>
          <p14:tracePt t="128209" x="3289300" y="3854450"/>
          <p14:tracePt t="128216" x="3276600" y="3841750"/>
          <p14:tracePt t="128225" x="3276600" y="3816350"/>
          <p14:tracePt t="128231" x="3265488" y="3803650"/>
          <p14:tracePt t="128239" x="3265488" y="3792538"/>
          <p14:tracePt t="128246" x="3265488" y="3779838"/>
          <p14:tracePt t="128252" x="3265488" y="3767138"/>
          <p14:tracePt t="128268" x="3265488" y="3741738"/>
          <p14:tracePt t="128274" x="3265488" y="3729038"/>
          <p14:tracePt t="128281" x="3265488" y="3716338"/>
          <p14:tracePt t="128294" x="3276600" y="3703638"/>
          <p14:tracePt t="128308" x="3276600" y="3692525"/>
          <p14:tracePt t="128316" x="3302000" y="3692525"/>
          <p14:tracePt t="128329" x="3314700" y="3679825"/>
          <p14:tracePt t="128336" x="3314700" y="3667125"/>
          <p14:tracePt t="128343" x="3327400" y="3667125"/>
          <p14:tracePt t="128352" x="3340100" y="3667125"/>
          <p14:tracePt t="128358" x="3352800" y="3654425"/>
          <p14:tracePt t="128364" x="3365500" y="3654425"/>
          <p14:tracePt t="128372" x="3376613" y="3641725"/>
          <p14:tracePt t="128385" x="3389313" y="3629025"/>
          <p14:tracePt t="128392" x="3402013" y="3629025"/>
          <p14:tracePt t="128401" x="3414713" y="3616325"/>
          <p14:tracePt t="128414" x="3427413" y="3616325"/>
          <p14:tracePt t="128422" x="3440113" y="3616325"/>
          <p14:tracePt t="128435" x="3452813" y="3603625"/>
          <p14:tracePt t="128444" x="3465513" y="3603625"/>
          <p14:tracePt t="128452" x="3478213" y="3590925"/>
          <p14:tracePt t="128468" x="3489325" y="3590925"/>
          <p14:tracePt t="128480" x="3502025" y="3590925"/>
          <p14:tracePt t="128488" x="3514725" y="3590925"/>
          <p14:tracePt t="128496" x="3527425" y="3590925"/>
          <p14:tracePt t="128502" x="3540125" y="3590925"/>
          <p14:tracePt t="128511" x="3540125" y="3579813"/>
          <p14:tracePt t="128519" x="3565525" y="3579813"/>
          <p14:tracePt t="128532" x="3578225" y="3579813"/>
          <p14:tracePt t="128540" x="3602038" y="3579813"/>
          <p14:tracePt t="128546" x="3614738" y="3579813"/>
          <p14:tracePt t="128553" x="3640138" y="3579813"/>
          <p14:tracePt t="128561" x="3652838" y="3579813"/>
          <p14:tracePt t="128568" x="3678238" y="3579813"/>
          <p14:tracePt t="128576" x="3714750" y="3579813"/>
          <p14:tracePt t="128585" x="3740150" y="3579813"/>
          <p14:tracePt t="128592" x="3778250" y="3579813"/>
          <p14:tracePt t="128599" x="3802063" y="3579813"/>
          <p14:tracePt t="128605" x="3827463" y="3567113"/>
          <p14:tracePt t="128613" x="3865563" y="3567113"/>
          <p14:tracePt t="128620" x="3890963" y="3567113"/>
          <p14:tracePt t="128627" x="3914775" y="3567113"/>
          <p14:tracePt t="128635" x="3952875" y="3567113"/>
          <p14:tracePt t="128642" x="3978275" y="3567113"/>
          <p14:tracePt t="128652" x="3990975" y="3567113"/>
          <p14:tracePt t="128658" x="4014788" y="3567113"/>
          <p14:tracePt t="128665" x="4040188" y="3567113"/>
          <p14:tracePt t="128672" x="4065588" y="3567113"/>
          <p14:tracePt t="128678" x="4078288" y="3579813"/>
          <p14:tracePt t="128687" x="4090988" y="3579813"/>
          <p14:tracePt t="128702" x="4103688" y="3590925"/>
          <p14:tracePt t="128708" x="4114800" y="3590925"/>
          <p14:tracePt t="128718" x="4127500" y="3590925"/>
          <p14:tracePt t="128723" x="4127500" y="3603625"/>
          <p14:tracePt t="128731" x="4140200" y="3603625"/>
          <p14:tracePt t="128745" x="4140200" y="3616325"/>
          <p14:tracePt t="128766" x="4152900" y="3629025"/>
          <p14:tracePt t="128780" x="4152900" y="3641725"/>
          <p14:tracePt t="128794" x="4152900" y="3654425"/>
          <p14:tracePt t="128836" x="4152900" y="3667125"/>
          <p14:tracePt t="128878" x="4140200" y="3679825"/>
          <p14:tracePt t="128900" x="4140200" y="3692525"/>
          <p14:tracePt t="128907" x="4127500" y="3703638"/>
          <p14:tracePt t="128914" x="4114800" y="3729038"/>
          <p14:tracePt t="128922" x="4103688" y="3741738"/>
          <p14:tracePt t="128928" x="4090988" y="3767138"/>
          <p14:tracePt t="128937" x="4078288" y="3803650"/>
          <p14:tracePt t="128943" x="4052888" y="3816350"/>
          <p14:tracePt t="128953" x="4040188" y="3841750"/>
          <p14:tracePt t="128957" x="4027488" y="3867150"/>
          <p14:tracePt t="128965" x="4002088" y="3892550"/>
          <p14:tracePt t="128972" x="4002088" y="3905250"/>
          <p14:tracePt t="128979" x="3978275" y="3929063"/>
          <p14:tracePt t="128987" x="3978275" y="3954463"/>
          <p14:tracePt t="128994" x="3952875" y="3954463"/>
          <p14:tracePt t="129003" x="3952875" y="3979863"/>
          <p14:tracePt t="129008" x="3927475" y="3992563"/>
          <p14:tracePt t="129015" x="3914775" y="4017963"/>
          <p14:tracePt t="129023" x="3902075" y="4029075"/>
          <p14:tracePt t="129030" x="3890963" y="4041775"/>
          <p14:tracePt t="129036" x="3865563" y="4067175"/>
          <p14:tracePt t="129044" x="3865563" y="4079875"/>
          <p14:tracePt t="129053" x="3852863" y="4092575"/>
          <p14:tracePt t="129060" x="3840163" y="4105275"/>
          <p14:tracePt t="129069" x="3827463" y="4117975"/>
          <p14:tracePt t="129075" x="3814763" y="4129088"/>
          <p14:tracePt t="129081" x="3802063" y="4141788"/>
          <p14:tracePt t="129089" x="3802063" y="4154488"/>
          <p14:tracePt t="129104" x="3790950" y="4154488"/>
          <p14:tracePt t="129112" x="3790950" y="4167188"/>
          <p14:tracePt t="129120" x="3778250" y="4179888"/>
          <p14:tracePt t="129133" x="3765550" y="4179888"/>
          <p14:tracePt t="129140" x="3765550" y="4192588"/>
          <p14:tracePt t="129154" x="3752850" y="4192588"/>
          <p14:tracePt t="129162" x="3752850" y="4205288"/>
          <p14:tracePt t="129170" x="3740150" y="4205288"/>
          <p14:tracePt t="129177" x="3740150" y="4217988"/>
          <p14:tracePt t="129193" x="3727450" y="4217988"/>
          <p14:tracePt t="129227" x="3714750" y="4217988"/>
          <p14:tracePt t="129294" x="3702050" y="4217988"/>
          <p14:tracePt t="129323" x="3689350" y="4217988"/>
          <p14:tracePt t="129336" x="3689350" y="4205288"/>
          <p14:tracePt t="129359" x="3678238" y="4192588"/>
          <p14:tracePt t="129366" x="3627438" y="4154488"/>
          <p14:tracePt t="129372" x="3602038" y="4129088"/>
          <p14:tracePt t="129380" x="3578225" y="4092575"/>
          <p14:tracePt t="129387" x="3552825" y="4067175"/>
          <p14:tracePt t="129395" x="3527425" y="4041775"/>
          <p14:tracePt t="129403" x="3502025" y="4017963"/>
          <p14:tracePt t="129409" x="3489325" y="4005263"/>
          <p14:tracePt t="129416" x="3478213" y="3992563"/>
          <p14:tracePt t="129423" x="3478213" y="3954463"/>
          <p14:tracePt t="129431" x="3465513" y="3941763"/>
          <p14:tracePt t="129438" x="3452813" y="3941763"/>
          <p14:tracePt t="129444" x="3452813" y="3929063"/>
          <p14:tracePt t="129453" x="3440113" y="3905250"/>
          <p14:tracePt t="129459" x="3440113" y="3892550"/>
          <p14:tracePt t="129466" x="3440113" y="3879850"/>
          <p14:tracePt t="129474" x="3427413" y="3854450"/>
          <p14:tracePt t="129480" x="3427413" y="3829050"/>
          <p14:tracePt t="129494" x="3427413" y="3816350"/>
          <p14:tracePt t="129503" x="3427413" y="3792538"/>
          <p14:tracePt t="129509" x="3427413" y="3779838"/>
          <p14:tracePt t="129523" x="3427413" y="3767138"/>
          <p14:tracePt t="129528" x="3427413" y="3754438"/>
          <p14:tracePt t="129535" x="3427413" y="3741738"/>
          <p14:tracePt t="129542" x="3427413" y="3729038"/>
          <p14:tracePt t="129551" x="3427413" y="3716338"/>
          <p14:tracePt t="129564" x="3427413" y="3703638"/>
          <p14:tracePt t="129572" x="3440113" y="3703638"/>
          <p14:tracePt t="129580" x="3452813" y="3692525"/>
          <p14:tracePt t="129609" x="3465513" y="3679825"/>
          <p14:tracePt t="129625" x="3465513" y="3667125"/>
          <p14:tracePt t="129646" x="3478213" y="3667125"/>
          <p14:tracePt t="129676" x="3478213" y="3654425"/>
          <p14:tracePt t="129698" x="3489325" y="3654425"/>
          <p14:tracePt t="129719" x="3502025" y="3654425"/>
          <p14:tracePt t="129772" x="3514725" y="3641725"/>
          <p14:tracePt t="129793" x="3527425" y="3641725"/>
          <p14:tracePt t="129803" x="3540125" y="3641725"/>
          <p14:tracePt t="129808" x="3565525" y="3641725"/>
          <p14:tracePt t="129815" x="3602038" y="3629025"/>
          <p14:tracePt t="129823" x="3652838" y="3629025"/>
          <p14:tracePt t="129829" x="3714750" y="3616325"/>
          <p14:tracePt t="129836" x="3765550" y="3616325"/>
          <p14:tracePt t="129845" x="3802063" y="3616325"/>
          <p14:tracePt t="129853" x="3840163" y="3616325"/>
          <p14:tracePt t="129858" x="3878263" y="3616325"/>
          <p14:tracePt t="129869" x="3914775" y="3616325"/>
          <p14:tracePt t="129874" x="3940175" y="3616325"/>
          <p14:tracePt t="129881" x="3978275" y="3616325"/>
          <p14:tracePt t="129888" x="4014788" y="3616325"/>
          <p14:tracePt t="129896" x="4040188" y="3616325"/>
          <p14:tracePt t="129903" x="4052888" y="3616325"/>
          <p14:tracePt t="129910" x="4078288" y="3629025"/>
          <p14:tracePt t="129919" x="4090988" y="3629025"/>
          <p14:tracePt t="129925" x="4103688" y="3629025"/>
          <p14:tracePt t="129933" x="4127500" y="3629025"/>
          <p14:tracePt t="129940" x="4140200" y="3641725"/>
          <p14:tracePt t="129948" x="4152900" y="3641725"/>
          <p14:tracePt t="129955" x="4178300" y="3641725"/>
          <p14:tracePt t="129963" x="4178300" y="3654425"/>
          <p14:tracePt t="129970" x="4191000" y="3654425"/>
          <p14:tracePt t="129977" x="4203700" y="3654425"/>
          <p14:tracePt t="129986" x="4214813" y="3667125"/>
          <p14:tracePt t="129999" x="4214813" y="3679825"/>
          <p14:tracePt t="130013" x="4214813" y="3692525"/>
          <p14:tracePt t="130021" x="4227513" y="3692525"/>
          <p14:tracePt t="130026" x="4227513" y="3703638"/>
          <p14:tracePt t="130047" x="4227513" y="3716338"/>
          <p14:tracePt t="130055" x="4227513" y="3729038"/>
          <p14:tracePt t="130084" x="4227513" y="3741738"/>
          <p14:tracePt t="130102" x="4227513" y="3754438"/>
          <p14:tracePt t="130120" x="4203700" y="3779838"/>
          <p14:tracePt t="130127" x="4203700" y="3792538"/>
          <p14:tracePt t="130136" x="4191000" y="3803650"/>
          <p14:tracePt t="130140" x="4178300" y="3829050"/>
          <p14:tracePt t="130149" x="4165600" y="3841750"/>
          <p14:tracePt t="130156" x="4140200" y="3867150"/>
          <p14:tracePt t="130162" x="4127500" y="3879850"/>
          <p14:tracePt t="130169" x="4103688" y="3892550"/>
          <p14:tracePt t="130177" x="4090988" y="3905250"/>
          <p14:tracePt t="130186" x="4078288" y="3916363"/>
          <p14:tracePt t="130190" x="4065588" y="3929063"/>
          <p14:tracePt t="130197" x="4040188" y="3941763"/>
          <p14:tracePt t="130204" x="4014788" y="3954463"/>
          <p14:tracePt t="130212" x="4014788" y="3967163"/>
          <p14:tracePt t="130220" x="3990975" y="3979863"/>
          <p14:tracePt t="130228" x="3965575" y="4005263"/>
          <p14:tracePt t="130236" x="3952875" y="4017963"/>
          <p14:tracePt t="130242" x="3927475" y="4029075"/>
          <p14:tracePt t="130249" x="3902075" y="4054475"/>
          <p14:tracePt t="130255" x="3890963" y="4054475"/>
          <p14:tracePt t="130261" x="3865563" y="4067175"/>
          <p14:tracePt t="130268" x="3865563" y="4079875"/>
          <p14:tracePt t="130276" x="3840163" y="4092575"/>
          <p14:tracePt t="130284" x="3840163" y="4105275"/>
          <p14:tracePt t="130290" x="3814763" y="4105275"/>
          <p14:tracePt t="130298" x="3802063" y="4105275"/>
          <p14:tracePt t="130306" x="3802063" y="4117975"/>
          <p14:tracePt t="130313" x="3790950" y="4117975"/>
          <p14:tracePt t="130320" x="3778250" y="4117975"/>
          <p14:tracePt t="130328" x="3765550" y="4117975"/>
          <p14:tracePt t="130334" x="3752850" y="4117975"/>
          <p14:tracePt t="130341" x="3740150" y="4117975"/>
          <p14:tracePt t="130350" x="3727450" y="4117975"/>
          <p14:tracePt t="130356" x="3714750" y="4117975"/>
          <p14:tracePt t="130363" x="3702050" y="4117975"/>
          <p14:tracePt t="130371" x="3678238" y="4117975"/>
          <p14:tracePt t="130386" x="3652838" y="4117975"/>
          <p14:tracePt t="130393" x="3640138" y="4117975"/>
          <p14:tracePt t="130401" x="3627438" y="4117975"/>
          <p14:tracePt t="130407" x="3614738" y="4117975"/>
          <p14:tracePt t="130414" x="3602038" y="4105275"/>
          <p14:tracePt t="130421" x="3589338" y="4105275"/>
          <p14:tracePt t="130435" x="3578225" y="4092575"/>
          <p14:tracePt t="130456" x="3578225" y="4079875"/>
          <p14:tracePt t="130477" x="3589338" y="4067175"/>
          <p14:tracePt t="130484" x="3589338" y="4054475"/>
          <p14:tracePt t="130491" x="3602038" y="4054475"/>
          <p14:tracePt t="130499" x="3614738" y="4054475"/>
          <p14:tracePt t="130506" x="3627438" y="4054475"/>
          <p14:tracePt t="130514" x="3627438" y="4041775"/>
          <p14:tracePt t="130520" x="3640138" y="4041775"/>
          <p14:tracePt t="130527" x="3652838" y="4041775"/>
          <p14:tracePt t="130542" x="3665538" y="4041775"/>
          <p14:tracePt t="130551" x="3678238" y="4041775"/>
          <p14:tracePt t="130564" x="3689350" y="4041775"/>
          <p14:tracePt t="130571" x="3702050" y="4029075"/>
          <p14:tracePt t="130577" x="3714750" y="4029075"/>
          <p14:tracePt t="130585" x="3727450" y="4029075"/>
          <p14:tracePt t="130601" x="3740150" y="4029075"/>
          <p14:tracePt t="130608" x="3752850" y="4017963"/>
          <p14:tracePt t="130618" x="3765550" y="4017963"/>
          <p14:tracePt t="130629" x="3790950" y="4017963"/>
          <p14:tracePt t="130644" x="3802063" y="4017963"/>
          <p14:tracePt t="130651" x="3814763" y="4017963"/>
          <p14:tracePt t="130669" x="3827463" y="4017963"/>
          <p14:tracePt t="130674" x="3840163" y="4017963"/>
          <p14:tracePt t="130682" x="3852863" y="4017963"/>
          <p14:tracePt t="130690" x="3852863" y="4029075"/>
          <p14:tracePt t="130696" x="3865563" y="4029075"/>
          <p14:tracePt t="130783" x="3852863" y="4029075"/>
          <p14:tracePt t="130790" x="3827463" y="4041775"/>
          <p14:tracePt t="130797" x="3814763" y="4041775"/>
          <p14:tracePt t="130805" x="3802063" y="4041775"/>
          <p14:tracePt t="130812" x="3765550" y="4041775"/>
          <p14:tracePt t="130819" x="3740150" y="4041775"/>
          <p14:tracePt t="130825" x="3702050" y="4041775"/>
          <p14:tracePt t="130832" x="3678238" y="4041775"/>
          <p14:tracePt t="130839" x="3665538" y="4041775"/>
          <p14:tracePt t="130846" x="3652838" y="4041775"/>
          <p14:tracePt t="130853" x="3627438" y="4029075"/>
          <p14:tracePt t="130860" x="3614738" y="4029075"/>
          <p14:tracePt t="130874" x="3602038" y="4029075"/>
          <p14:tracePt t="130895" x="3589338" y="4029075"/>
          <p14:tracePt t="131000" x="3589338" y="4017963"/>
          <p14:tracePt t="131028" x="3602038" y="4017963"/>
          <p14:tracePt t="131064" x="3614738" y="4017963"/>
          <p14:tracePt t="131632" x="3602038" y="4017963"/>
          <p14:tracePt t="131766" x="3589338" y="4017963"/>
          <p14:tracePt t="131794" x="3565525" y="4017963"/>
          <p14:tracePt t="131801" x="3552825" y="4005263"/>
          <p14:tracePt t="131808" x="3514725" y="3992563"/>
          <p14:tracePt t="131816" x="3478213" y="3967163"/>
          <p14:tracePt t="131822" x="3427413" y="3941763"/>
          <p14:tracePt t="131829" x="3376613" y="3929063"/>
          <p14:tracePt t="131837" x="3340100" y="3905250"/>
          <p14:tracePt t="131844" x="3302000" y="3892550"/>
          <p14:tracePt t="131852" x="3265488" y="3879850"/>
          <p14:tracePt t="131858" x="3227388" y="3854450"/>
          <p14:tracePt t="131866" x="3201988" y="3829050"/>
          <p14:tracePt t="131872" x="3176588" y="3816350"/>
          <p14:tracePt t="131879" x="3152775" y="3803650"/>
          <p14:tracePt t="131886" x="3127375" y="3779838"/>
          <p14:tracePt t="131894" x="3114675" y="3767138"/>
          <p14:tracePt t="131903" x="3089275" y="3754438"/>
          <p14:tracePt t="131907" x="3089275" y="3741738"/>
          <p14:tracePt t="131914" x="3065463" y="3729038"/>
          <p14:tracePt t="131921" x="3065463" y="3716338"/>
          <p14:tracePt t="131928" x="3052763" y="3703638"/>
          <p14:tracePt t="131943" x="3040063" y="3692525"/>
          <p14:tracePt t="131952" x="3027363" y="3679825"/>
          <p14:tracePt t="131959" x="3014663" y="3667125"/>
          <p14:tracePt t="131973" x="3001963" y="3641725"/>
          <p14:tracePt t="131980" x="2989263" y="3629025"/>
          <p14:tracePt t="131987" x="2989263" y="3616325"/>
          <p14:tracePt t="131995" x="2963863" y="3590925"/>
          <p14:tracePt t="132002" x="2952750" y="3579813"/>
          <p14:tracePt t="132009" x="2940050" y="3554413"/>
          <p14:tracePt t="132019" x="2927350" y="3529013"/>
          <p14:tracePt t="132025" x="2901950" y="3479800"/>
          <p14:tracePt t="132032" x="2901950" y="3454400"/>
          <p14:tracePt t="132039" x="2876550" y="3416300"/>
          <p14:tracePt t="132045" x="2876550" y="3390900"/>
          <p14:tracePt t="132052" x="2863850" y="3367088"/>
          <p14:tracePt t="132060" x="2852738" y="3328988"/>
          <p14:tracePt t="132069" x="2852738" y="3303588"/>
          <p14:tracePt t="132075" x="2840038" y="3267075"/>
          <p14:tracePt t="132081" x="2840038" y="3241675"/>
          <p14:tracePt t="132090" x="2840038" y="3216275"/>
          <p14:tracePt t="132096" x="2840038" y="3190875"/>
          <p14:tracePt t="132103" x="2840038" y="3165475"/>
          <p14:tracePt t="132110" x="2840038" y="3128963"/>
          <p14:tracePt t="132119" x="2840038" y="3116263"/>
          <p14:tracePt t="132124" x="2840038" y="3090863"/>
          <p14:tracePt t="132131" x="2840038" y="3065463"/>
          <p14:tracePt t="132138" x="2840038" y="3054350"/>
          <p14:tracePt t="132146" x="2840038" y="3028950"/>
          <p14:tracePt t="132153" x="2840038" y="3016250"/>
          <p14:tracePt t="132160" x="2840038" y="3003550"/>
          <p14:tracePt t="132169" x="2840038" y="2978150"/>
          <p14:tracePt t="132175" x="2840038" y="2965450"/>
          <p14:tracePt t="132182" x="2840038" y="2952750"/>
          <p14:tracePt t="132188" x="2840038" y="2941638"/>
          <p14:tracePt t="132196" x="2840038" y="2916238"/>
          <p14:tracePt t="132202" x="2840038" y="2903538"/>
          <p14:tracePt t="132211" x="2852738" y="2890838"/>
          <p14:tracePt t="132226" x="2852738" y="2878138"/>
          <p14:tracePt t="132240" x="2863850" y="2878138"/>
          <p14:tracePt t="132319" x="2876550" y="2878138"/>
          <p14:tracePt t="132341" x="2889250" y="2903538"/>
          <p14:tracePt t="132348" x="2927350" y="2965450"/>
          <p14:tracePt t="132355" x="2963863" y="3003550"/>
          <p14:tracePt t="132362" x="3001963" y="3054350"/>
          <p14:tracePt t="132369" x="3040063" y="3103563"/>
          <p14:tracePt t="132377" x="3076575" y="3165475"/>
          <p14:tracePt t="132386" x="3114675" y="3228975"/>
          <p14:tracePt t="132392" x="3140075" y="3267075"/>
          <p14:tracePt t="132398" x="3176588" y="3316288"/>
          <p14:tracePt t="132406" x="3214688" y="3367088"/>
          <p14:tracePt t="132413" x="3227388" y="3429000"/>
          <p14:tracePt t="132419" x="3252788" y="3454400"/>
          <p14:tracePt t="132427" x="3265488" y="3490913"/>
          <p14:tracePt t="132436" x="3302000" y="3541713"/>
          <p14:tracePt t="132443" x="3314700" y="3567113"/>
          <p14:tracePt t="132452" x="3327400" y="3590925"/>
          <p14:tracePt t="132457" x="3352800" y="3629025"/>
          <p14:tracePt t="132465" x="3376613" y="3667125"/>
          <p14:tracePt t="132471" x="3402013" y="3679825"/>
          <p14:tracePt t="132478" x="3427413" y="3716338"/>
          <p14:tracePt t="132486" x="3452813" y="3754438"/>
          <p14:tracePt t="132495" x="3452813" y="3779838"/>
          <p14:tracePt t="132503" x="3489325" y="3803650"/>
          <p14:tracePt t="132508" x="3502025" y="3841750"/>
          <p14:tracePt t="132514" x="3527425" y="3867150"/>
          <p14:tracePt t="132521" x="3527425" y="3905250"/>
          <p14:tracePt t="132529" x="3540125" y="3941763"/>
          <p14:tracePt t="132536" x="3552825" y="3967163"/>
          <p14:tracePt t="132545" x="3578225" y="4005263"/>
          <p14:tracePt t="132552" x="3578225" y="4041775"/>
          <p14:tracePt t="132556" x="3589338" y="4067175"/>
          <p14:tracePt t="132563" x="3589338" y="4079875"/>
          <p14:tracePt t="132571" x="3602038" y="4092575"/>
          <p14:tracePt t="132577" x="3602038" y="4117975"/>
          <p14:tracePt t="132591" x="3614738" y="4129088"/>
          <p14:tracePt t="132598" x="3614738" y="4141788"/>
          <p14:tracePt t="132612" x="3614738" y="4154488"/>
          <p14:tracePt t="132619" x="3627438" y="4154488"/>
          <p14:tracePt t="132634" x="3627438" y="4167188"/>
          <p14:tracePt t="132654" x="3627438" y="4179888"/>
          <p14:tracePt t="132705" x="3640138" y="4179888"/>
          <p14:tracePt t="132718" x="3640138" y="4192588"/>
          <p14:tracePt t="132790" x="3652838" y="4192588"/>
          <p14:tracePt t="132895" x="3665538" y="4192588"/>
          <p14:tracePt t="133072" x="3652838" y="4192588"/>
          <p14:tracePt t="133102" x="3640138" y="4179888"/>
          <p14:tracePt t="133120" x="3640138" y="4167188"/>
          <p14:tracePt t="133142" x="3627438" y="4167188"/>
          <p14:tracePt t="133157" x="3614738" y="4154488"/>
          <p14:tracePt t="133198" x="3614738" y="4141788"/>
          <p14:tracePt t="133212" x="3602038" y="4141788"/>
          <p14:tracePt t="133332" x="3602038" y="4129088"/>
          <p14:tracePt t="133367" x="3589338" y="4129088"/>
          <p14:tracePt t="133474" x="3578225" y="4129088"/>
          <p14:tracePt t="133480" x="3578225" y="4117975"/>
          <p14:tracePt t="133497" x="3578225" y="4105275"/>
          <p14:tracePt t="133510" x="3565525" y="4092575"/>
          <p14:tracePt t="133523" x="3565525" y="4067175"/>
          <p14:tracePt t="133531" x="3552825" y="4067175"/>
          <p14:tracePt t="133536" x="3552825" y="4054475"/>
          <p14:tracePt t="133545" x="3540125" y="4017963"/>
          <p14:tracePt t="133554" x="3527425" y="4005263"/>
          <p14:tracePt t="133559" x="3527425" y="3992563"/>
          <p14:tracePt t="133570" x="3527425" y="3967163"/>
          <p14:tracePt t="133579" x="3527425" y="3954463"/>
          <p14:tracePt t="133593" x="3527425" y="3941763"/>
          <p14:tracePt t="133601" x="3527425" y="3929063"/>
          <p14:tracePt t="133607" x="3527425" y="3916363"/>
          <p14:tracePt t="133622" x="3527425" y="3892550"/>
          <p14:tracePt t="133635" x="3527425" y="3879850"/>
          <p14:tracePt t="133651" x="3527425" y="3867150"/>
          <p14:tracePt t="133664" x="3527425" y="3854450"/>
          <p14:tracePt t="133677" x="3527425" y="3841750"/>
          <p14:tracePt t="133691" x="3527425" y="3829050"/>
          <p14:tracePt t="133706" x="3527425" y="3816350"/>
          <p14:tracePt t="133734" x="3527425" y="3803650"/>
          <p14:tracePt t="133756" x="3527425" y="3792538"/>
          <p14:tracePt t="133862" x="3527425" y="3779838"/>
          <p14:tracePt t="133929" x="3540125" y="3779838"/>
          <p14:tracePt t="133950" x="3540125" y="3767138"/>
          <p14:tracePt t="133958" x="3552825" y="3767138"/>
          <p14:tracePt t="133965" x="3565525" y="3767138"/>
          <p14:tracePt t="133971" x="3589338" y="3767138"/>
          <p14:tracePt t="133978" x="3614738" y="3754438"/>
          <p14:tracePt t="133986" x="3652838" y="3754438"/>
          <p14:tracePt t="133993" x="3678238" y="3754438"/>
          <p14:tracePt t="134003" x="3702050" y="3754438"/>
          <p14:tracePt t="134009" x="3727450" y="3754438"/>
          <p14:tracePt t="134015" x="3752850" y="3741738"/>
          <p14:tracePt t="134023" x="3790950" y="3741738"/>
          <p14:tracePt t="134030" x="3814763" y="3741738"/>
          <p14:tracePt t="134036" x="3827463" y="3741738"/>
          <p14:tracePt t="134045" x="3840163" y="3741738"/>
          <p14:tracePt t="134052" x="3865563" y="3729038"/>
          <p14:tracePt t="134058" x="3890963" y="3729038"/>
          <p14:tracePt t="134066" x="3902075" y="3729038"/>
          <p14:tracePt t="134074" x="3914775" y="3729038"/>
          <p14:tracePt t="134081" x="3940175" y="3729038"/>
          <p14:tracePt t="134103" x="3965575" y="3729038"/>
          <p14:tracePt t="134111" x="3978275" y="3729038"/>
          <p14:tracePt t="134125" x="3990975" y="3729038"/>
          <p14:tracePt t="134148" x="4002088" y="3741738"/>
          <p14:tracePt t="134161" x="4014788" y="3741738"/>
          <p14:tracePt t="134176" x="4027488" y="3754438"/>
          <p14:tracePt t="134186" x="4040188" y="3754438"/>
          <p14:tracePt t="134198" x="4040188" y="3767138"/>
          <p14:tracePt t="134213" x="4052888" y="3779838"/>
          <p14:tracePt t="134220" x="4065588" y="3779838"/>
          <p14:tracePt t="134228" x="4065588" y="3792538"/>
          <p14:tracePt t="134237" x="4078288" y="3792538"/>
          <p14:tracePt t="134243" x="4078288" y="3803650"/>
          <p14:tracePt t="134252" x="4090988" y="3803650"/>
          <p14:tracePt t="134257" x="4090988" y="3816350"/>
          <p14:tracePt t="134265" x="4090988" y="3829050"/>
          <p14:tracePt t="134279" x="4090988" y="3841750"/>
          <p14:tracePt t="134287" x="4090988" y="3854450"/>
          <p14:tracePt t="134295" x="4090988" y="3867150"/>
          <p14:tracePt t="134309" x="4090988" y="3879850"/>
          <p14:tracePt t="134324" x="4090988" y="3892550"/>
          <p14:tracePt t="134338" x="4090988" y="3905250"/>
          <p14:tracePt t="134345" x="4090988" y="3916363"/>
          <p14:tracePt t="134353" x="4078288" y="3916363"/>
          <p14:tracePt t="134360" x="4078288" y="3929063"/>
          <p14:tracePt t="134374" x="4052888" y="3941763"/>
          <p14:tracePt t="134389" x="4040188" y="3954463"/>
          <p14:tracePt t="134396" x="4040188" y="3967163"/>
          <p14:tracePt t="134410" x="4027488" y="3967163"/>
          <p14:tracePt t="134419" x="4014788" y="3979863"/>
          <p14:tracePt t="134424" x="3990975" y="3979863"/>
          <p14:tracePt t="134431" x="3978275" y="3979863"/>
          <p14:tracePt t="134438" x="3965575" y="3979863"/>
          <p14:tracePt t="134445" x="3952875" y="3992563"/>
          <p14:tracePt t="134453" x="3940175" y="3992563"/>
          <p14:tracePt t="134460" x="3927475" y="3992563"/>
          <p14:tracePt t="134469" x="3914775" y="4005263"/>
          <p14:tracePt t="134474" x="3902075" y="4005263"/>
          <p14:tracePt t="134481" x="3878263" y="4005263"/>
          <p14:tracePt t="134486" x="3865563" y="4005263"/>
          <p14:tracePt t="134495" x="3840163" y="4005263"/>
          <p14:tracePt t="134503" x="3814763" y="3992563"/>
          <p14:tracePt t="134509" x="3802063" y="3992563"/>
          <p14:tracePt t="134517" x="3778250" y="3992563"/>
          <p14:tracePt t="134522" x="3752850" y="3992563"/>
          <p14:tracePt t="134530" x="3740150" y="3979863"/>
          <p14:tracePt t="134537" x="3714750" y="3967163"/>
          <p14:tracePt t="134545" x="3702050" y="3967163"/>
          <p14:tracePt t="134553" x="3689350" y="3967163"/>
          <p14:tracePt t="134559" x="3678238" y="3941763"/>
          <p14:tracePt t="134573" x="3652838" y="3941763"/>
          <p14:tracePt t="134579" x="3652838" y="3929063"/>
          <p14:tracePt t="134584" x="3640138" y="3929063"/>
          <p14:tracePt t="134600" x="3640138" y="3916363"/>
          <p14:tracePt t="134605" x="3627438" y="3916363"/>
          <p14:tracePt t="134620" x="3614738" y="3905250"/>
          <p14:tracePt t="134669" x="3614738" y="3892550"/>
          <p14:tracePt t="134749" x="3614738" y="3879850"/>
          <p14:tracePt t="134763" x="3627438" y="3879850"/>
          <p14:tracePt t="134800" x="3627438" y="3867150"/>
          <p14:tracePt t="134816" x="3640138" y="3867150"/>
          <p14:tracePt t="134836" x="3640138" y="3854450"/>
          <p14:tracePt t="134844" x="3652838" y="3854450"/>
          <p14:tracePt t="134858" x="3652838" y="3841750"/>
          <p14:tracePt t="134866" x="3665538" y="3841750"/>
          <p14:tracePt t="134872" x="3678238" y="3841750"/>
          <p14:tracePt t="134880" x="3678238" y="3829050"/>
          <p14:tracePt t="134888" x="3689350" y="3829050"/>
          <p14:tracePt t="134895" x="3714750" y="3816350"/>
          <p14:tracePt t="134910" x="3727450" y="3803650"/>
          <p14:tracePt t="134924" x="3740150" y="3803650"/>
          <p14:tracePt t="134931" x="3752850" y="3803650"/>
          <p14:tracePt t="134947" x="3765550" y="3803650"/>
          <p14:tracePt t="134968" x="3790950" y="3803650"/>
          <p14:tracePt t="134990" x="3802063" y="3803650"/>
          <p14:tracePt t="135005" x="3814763" y="3816350"/>
          <p14:tracePt t="135014" x="3814763" y="3829050"/>
          <p14:tracePt t="135020" x="3827463" y="3829050"/>
          <p14:tracePt t="135028" x="3840163" y="3829050"/>
          <p14:tracePt t="135043" x="3840163" y="3841750"/>
          <p14:tracePt t="135057" x="3852863" y="3854450"/>
          <p14:tracePt t="135079" x="3865563" y="3867150"/>
          <p14:tracePt t="135087" x="3865563" y="3879850"/>
          <p14:tracePt t="135105" x="3865563" y="3892550"/>
          <p14:tracePt t="135120" x="3865563" y="3905250"/>
          <p14:tracePt t="135123" x="3865563" y="3916363"/>
          <p14:tracePt t="135137" x="3865563" y="3929063"/>
          <p14:tracePt t="135153" x="3852863" y="3954463"/>
          <p14:tracePt t="135169" x="3840163" y="3967163"/>
          <p14:tracePt t="135173" x="3840163" y="3979863"/>
          <p14:tracePt t="135180" x="3827463" y="3979863"/>
          <p14:tracePt t="135195" x="3814763" y="3992563"/>
          <p14:tracePt t="135216" x="3802063" y="3992563"/>
          <p14:tracePt t="135223" x="3790950" y="3992563"/>
          <p14:tracePt t="135273" x="3778250" y="3992563"/>
          <p14:tracePt t="139846" x="3765550" y="3979863"/>
          <p14:tracePt t="139853" x="3752850" y="3967163"/>
          <p14:tracePt t="139860" x="3740150" y="3967163"/>
          <p14:tracePt t="139869" x="3727450" y="3967163"/>
          <p14:tracePt t="139873" x="3702050" y="3954463"/>
          <p14:tracePt t="139880" x="3678238" y="3954463"/>
          <p14:tracePt t="139887" x="3652838" y="3941763"/>
          <p14:tracePt t="139893" x="3627438" y="3929063"/>
          <p14:tracePt t="139900" x="3589338" y="3929063"/>
          <p14:tracePt t="139908" x="3565525" y="3929063"/>
          <p14:tracePt t="139917" x="3527425" y="3916363"/>
          <p14:tracePt t="139923" x="3514725" y="3905250"/>
          <p14:tracePt t="139930" x="3489325" y="3892550"/>
          <p14:tracePt t="139938" x="3465513" y="3892550"/>
          <p14:tracePt t="139946" x="3452813" y="3892550"/>
          <p14:tracePt t="139952" x="3440113" y="3879850"/>
          <p14:tracePt t="139960" x="3427413" y="3867150"/>
          <p14:tracePt t="139967" x="3414713" y="3867150"/>
          <p14:tracePt t="139974" x="3402013" y="3854450"/>
          <p14:tracePt t="139981" x="3389313" y="3854450"/>
          <p14:tracePt t="139989" x="3389313" y="3841750"/>
          <p14:tracePt t="140003" x="3376613" y="3829050"/>
          <p14:tracePt t="140019" x="3365500" y="3829050"/>
          <p14:tracePt t="140026" x="3365500" y="3816350"/>
          <p14:tracePt t="140070" x="3376613" y="3816350"/>
          <p14:tracePt t="140093" x="3376613" y="3803650"/>
          <p14:tracePt t="140100" x="3389313" y="3803650"/>
          <p14:tracePt t="140113" x="3402013" y="3803650"/>
          <p14:tracePt t="140127" x="3414713" y="3792538"/>
          <p14:tracePt t="140134" x="3427413" y="3779838"/>
          <p14:tracePt t="140150" x="3440113" y="3779838"/>
          <p14:tracePt t="140156" x="3452813" y="3779838"/>
          <p14:tracePt t="140170" x="3465513" y="3767138"/>
          <p14:tracePt t="140190" x="3478213" y="3767138"/>
          <p14:tracePt t="140234" x="3489325" y="3767138"/>
          <p14:tracePt t="140257" x="3502025" y="3767138"/>
          <p14:tracePt t="140278" x="3514725" y="3767138"/>
          <p14:tracePt t="140286" x="3540125" y="3767138"/>
          <p14:tracePt t="140293" x="3552825" y="3767138"/>
          <p14:tracePt t="140302" x="3565525" y="3779838"/>
          <p14:tracePt t="140309" x="3589338" y="3792538"/>
          <p14:tracePt t="140323" x="3602038" y="3792538"/>
          <p14:tracePt t="140337" x="3614738" y="3803650"/>
          <p14:tracePt t="140359" x="3614738" y="3816350"/>
          <p14:tracePt t="140367" x="3614738" y="3829050"/>
          <p14:tracePt t="140380" x="3614738" y="3841750"/>
          <p14:tracePt t="140388" x="3602038" y="3841750"/>
          <p14:tracePt t="140395" x="3589338" y="3841750"/>
          <p14:tracePt t="140402" x="3578225" y="3841750"/>
          <p14:tracePt t="140408" x="3552825" y="3854450"/>
          <p14:tracePt t="140416" x="3540125" y="3854450"/>
          <p14:tracePt t="140423" x="3514725" y="3867150"/>
          <p14:tracePt t="140431" x="3489325" y="3867150"/>
          <p14:tracePt t="140438" x="3465513" y="3867150"/>
          <p14:tracePt t="140446" x="3427413" y="3879850"/>
          <p14:tracePt t="140453" x="3414713" y="3879850"/>
          <p14:tracePt t="140460" x="3376613" y="3879850"/>
          <p14:tracePt t="140467" x="3365500" y="3879850"/>
          <p14:tracePt t="140482" x="3302000" y="3892550"/>
          <p14:tracePt t="140488" x="3314700" y="3892550"/>
          <p14:tracePt t="140496" x="3265488" y="3905250"/>
          <p14:tracePt t="140503" x="3240088" y="3905250"/>
          <p14:tracePt t="140510" x="3214688" y="3905250"/>
          <p14:tracePt t="140518" x="3214688" y="3916363"/>
          <p14:tracePt t="140523" x="3201988" y="3916363"/>
          <p14:tracePt t="140545" x="3189288" y="3916363"/>
          <p14:tracePt t="140573" x="3176588" y="3929063"/>
          <p14:tracePt t="140719" x="3189288" y="3929063"/>
          <p14:tracePt t="140742" x="3201988" y="3916363"/>
          <p14:tracePt t="140749" x="3214688" y="3905250"/>
          <p14:tracePt t="140758" x="3240088" y="3905250"/>
          <p14:tracePt t="140764" x="3265488" y="3905250"/>
          <p14:tracePt t="140770" x="3302000" y="3892550"/>
          <p14:tracePt t="140778" x="3340100" y="3879850"/>
          <p14:tracePt t="140787" x="3365500" y="3867150"/>
          <p14:tracePt t="140794" x="3389313" y="3867150"/>
          <p14:tracePt t="140803" x="3427413" y="3867150"/>
          <p14:tracePt t="140809" x="3440113" y="3867150"/>
          <p14:tracePt t="140815" x="3452813" y="3854450"/>
          <p14:tracePt t="140822" x="3465513" y="3854450"/>
          <p14:tracePt t="140830" x="3478213" y="3854450"/>
          <p14:tracePt t="140858" x="3478213" y="3867150"/>
          <p14:tracePt t="140872" x="3465513" y="3879850"/>
          <p14:tracePt t="140880" x="3440113" y="3879850"/>
          <p14:tracePt t="140889" x="3427413" y="3892550"/>
          <p14:tracePt t="140895" x="3402013" y="3892550"/>
          <p14:tracePt t="140903" x="3376613" y="3905250"/>
          <p14:tracePt t="140909" x="3352800" y="3916363"/>
          <p14:tracePt t="140916" x="3327400" y="3916363"/>
          <p14:tracePt t="140922" x="3302000" y="3929063"/>
          <p14:tracePt t="140929" x="3289300" y="3929063"/>
          <p14:tracePt t="140937" x="3265488" y="3929063"/>
          <p14:tracePt t="140944" x="3252788" y="3941763"/>
          <p14:tracePt t="140953" x="3240088" y="3941763"/>
          <p14:tracePt t="140965" x="3227388" y="3941763"/>
          <p14:tracePt t="140986" x="3214688" y="3941763"/>
          <p14:tracePt t="141038" x="3227388" y="3941763"/>
          <p14:tracePt t="141076" x="3240088" y="3941763"/>
          <p14:tracePt t="141083" x="3276600" y="3929063"/>
          <p14:tracePt t="141091" x="3314700" y="3916363"/>
          <p14:tracePt t="141096" x="3352800" y="3916363"/>
          <p14:tracePt t="141104" x="3365500" y="3916363"/>
          <p14:tracePt t="141111" x="3402013" y="3905250"/>
          <p14:tracePt t="141119" x="3440113" y="3905250"/>
          <p14:tracePt t="141127" x="3465513" y="3892550"/>
          <p14:tracePt t="141136" x="3489325" y="3879850"/>
          <p14:tracePt t="141141" x="3502025" y="3879850"/>
          <p14:tracePt t="141147" x="3514725" y="3879850"/>
          <p14:tracePt t="141154" x="3527425" y="3879850"/>
          <p14:tracePt t="141183" x="3514725" y="3879850"/>
          <p14:tracePt t="141189" x="3502025" y="3879850"/>
          <p14:tracePt t="141197" x="3489325" y="3892550"/>
          <p14:tracePt t="141203" x="3465513" y="3892550"/>
          <p14:tracePt t="141211" x="3440113" y="3892550"/>
          <p14:tracePt t="141219" x="3414713" y="3905250"/>
          <p14:tracePt t="141226" x="3389313" y="3905250"/>
          <p14:tracePt t="141236" x="3365500" y="3905250"/>
          <p14:tracePt t="141241" x="3327400" y="3916363"/>
          <p14:tracePt t="141247" x="3314700" y="3916363"/>
          <p14:tracePt t="141253" x="3289300" y="3916363"/>
          <p14:tracePt t="141262" x="3265488" y="3916363"/>
          <p14:tracePt t="141270" x="3252788" y="3916363"/>
          <p14:tracePt t="141275" x="3227388" y="3916363"/>
          <p14:tracePt t="141283" x="3214688" y="3929063"/>
          <p14:tracePt t="141289" x="3201988" y="3929063"/>
          <p14:tracePt t="141296" x="3189288" y="3929063"/>
          <p14:tracePt t="141303" x="3189288" y="3941763"/>
          <p14:tracePt t="141311" x="3176588" y="3941763"/>
          <p14:tracePt t="141320" x="3165475" y="3941763"/>
          <p14:tracePt t="141347" x="3152775" y="3941763"/>
          <p14:tracePt t="141435" x="3152775" y="3929063"/>
          <p14:tracePt t="141442" x="3165475" y="3929063"/>
          <p14:tracePt t="141544" x="3140075" y="3929063"/>
          <p14:tracePt t="141552" x="3065463" y="3916363"/>
          <p14:tracePt t="141559" x="2952750" y="3916363"/>
          <p14:tracePt t="141565" x="2863850" y="3916363"/>
          <p14:tracePt t="141572" x="2801938" y="3916363"/>
          <p14:tracePt t="141579" x="2727325" y="3916363"/>
          <p14:tracePt t="141587" x="2676525" y="3916363"/>
          <p14:tracePt t="141593" x="2640013" y="3916363"/>
          <p14:tracePt t="141602" x="2601913" y="3916363"/>
          <p14:tracePt t="141607" x="2576513" y="3916363"/>
          <p14:tracePt t="141614" x="2540000" y="3916363"/>
          <p14:tracePt t="141620" x="2514600" y="3916363"/>
          <p14:tracePt t="141630" x="2489200" y="3916363"/>
          <p14:tracePt t="141637" x="2463800" y="3916363"/>
          <p14:tracePt t="141642" x="2451100" y="3916363"/>
          <p14:tracePt t="141649" x="2439988" y="3929063"/>
          <p14:tracePt t="141656" x="2414588" y="3929063"/>
          <p14:tracePt t="141663" x="2401888" y="3929063"/>
          <p14:tracePt t="141670" x="2389188" y="3929063"/>
          <p14:tracePt t="141686" x="2376488" y="3929063"/>
          <p14:tracePt t="142121" x="2351088" y="3929063"/>
          <p14:tracePt t="142128" x="2314575" y="3929063"/>
          <p14:tracePt t="142136" x="2263775" y="3941763"/>
          <p14:tracePt t="142142" x="2227263" y="3941763"/>
          <p14:tracePt t="142149" x="2201863" y="3954463"/>
          <p14:tracePt t="142157" x="2163763" y="3954463"/>
          <p14:tracePt t="142164" x="2138363" y="3967163"/>
          <p14:tracePt t="142170" x="2101850" y="3967163"/>
          <p14:tracePt t="142178" x="2063750" y="3979863"/>
          <p14:tracePt t="142187" x="2038350" y="3992563"/>
          <p14:tracePt t="142194" x="2025650" y="3992563"/>
          <p14:tracePt t="142203" x="2001838" y="4005263"/>
          <p14:tracePt t="142208" x="1963738" y="4005263"/>
          <p14:tracePt t="142216" x="1951038" y="4005263"/>
          <p14:tracePt t="142222" x="1938338" y="4017963"/>
          <p14:tracePt t="142230" x="1914525" y="4017963"/>
          <p14:tracePt t="142236" x="1876425" y="4029075"/>
          <p14:tracePt t="142244" x="1851025" y="4029075"/>
          <p14:tracePt t="142253" x="1838325" y="4029075"/>
          <p14:tracePt t="142258" x="1801813" y="4029075"/>
          <p14:tracePt t="142266" x="1776413" y="4029075"/>
          <p14:tracePt t="142272" x="1725613" y="4029075"/>
          <p14:tracePt t="142279" x="1689100" y="4029075"/>
          <p14:tracePt t="142286" x="1651000" y="4029075"/>
          <p14:tracePt t="142293" x="1625600" y="4029075"/>
          <p14:tracePt t="142303" x="1576388" y="4029075"/>
          <p14:tracePt t="142307" x="1538288" y="4029075"/>
          <p14:tracePt t="142314" x="1501775" y="4029075"/>
          <p14:tracePt t="142322" x="1476375" y="4017963"/>
          <p14:tracePt t="142328" x="1450975" y="4005263"/>
          <p14:tracePt t="142337" x="1425575" y="4005263"/>
          <p14:tracePt t="142343" x="1401763" y="3992563"/>
          <p14:tracePt t="142353" x="1363663" y="3979863"/>
          <p14:tracePt t="142357" x="1338263" y="3967163"/>
          <p14:tracePt t="142364" x="1312863" y="3941763"/>
          <p14:tracePt t="142372" x="1289050" y="3929063"/>
          <p14:tracePt t="142379" x="1250950" y="3929063"/>
          <p14:tracePt t="142387" x="1212850" y="3905250"/>
          <p14:tracePt t="142393" x="1189038" y="3879850"/>
          <p14:tracePt t="142404" x="1163638" y="3854450"/>
          <p14:tracePt t="142407" x="1138238" y="3829050"/>
          <p14:tracePt t="142414" x="1100138" y="3803650"/>
          <p14:tracePt t="142422" x="1089025" y="3754438"/>
          <p14:tracePt t="142429" x="1050925" y="3716338"/>
          <p14:tracePt t="142437" x="1025525" y="3667125"/>
          <p14:tracePt t="142445" x="1012825" y="3616325"/>
          <p14:tracePt t="142453" x="1000125" y="3567113"/>
          <p14:tracePt t="142457" x="987425" y="3516313"/>
          <p14:tracePt t="142464" x="963613" y="3441700"/>
          <p14:tracePt t="142472" x="950913" y="3378200"/>
          <p14:tracePt t="142477" x="950913" y="3341688"/>
          <p14:tracePt t="142484" x="938213" y="3290888"/>
          <p14:tracePt t="142493" x="925513" y="3241675"/>
          <p14:tracePt t="142501" x="925513" y="3190875"/>
          <p14:tracePt t="142508" x="925513" y="3165475"/>
          <p14:tracePt t="142514" x="925513" y="3128963"/>
          <p14:tracePt t="142522" x="925513" y="3103563"/>
          <p14:tracePt t="142528" x="925513" y="3065463"/>
          <p14:tracePt t="142535" x="925513" y="3041650"/>
          <p14:tracePt t="142542" x="938213" y="3003550"/>
          <p14:tracePt t="142551" x="938213" y="2978150"/>
          <p14:tracePt t="142557" x="938213" y="2965450"/>
          <p14:tracePt t="142563" x="950913" y="2941638"/>
          <p14:tracePt t="142571" x="963613" y="2916238"/>
          <p14:tracePt t="142577" x="976313" y="2903538"/>
          <p14:tracePt t="142585" x="976313" y="2878138"/>
          <p14:tracePt t="142592" x="976313" y="2852738"/>
          <p14:tracePt t="142601" x="987425" y="2840038"/>
          <p14:tracePt t="142607" x="987425" y="2828925"/>
          <p14:tracePt t="142614" x="987425" y="2816225"/>
          <p14:tracePt t="142628" x="987425" y="2803525"/>
          <p14:tracePt t="142635" x="987425" y="2790825"/>
          <p14:tracePt t="142665" x="987425" y="2778125"/>
          <p14:tracePt t="142913" x="987425" y="2790825"/>
          <p14:tracePt t="142920" x="987425" y="2803525"/>
          <p14:tracePt t="142935" x="976313" y="2828925"/>
          <p14:tracePt t="142940" x="976313" y="2852738"/>
          <p14:tracePt t="142946" x="976313" y="2903538"/>
          <p14:tracePt t="142954" x="963613" y="2990850"/>
          <p14:tracePt t="142961" x="963613" y="3041650"/>
          <p14:tracePt t="142969" x="963613" y="3103563"/>
          <p14:tracePt t="142976" x="963613" y="3178175"/>
          <p14:tracePt t="142986" x="963613" y="3241675"/>
          <p14:tracePt t="142990" x="963613" y="3316288"/>
          <p14:tracePt t="142998" x="963613" y="3378200"/>
          <p14:tracePt t="143006" x="963613" y="3416300"/>
          <p14:tracePt t="143013" x="963613" y="3467100"/>
          <p14:tracePt t="143019" x="963613" y="3503613"/>
          <p14:tracePt t="143027" x="963613" y="3541713"/>
          <p14:tracePt t="143036" x="963613" y="3567113"/>
          <p14:tracePt t="143042" x="963613" y="3603625"/>
          <p14:tracePt t="143049" x="963613" y="3629025"/>
          <p14:tracePt t="143057" x="963613" y="3654425"/>
          <p14:tracePt t="143063" x="963613" y="3692525"/>
          <p14:tracePt t="143072" x="963613" y="3729038"/>
          <p14:tracePt t="143079" x="963613" y="3754438"/>
          <p14:tracePt t="143087" x="976313" y="3792538"/>
          <p14:tracePt t="143102" x="987425" y="3879850"/>
          <p14:tracePt t="143109" x="1012825" y="3954463"/>
          <p14:tracePt t="143116" x="1038225" y="4005263"/>
          <p14:tracePt t="143123" x="1063625" y="4067175"/>
          <p14:tracePt t="143131" x="1100138" y="4129088"/>
          <p14:tracePt t="143136" x="1125538" y="4192588"/>
          <p14:tracePt t="143146" x="1163638" y="4292600"/>
          <p14:tracePt t="143153" x="1212850" y="4392613"/>
          <p14:tracePt t="143160" x="1263650" y="4530725"/>
          <p14:tracePt t="143166" x="1312863" y="4643438"/>
          <p14:tracePt t="144004" x="1300163" y="4630738"/>
          <p14:tracePt t="144011" x="1263650" y="4605338"/>
          <p14:tracePt t="144018" x="1238250" y="4579938"/>
          <p14:tracePt t="144027" x="1189038" y="4554538"/>
          <p14:tracePt t="144036" x="1163638" y="4530725"/>
          <p14:tracePt t="144042" x="1125538" y="4518025"/>
          <p14:tracePt t="144049" x="1089025" y="4492625"/>
          <p14:tracePt t="144056" x="1038225" y="4467225"/>
          <p14:tracePt t="144063" x="1012825" y="4454525"/>
          <p14:tracePt t="144070" x="987425" y="4430713"/>
          <p14:tracePt t="144078" x="963613" y="4418013"/>
          <p14:tracePt t="144086" x="925513" y="4379913"/>
          <p14:tracePt t="144093" x="900113" y="4367213"/>
          <p14:tracePt t="144103" x="876300" y="4341813"/>
          <p14:tracePt t="144107" x="863600" y="4330700"/>
          <p14:tracePt t="144115" x="850900" y="4318000"/>
          <p14:tracePt t="144122" x="838200" y="4292600"/>
          <p14:tracePt t="144131" x="812800" y="4267200"/>
          <p14:tracePt t="144135" x="812800" y="4254500"/>
          <p14:tracePt t="144145" x="800100" y="4230688"/>
          <p14:tracePt t="144152" x="800100" y="4217988"/>
          <p14:tracePt t="144159" x="800100" y="4192588"/>
          <p14:tracePt t="144168" x="800100" y="4167188"/>
          <p14:tracePt t="144174" x="800100" y="4141788"/>
          <p14:tracePt t="144181" x="800100" y="4129088"/>
          <p14:tracePt t="144188" x="800100" y="4117975"/>
          <p14:tracePt t="144195" x="800100" y="4092575"/>
          <p14:tracePt t="144202" x="825500" y="4092575"/>
          <p14:tracePt t="144210" x="825500" y="4067175"/>
          <p14:tracePt t="144219" x="850900" y="4054475"/>
          <p14:tracePt t="144225" x="863600" y="4041775"/>
          <p14:tracePt t="144233" x="876300" y="4029075"/>
          <p14:tracePt t="144240" x="887413" y="4005263"/>
          <p14:tracePt t="144246" x="925513" y="4005263"/>
          <p14:tracePt t="144254" x="950913" y="3992563"/>
          <p14:tracePt t="144261" x="963613" y="3979863"/>
          <p14:tracePt t="144269" x="987425" y="3979863"/>
          <p14:tracePt t="144277" x="1012825" y="3979863"/>
          <p14:tracePt t="144285" x="1025525" y="3967163"/>
          <p14:tracePt t="144290" x="1038225" y="3954463"/>
          <p14:tracePt t="144298" x="1076325" y="3954463"/>
          <p14:tracePt t="144304" x="1089025" y="3954463"/>
          <p14:tracePt t="144312" x="1100138" y="3954463"/>
          <p14:tracePt t="144320" x="1125538" y="3941763"/>
          <p14:tracePt t="144329" x="1138238" y="3941763"/>
          <p14:tracePt t="144336" x="1150938" y="3941763"/>
          <p14:tracePt t="144341" x="1176338" y="3941763"/>
          <p14:tracePt t="144348" x="1189038" y="3929063"/>
          <p14:tracePt t="144363" x="1212850" y="3929063"/>
          <p14:tracePt t="144377" x="1238250" y="3929063"/>
          <p14:tracePt t="144385" x="1238250" y="3916363"/>
          <p14:tracePt t="144414" x="1238250" y="3905250"/>
          <p14:tracePt t="144450" x="1225550" y="3905250"/>
          <p14:tracePt t="144472" x="1212850" y="3916363"/>
          <p14:tracePt t="144487" x="1200150" y="3916363"/>
          <p14:tracePt t="144501" x="1189038" y="3929063"/>
          <p14:tracePt t="144510" x="1176338" y="3929063"/>
          <p14:tracePt t="144523" x="1163638" y="3929063"/>
          <p14:tracePt t="144529" x="1150938" y="3941763"/>
          <p14:tracePt t="144537" x="1138238" y="3941763"/>
          <p14:tracePt t="144554" x="1138238" y="3954463"/>
          <p14:tracePt t="144565" x="1125538" y="3967163"/>
          <p14:tracePt t="144722" x="1112838" y="3967163"/>
          <p14:tracePt t="144750" x="1100138" y="3967163"/>
          <p14:tracePt t="144757" x="1076325" y="3967163"/>
          <p14:tracePt t="144764" x="1076325" y="3979863"/>
          <p14:tracePt t="144770" x="1050925" y="3979863"/>
          <p14:tracePt t="144778" x="987425" y="3979863"/>
          <p14:tracePt t="144786" x="938213" y="3979863"/>
          <p14:tracePt t="144793" x="912813" y="3979863"/>
          <p14:tracePt t="144800" x="876300" y="3992563"/>
          <p14:tracePt t="144806" x="850900" y="3992563"/>
          <p14:tracePt t="144813" x="838200" y="3992563"/>
          <p14:tracePt t="144820" x="825500" y="3992563"/>
          <p14:tracePt t="144827" x="812800" y="4005263"/>
          <p14:tracePt t="144837" x="800100" y="4005263"/>
          <p14:tracePt t="144848" x="787400" y="4005263"/>
          <p14:tracePt t="144986" x="800100" y="4005263"/>
          <p14:tracePt t="145007" x="812800" y="4005263"/>
          <p14:tracePt t="145237" x="825500" y="4005263"/>
          <p14:tracePt t="146267" x="825500" y="4029075"/>
          <p14:tracePt t="146274" x="812800" y="4041775"/>
          <p14:tracePt t="146282" x="812800" y="4054475"/>
          <p14:tracePt t="146289" x="812800" y="4079875"/>
          <p14:tracePt t="146296" x="800100" y="4092575"/>
          <p14:tracePt t="146304" x="787400" y="4117975"/>
          <p14:tracePt t="146310" x="787400" y="4141788"/>
          <p14:tracePt t="146317" x="776288" y="4167188"/>
          <p14:tracePt t="146325" x="763588" y="4192588"/>
          <p14:tracePt t="146337" x="763588" y="4205288"/>
          <p14:tracePt t="146338" x="750888" y="4241800"/>
          <p14:tracePt t="146346" x="725488" y="4267200"/>
          <p14:tracePt t="146354" x="725488" y="4292600"/>
          <p14:tracePt t="146360" x="712788" y="4305300"/>
          <p14:tracePt t="146367" x="700088" y="4330700"/>
          <p14:tracePt t="146374" x="700088" y="4341813"/>
          <p14:tracePt t="146381" x="687388" y="4354513"/>
          <p14:tracePt t="146388" x="663575" y="4379913"/>
          <p14:tracePt t="146396" x="663575" y="4392613"/>
          <p14:tracePt t="146404" x="663575" y="4405313"/>
          <p14:tracePt t="146411" x="650875" y="4418013"/>
          <p14:tracePt t="146417" x="650875" y="4430713"/>
          <p14:tracePt t="146425" x="638175" y="4454525"/>
          <p14:tracePt t="146432" x="625475" y="4467225"/>
          <p14:tracePt t="146439" x="625475" y="4479925"/>
          <p14:tracePt t="146446" x="625475" y="4505325"/>
          <p14:tracePt t="146453" x="612775" y="4530725"/>
          <p14:tracePt t="146460" x="600075" y="4554538"/>
          <p14:tracePt t="146467" x="600075" y="4567238"/>
          <p14:tracePt t="146475" x="600075" y="4605338"/>
          <p14:tracePt t="146483" x="587375" y="4618038"/>
          <p14:tracePt t="146489" x="587375" y="4643438"/>
          <p14:tracePt t="146497" x="587375" y="4656138"/>
          <p14:tracePt t="146504" x="587375" y="4667250"/>
          <p14:tracePt t="146511" x="574675" y="4692650"/>
          <p14:tracePt t="146526" x="574675" y="4718050"/>
          <p14:tracePt t="146534" x="563563" y="4730750"/>
          <p14:tracePt t="146541" x="563563" y="4743450"/>
          <p14:tracePt t="146555" x="563563" y="4756150"/>
          <p14:tracePt t="146563" x="550863" y="4768850"/>
          <p14:tracePt t="146571" x="550863" y="4779963"/>
          <p14:tracePt t="146577" x="550863" y="4792663"/>
          <p14:tracePt t="146585" x="538163" y="4805363"/>
          <p14:tracePt t="146593" x="538163" y="4818063"/>
          <p14:tracePt t="146600" x="525463" y="4830763"/>
          <p14:tracePt t="146615" x="525463" y="4843463"/>
          <p14:tracePt t="146622" x="525463" y="4856163"/>
          <p14:tracePt t="146645" x="525463" y="4868863"/>
          <p14:tracePt t="146866" x="538163" y="4868863"/>
          <p14:tracePt t="146896" x="550863" y="4868863"/>
          <p14:tracePt t="146962" x="563563" y="4868863"/>
          <p14:tracePt t="146977" x="563563" y="4856163"/>
          <p14:tracePt t="147014" x="574675" y="4856163"/>
          <p14:tracePt t="147050" x="587375" y="4856163"/>
          <p14:tracePt t="147072" x="600075" y="4856163"/>
          <p14:tracePt t="147086" x="600075" y="4843463"/>
          <p14:tracePt t="147109" x="612775" y="4843463"/>
          <p14:tracePt t="147146" x="625475" y="4843463"/>
          <p14:tracePt t="147168" x="650875" y="4843463"/>
          <p14:tracePt t="147175" x="663575" y="4830763"/>
          <p14:tracePt t="147183" x="674688" y="4830763"/>
          <p14:tracePt t="147191" x="700088" y="4830763"/>
          <p14:tracePt t="147197" x="712788" y="4830763"/>
          <p14:tracePt t="147204" x="725488" y="4818063"/>
          <p14:tracePt t="147212" x="750888" y="4818063"/>
          <p14:tracePt t="147226" x="763588" y="4805363"/>
          <p14:tracePt t="147800" x="787400" y="4805363"/>
          <p14:tracePt t="147806" x="825500" y="4805363"/>
          <p14:tracePt t="147813" x="850900" y="4805363"/>
          <p14:tracePt t="147821" x="876300" y="4805363"/>
          <p14:tracePt t="147828" x="887413" y="4805363"/>
          <p14:tracePt t="147836" x="925513" y="4805363"/>
          <p14:tracePt t="147843" x="950913" y="4805363"/>
          <p14:tracePt t="147853" x="976313" y="4805363"/>
          <p14:tracePt t="147857" x="987425" y="4805363"/>
          <p14:tracePt t="147864" x="1000125" y="4805363"/>
          <p14:tracePt t="147872" x="1025525" y="4805363"/>
          <p14:tracePt t="147879" x="1050925" y="4805363"/>
          <p14:tracePt t="147885" x="1063625" y="4805363"/>
          <p14:tracePt t="147893" x="1089025" y="4805363"/>
          <p14:tracePt t="147903" x="1100138" y="4818063"/>
          <p14:tracePt t="147907" x="1138238" y="4818063"/>
          <p14:tracePt t="147915" x="1176338" y="4818063"/>
          <p14:tracePt t="147922" x="1200150" y="4818063"/>
          <p14:tracePt t="147929" x="1238250" y="4818063"/>
          <p14:tracePt t="147938" x="1263650" y="4818063"/>
          <p14:tracePt t="147944" x="1289050" y="4818063"/>
          <p14:tracePt t="147953" x="1312863" y="4818063"/>
          <p14:tracePt t="147958" x="1325563" y="4818063"/>
          <p14:tracePt t="147968" x="1363663" y="4818063"/>
          <p14:tracePt t="147973" x="1376363" y="4818063"/>
          <p14:tracePt t="147979" x="1389063" y="4818063"/>
          <p14:tracePt t="147987" x="1401763" y="4818063"/>
          <p14:tracePt t="147995" x="1412875" y="4818063"/>
          <p14:tracePt t="148002" x="1425575" y="4818063"/>
          <p14:tracePt t="148009" x="1450975" y="4818063"/>
          <p14:tracePt t="148019" x="1463675" y="4818063"/>
          <p14:tracePt t="148030" x="1489075" y="4818063"/>
          <p14:tracePt t="148038" x="1501775" y="4830763"/>
          <p14:tracePt t="148045" x="1512888" y="4830763"/>
          <p14:tracePt t="148053" x="1538288" y="4843463"/>
          <p14:tracePt t="148061" x="1550988" y="4843463"/>
          <p14:tracePt t="148068" x="1563688" y="4843463"/>
          <p14:tracePt t="148075" x="1576388" y="4843463"/>
          <p14:tracePt t="148085" x="1601788" y="4843463"/>
          <p14:tracePt t="148101" x="1625600" y="4843463"/>
          <p14:tracePt t="148104" x="1651000" y="4843463"/>
          <p14:tracePt t="148112" x="1663700" y="4856163"/>
          <p14:tracePt t="148119" x="1676400" y="4856163"/>
          <p14:tracePt t="148126" x="1701800" y="4856163"/>
          <p14:tracePt t="148135" x="1714500" y="4856163"/>
          <p14:tracePt t="148142" x="1725613" y="4856163"/>
          <p14:tracePt t="148148" x="1751013" y="4868863"/>
          <p14:tracePt t="148156" x="1776413" y="4868863"/>
          <p14:tracePt t="148164" x="1789113" y="4868863"/>
          <p14:tracePt t="148170" x="1801813" y="4868863"/>
          <p14:tracePt t="148177" x="1814513" y="4868863"/>
          <p14:tracePt t="148185" x="1851025" y="4868863"/>
          <p14:tracePt t="148192" x="1876425" y="4868863"/>
          <p14:tracePt t="148201" x="1901825" y="4868863"/>
          <p14:tracePt t="148207" x="1925638" y="4868863"/>
          <p14:tracePt t="148215" x="1951038" y="4879975"/>
          <p14:tracePt t="148222" x="1976438" y="4879975"/>
          <p14:tracePt t="148229" x="2014538" y="4879975"/>
          <p14:tracePt t="148237" x="2038350" y="4879975"/>
          <p14:tracePt t="148243" x="2063750" y="4879975"/>
          <p14:tracePt t="148252" x="2076450" y="4892675"/>
          <p14:tracePt t="148259" x="2101850" y="4892675"/>
          <p14:tracePt t="148265" x="2114550" y="4892675"/>
          <p14:tracePt t="148273" x="2138363" y="4892675"/>
          <p14:tracePt t="148280" x="2151063" y="4892675"/>
          <p14:tracePt t="148287" x="2163763" y="4892675"/>
          <p14:tracePt t="148295" x="2189163" y="4892675"/>
          <p14:tracePt t="148303" x="2201863" y="4892675"/>
          <p14:tracePt t="148310" x="2214563" y="4892675"/>
          <p14:tracePt t="148318" x="2238375" y="4892675"/>
          <p14:tracePt t="148325" x="2263775" y="4892675"/>
          <p14:tracePt t="148334" x="2276475" y="4892675"/>
          <p14:tracePt t="148341" x="2289175" y="4892675"/>
          <p14:tracePt t="148347" x="2301875" y="4892675"/>
          <p14:tracePt t="148362" x="2314575" y="4892675"/>
          <p14:tracePt t="148384" x="2327275" y="4892675"/>
          <p14:tracePt t="148805" x="2338388" y="4892675"/>
          <p14:tracePt t="148812" x="2389188" y="4892675"/>
          <p14:tracePt t="148818" x="2427288" y="4879975"/>
          <p14:tracePt t="148827" x="2451100" y="4879975"/>
          <p14:tracePt t="148833" x="2476500" y="4879975"/>
          <p14:tracePt t="148840" x="2501900" y="4879975"/>
          <p14:tracePt t="148848" x="2514600" y="4879975"/>
          <p14:tracePt t="148855" x="2551113" y="4868863"/>
          <p14:tracePt t="148862" x="2563813" y="4868863"/>
          <p14:tracePt t="148877" x="2589213" y="4868863"/>
          <p14:tracePt t="148885" x="2589213" y="4856163"/>
          <p14:tracePt t="148892" x="2601913" y="4856163"/>
          <p14:tracePt t="148902" x="2614613" y="4856163"/>
          <p14:tracePt t="148907" x="2627313" y="4856163"/>
          <p14:tracePt t="148913" x="2640013" y="4856163"/>
          <p14:tracePt t="148921" x="2651125" y="4843463"/>
          <p14:tracePt t="148928" x="2663825" y="4843463"/>
          <p14:tracePt t="148935" x="2676525" y="4843463"/>
          <p14:tracePt t="148943" x="2689225" y="4843463"/>
          <p14:tracePt t="148952" x="2701925" y="4843463"/>
          <p14:tracePt t="148959" x="2740025" y="4843463"/>
          <p14:tracePt t="148965" x="2752725" y="4843463"/>
          <p14:tracePt t="148973" x="2763838" y="4830763"/>
          <p14:tracePt t="148979" x="2776538" y="4830763"/>
          <p14:tracePt t="148987" x="2814638" y="4830763"/>
          <p14:tracePt t="148994" x="2827338" y="4830763"/>
          <p14:tracePt t="149002" x="2840038" y="4830763"/>
          <p14:tracePt t="149008" x="2863850" y="4818063"/>
          <p14:tracePt t="149018" x="2876550" y="4818063"/>
          <p14:tracePt t="149025" x="2889250" y="4818063"/>
          <p14:tracePt t="149031" x="2901950" y="4818063"/>
          <p14:tracePt t="149038" x="2927350" y="4818063"/>
          <p14:tracePt t="149052" x="2952750" y="4805363"/>
          <p14:tracePt t="149060" x="2963863" y="4805363"/>
          <p14:tracePt t="149068" x="2989263" y="4805363"/>
          <p14:tracePt t="149075" x="3001963" y="4805363"/>
          <p14:tracePt t="149082" x="3014663" y="4805363"/>
          <p14:tracePt t="149101" x="3065463" y="4805363"/>
          <p14:tracePt t="149105" x="3076575" y="4805363"/>
          <p14:tracePt t="149112" x="3101975" y="4805363"/>
          <p14:tracePt t="149119" x="3127375" y="4805363"/>
          <p14:tracePt t="149127" x="3152775" y="4805363"/>
          <p14:tracePt t="149135" x="3176588" y="4805363"/>
          <p14:tracePt t="149142" x="3189288" y="4805363"/>
          <p14:tracePt t="149149" x="3227388" y="4805363"/>
          <p14:tracePt t="149157" x="3252788" y="4805363"/>
          <p14:tracePt t="149164" x="3289300" y="4792663"/>
          <p14:tracePt t="149171" x="3327400" y="4792663"/>
          <p14:tracePt t="149179" x="3365500" y="4792663"/>
          <p14:tracePt t="149185" x="3402013" y="4792663"/>
          <p14:tracePt t="149194" x="3440113" y="4792663"/>
          <p14:tracePt t="149202" x="3478213" y="4792663"/>
          <p14:tracePt t="149208" x="3514725" y="4779963"/>
          <p14:tracePt t="149216" x="3552825" y="4779963"/>
          <p14:tracePt t="149222" x="3589338" y="4779963"/>
          <p14:tracePt t="149230" x="3627438" y="4779963"/>
          <p14:tracePt t="149238" x="3665538" y="4779963"/>
          <p14:tracePt t="149245" x="3689350" y="4779963"/>
          <p14:tracePt t="149253" x="3727450" y="4768850"/>
          <p14:tracePt t="149260" x="3752850" y="4768850"/>
          <p14:tracePt t="149269" x="3778250" y="4768850"/>
          <p14:tracePt t="149275" x="3802063" y="4768850"/>
          <p14:tracePt t="149281" x="3827463" y="4756150"/>
          <p14:tracePt t="149289" x="3852863" y="4756150"/>
          <p14:tracePt t="149295" x="3865563" y="4743450"/>
          <p14:tracePt t="149304" x="3878263" y="4743450"/>
          <p14:tracePt t="149311" x="3902075" y="4743450"/>
          <p14:tracePt t="149319" x="3914775" y="4743450"/>
          <p14:tracePt t="149336" x="3927475" y="4743450"/>
          <p14:tracePt t="149341" x="3940175" y="4743450"/>
          <p14:tracePt t="149466" x="3927475" y="4756150"/>
          <p14:tracePt t="149493" x="3914775" y="4756150"/>
          <p14:tracePt t="149507" x="3914775" y="4768850"/>
          <p14:tracePt t="149529" x="3902075" y="4768850"/>
          <p14:tracePt t="149535" x="3890963" y="4779963"/>
          <p14:tracePt t="149543" x="3878263" y="4779963"/>
          <p14:tracePt t="149552" x="3865563" y="4779963"/>
          <p14:tracePt t="149563" x="3840163" y="4792663"/>
          <p14:tracePt t="149571" x="3827463" y="4805363"/>
          <p14:tracePt t="149585" x="3814763" y="4805363"/>
          <p14:tracePt t="149592" x="3802063" y="4805363"/>
          <p14:tracePt t="149605" x="3790950" y="4818063"/>
          <p14:tracePt t="149662" x="3778250" y="4818063"/>
          <p14:tracePt t="149789" x="3778250" y="4830763"/>
          <p14:tracePt t="150795" x="3752850" y="4843463"/>
          <p14:tracePt t="150802" x="3702050" y="4856163"/>
          <p14:tracePt t="150808" x="3614738" y="4868863"/>
          <p14:tracePt t="150816" x="3552825" y="4868863"/>
          <p14:tracePt t="150822" x="3489325" y="4879975"/>
          <p14:tracePt t="150829" x="3427413" y="4892675"/>
          <p14:tracePt t="150837" x="3376613" y="4892675"/>
          <p14:tracePt t="150844" x="3302000" y="4905375"/>
          <p14:tracePt t="150850" x="3252788" y="4918075"/>
          <p14:tracePt t="150858" x="3189288" y="4918075"/>
          <p14:tracePt t="150867" x="3152775" y="4943475"/>
          <p14:tracePt t="150873" x="3089275" y="4956175"/>
          <p14:tracePt t="150880" x="3027363" y="4968875"/>
          <p14:tracePt t="150888" x="2976563" y="4981575"/>
          <p14:tracePt t="150895" x="2914650" y="4992688"/>
          <p14:tracePt t="150901" x="2852738" y="5005388"/>
          <p14:tracePt t="150909" x="2776538" y="5018088"/>
          <p14:tracePt t="150917" x="2714625" y="5030788"/>
          <p14:tracePt t="150923" x="2651125" y="5043488"/>
          <p14:tracePt t="150930" x="2576513" y="5068888"/>
          <p14:tracePt t="150937" x="2514600" y="5081588"/>
          <p14:tracePt t="150944" x="2451100" y="5105400"/>
          <p14:tracePt t="150951" x="2389188" y="5118100"/>
          <p14:tracePt t="150957" x="2314575" y="5130800"/>
          <p14:tracePt t="150965" x="2263775" y="5143500"/>
          <p14:tracePt t="150973" x="2189163" y="5156200"/>
          <p14:tracePt t="150979" x="2127250" y="5168900"/>
          <p14:tracePt t="150987" x="2014538" y="5181600"/>
          <p14:tracePt t="150993" x="1951038" y="5194300"/>
          <p14:tracePt t="151001" x="1889125" y="5194300"/>
          <p14:tracePt t="151008" x="1838325" y="5194300"/>
          <p14:tracePt t="151017" x="1801813" y="5205413"/>
          <p14:tracePt t="151023" x="1763713" y="5205413"/>
          <p14:tracePt t="151030" x="1725613" y="5218113"/>
          <p14:tracePt t="151039" x="1701800" y="5218113"/>
          <p14:tracePt t="151045" x="1676400" y="5230813"/>
          <p14:tracePt t="151052" x="1651000" y="5230813"/>
          <p14:tracePt t="151060" x="1625600" y="5230813"/>
          <p14:tracePt t="151067" x="1601788" y="5230813"/>
          <p14:tracePt t="151074" x="1576388" y="5230813"/>
          <p14:tracePt t="151081" x="1550988" y="5243513"/>
          <p14:tracePt t="151088" x="1525588" y="5256213"/>
          <p14:tracePt t="151102" x="1463675" y="5268913"/>
          <p14:tracePt t="151110" x="1425575" y="5268913"/>
          <p14:tracePt t="151117" x="1389063" y="5268913"/>
          <p14:tracePt t="151125" x="1350963" y="5281613"/>
          <p14:tracePt t="151129" x="1325563" y="5281613"/>
          <p14:tracePt t="151137" x="1312863" y="5281613"/>
          <p14:tracePt t="151144" x="1289050" y="5294313"/>
          <p14:tracePt t="151151" x="1263650" y="5294313"/>
          <p14:tracePt t="151158" x="1250950" y="5294313"/>
          <p14:tracePt t="151165" x="1238250" y="5294313"/>
          <p14:tracePt t="151172" x="1225550" y="5294313"/>
          <p14:tracePt t="151179" x="1212850" y="5294313"/>
          <p14:tracePt t="151194" x="1200150" y="5294313"/>
          <p14:tracePt t="151341" x="1212850" y="5294313"/>
          <p14:tracePt t="151350" x="1225550" y="5281613"/>
          <p14:tracePt t="151356" x="1238250" y="5281613"/>
          <p14:tracePt t="151363" x="1250950" y="5281613"/>
          <p14:tracePt t="151371" x="1263650" y="5281613"/>
          <p14:tracePt t="151377" x="1289050" y="5268913"/>
          <p14:tracePt t="151384" x="1312863" y="5268913"/>
          <p14:tracePt t="151398" x="1338263" y="5256213"/>
          <p14:tracePt t="151413" x="1363663" y="5256213"/>
          <p14:tracePt t="151421" x="1363663" y="5243513"/>
          <p14:tracePt t="151426" x="1376363" y="5243513"/>
          <p14:tracePt t="151448" x="1389063" y="5243513"/>
          <p14:tracePt t="151490" x="1401763" y="5243513"/>
          <p14:tracePt t="151532" x="1401763" y="5230813"/>
          <p14:tracePt t="151774" x="1412875" y="5230813"/>
          <p14:tracePt t="151913" x="1412875" y="5218113"/>
          <p14:tracePt t="151920" x="1425575" y="5218113"/>
          <p14:tracePt t="152655" x="1438275" y="5205413"/>
          <p14:tracePt t="152758" x="1450975" y="5205413"/>
          <p14:tracePt t="152777" x="1450975" y="5194300"/>
          <p14:tracePt t="152795" x="1463675" y="5194300"/>
          <p14:tracePt t="152832" x="1476375" y="5194300"/>
          <p14:tracePt t="152854" x="1489075" y="5181600"/>
          <p14:tracePt t="152876" x="1501775" y="5181600"/>
          <p14:tracePt t="152883" x="1512888" y="5168900"/>
          <p14:tracePt t="152890" x="1550988" y="5156200"/>
          <p14:tracePt t="152897" x="1589088" y="5143500"/>
          <p14:tracePt t="152904" x="1625600" y="5118100"/>
          <p14:tracePt t="152911" x="1663700" y="5105400"/>
          <p14:tracePt t="152920" x="1701800" y="5092700"/>
          <p14:tracePt t="152926" x="1763713" y="5081588"/>
          <p14:tracePt t="152933" x="1814513" y="5068888"/>
          <p14:tracePt t="152941" x="1851025" y="5056188"/>
          <p14:tracePt t="152947" x="1876425" y="5043488"/>
          <p14:tracePt t="152955" x="1925638" y="5043488"/>
          <p14:tracePt t="152962" x="1963738" y="5030788"/>
          <p14:tracePt t="152971" x="1989138" y="5030788"/>
          <p14:tracePt t="152977" x="2014538" y="5030788"/>
          <p14:tracePt t="152985" x="2025650" y="5018088"/>
          <p14:tracePt t="152992" x="2051050" y="5018088"/>
          <p14:tracePt t="152999" x="2063750" y="5018088"/>
          <p14:tracePt t="153006" x="2076450" y="5005388"/>
          <p14:tracePt t="153014" x="2089150" y="5005388"/>
          <p14:tracePt t="153028" x="2101850" y="5005388"/>
          <p14:tracePt t="153050" x="2127250" y="5005388"/>
          <p14:tracePt t="153073" x="2138363" y="5005388"/>
          <p14:tracePt t="153079" x="2151063" y="5005388"/>
          <p14:tracePt t="153087" x="2163763" y="5005388"/>
          <p14:tracePt t="153093" x="2176463" y="5018088"/>
          <p14:tracePt t="153100" x="2189163" y="5018088"/>
          <p14:tracePt t="153108" x="2201863" y="5018088"/>
          <p14:tracePt t="153117" x="2227263" y="5018088"/>
          <p14:tracePt t="153123" x="2238375" y="5018088"/>
          <p14:tracePt t="153130" x="2251075" y="5018088"/>
          <p14:tracePt t="153138" x="2263775" y="5018088"/>
          <p14:tracePt t="153144" x="2301875" y="5018088"/>
          <p14:tracePt t="153151" x="2314575" y="5018088"/>
          <p14:tracePt t="153160" x="2327275" y="5018088"/>
          <p14:tracePt t="153167" x="2351088" y="5018088"/>
          <p14:tracePt t="153173" x="2389188" y="5018088"/>
          <p14:tracePt t="153181" x="2414588" y="5018088"/>
          <p14:tracePt t="153188" x="2439988" y="5018088"/>
          <p14:tracePt t="153195" x="2476500" y="5018088"/>
          <p14:tracePt t="153204" x="2501900" y="5018088"/>
          <p14:tracePt t="153211" x="2527300" y="5018088"/>
          <p14:tracePt t="153217" x="2540000" y="5018088"/>
          <p14:tracePt t="153225" x="2551113" y="5018088"/>
          <p14:tracePt t="153233" x="2563813" y="5018088"/>
          <p14:tracePt t="153240" x="2576513" y="5018088"/>
          <p14:tracePt t="153248" x="2589213" y="5018088"/>
          <p14:tracePt t="153263" x="2601913" y="5018088"/>
          <p14:tracePt t="153271" x="2614613" y="5018088"/>
          <p14:tracePt t="153292" x="2627313" y="5018088"/>
          <p14:tracePt t="153460" x="2627313" y="5030788"/>
          <p14:tracePt t="154468" x="2589213" y="5030788"/>
          <p14:tracePt t="154475" x="2551113" y="5030788"/>
          <p14:tracePt t="154482" x="2476500" y="5018088"/>
          <p14:tracePt t="154489" x="2439988" y="4992688"/>
          <p14:tracePt t="154497" x="2389188" y="4981575"/>
          <p14:tracePt t="154504" x="2327275" y="4956175"/>
          <p14:tracePt t="154511" x="2289175" y="4943475"/>
          <p14:tracePt t="154519" x="2251075" y="4930775"/>
          <p14:tracePt t="154526" x="2214563" y="4905375"/>
          <p14:tracePt t="154533" x="2176463" y="4892675"/>
          <p14:tracePt t="154540" x="2138363" y="4879975"/>
          <p14:tracePt t="154546" x="2101850" y="4868863"/>
          <p14:tracePt t="154554" x="2076450" y="4856163"/>
          <p14:tracePt t="154561" x="2038350" y="4843463"/>
          <p14:tracePt t="154568" x="2014538" y="4830763"/>
          <p14:tracePt t="154575" x="1976438" y="4830763"/>
          <p14:tracePt t="154583" x="1938338" y="4818063"/>
          <p14:tracePt t="154589" x="1901825" y="4805363"/>
          <p14:tracePt t="154597" x="1863725" y="4792663"/>
          <p14:tracePt t="154605" x="1838325" y="4779963"/>
          <p14:tracePt t="154611" x="1801813" y="4768850"/>
          <p14:tracePt t="154620" x="1789113" y="4768850"/>
          <p14:tracePt t="154625" x="1751013" y="4756150"/>
          <p14:tracePt t="154633" x="1714500" y="4743450"/>
          <p14:tracePt t="154639" x="1689100" y="4743450"/>
          <p14:tracePt t="154647" x="1663700" y="4743450"/>
          <p14:tracePt t="154654" x="1625600" y="4730750"/>
          <p14:tracePt t="154661" x="1589088" y="4718050"/>
          <p14:tracePt t="154668" x="1563688" y="4718050"/>
          <p14:tracePt t="154675" x="1525588" y="4705350"/>
          <p14:tracePt t="154683" x="1463675" y="4705350"/>
          <p14:tracePt t="154690" x="1425575" y="4705350"/>
          <p14:tracePt t="154697" x="1376363" y="4692650"/>
          <p14:tracePt t="154704" x="1338263" y="4692650"/>
          <p14:tracePt t="154712" x="1289050" y="4679950"/>
          <p14:tracePt t="154720" x="1250950" y="4667250"/>
          <p14:tracePt t="154726" x="1212850" y="4656138"/>
          <p14:tracePt t="154733" x="1189038" y="4656138"/>
          <p14:tracePt t="154741" x="1163638" y="4656138"/>
          <p14:tracePt t="154748" x="1138238" y="4656138"/>
          <p14:tracePt t="154756" x="1112838" y="4656138"/>
          <p14:tracePt t="154771" x="1089025" y="4656138"/>
          <p14:tracePt t="154778" x="1076325" y="4656138"/>
          <p14:tracePt t="154792" x="1063625" y="4656138"/>
          <p14:tracePt t="154800" x="1050925" y="4656138"/>
          <p14:tracePt t="154814" x="1038225" y="4656138"/>
          <p14:tracePt t="154821" x="1025525" y="4656138"/>
          <p14:tracePt t="154828" x="1012825" y="4656138"/>
          <p14:tracePt t="154835" x="987425" y="4656138"/>
          <p14:tracePt t="154842" x="976313" y="4667250"/>
          <p14:tracePt t="154849" x="950913" y="4667250"/>
          <p14:tracePt t="154856" x="912813" y="4692650"/>
          <p14:tracePt t="154864" x="876300" y="4705350"/>
          <p14:tracePt t="154870" x="825500" y="4718050"/>
          <p14:tracePt t="154877" x="776288" y="4730750"/>
          <p14:tracePt t="154885" x="725488" y="4743450"/>
          <p14:tracePt t="154892" x="663575" y="4756150"/>
          <p14:tracePt t="154899" x="612775" y="4768850"/>
          <p14:tracePt t="154906" x="550863" y="4792663"/>
          <p14:tracePt t="154913" x="512763" y="4792663"/>
          <p14:tracePt t="154920" x="474663" y="4805363"/>
          <p14:tracePt t="154927" x="438150" y="4805363"/>
          <p14:tracePt t="154934" x="400050" y="4818063"/>
          <p14:tracePt t="154941" x="374650" y="4818063"/>
          <p14:tracePt t="154950" x="363538" y="4818063"/>
          <p14:tracePt t="154957" x="338138" y="4818063"/>
          <p14:tracePt t="154963" x="312738" y="4818063"/>
          <p14:tracePt t="154971" x="300038" y="4830763"/>
          <p14:tracePt t="154977" x="287338" y="4830763"/>
          <p14:tracePt t="154984" x="261938" y="4830763"/>
          <p14:tracePt t="154991" x="250825" y="4830763"/>
          <p14:tracePt t="154999" x="238125" y="4830763"/>
          <p14:tracePt t="155005" x="225425" y="4830763"/>
          <p14:tracePt t="155013" x="212725" y="4830763"/>
          <p14:tracePt t="155026" x="200025" y="4830763"/>
          <p14:tracePt t="155034" x="187325" y="4830763"/>
          <p14:tracePt t="155169" x="200025" y="4830763"/>
          <p14:tracePt t="155190" x="238125" y="4830763"/>
          <p14:tracePt t="155198" x="300038" y="4830763"/>
          <p14:tracePt t="155206" x="363538" y="4830763"/>
          <p14:tracePt t="155213" x="412750" y="4830763"/>
          <p14:tracePt t="155220" x="487363" y="4830763"/>
          <p14:tracePt t="155227" x="550863" y="4843463"/>
          <p14:tracePt t="155235" x="587375" y="4843463"/>
          <p14:tracePt t="155241" x="612775" y="4843463"/>
          <p14:tracePt t="155249" x="650875" y="4843463"/>
          <p14:tracePt t="155256" x="687388" y="4856163"/>
          <p14:tracePt t="155264" x="700088" y="4856163"/>
          <p14:tracePt t="155271" x="725488" y="4856163"/>
          <p14:tracePt t="155278" x="738188" y="4856163"/>
          <p14:tracePt t="155287" x="750888" y="4856163"/>
          <p14:tracePt t="155293" x="750888" y="4868863"/>
          <p14:tracePt t="155300" x="763588" y="4868863"/>
          <p14:tracePt t="155314" x="776288" y="4868863"/>
          <p14:tracePt t="155357" x="776288" y="4879975"/>
          <p14:tracePt t="155488" x="787400" y="4879975"/>
          <p14:tracePt t="155525" x="800100" y="4879975"/>
          <p14:tracePt t="155533" x="812800" y="4879975"/>
          <p14:tracePt t="155539" x="825500" y="4879975"/>
          <p14:tracePt t="155547" x="863600" y="4879975"/>
          <p14:tracePt t="155555" x="938213" y="4879975"/>
          <p14:tracePt t="155561" x="1000125" y="4879975"/>
          <p14:tracePt t="155570" x="1076325" y="4879975"/>
          <p14:tracePt t="155577" x="1138238" y="4879975"/>
          <p14:tracePt t="155584" x="1189038" y="4879975"/>
          <p14:tracePt t="155591" x="1238250" y="4879975"/>
          <p14:tracePt t="155599" x="1276350" y="4879975"/>
          <p14:tracePt t="155605" x="1312863" y="4879975"/>
          <p14:tracePt t="155612" x="1350963" y="4879975"/>
          <p14:tracePt t="155620" x="1401763" y="4879975"/>
          <p14:tracePt t="155628" x="1438275" y="4879975"/>
          <p14:tracePt t="155635" x="1463675" y="4892675"/>
          <p14:tracePt t="155643" x="1476375" y="4892675"/>
          <p14:tracePt t="155650" x="1501775" y="4892675"/>
          <p14:tracePt t="155657" x="1525588" y="4892675"/>
          <p14:tracePt t="155664" x="1550988" y="4892675"/>
          <p14:tracePt t="155679" x="1563688" y="4892675"/>
          <p14:tracePt t="155686" x="1576388" y="4892675"/>
          <p14:tracePt t="155693" x="1589088" y="4892675"/>
          <p14:tracePt t="155723" x="1601788" y="4892675"/>
          <p14:tracePt t="155781" x="1612900" y="4892675"/>
          <p14:tracePt t="156133" x="1638300" y="4892675"/>
          <p14:tracePt t="156140" x="1701800" y="4868863"/>
          <p14:tracePt t="156148" x="1751013" y="4856163"/>
          <p14:tracePt t="156155" x="1801813" y="4856163"/>
          <p14:tracePt t="156163" x="1851025" y="4830763"/>
          <p14:tracePt t="156170" x="1901825" y="4818063"/>
          <p14:tracePt t="156177" x="1925638" y="4805363"/>
          <p14:tracePt t="156184" x="1951038" y="4805363"/>
          <p14:tracePt t="156192" x="1976438" y="4805363"/>
          <p14:tracePt t="156199" x="1989138" y="4805363"/>
          <p14:tracePt t="156206" x="2001838" y="4792663"/>
          <p14:tracePt t="156213" x="2014538" y="4792663"/>
          <p14:tracePt t="156228" x="2038350" y="4792663"/>
          <p14:tracePt t="156258" x="2051050" y="4792663"/>
          <p14:tracePt t="156486" x="2051050" y="4805363"/>
          <p14:tracePt t="156531" x="2051050" y="4818063"/>
          <p14:tracePt t="156554" x="2038350" y="4818063"/>
          <p14:tracePt t="156575" x="2025650" y="4830763"/>
          <p14:tracePt t="156581" x="2014538" y="4830763"/>
          <p14:tracePt t="156589" x="2001838" y="4843463"/>
          <p14:tracePt t="156596" x="1976438" y="4843463"/>
          <p14:tracePt t="156604" x="1925638" y="4843463"/>
          <p14:tracePt t="156610" x="1876425" y="4843463"/>
          <p14:tracePt t="156617" x="1838325" y="4843463"/>
          <p14:tracePt t="156624" x="1789113" y="4843463"/>
          <p14:tracePt t="156633" x="1763713" y="4830763"/>
          <p14:tracePt t="156640" x="1725613" y="4830763"/>
          <p14:tracePt t="156647" x="1689100" y="4818063"/>
          <p14:tracePt t="156654" x="1663700" y="4805363"/>
          <p14:tracePt t="156661" x="1638300" y="4805363"/>
          <p14:tracePt t="156675" x="1612900" y="4792663"/>
          <p14:tracePt t="156690" x="1601788" y="4792663"/>
          <p14:tracePt t="156698" x="1601788" y="4779963"/>
          <p14:tracePt t="156719" x="1589088" y="4779963"/>
          <p14:tracePt t="156741" x="1589088" y="4768850"/>
          <p14:tracePt t="156755" x="1601788" y="4768850"/>
          <p14:tracePt t="156777" x="1612900" y="4768850"/>
          <p14:tracePt t="156792" x="1625600" y="4768850"/>
          <p14:tracePt t="156799" x="1625600" y="4756150"/>
          <p14:tracePt t="156821" x="1638300" y="4756150"/>
          <p14:tracePt t="156835" x="1651000" y="4756150"/>
          <p14:tracePt t="156850" x="1663700" y="4756150"/>
          <p14:tracePt t="156864" x="1676400" y="4743450"/>
          <p14:tracePt t="156878" x="1689100" y="4743450"/>
          <p14:tracePt t="156885" x="1701800" y="4743450"/>
          <p14:tracePt t="156893" x="1714500" y="4743450"/>
          <p14:tracePt t="156900" x="1725613" y="4743450"/>
          <p14:tracePt t="156908" x="1751013" y="4743450"/>
          <p14:tracePt t="156916" x="1763713" y="4743450"/>
          <p14:tracePt t="156922" x="1776413" y="4743450"/>
          <p14:tracePt t="156930" x="1801813" y="4743450"/>
          <p14:tracePt t="156944" x="1814513" y="4743450"/>
          <p14:tracePt t="156951" x="1825625" y="4743450"/>
          <p14:tracePt t="156959" x="1838325" y="4743450"/>
          <p14:tracePt t="156967" x="1851025" y="4743450"/>
          <p14:tracePt t="156974" x="1863725" y="4743450"/>
          <p14:tracePt t="156983" x="1863725" y="4756150"/>
          <p14:tracePt t="156989" x="1876425" y="4756150"/>
          <p14:tracePt t="157031" x="1876425" y="4768850"/>
          <p14:tracePt t="157059" x="1876425" y="4779963"/>
          <p14:tracePt t="157073" x="1876425" y="4792663"/>
          <p14:tracePt t="157089" x="1863725" y="4805363"/>
          <p14:tracePt t="157101" x="1851025" y="4805363"/>
          <p14:tracePt t="157115" x="1851025" y="4818063"/>
          <p14:tracePt t="157202" x="1863725" y="4818063"/>
          <p14:tracePt t="157209" x="1876425" y="4805363"/>
          <p14:tracePt t="157216" x="1925638" y="4792663"/>
          <p14:tracePt t="157224" x="1976438" y="4779963"/>
          <p14:tracePt t="157231" x="2051050" y="4756150"/>
          <p14:tracePt t="157238" x="2127250" y="4730750"/>
          <p14:tracePt t="157245" x="2176463" y="4705350"/>
          <p14:tracePt t="157254" x="2214563" y="4705350"/>
          <p14:tracePt t="157260" x="2251075" y="4692650"/>
          <p14:tracePt t="157267" x="2289175" y="4679950"/>
          <p14:tracePt t="157275" x="2314575" y="4679950"/>
          <p14:tracePt t="157283" x="2338388" y="4667250"/>
          <p14:tracePt t="157289" x="2351088" y="4667250"/>
          <p14:tracePt t="157296" x="2363788" y="4667250"/>
          <p14:tracePt t="157304" x="2376488" y="4667250"/>
          <p14:tracePt t="157310" x="2389188" y="4667250"/>
          <p14:tracePt t="157362" x="2389188" y="4679950"/>
          <p14:tracePt t="157369" x="2389188" y="4692650"/>
          <p14:tracePt t="157375" x="2376488" y="4692650"/>
          <p14:tracePt t="157383" x="2363788" y="4705350"/>
          <p14:tracePt t="157391" x="2351088" y="4705350"/>
          <p14:tracePt t="157398" x="2338388" y="4718050"/>
          <p14:tracePt t="157405" x="2327275" y="4718050"/>
          <p14:tracePt t="157412" x="2314575" y="4718050"/>
          <p14:tracePt t="157426" x="2314575" y="4730750"/>
          <p14:tracePt t="157433" x="2301875" y="4730750"/>
          <p14:tracePt t="157499" x="2327275" y="4718050"/>
          <p14:tracePt t="157505" x="2351088" y="4705350"/>
          <p14:tracePt t="157513" x="2376488" y="4692650"/>
          <p14:tracePt t="157521" x="2427288" y="4679950"/>
          <p14:tracePt t="157527" x="2476500" y="4667250"/>
          <p14:tracePt t="157535" x="2514600" y="4667250"/>
          <p14:tracePt t="157542" x="2551113" y="4656138"/>
          <p14:tracePt t="157550" x="2589213" y="4656138"/>
          <p14:tracePt t="157557" x="2601913" y="4656138"/>
          <p14:tracePt t="157565" x="2614613" y="4656138"/>
          <p14:tracePt t="157571" x="2627313" y="4656138"/>
          <p14:tracePt t="157578" x="2651125" y="4656138"/>
          <p14:tracePt t="157593" x="2663825" y="4656138"/>
          <p14:tracePt t="157600" x="2676525" y="4656138"/>
          <p14:tracePt t="157608" x="2689225" y="4656138"/>
          <p14:tracePt t="157623" x="2701925" y="4656138"/>
          <p14:tracePt t="157630" x="2714625" y="4656138"/>
          <p14:tracePt t="157638" x="2740025" y="4656138"/>
          <p14:tracePt t="157645" x="2752725" y="4656138"/>
          <p14:tracePt t="157653" x="2776538" y="4656138"/>
          <p14:tracePt t="157660" x="2801938" y="4656138"/>
          <p14:tracePt t="157667" x="2814638" y="4667250"/>
          <p14:tracePt t="157673" x="2827338" y="4667250"/>
          <p14:tracePt t="157681" x="2852738" y="4667250"/>
          <p14:tracePt t="157696" x="2863850" y="4667250"/>
          <p14:tracePt t="157717" x="2863850" y="4679950"/>
          <p14:tracePt t="157733" x="2863850" y="4692650"/>
          <p14:tracePt t="157755" x="2863850" y="4705350"/>
          <p14:tracePt t="157767" x="2863850" y="4718050"/>
          <p14:tracePt t="157789" x="2852738" y="4718050"/>
          <p14:tracePt t="157805" x="2852738" y="4730750"/>
          <p14:tracePt t="157810" x="2840038" y="4730750"/>
          <p14:tracePt t="157825" x="2840038" y="4743450"/>
          <p14:tracePt t="157840" x="2827338" y="4743450"/>
          <p14:tracePt t="157956" x="2852738" y="4743450"/>
          <p14:tracePt t="157963" x="2889250" y="4730750"/>
          <p14:tracePt t="157971" x="2989263" y="4705350"/>
          <p14:tracePt t="157978" x="3065463" y="4692650"/>
          <p14:tracePt t="157985" x="3189288" y="4667250"/>
          <p14:tracePt t="157992" x="3276600" y="4656138"/>
          <p14:tracePt t="158000" x="3340100" y="4643438"/>
          <p14:tracePt t="158007" x="3402013" y="4630738"/>
          <p14:tracePt t="158014" x="3440113" y="4630738"/>
          <p14:tracePt t="158022" x="3478213" y="4630738"/>
          <p14:tracePt t="158029" x="3502025" y="4618038"/>
          <p14:tracePt t="158036" x="3514725" y="4618038"/>
          <p14:tracePt t="158043" x="3540125" y="4618038"/>
          <p14:tracePt t="158058" x="3552825" y="4618038"/>
          <p14:tracePt t="158083" x="3565525" y="4618038"/>
          <p14:tracePt t="158122" x="3552825" y="4630738"/>
          <p14:tracePt t="158129" x="3540125" y="4643438"/>
          <p14:tracePt t="158137" x="3527425" y="4643438"/>
          <p14:tracePt t="158145" x="3514725" y="4643438"/>
          <p14:tracePt t="158152" x="3489325" y="4643438"/>
          <p14:tracePt t="158159" x="3478213" y="4643438"/>
          <p14:tracePt t="158167" x="3452813" y="4643438"/>
          <p14:tracePt t="158173" x="3427413" y="4643438"/>
          <p14:tracePt t="158180" x="3402013" y="4643438"/>
          <p14:tracePt t="158187" x="3376613" y="4643438"/>
          <p14:tracePt t="158194" x="3365500" y="4630738"/>
          <p14:tracePt t="158201" x="3327400" y="4630738"/>
          <p14:tracePt t="158209" x="3314700" y="4630738"/>
          <p14:tracePt t="158217" x="3302000" y="4630738"/>
          <p14:tracePt t="158222" x="3289300" y="4630738"/>
          <p14:tracePt t="158229" x="3265488" y="4618038"/>
          <p14:tracePt t="158238" x="3252788" y="4618038"/>
          <p14:tracePt t="158244" x="3240088" y="4605338"/>
          <p14:tracePt t="158251" x="3214688" y="4605338"/>
          <p14:tracePt t="158258" x="3201988" y="4592638"/>
          <p14:tracePt t="158266" x="3189288" y="4579938"/>
          <p14:tracePt t="158280" x="3176588" y="4579938"/>
          <p14:tracePt t="158288" x="3165475" y="4567238"/>
          <p14:tracePt t="158294" x="3152775" y="4554538"/>
          <p14:tracePt t="158301" x="3140075" y="4543425"/>
          <p14:tracePt t="158309" x="3140075" y="4530725"/>
          <p14:tracePt t="158316" x="3127375" y="4530725"/>
          <p14:tracePt t="158323" x="3127375" y="4518025"/>
          <p14:tracePt t="158331" x="3114675" y="4518025"/>
          <p14:tracePt t="158339" x="3114675" y="4505325"/>
          <p14:tracePt t="158354" x="3114675" y="4492625"/>
          <p14:tracePt t="158361" x="3114675" y="4479925"/>
          <p14:tracePt t="158382" x="3114675" y="4467225"/>
          <p14:tracePt t="158389" x="3127375" y="4467225"/>
          <p14:tracePt t="158405" x="3127375" y="4454525"/>
          <p14:tracePt t="158412" x="3140075" y="4454525"/>
          <p14:tracePt t="158419" x="3152775" y="4443413"/>
          <p14:tracePt t="158434" x="3165475" y="4443413"/>
          <p14:tracePt t="158442" x="3165475" y="4430713"/>
          <p14:tracePt t="158449" x="3176588" y="4418013"/>
          <p14:tracePt t="158457" x="3189288" y="4418013"/>
          <p14:tracePt t="158463" x="3201988" y="4418013"/>
          <p14:tracePt t="158471" x="3227388" y="4405313"/>
          <p14:tracePt t="158478" x="3240088" y="4392613"/>
          <p14:tracePt t="158485" x="3252788" y="4392613"/>
          <p14:tracePt t="158492" x="3276600" y="4379913"/>
          <p14:tracePt t="158500" x="3289300" y="4379913"/>
          <p14:tracePt t="158507" x="3302000" y="4367213"/>
          <p14:tracePt t="158514" x="3314700" y="4367213"/>
          <p14:tracePt t="158529" x="3340100" y="4367213"/>
          <p14:tracePt t="158543" x="3352800" y="4367213"/>
          <p14:tracePt t="158550" x="3389313" y="4367213"/>
          <p14:tracePt t="158558" x="3402013" y="4367213"/>
          <p14:tracePt t="158567" x="3414713" y="4379913"/>
          <p14:tracePt t="158573" x="3440113" y="4379913"/>
          <p14:tracePt t="158580" x="3465513" y="4405313"/>
          <p14:tracePt t="158587" x="3478213" y="4418013"/>
          <p14:tracePt t="158595" x="3502025" y="4430713"/>
          <p14:tracePt t="158603" x="3527425" y="4454525"/>
          <p14:tracePt t="158609" x="3540125" y="4454525"/>
          <p14:tracePt t="158617" x="3565525" y="4479925"/>
          <p14:tracePt t="158624" x="3578225" y="4479925"/>
          <p14:tracePt t="158633" x="3589338" y="4505325"/>
          <p14:tracePt t="158639" x="3602038" y="4518025"/>
          <p14:tracePt t="158646" x="3614738" y="4530725"/>
          <p14:tracePt t="158655" x="3614738" y="4554538"/>
          <p14:tracePt t="158661" x="3614738" y="4567238"/>
          <p14:tracePt t="158668" x="3627438" y="4579938"/>
          <p14:tracePt t="158676" x="3627438" y="4605338"/>
          <p14:tracePt t="158683" x="3640138" y="4618038"/>
          <p14:tracePt t="158690" x="3640138" y="4643438"/>
          <p14:tracePt t="158696" x="3640138" y="4667250"/>
          <p14:tracePt t="158704" x="3627438" y="4705350"/>
          <p14:tracePt t="158711" x="3627438" y="4730750"/>
          <p14:tracePt t="158718" x="3627438" y="4756150"/>
          <p14:tracePt t="158724" x="3614738" y="4779963"/>
          <p14:tracePt t="158732" x="3602038" y="4805363"/>
          <p14:tracePt t="158739" x="3589338" y="4805363"/>
          <p14:tracePt t="158746" x="3578225" y="4818063"/>
          <p14:tracePt t="158753" x="3578225" y="4830763"/>
          <p14:tracePt t="158760" x="3565525" y="4843463"/>
          <p14:tracePt t="158768" x="3552825" y="4868863"/>
          <p14:tracePt t="158775" x="3540125" y="4868863"/>
          <p14:tracePt t="158784" x="3527425" y="4892675"/>
          <p14:tracePt t="158791" x="3502025" y="4892675"/>
          <p14:tracePt t="158797" x="3489325" y="4918075"/>
          <p14:tracePt t="158805" x="3478213" y="4918075"/>
          <p14:tracePt t="158812" x="3452813" y="4930775"/>
          <p14:tracePt t="158820" x="3440113" y="4943475"/>
          <p14:tracePt t="158827" x="3414713" y="4956175"/>
          <p14:tracePt t="158834" x="3402013" y="4956175"/>
          <p14:tracePt t="158842" x="3376613" y="4981575"/>
          <p14:tracePt t="158850" x="3352800" y="4981575"/>
          <p14:tracePt t="158857" x="3327400" y="4992688"/>
          <p14:tracePt t="158864" x="3302000" y="5005388"/>
          <p14:tracePt t="158872" x="3276600" y="5018088"/>
          <p14:tracePt t="158878" x="3252788" y="5018088"/>
          <p14:tracePt t="158885" x="3214688" y="5030788"/>
          <p14:tracePt t="158893" x="3176588" y="5043488"/>
          <p14:tracePt t="158900" x="3140075" y="5056188"/>
          <p14:tracePt t="158907" x="3089275" y="5056188"/>
          <p14:tracePt t="158915" x="3052763" y="5056188"/>
          <p14:tracePt t="158922" x="3014663" y="5056188"/>
          <p14:tracePt t="158929" x="2963863" y="5056188"/>
          <p14:tracePt t="158937" x="2927350" y="5056188"/>
          <p14:tracePt t="158945" x="2889250" y="5056188"/>
          <p14:tracePt t="158952" x="2852738" y="5056188"/>
          <p14:tracePt t="158958" x="2814638" y="5056188"/>
          <p14:tracePt t="158967" x="2776538" y="5056188"/>
          <p14:tracePt t="158973" x="2752725" y="5043488"/>
          <p14:tracePt t="158980" x="2727325" y="5030788"/>
          <p14:tracePt t="158988" x="2689225" y="5030788"/>
          <p14:tracePt t="158995" x="2651125" y="5018088"/>
          <p14:tracePt t="159001" x="2614613" y="5005388"/>
          <p14:tracePt t="159009" x="2589213" y="4992688"/>
          <p14:tracePt t="159017" x="2563813" y="4968875"/>
          <p14:tracePt t="159022" x="2540000" y="4956175"/>
          <p14:tracePt t="159030" x="2514600" y="4943475"/>
          <p14:tracePt t="159037" x="2489200" y="4930775"/>
          <p14:tracePt t="159044" x="2463800" y="4892675"/>
          <p14:tracePt t="159051" x="2439988" y="4868863"/>
          <p14:tracePt t="159058" x="2427288" y="4843463"/>
          <p14:tracePt t="159065" x="2414588" y="4818063"/>
          <p14:tracePt t="159072" x="2401888" y="4792663"/>
          <p14:tracePt t="159085" x="2389188" y="4768850"/>
          <p14:tracePt t="159087" x="2376488" y="4730750"/>
          <p14:tracePt t="159094" x="2363788" y="4692650"/>
          <p14:tracePt t="159100" x="2363788" y="4667250"/>
          <p14:tracePt t="159109" x="2363788" y="4618038"/>
          <p14:tracePt t="159117" x="2389188" y="4579938"/>
          <p14:tracePt t="159123" x="2389188" y="4554538"/>
          <p14:tracePt t="159130" x="2401888" y="4518025"/>
          <p14:tracePt t="159138" x="2427288" y="4492625"/>
          <p14:tracePt t="159145" x="2439988" y="4454525"/>
          <p14:tracePt t="159153" x="2463800" y="4418013"/>
          <p14:tracePt t="159160" x="2501900" y="4379913"/>
          <p14:tracePt t="159167" x="2551113" y="4330700"/>
          <p14:tracePt t="159175" x="2589213" y="4292600"/>
          <p14:tracePt t="159183" x="2651125" y="4241800"/>
          <p14:tracePt t="159189" x="2701925" y="4205288"/>
          <p14:tracePt t="159196" x="2727325" y="4167188"/>
          <p14:tracePt t="159204" x="2776538" y="4129088"/>
          <p14:tracePt t="159210" x="2814638" y="4105275"/>
          <p14:tracePt t="159217" x="2840038" y="4092575"/>
          <p14:tracePt t="159225" x="2863850" y="4067175"/>
          <p14:tracePt t="159234" x="2901950" y="4067175"/>
          <p14:tracePt t="159239" x="2914650" y="4067175"/>
          <p14:tracePt t="159247" x="2940050" y="4054475"/>
          <p14:tracePt t="159254" x="2952750" y="4054475"/>
          <p14:tracePt t="159261" x="2976563" y="4054475"/>
          <p14:tracePt t="159267" x="2989263" y="4054475"/>
          <p14:tracePt t="159275" x="3001963" y="4054475"/>
          <p14:tracePt t="159282" x="3027363" y="4054475"/>
          <p14:tracePt t="159289" x="3052763" y="4067175"/>
          <p14:tracePt t="159296" x="3065463" y="4079875"/>
          <p14:tracePt t="159304" x="3089275" y="4092575"/>
          <p14:tracePt t="159311" x="3114675" y="4105275"/>
          <p14:tracePt t="159318" x="3140075" y="4117975"/>
          <p14:tracePt t="159326" x="3165475" y="4141788"/>
          <p14:tracePt t="159334" x="3189288" y="4154488"/>
          <p14:tracePt t="159341" x="3201988" y="4179888"/>
          <p14:tracePt t="159348" x="3227388" y="4192588"/>
          <p14:tracePt t="159357" x="3252788" y="4217988"/>
          <p14:tracePt t="159363" x="3265488" y="4230688"/>
          <p14:tracePt t="159370" x="3289300" y="4254500"/>
          <p14:tracePt t="159378" x="3302000" y="4279900"/>
          <p14:tracePt t="159385" x="3327400" y="4305300"/>
          <p14:tracePt t="159392" x="3352800" y="4330700"/>
          <p14:tracePt t="159402" x="3376613" y="4367213"/>
          <p14:tracePt t="159407" x="3389313" y="4379913"/>
          <p14:tracePt t="159414" x="3402013" y="4405313"/>
          <p14:tracePt t="159421" x="3414713" y="4443413"/>
          <p14:tracePt t="159429" x="3427413" y="4479925"/>
          <p14:tracePt t="159435" x="3452813" y="4518025"/>
          <p14:tracePt t="159443" x="3452813" y="4554538"/>
          <p14:tracePt t="159451" x="3465513" y="4592638"/>
          <p14:tracePt t="159457" x="3465513" y="4643438"/>
          <p14:tracePt t="159465" x="3478213" y="4679950"/>
          <p14:tracePt t="159472" x="3478213" y="4730750"/>
          <p14:tracePt t="159479" x="3478213" y="4756150"/>
          <p14:tracePt t="159486" x="3478213" y="4792663"/>
          <p14:tracePt t="159494" x="3478213" y="4830763"/>
          <p14:tracePt t="159501" x="3478213" y="4856163"/>
          <p14:tracePt t="159509" x="3465513" y="4879975"/>
          <p14:tracePt t="159518" x="3452813" y="4905375"/>
          <p14:tracePt t="159524" x="3440113" y="4930775"/>
          <p14:tracePt t="159531" x="3440113" y="4956175"/>
          <p14:tracePt t="159539" x="3440113" y="4968875"/>
          <p14:tracePt t="159546" x="3427413" y="4992688"/>
          <p14:tracePt t="159554" x="3414713" y="4992688"/>
          <p14:tracePt t="159560" x="3414713" y="5005388"/>
          <p14:tracePt t="159568" x="3402013" y="5018088"/>
          <p14:tracePt t="159582" x="3389313" y="5030788"/>
          <p14:tracePt t="159590" x="3376613" y="5043488"/>
          <p14:tracePt t="159597" x="3365500" y="5056188"/>
          <p14:tracePt t="159605" x="3352800" y="5068888"/>
          <p14:tracePt t="159611" x="3314700" y="5092700"/>
          <p14:tracePt t="159618" x="3276600" y="5105400"/>
          <p14:tracePt t="159625" x="3252788" y="5143500"/>
          <p14:tracePt t="159635" x="3189288" y="5168900"/>
          <p14:tracePt t="159640" x="3140075" y="5181600"/>
          <p14:tracePt t="159647" x="3101975" y="5205413"/>
          <p14:tracePt t="159654" x="3052763" y="5230813"/>
          <p14:tracePt t="159661" x="3014663" y="5230813"/>
          <p14:tracePt t="159668" x="2976563" y="5243513"/>
          <p14:tracePt t="159675" x="2952750" y="5256213"/>
          <p14:tracePt t="159682" x="2927350" y="5256213"/>
          <p14:tracePt t="159690" x="2914650" y="5256213"/>
          <p14:tracePt t="159696" x="2889250" y="5256213"/>
          <p14:tracePt t="159704" x="2876550" y="5256213"/>
          <p14:tracePt t="159712" x="2852738" y="5256213"/>
          <p14:tracePt t="159726" x="2840038" y="5230813"/>
          <p14:tracePt t="159735" x="2827338" y="5230813"/>
          <p14:tracePt t="159741" x="2814638" y="5218113"/>
          <p14:tracePt t="159749" x="2801938" y="5181600"/>
          <p14:tracePt t="159756" x="2789238" y="5168900"/>
          <p14:tracePt t="159763" x="2789238" y="5156200"/>
          <p14:tracePt t="159770" x="2776538" y="5130800"/>
          <p14:tracePt t="159777" x="2776538" y="5118100"/>
          <p14:tracePt t="159784" x="2776538" y="5105400"/>
          <p14:tracePt t="159792" x="2776538" y="5081588"/>
          <p14:tracePt t="159801" x="2776538" y="5068888"/>
          <p14:tracePt t="159807" x="2776538" y="5056188"/>
          <p14:tracePt t="159814" x="2776538" y="5043488"/>
          <p14:tracePt t="159822" x="2776538" y="5018088"/>
          <p14:tracePt t="159828" x="2776538" y="5005388"/>
          <p14:tracePt t="159835" x="2801938" y="4981575"/>
          <p14:tracePt t="159842" x="2814638" y="4956175"/>
          <p14:tracePt t="159851" x="2840038" y="4930775"/>
          <p14:tracePt t="159857" x="2876550" y="4892675"/>
          <p14:tracePt t="159863" x="2889250" y="4879975"/>
          <p14:tracePt t="159870" x="2914650" y="4856163"/>
          <p14:tracePt t="159878" x="2940050" y="4830763"/>
          <p14:tracePt t="159885" x="2963863" y="4818063"/>
          <p14:tracePt t="159892" x="2989263" y="4792663"/>
          <p14:tracePt t="159901" x="3027363" y="4779963"/>
          <p14:tracePt t="159907" x="3040063" y="4768850"/>
          <p14:tracePt t="159914" x="3052763" y="4768850"/>
          <p14:tracePt t="159921" x="3089275" y="4756150"/>
          <p14:tracePt t="159929" x="3127375" y="4756150"/>
          <p14:tracePt t="159936" x="3176588" y="4743450"/>
          <p14:tracePt t="159943" x="3227388" y="4718050"/>
          <p14:tracePt t="159951" x="3302000" y="4705350"/>
          <p14:tracePt t="159959" x="3365500" y="4692650"/>
          <p14:tracePt t="159965" x="3452813" y="4679950"/>
          <p14:tracePt t="159973" x="3527425" y="4667250"/>
          <p14:tracePt t="159980" x="3602038" y="4656138"/>
          <p14:tracePt t="159987" x="3665538" y="4656138"/>
          <p14:tracePt t="159994" x="3740150" y="4643438"/>
          <p14:tracePt t="160002" x="3790950" y="4643438"/>
          <p14:tracePt t="160010" x="3827463" y="4643438"/>
          <p14:tracePt t="160018" x="3865563" y="4643438"/>
          <p14:tracePt t="160024" x="3890963" y="4643438"/>
          <p14:tracePt t="160034" x="3902075" y="4643438"/>
          <p14:tracePt t="160040" x="3914775" y="4643438"/>
          <p14:tracePt t="160046" x="3927475" y="4656138"/>
          <p14:tracePt t="160053" x="3940175" y="4656138"/>
          <p14:tracePt t="160076" x="3952875" y="4667250"/>
          <p14:tracePt t="160100" x="3952875" y="4692650"/>
          <p14:tracePt t="160113" x="3952875" y="4705350"/>
          <p14:tracePt t="160127" x="3952875" y="4718050"/>
          <p14:tracePt t="160141" x="3952875" y="4730750"/>
          <p14:tracePt t="160151" x="3952875" y="4743450"/>
          <p14:tracePt t="160157" x="3952875" y="4768850"/>
          <p14:tracePt t="160164" x="3940175" y="4779963"/>
          <p14:tracePt t="160171" x="3927475" y="4792663"/>
          <p14:tracePt t="160179" x="3914775" y="4805363"/>
          <p14:tracePt t="160185" x="3890963" y="4818063"/>
          <p14:tracePt t="160192" x="3852863" y="4830763"/>
          <p14:tracePt t="160201" x="3814763" y="4843463"/>
          <p14:tracePt t="160207" x="3778250" y="4856163"/>
          <p14:tracePt t="160214" x="3727450" y="4879975"/>
          <p14:tracePt t="160222" x="3665538" y="4879975"/>
          <p14:tracePt t="160229" x="3627438" y="4905375"/>
          <p14:tracePt t="160236" x="3578225" y="4918075"/>
          <p14:tracePt t="160244" x="3514725" y="4943475"/>
          <p14:tracePt t="160251" x="3478213" y="4956175"/>
          <p14:tracePt t="160258" x="3402013" y="4981575"/>
          <p14:tracePt t="160265" x="3352800" y="4992688"/>
          <p14:tracePt t="160274" x="3276600" y="5018088"/>
          <p14:tracePt t="160279" x="3189288" y="5043488"/>
          <p14:tracePt t="160286" x="3089275" y="5068888"/>
          <p14:tracePt t="160294" x="2976563" y="5092700"/>
          <p14:tracePt t="160301" x="2914650" y="5105400"/>
          <p14:tracePt t="160308" x="2789238" y="5130800"/>
          <p14:tracePt t="160315" x="2714625" y="5143500"/>
          <p14:tracePt t="160325" x="2663825" y="5156200"/>
          <p14:tracePt t="160330" x="2589213" y="5181600"/>
          <p14:tracePt t="160337" x="2527300" y="5194300"/>
          <p14:tracePt t="160344" x="2489200" y="5205413"/>
          <p14:tracePt t="160351" x="2427288" y="5218113"/>
          <p14:tracePt t="160358" x="2389188" y="5218113"/>
          <p14:tracePt t="160370" x="2327275" y="5218113"/>
          <p14:tracePt t="160375" x="2276475" y="5218113"/>
          <p14:tracePt t="160381" x="2201863" y="5230813"/>
          <p14:tracePt t="160388" x="2163763" y="5230813"/>
          <p14:tracePt t="160396" x="2114550" y="5230813"/>
          <p14:tracePt t="160403" x="2076450" y="5230813"/>
          <p14:tracePt t="160410" x="2038350" y="5243513"/>
          <p14:tracePt t="160418" x="1989138" y="5243513"/>
          <p14:tracePt t="160425" x="1951038" y="5243513"/>
          <p14:tracePt t="160434" x="1901825" y="5243513"/>
          <p14:tracePt t="160439" x="1863725" y="5243513"/>
          <p14:tracePt t="160446" x="1825625" y="5243513"/>
          <p14:tracePt t="160453" x="1776413" y="5243513"/>
          <p14:tracePt t="160460" x="1725613" y="5243513"/>
          <p14:tracePt t="160467" x="1676400" y="5243513"/>
          <p14:tracePt t="160475" x="1638300" y="5243513"/>
          <p14:tracePt t="160482" x="1576388" y="5243513"/>
          <p14:tracePt t="160490" x="1525588" y="5243513"/>
          <p14:tracePt t="160497" x="1489075" y="5243513"/>
          <p14:tracePt t="160505" x="1438275" y="5230813"/>
          <p14:tracePt t="160511" x="1389063" y="5230813"/>
          <p14:tracePt t="160518" x="1350963" y="5218113"/>
          <p14:tracePt t="160525" x="1289050" y="5205413"/>
          <p14:tracePt t="160534" x="1250950" y="5205413"/>
          <p14:tracePt t="160540" x="1200150" y="5205413"/>
          <p14:tracePt t="160547" x="1150938" y="5205413"/>
          <p14:tracePt t="160554" x="1100138" y="5194300"/>
          <p14:tracePt t="160561" x="1063625" y="5194300"/>
          <p14:tracePt t="160568" x="1025525" y="5194300"/>
          <p14:tracePt t="160575" x="976313" y="5194300"/>
          <p14:tracePt t="160584" x="950913" y="5194300"/>
          <p14:tracePt t="160591" x="912813" y="5181600"/>
          <p14:tracePt t="160599" x="876300" y="5181600"/>
          <p14:tracePt t="160606" x="850900" y="5181600"/>
          <p14:tracePt t="160614" x="812800" y="5181600"/>
          <p14:tracePt t="160621" x="800100" y="5181600"/>
          <p14:tracePt t="160628" x="787400" y="5168900"/>
          <p14:tracePt t="160636" x="763588" y="5168900"/>
          <p14:tracePt t="160651" x="750888" y="5156200"/>
          <p14:tracePt t="160657" x="738188" y="5156200"/>
          <p14:tracePt t="160672" x="725488" y="5156200"/>
          <p14:tracePt t="160679" x="712788" y="5143500"/>
          <p14:tracePt t="160687" x="700088" y="5143500"/>
          <p14:tracePt t="160693" x="687388" y="5143500"/>
          <p14:tracePt t="160701" x="674688" y="5130800"/>
          <p14:tracePt t="160708" x="663575" y="5130800"/>
          <p14:tracePt t="160716" x="650875" y="5118100"/>
          <p14:tracePt t="160723" x="638175" y="5118100"/>
          <p14:tracePt t="160730" x="625475" y="5118100"/>
          <p14:tracePt t="160738" x="612775" y="5105400"/>
          <p14:tracePt t="160745" x="600075" y="5105400"/>
          <p14:tracePt t="160752" x="587375" y="5105400"/>
          <p14:tracePt t="160760" x="574675" y="5105400"/>
          <p14:tracePt t="160768" x="574675" y="5092700"/>
          <p14:tracePt t="160774" x="563563" y="5092700"/>
          <p14:tracePt t="160784" x="550863" y="5081588"/>
          <p14:tracePt t="160796" x="538163" y="5081588"/>
          <p14:tracePt t="160812" x="538163" y="5068888"/>
          <p14:tracePt t="160818" x="525463" y="5068888"/>
          <p14:tracePt t="160825" x="525463" y="5056188"/>
          <p14:tracePt t="160840" x="512763" y="5043488"/>
          <p14:tracePt t="160856" x="512763" y="5030788"/>
          <p14:tracePt t="160876" x="500063" y="5030788"/>
          <p14:tracePt t="160884" x="500063" y="5018088"/>
          <p14:tracePt t="160926" x="500063" y="5005388"/>
          <p14:tracePt t="161005" x="500063" y="4992688"/>
          <p14:tracePt t="161028" x="500063" y="4981575"/>
          <p14:tracePt t="161077" x="500063" y="4968875"/>
          <p14:tracePt t="161121" x="500063" y="4956175"/>
          <p14:tracePt t="161143" x="512763" y="4956175"/>
          <p14:tracePt t="161172" x="512763" y="4943475"/>
          <p14:tracePt t="161179" x="512763" y="4930775"/>
          <p14:tracePt t="161193" x="525463" y="4930775"/>
          <p14:tracePt t="161202" x="525463" y="4918075"/>
          <p14:tracePt t="161208" x="538163" y="4918075"/>
          <p14:tracePt t="161215" x="538163" y="4905375"/>
          <p14:tracePt t="161221" x="550863" y="4879975"/>
          <p14:tracePt t="161228" x="563563" y="4879975"/>
          <p14:tracePt t="161236" x="574675" y="4868863"/>
          <p14:tracePt t="161242" x="587375" y="4856163"/>
          <p14:tracePt t="161250" x="600075" y="4856163"/>
          <p14:tracePt t="161256" x="612775" y="4843463"/>
          <p14:tracePt t="161270" x="625475" y="4843463"/>
          <p14:tracePt t="161286" x="638175" y="4843463"/>
          <p14:tracePt t="161299" x="650875" y="4843463"/>
          <p14:tracePt t="161306" x="663575" y="4843463"/>
          <p14:tracePt t="161319" x="674688" y="4843463"/>
          <p14:tracePt t="161338" x="700088" y="4843463"/>
          <p14:tracePt t="161348" x="712788" y="4843463"/>
          <p14:tracePt t="161355" x="725488" y="4843463"/>
          <p14:tracePt t="161362" x="738188" y="4843463"/>
          <p14:tracePt t="161370" x="750888" y="4856163"/>
          <p14:tracePt t="161377" x="763588" y="4856163"/>
          <p14:tracePt t="161386" x="776288" y="4856163"/>
          <p14:tracePt t="161391" x="800100" y="4868863"/>
          <p14:tracePt t="161399" x="838200" y="4868863"/>
          <p14:tracePt t="161407" x="850900" y="4879975"/>
          <p14:tracePt t="161413" x="876300" y="4905375"/>
          <p14:tracePt t="161421" x="900113" y="4905375"/>
          <p14:tracePt t="161428" x="925513" y="4918075"/>
          <p14:tracePt t="161437" x="950913" y="4930775"/>
          <p14:tracePt t="161442" x="963613" y="4943475"/>
          <p14:tracePt t="161452" x="987425" y="4956175"/>
          <p14:tracePt t="161459" x="1000125" y="4956175"/>
          <p14:tracePt t="161465" x="1012825" y="4956175"/>
          <p14:tracePt t="161472" x="1038225" y="4968875"/>
          <p14:tracePt t="161480" x="1038225" y="4981575"/>
          <p14:tracePt t="161486" x="1050925" y="4981575"/>
          <p14:tracePt t="161495" x="1063625" y="4981575"/>
          <p14:tracePt t="161508" x="1076325" y="4981575"/>
          <p14:tracePt t="161516" x="1076325" y="4992688"/>
          <p14:tracePt t="161635" x="1076325" y="5005388"/>
          <p14:tracePt t="161700" x="1076325" y="5018088"/>
          <p14:tracePt t="161707" x="1063625" y="5018088"/>
          <p14:tracePt t="161729" x="1050925" y="5018088"/>
          <p14:tracePt t="161742" x="1038225" y="5018088"/>
          <p14:tracePt t="161750" x="1025525" y="5018088"/>
          <p14:tracePt t="161757" x="1012825" y="5018088"/>
          <p14:tracePt t="161763" x="976313" y="5018088"/>
          <p14:tracePt t="161770" x="938213" y="5018088"/>
          <p14:tracePt t="161777" x="925513" y="5018088"/>
          <p14:tracePt t="161787" x="887413" y="5018088"/>
          <p14:tracePt t="161792" x="863600" y="5018088"/>
          <p14:tracePt t="161800" x="825500" y="5018088"/>
          <p14:tracePt t="161807" x="800100" y="5018088"/>
          <p14:tracePt t="161814" x="763588" y="5018088"/>
          <p14:tracePt t="161822" x="738188" y="5018088"/>
          <p14:tracePt t="161829" x="700088" y="5018088"/>
          <p14:tracePt t="161838" x="674688" y="5018088"/>
          <p14:tracePt t="161844" x="638175" y="5018088"/>
          <p14:tracePt t="161854" x="612775" y="5018088"/>
          <p14:tracePt t="161858" x="587375" y="5018088"/>
          <p14:tracePt t="161864" x="563563" y="5018088"/>
          <p14:tracePt t="161871" x="550863" y="5018088"/>
          <p14:tracePt t="161878" x="525463" y="5018088"/>
          <p14:tracePt t="161885" x="500063" y="5018088"/>
          <p14:tracePt t="161900" x="487363" y="5018088"/>
          <p14:tracePt t="161907" x="463550" y="5018088"/>
          <p14:tracePt t="161915" x="450850" y="5018088"/>
          <p14:tracePt t="161921" x="438150" y="5018088"/>
          <p14:tracePt t="161929" x="425450" y="5018088"/>
          <p14:tracePt t="161935" x="412750" y="5018088"/>
          <p14:tracePt t="161943" x="400050" y="5018088"/>
          <p14:tracePt t="161951" x="387350" y="5005388"/>
          <p14:tracePt t="161964" x="363538" y="5005388"/>
          <p14:tracePt t="161978" x="350838" y="5005388"/>
          <p14:tracePt t="161993" x="338138" y="5005388"/>
          <p14:tracePt t="162013" x="325438" y="4992688"/>
          <p14:tracePt t="162177" x="338138" y="4992688"/>
          <p14:tracePt t="162205" x="350838" y="4992688"/>
          <p14:tracePt t="162226" x="374650" y="4981575"/>
          <p14:tracePt t="162235" x="387350" y="4981575"/>
          <p14:tracePt t="162241" x="412750" y="4981575"/>
          <p14:tracePt t="162249" x="463550" y="4968875"/>
          <p14:tracePt t="162256" x="500063" y="4968875"/>
          <p14:tracePt t="162263" x="538163" y="4968875"/>
          <p14:tracePt t="162270" x="574675" y="4968875"/>
          <p14:tracePt t="162277" x="612775" y="4968875"/>
          <p14:tracePt t="162287" x="638175" y="4968875"/>
          <p14:tracePt t="162292" x="663575" y="4968875"/>
          <p14:tracePt t="162300" x="700088" y="4968875"/>
          <p14:tracePt t="162306" x="725488" y="4968875"/>
          <p14:tracePt t="162313" x="776288" y="4981575"/>
          <p14:tracePt t="162322" x="800100" y="4981575"/>
          <p14:tracePt t="162329" x="838200" y="4992688"/>
          <p14:tracePt t="162337" x="863600" y="4992688"/>
          <p14:tracePt t="162344" x="876300" y="5005388"/>
          <p14:tracePt t="162353" x="912813" y="5018088"/>
          <p14:tracePt t="162359" x="925513" y="5018088"/>
          <p14:tracePt t="162367" x="938213" y="5018088"/>
          <p14:tracePt t="162373" x="950913" y="5018088"/>
          <p14:tracePt t="162382" x="963613" y="5018088"/>
          <p14:tracePt t="162388" x="976313" y="5030788"/>
          <p14:tracePt t="162410" x="987425" y="5043488"/>
          <p14:tracePt t="162661" x="1012825" y="5043488"/>
          <p14:tracePt t="162670" x="1063625" y="5043488"/>
          <p14:tracePt t="162678" x="1112838" y="5043488"/>
          <p14:tracePt t="162687" x="1189038" y="5043488"/>
          <p14:tracePt t="162691" x="1238250" y="5043488"/>
          <p14:tracePt t="162697" x="1289050" y="5043488"/>
          <p14:tracePt t="162704" x="1325563" y="5043488"/>
          <p14:tracePt t="162713" x="1376363" y="5043488"/>
          <p14:tracePt t="162720" x="1412875" y="5043488"/>
          <p14:tracePt t="162727" x="1450975" y="5043488"/>
          <p14:tracePt t="162737" x="1476375" y="5043488"/>
          <p14:tracePt t="162741" x="1501775" y="5056188"/>
          <p14:tracePt t="162749" x="1512888" y="5056188"/>
          <p14:tracePt t="162757" x="1525588" y="5056188"/>
          <p14:tracePt t="162771" x="1538288" y="5056188"/>
          <p14:tracePt t="162786" x="1550988" y="5056188"/>
          <p14:tracePt t="162794" x="1563688" y="5056188"/>
          <p14:tracePt t="162803" x="1563688" y="5068888"/>
          <p14:tracePt t="162839" x="1576388" y="5068888"/>
          <p14:tracePt t="163066" x="1601788" y="5068888"/>
          <p14:tracePt t="163074" x="1638300" y="5068888"/>
          <p14:tracePt t="163085" x="1701800" y="5056188"/>
          <p14:tracePt t="163088" x="1763713" y="5043488"/>
          <p14:tracePt t="163097" x="1801813" y="5030788"/>
          <p14:tracePt t="163104" x="1825625" y="5030788"/>
          <p14:tracePt t="163110" x="1863725" y="5030788"/>
          <p14:tracePt t="163120" x="1876425" y="5018088"/>
          <p14:tracePt t="163125" x="1901825" y="5018088"/>
          <p14:tracePt t="163133" x="1914525" y="5018088"/>
          <p14:tracePt t="163140" x="1925638" y="5018088"/>
          <p14:tracePt t="163147" x="1951038" y="5005388"/>
          <p14:tracePt t="163162" x="1963738" y="5005388"/>
          <p14:tracePt t="163184" x="1976438" y="5005388"/>
          <p14:tracePt t="163251" x="1963738" y="5005388"/>
          <p14:tracePt t="163257" x="1938338" y="5005388"/>
          <p14:tracePt t="163265" x="1925638" y="5005388"/>
          <p14:tracePt t="163272" x="1901825" y="5005388"/>
          <p14:tracePt t="163280" x="1863725" y="5005388"/>
          <p14:tracePt t="163287" x="1838325" y="5005388"/>
          <p14:tracePt t="163295" x="1814513" y="5005388"/>
          <p14:tracePt t="163303" x="1789113" y="5005388"/>
          <p14:tracePt t="163310" x="1776413" y="5005388"/>
          <p14:tracePt t="163320" x="1763713" y="5005388"/>
          <p14:tracePt t="163325" x="1738313" y="5005388"/>
          <p14:tracePt t="163348" x="1725613" y="5005388"/>
          <p14:tracePt t="163354" x="1725613" y="5018088"/>
          <p14:tracePt t="163362" x="1714500" y="5018088"/>
          <p14:tracePt t="163450" x="1725613" y="5018088"/>
          <p14:tracePt t="163457" x="1751013" y="5018088"/>
          <p14:tracePt t="163464" x="1825625" y="5005388"/>
          <p14:tracePt t="163472" x="1951038" y="4992688"/>
          <p14:tracePt t="163479" x="2063750" y="4968875"/>
          <p14:tracePt t="163486" x="2176463" y="4956175"/>
          <p14:tracePt t="163494" x="2276475" y="4930775"/>
          <p14:tracePt t="163503" x="2351088" y="4905375"/>
          <p14:tracePt t="163509" x="2439988" y="4892675"/>
          <p14:tracePt t="163516" x="2501900" y="4868863"/>
          <p14:tracePt t="163524" x="2540000" y="4856163"/>
          <p14:tracePt t="163530" x="2551113" y="4856163"/>
          <p14:tracePt t="163537" x="2563813" y="4856163"/>
          <p14:tracePt t="163545" x="2589213" y="4856163"/>
          <p14:tracePt t="163595" x="2589213" y="4868863"/>
          <p14:tracePt t="163603" x="2576513" y="4868863"/>
          <p14:tracePt t="163619" x="2563813" y="4868863"/>
          <p14:tracePt t="163632" x="2551113" y="4868863"/>
          <p14:tracePt t="163647" x="2540000" y="4868863"/>
          <p14:tracePt t="163655" x="2527300" y="4879975"/>
          <p14:tracePt t="163662" x="2514600" y="4879975"/>
          <p14:tracePt t="163677" x="2501900" y="4892675"/>
          <p14:tracePt t="163686" x="2489200" y="4892675"/>
          <p14:tracePt t="163691" x="2476500" y="4892675"/>
          <p14:tracePt t="163699" x="2463800" y="4892675"/>
          <p14:tracePt t="163705" x="2451100" y="4892675"/>
          <p14:tracePt t="163712" x="2439988" y="4892675"/>
          <p14:tracePt t="163727" x="2414588" y="4892675"/>
          <p14:tracePt t="163733" x="2401888" y="4892675"/>
          <p14:tracePt t="163747" x="2376488" y="4892675"/>
          <p14:tracePt t="163768" x="2363788" y="4892675"/>
          <p14:tracePt t="163842" x="2389188" y="4892675"/>
          <p14:tracePt t="163855" x="2401888" y="4892675"/>
          <p14:tracePt t="163869" x="2414588" y="4879975"/>
          <p14:tracePt t="163885" x="2427288" y="4879975"/>
          <p14:tracePt t="163913" x="2439988" y="4879975"/>
          <p14:tracePt t="164880" x="2401888" y="4879975"/>
          <p14:tracePt t="164888" x="2338388" y="4879975"/>
          <p14:tracePt t="164895" x="2289175" y="4879975"/>
          <p14:tracePt t="164902" x="2214563" y="4892675"/>
          <p14:tracePt t="164910" x="2151063" y="4905375"/>
          <p14:tracePt t="164918" x="2101850" y="4918075"/>
          <p14:tracePt t="164925" x="2038350" y="4930775"/>
          <p14:tracePt t="164932" x="1976438" y="4930775"/>
          <p14:tracePt t="164938" x="1889125" y="4956175"/>
          <p14:tracePt t="164945" x="1825625" y="4968875"/>
          <p14:tracePt t="164952" x="1776413" y="4968875"/>
          <p14:tracePt t="164959" x="1714500" y="4981575"/>
          <p14:tracePt t="164968" x="1663700" y="4981575"/>
          <p14:tracePt t="164973" x="1612900" y="4981575"/>
          <p14:tracePt t="164980" x="1576388" y="4992688"/>
          <p14:tracePt t="164987" x="1550988" y="4992688"/>
          <p14:tracePt t="164994" x="1512888" y="5005388"/>
          <p14:tracePt t="165002" x="1476375" y="5030788"/>
          <p14:tracePt t="165008" x="1438275" y="5030788"/>
          <p14:tracePt t="165015" x="1401763" y="5043488"/>
          <p14:tracePt t="165023" x="1350963" y="5068888"/>
          <p14:tracePt t="165030" x="1312863" y="5081588"/>
          <p14:tracePt t="165037" x="1276350" y="5081588"/>
          <p14:tracePt t="165044" x="1250950" y="5105400"/>
          <p14:tracePt t="165052" x="1200150" y="5118100"/>
          <p14:tracePt t="165060" x="1150938" y="5130800"/>
          <p14:tracePt t="165068" x="1112838" y="5143500"/>
          <p14:tracePt t="165073" x="1063625" y="5156200"/>
          <p14:tracePt t="165081" x="1025525" y="5181600"/>
          <p14:tracePt t="165103" x="912813" y="5218113"/>
          <p14:tracePt t="165111" x="887413" y="5230813"/>
          <p14:tracePt t="165119" x="863600" y="5243513"/>
          <p14:tracePt t="165126" x="838200" y="5256213"/>
          <p14:tracePt t="165135" x="800100" y="5256213"/>
          <p14:tracePt t="165141" x="776288" y="5268913"/>
          <p14:tracePt t="165147" x="750888" y="5281613"/>
          <p14:tracePt t="165154" x="738188" y="5294313"/>
          <p14:tracePt t="165161" x="700088" y="5294313"/>
          <p14:tracePt t="165169" x="663575" y="5294313"/>
          <p14:tracePt t="165176" x="638175" y="5294313"/>
          <p14:tracePt t="165185" x="600075" y="5305425"/>
          <p14:tracePt t="165191" x="550863" y="5318125"/>
          <p14:tracePt t="165199" x="500063" y="5330825"/>
          <p14:tracePt t="165206" x="450850" y="5343525"/>
          <p14:tracePt t="165213" x="400050" y="5356225"/>
          <p14:tracePt t="165221" x="363538" y="5368925"/>
          <p14:tracePt t="165229" x="325438" y="5381625"/>
          <p14:tracePt t="165235" x="287338" y="5394325"/>
          <p14:tracePt t="165243" x="250825" y="5394325"/>
          <p14:tracePt t="165252" x="225425" y="5394325"/>
          <p14:tracePt t="165259" x="212725" y="5407025"/>
          <p14:tracePt t="165265" x="200025" y="5407025"/>
          <p14:tracePt t="165273" x="174625" y="5418138"/>
          <p14:tracePt t="165288" x="161925" y="5418138"/>
          <p14:tracePt t="165412" x="174625" y="5418138"/>
          <p14:tracePt t="165434" x="187325" y="5418138"/>
          <p14:tracePt t="165447" x="200025" y="5418138"/>
          <p14:tracePt t="165454" x="225425" y="5418138"/>
          <p14:tracePt t="165461" x="261938" y="5418138"/>
          <p14:tracePt t="165470" x="300038" y="5418138"/>
          <p14:tracePt t="165477" x="338138" y="5418138"/>
          <p14:tracePt t="165486" x="374650" y="5418138"/>
          <p14:tracePt t="165490" x="412750" y="5418138"/>
          <p14:tracePt t="165498" x="438150" y="5418138"/>
          <p14:tracePt t="165505" x="474663" y="5418138"/>
          <p14:tracePt t="165513" x="512763" y="5418138"/>
          <p14:tracePt t="165521" x="550863" y="5418138"/>
          <p14:tracePt t="165527" x="587375" y="5418138"/>
          <p14:tracePt t="165536" x="625475" y="5418138"/>
          <p14:tracePt t="165543" x="674688" y="5418138"/>
          <p14:tracePt t="165552" x="725488" y="5407025"/>
          <p14:tracePt t="165558" x="776288" y="5394325"/>
          <p14:tracePt t="165565" x="812800" y="5394325"/>
          <p14:tracePt t="165572" x="850900" y="5381625"/>
          <p14:tracePt t="165580" x="887413" y="5381625"/>
          <p14:tracePt t="165586" x="912813" y="5381625"/>
          <p14:tracePt t="165594" x="938213" y="5368925"/>
          <p14:tracePt t="165602" x="950913" y="5368925"/>
          <p14:tracePt t="165609" x="963613" y="5368925"/>
          <p14:tracePt t="165615" x="976313" y="5368925"/>
          <p14:tracePt t="165622" x="987425" y="5368925"/>
          <p14:tracePt t="165636" x="1000125" y="5368925"/>
          <p14:tracePt t="166095" x="1038225" y="5368925"/>
          <p14:tracePt t="166102" x="1089025" y="5356225"/>
          <p14:tracePt t="166109" x="1138238" y="5356225"/>
          <p14:tracePt t="166119" x="1176338" y="5356225"/>
          <p14:tracePt t="166123" x="1225550" y="5343525"/>
          <p14:tracePt t="166131" x="1263650" y="5343525"/>
          <p14:tracePt t="166138" x="1300163" y="5330825"/>
          <p14:tracePt t="166145" x="1338263" y="5330825"/>
          <p14:tracePt t="166152" x="1363663" y="5330825"/>
          <p14:tracePt t="166159" x="1412875" y="5318125"/>
          <p14:tracePt t="166169" x="1438275" y="5318125"/>
          <p14:tracePt t="166174" x="1450975" y="5318125"/>
          <p14:tracePt t="166181" x="1476375" y="5318125"/>
          <p14:tracePt t="166188" x="1489075" y="5318125"/>
          <p14:tracePt t="166196" x="1501775" y="5318125"/>
          <p14:tracePt t="166204" x="1512888" y="5318125"/>
          <p14:tracePt t="166211" x="1525588" y="5318125"/>
          <p14:tracePt t="166226" x="1550988" y="5305425"/>
          <p14:tracePt t="166240" x="1563688" y="5305425"/>
          <p14:tracePt t="166255" x="1576388" y="5305425"/>
          <p14:tracePt t="166269" x="1589088" y="5305425"/>
          <p14:tracePt t="166286" x="1601788" y="5305425"/>
          <p14:tracePt t="166292" x="1612900" y="5305425"/>
          <p14:tracePt t="166307" x="1625600" y="5305425"/>
          <p14:tracePt t="166321" x="1638300" y="5305425"/>
          <p14:tracePt t="166327" x="1651000" y="5305425"/>
          <p14:tracePt t="166336" x="1663700" y="5305425"/>
          <p14:tracePt t="166343" x="1676400" y="5305425"/>
          <p14:tracePt t="166352" x="1701800" y="5305425"/>
          <p14:tracePt t="166356" x="1714500" y="5305425"/>
          <p14:tracePt t="166364" x="1738313" y="5305425"/>
          <p14:tracePt t="166372" x="1751013" y="5305425"/>
          <p14:tracePt t="166378" x="1763713" y="5305425"/>
          <p14:tracePt t="166386" x="1789113" y="5305425"/>
          <p14:tracePt t="166394" x="1814513" y="5305425"/>
          <p14:tracePt t="166403" x="1851025" y="5305425"/>
          <p14:tracePt t="166408" x="1863725" y="5305425"/>
          <p14:tracePt t="166419" x="1889125" y="5318125"/>
          <p14:tracePt t="166423" x="1901825" y="5318125"/>
          <p14:tracePt t="166430" x="1925638" y="5318125"/>
          <p14:tracePt t="166438" x="1938338" y="5318125"/>
          <p14:tracePt t="166446" x="1951038" y="5318125"/>
          <p14:tracePt t="166460" x="1963738" y="5318125"/>
          <p14:tracePt t="166475" x="1976438" y="5318125"/>
          <p14:tracePt t="166505" x="1989138" y="5318125"/>
          <p14:tracePt t="166527" x="2001838" y="5318125"/>
          <p14:tracePt t="166572" x="2014538" y="5318125"/>
          <p14:tracePt t="166594" x="2038350" y="5318125"/>
          <p14:tracePt t="166601" x="2076450" y="5318125"/>
          <p14:tracePt t="166608" x="2101850" y="5318125"/>
          <p14:tracePt t="166616" x="2138363" y="5318125"/>
          <p14:tracePt t="166622" x="2163763" y="5318125"/>
          <p14:tracePt t="166630" x="2214563" y="5318125"/>
          <p14:tracePt t="166638" x="2238375" y="5318125"/>
          <p14:tracePt t="166646" x="2276475" y="5318125"/>
          <p14:tracePt t="166652" x="2301875" y="5318125"/>
          <p14:tracePt t="166661" x="2338388" y="5318125"/>
          <p14:tracePt t="166668" x="2363788" y="5330825"/>
          <p14:tracePt t="166675" x="2389188" y="5330825"/>
          <p14:tracePt t="166681" x="2414588" y="5330825"/>
          <p14:tracePt t="166689" x="2451100" y="5343525"/>
          <p14:tracePt t="166696" x="2476500" y="5343525"/>
          <p14:tracePt t="166703" x="2501900" y="5343525"/>
          <p14:tracePt t="166711" x="2514600" y="5343525"/>
          <p14:tracePt t="166719" x="2540000" y="5343525"/>
          <p14:tracePt t="166726" x="2551113" y="5343525"/>
          <p14:tracePt t="166736" x="2563813" y="5343525"/>
          <p14:tracePt t="166741" x="2576513" y="5343525"/>
          <p14:tracePt t="166748" x="2589213" y="5343525"/>
          <p14:tracePt t="166755" x="2601913" y="5343525"/>
          <p14:tracePt t="166763" x="2614613" y="5343525"/>
          <p14:tracePt t="166769" x="2627313" y="5343525"/>
          <p14:tracePt t="166778" x="2640013" y="5343525"/>
          <p14:tracePt t="166793" x="2651125" y="5343525"/>
          <p14:tracePt t="166807" x="2663825" y="5343525"/>
          <p14:tracePt t="166843" x="2676525" y="5343525"/>
          <p14:tracePt t="166853" x="2676525" y="5330825"/>
          <p14:tracePt t="166870" x="2689225" y="5330825"/>
          <p14:tracePt t="166896" x="2701925" y="5330825"/>
          <p14:tracePt t="166903" x="2714625" y="5330825"/>
          <p14:tracePt t="166911" x="2740025" y="5318125"/>
          <p14:tracePt t="166919" x="2801938" y="5305425"/>
          <p14:tracePt t="166926" x="2852738" y="5305425"/>
          <p14:tracePt t="166935" x="2914650" y="5305425"/>
          <p14:tracePt t="166940" x="2952750" y="5305425"/>
          <p14:tracePt t="166947" x="2989263" y="5294313"/>
          <p14:tracePt t="166955" x="3027363" y="5294313"/>
          <p14:tracePt t="166962" x="3052763" y="5294313"/>
          <p14:tracePt t="166969" x="3076575" y="5294313"/>
          <p14:tracePt t="166976" x="3089275" y="5294313"/>
          <p14:tracePt t="166985" x="3114675" y="5294313"/>
          <p14:tracePt t="166998" x="3127375" y="5294313"/>
          <p14:tracePt t="167006" x="3140075" y="5294313"/>
          <p14:tracePt t="167036" x="3152775" y="5294313"/>
          <p14:tracePt t="167043" x="3165475" y="5294313"/>
          <p14:tracePt t="167577" x="3201988" y="5294313"/>
          <p14:tracePt t="167585" x="3276600" y="5281613"/>
          <p14:tracePt t="167593" x="3352800" y="5268913"/>
          <p14:tracePt t="167603" x="3440113" y="5256213"/>
          <p14:tracePt t="167606" x="3540125" y="5256213"/>
          <p14:tracePt t="167614" x="3678238" y="5243513"/>
          <p14:tracePt t="167622" x="3790950" y="5230813"/>
          <p14:tracePt t="167630" x="3914775" y="5218113"/>
          <p14:tracePt t="167636" x="4027488" y="5218113"/>
          <p14:tracePt t="167644" x="4127500" y="5205413"/>
          <p14:tracePt t="167653" x="4214813" y="5194300"/>
          <p14:tracePt t="167660" x="4291013" y="5181600"/>
          <p14:tracePt t="167669" x="4340225" y="5181600"/>
          <p14:tracePt t="167673" x="4391025" y="5168900"/>
          <p14:tracePt t="167680" x="4416425" y="5168900"/>
          <p14:tracePt t="167687" x="4427538" y="5168900"/>
          <p14:tracePt t="167695" x="4440238" y="5168900"/>
          <p14:tracePt t="167703" x="4452938" y="5168900"/>
          <p14:tracePt t="167719" x="4465638" y="5168900"/>
          <p14:tracePt t="167768" x="4465638" y="5181600"/>
          <p14:tracePt t="167785" x="4440238" y="5181600"/>
          <p14:tracePt t="167792" x="4427538" y="5181600"/>
          <p14:tracePt t="167799" x="4416425" y="5181600"/>
          <p14:tracePt t="167806" x="4391025" y="5194300"/>
          <p14:tracePt t="167812" x="4378325" y="5194300"/>
          <p14:tracePt t="167820" x="4365625" y="5205413"/>
          <p14:tracePt t="167828" x="4340225" y="5205413"/>
          <p14:tracePt t="167837" x="4314825" y="5205413"/>
          <p14:tracePt t="167843" x="4265613" y="5205413"/>
          <p14:tracePt t="167849" x="4227513" y="5205413"/>
          <p14:tracePt t="167858" x="4178300" y="5205413"/>
          <p14:tracePt t="167865" x="4090988" y="5205413"/>
          <p14:tracePt t="167871" x="4014788" y="5218113"/>
          <p14:tracePt t="167880" x="3965575" y="5218113"/>
          <p14:tracePt t="167887" x="3902075" y="5218113"/>
          <p14:tracePt t="167892" x="3827463" y="5218113"/>
          <p14:tracePt t="167901" x="3765550" y="5218113"/>
          <p14:tracePt t="167906" x="3702050" y="5230813"/>
          <p14:tracePt t="167914" x="3627438" y="5230813"/>
          <p14:tracePt t="167922" x="3540125" y="5243513"/>
          <p14:tracePt t="167929" x="3452813" y="5243513"/>
          <p14:tracePt t="167936" x="3314700" y="5256213"/>
          <p14:tracePt t="167943" x="3214688" y="5268913"/>
          <p14:tracePt t="167950" x="3127375" y="5281613"/>
          <p14:tracePt t="167958" x="3027363" y="5294313"/>
          <p14:tracePt t="167967" x="2976563" y="5305425"/>
          <p14:tracePt t="167973" x="2901950" y="5305425"/>
          <p14:tracePt t="167980" x="2863850" y="5318125"/>
          <p14:tracePt t="167988" x="2827338" y="5330825"/>
          <p14:tracePt t="167995" x="2789238" y="5343525"/>
          <p14:tracePt t="168001" x="2752725" y="5343525"/>
          <p14:tracePt t="168009" x="2714625" y="5343525"/>
          <p14:tracePt t="168017" x="2689225" y="5356225"/>
          <p14:tracePt t="168025" x="2640013" y="5381625"/>
          <p14:tracePt t="168032" x="2563813" y="5394325"/>
          <p14:tracePt t="168040" x="2514600" y="5407025"/>
          <p14:tracePt t="168047" x="2451100" y="5407025"/>
          <p14:tracePt t="168054" x="2401888" y="5407025"/>
          <p14:tracePt t="168062" x="2327275" y="5418138"/>
          <p14:tracePt t="168069" x="2276475" y="5430838"/>
          <p14:tracePt t="168076" x="2238375" y="5443538"/>
          <p14:tracePt t="168082" x="2201863" y="5443538"/>
          <p14:tracePt t="168090" x="2163763" y="5456238"/>
          <p14:tracePt t="168105" x="2114550" y="5468938"/>
          <p14:tracePt t="168110" x="2076450" y="5468938"/>
          <p14:tracePt t="168120" x="2038350" y="5481638"/>
          <p14:tracePt t="168124" x="2014538" y="5494338"/>
          <p14:tracePt t="168132" x="1976438" y="5507038"/>
          <p14:tracePt t="168139" x="1938338" y="5507038"/>
          <p14:tracePt t="168146" x="1901825" y="5507038"/>
          <p14:tracePt t="168152" x="1851025" y="5518150"/>
          <p14:tracePt t="168160" x="1789113" y="5530850"/>
          <p14:tracePt t="168169" x="1738313" y="5543550"/>
          <p14:tracePt t="168174" x="1701800" y="5556250"/>
          <p14:tracePt t="168182" x="1651000" y="5568950"/>
          <p14:tracePt t="168188" x="1576388" y="5568950"/>
          <p14:tracePt t="168195" x="1525588" y="5594350"/>
          <p14:tracePt t="168203" x="1463675" y="5607050"/>
          <p14:tracePt t="168210" x="1412875" y="5630863"/>
          <p14:tracePt t="168219" x="1376363" y="5643563"/>
          <p14:tracePt t="168224" x="1325563" y="5656263"/>
          <p14:tracePt t="168231" x="1300163" y="5656263"/>
          <p14:tracePt t="168238" x="1276350" y="5656263"/>
          <p14:tracePt t="168245" x="1250950" y="5656263"/>
          <p14:tracePt t="168253" x="1238250" y="5656263"/>
          <p14:tracePt t="168260" x="1212850" y="5656263"/>
          <p14:tracePt t="168268" x="1200150" y="5656263"/>
          <p14:tracePt t="168274" x="1200150" y="5668963"/>
          <p14:tracePt t="168280" x="1189038" y="5668963"/>
          <p14:tracePt t="168288" x="1176338" y="5668963"/>
          <p14:tracePt t="168309" x="1163638" y="5668963"/>
          <p14:tracePt t="168686" x="1176338" y="5668963"/>
          <p14:tracePt t="168692" x="1189038" y="5668963"/>
          <p14:tracePt t="168702" x="1189038" y="5656263"/>
          <p14:tracePt t="168708" x="1200150" y="5656263"/>
          <p14:tracePt t="168714" x="1225550" y="5643563"/>
          <p14:tracePt t="168722" x="1238250" y="5643563"/>
          <p14:tracePt t="168729" x="1250950" y="5630863"/>
          <p14:tracePt t="168736" x="1276350" y="5630863"/>
          <p14:tracePt t="168743" x="1289050" y="5630863"/>
          <p14:tracePt t="168753" x="1300163" y="5630863"/>
          <p14:tracePt t="168764" x="1312863" y="5630863"/>
          <p14:tracePt t="168785" x="1325563" y="5630863"/>
          <p14:tracePt t="168808" x="1325563" y="5619750"/>
          <p14:tracePt t="169112" x="1338263" y="5619750"/>
          <p14:tracePt t="169119" x="1363663" y="5619750"/>
          <p14:tracePt t="169126" x="1389063" y="5619750"/>
          <p14:tracePt t="169136" x="1425575" y="5619750"/>
          <p14:tracePt t="169142" x="1489075" y="5619750"/>
          <p14:tracePt t="169148" x="1538288" y="5619750"/>
          <p14:tracePt t="169156" x="1601788" y="5630863"/>
          <p14:tracePt t="169163" x="1638300" y="5630863"/>
          <p14:tracePt t="169171" x="1676400" y="5630863"/>
          <p14:tracePt t="169177" x="1701800" y="5630863"/>
          <p14:tracePt t="169186" x="1714500" y="5630863"/>
          <p14:tracePt t="169192" x="1725613" y="5630863"/>
          <p14:tracePt t="169199" x="1738313" y="5630863"/>
          <p14:tracePt t="169205" x="1751013" y="5643563"/>
          <p14:tracePt t="169212" x="1763713" y="5643563"/>
          <p14:tracePt t="169227" x="1776413" y="5656263"/>
          <p14:tracePt t="169236" x="1789113" y="5656263"/>
          <p14:tracePt t="169276" x="1801813" y="5656263"/>
          <p14:tracePt t="170016" x="1763713" y="5643563"/>
          <p14:tracePt t="170024" x="1714500" y="5630863"/>
          <p14:tracePt t="170031" x="1651000" y="5607050"/>
          <p14:tracePt t="170039" x="1612900" y="5607050"/>
          <p14:tracePt t="170046" x="1576388" y="5581650"/>
          <p14:tracePt t="170055" x="1550988" y="5568950"/>
          <p14:tracePt t="170061" x="1512888" y="5568950"/>
          <p14:tracePt t="170069" x="1489075" y="5556250"/>
          <p14:tracePt t="170077" x="1476375" y="5556250"/>
          <p14:tracePt t="170086" x="1463675" y="5543550"/>
          <p14:tracePt t="170100" x="1412875" y="5530850"/>
          <p14:tracePt t="170106" x="1401763" y="5530850"/>
          <p14:tracePt t="170112" x="1363663" y="5518150"/>
          <p14:tracePt t="170119" x="1350963" y="5507038"/>
          <p14:tracePt t="170127" x="1325563" y="5507038"/>
          <p14:tracePt t="170136" x="1289050" y="5494338"/>
          <p14:tracePt t="170142" x="1225550" y="5481638"/>
          <p14:tracePt t="170149" x="1163638" y="5468938"/>
          <p14:tracePt t="170156" x="1125538" y="5456238"/>
          <p14:tracePt t="170164" x="1063625" y="5443538"/>
          <p14:tracePt t="170171" x="1025525" y="5443538"/>
          <p14:tracePt t="170179" x="987425" y="5443538"/>
          <p14:tracePt t="170187" x="950913" y="5430838"/>
          <p14:tracePt t="170193" x="925513" y="5430838"/>
          <p14:tracePt t="170202" x="900113" y="5418138"/>
          <p14:tracePt t="170207" x="876300" y="5407025"/>
          <p14:tracePt t="170216" x="850900" y="5407025"/>
          <p14:tracePt t="170223" x="825500" y="5394325"/>
          <p14:tracePt t="170230" x="812800" y="5381625"/>
          <p14:tracePt t="170236" x="787400" y="5381625"/>
          <p14:tracePt t="170244" x="776288" y="5381625"/>
          <p14:tracePt t="170253" x="776288" y="5368925"/>
          <p14:tracePt t="170259" x="750888" y="5356225"/>
          <p14:tracePt t="170282" x="738188" y="5343525"/>
          <p14:tracePt t="170302" x="725488" y="5343525"/>
          <p14:tracePt t="170325" x="725488" y="5330825"/>
          <p14:tracePt t="170333" x="712788" y="5330825"/>
          <p14:tracePt t="170371" x="700088" y="5330825"/>
          <p14:tracePt t="170422" x="687388" y="5330825"/>
          <p14:tracePt t="170444" x="687388" y="5318125"/>
          <p14:tracePt t="170482" x="674688" y="5318125"/>
          <p14:tracePt t="170555" x="687388" y="5318125"/>
          <p14:tracePt t="170571" x="687388" y="5305425"/>
          <p14:tracePt t="170594" x="700088" y="5305425"/>
          <p14:tracePt t="170602" x="712788" y="5305425"/>
          <p14:tracePt t="170608" x="725488" y="5305425"/>
          <p14:tracePt t="170616" x="750888" y="5305425"/>
          <p14:tracePt t="170624" x="800100" y="5305425"/>
          <p14:tracePt t="170630" x="825500" y="5305425"/>
          <p14:tracePt t="170637" x="850900" y="5305425"/>
          <p14:tracePt t="170646" x="876300" y="5305425"/>
          <p14:tracePt t="170653" x="912813" y="5305425"/>
          <p14:tracePt t="170659" x="950913" y="5305425"/>
          <p14:tracePt t="170668" x="987425" y="5318125"/>
          <p14:tracePt t="170673" x="1012825" y="5330825"/>
          <p14:tracePt t="170680" x="1076325" y="5330825"/>
          <p14:tracePt t="170687" x="1100138" y="5343525"/>
          <p14:tracePt t="170695" x="1125538" y="5356225"/>
          <p14:tracePt t="170703" x="1150938" y="5356225"/>
          <p14:tracePt t="170710" x="1176338" y="5368925"/>
          <p14:tracePt t="170719" x="1200150" y="5368925"/>
          <p14:tracePt t="170724" x="1212850" y="5368925"/>
          <p14:tracePt t="170733" x="1225550" y="5368925"/>
          <p14:tracePt t="170740" x="1238250" y="5368925"/>
          <p14:tracePt t="170746" x="1250950" y="5368925"/>
          <p14:tracePt t="170754" x="1263650" y="5368925"/>
          <p14:tracePt t="170762" x="1276350" y="5368925"/>
          <p14:tracePt t="170776" x="1300163" y="5368925"/>
          <p14:tracePt t="170792" x="1312863" y="5368925"/>
          <p14:tracePt t="170799" x="1338263" y="5368925"/>
          <p14:tracePt t="170806" x="1363663" y="5368925"/>
          <p14:tracePt t="170814" x="1376363" y="5368925"/>
          <p14:tracePt t="170821" x="1389063" y="5368925"/>
          <p14:tracePt t="170828" x="1412875" y="5368925"/>
          <p14:tracePt t="170836" x="1425575" y="5368925"/>
          <p14:tracePt t="170844" x="1438275" y="5368925"/>
          <p14:tracePt t="170852" x="1450975" y="5368925"/>
          <p14:tracePt t="170873" x="1463675" y="5368925"/>
          <p14:tracePt t="170902" x="1476375" y="5368925"/>
          <p14:tracePt t="172156" x="1438275" y="5356225"/>
          <p14:tracePt t="172163" x="1389063" y="5343525"/>
          <p14:tracePt t="172171" x="1338263" y="5330825"/>
          <p14:tracePt t="172178" x="1263650" y="5305425"/>
          <p14:tracePt t="172186" x="1189038" y="5294313"/>
          <p14:tracePt t="172194" x="1138238" y="5281613"/>
          <p14:tracePt t="172202" x="1076325" y="5268913"/>
          <p14:tracePt t="172208" x="1025525" y="5243513"/>
          <p14:tracePt t="172215" x="950913" y="5230813"/>
          <p14:tracePt t="172222" x="912813" y="5230813"/>
          <p14:tracePt t="172229" x="863600" y="5218113"/>
          <p14:tracePt t="172237" x="825500" y="5205413"/>
          <p14:tracePt t="172244" x="763588" y="5194300"/>
          <p14:tracePt t="172252" x="738188" y="5181600"/>
          <p14:tracePt t="172258" x="700088" y="5181600"/>
          <p14:tracePt t="172266" x="674688" y="5168900"/>
          <p14:tracePt t="172274" x="650875" y="5156200"/>
          <p14:tracePt t="172280" x="625475" y="5156200"/>
          <p14:tracePt t="172287" x="600075" y="5156200"/>
          <p14:tracePt t="172294" x="574675" y="5156200"/>
          <p14:tracePt t="172302" x="550863" y="5156200"/>
          <p14:tracePt t="172308" x="538163" y="5156200"/>
          <p14:tracePt t="172315" x="525463" y="5156200"/>
          <p14:tracePt t="172321" x="500063" y="5143500"/>
          <p14:tracePt t="172328" x="487363" y="5143500"/>
          <p14:tracePt t="172335" x="474663" y="5143500"/>
          <p14:tracePt t="172342" x="463550" y="5143500"/>
          <p14:tracePt t="172359" x="450850" y="5143500"/>
          <p14:tracePt t="172364" x="438150" y="5143500"/>
          <p14:tracePt t="172379" x="425450" y="5143500"/>
          <p14:tracePt t="172385" x="425450" y="5156200"/>
          <p14:tracePt t="172415" x="412750" y="5156200"/>
          <p14:tracePt t="172581" x="425450" y="5156200"/>
          <p14:tracePt t="172610" x="438150" y="5156200"/>
          <p14:tracePt t="172624" x="450850" y="5156200"/>
          <p14:tracePt t="172631" x="474663" y="5156200"/>
          <p14:tracePt t="172638" x="525463" y="5156200"/>
          <p14:tracePt t="172645" x="587375" y="5156200"/>
          <p14:tracePt t="172654" x="638175" y="5156200"/>
          <p14:tracePt t="172661" x="687388" y="5168900"/>
          <p14:tracePt t="172669" x="725488" y="5168900"/>
          <p14:tracePt t="172676" x="750888" y="5168900"/>
          <p14:tracePt t="172685" x="787400" y="5181600"/>
          <p14:tracePt t="172690" x="800100" y="5181600"/>
          <p14:tracePt t="172698" x="825500" y="5181600"/>
          <p14:tracePt t="172705" x="838200" y="5181600"/>
          <p14:tracePt t="172712" x="850900" y="5181600"/>
          <p14:tracePt t="172720" x="863600" y="5194300"/>
          <p14:tracePt t="172727" x="876300" y="5194300"/>
          <p14:tracePt t="172736" x="887413" y="5194300"/>
          <p14:tracePt t="172752" x="912813" y="5194300"/>
          <p14:tracePt t="172757" x="950913" y="5194300"/>
          <p14:tracePt t="172764" x="987425" y="5194300"/>
          <p14:tracePt t="172771" x="1012825" y="5194300"/>
          <p14:tracePt t="172778" x="1038225" y="5194300"/>
          <p14:tracePt t="172786" x="1089025" y="5194300"/>
          <p14:tracePt t="172793" x="1112838" y="5194300"/>
          <p14:tracePt t="172802" x="1138238" y="5181600"/>
          <p14:tracePt t="172808" x="1176338" y="5181600"/>
          <p14:tracePt t="172816" x="1189038" y="5181600"/>
          <p14:tracePt t="172823" x="1212850" y="5181600"/>
          <p14:tracePt t="172829" x="1225550" y="5181600"/>
          <p14:tracePt t="172837" x="1238250" y="5168900"/>
          <p14:tracePt t="172843" x="1250950" y="5168900"/>
          <p14:tracePt t="172865" x="1263650" y="5168900"/>
          <p14:tracePt t="172871" x="1263650" y="5156200"/>
          <p14:tracePt t="172894" x="1276350" y="5156200"/>
          <p14:tracePt t="173342" x="1289050" y="5156200"/>
          <p14:tracePt t="173358" x="1300163" y="5156200"/>
          <p14:tracePt t="173364" x="1312863" y="5156200"/>
          <p14:tracePt t="173372" x="1325563" y="5156200"/>
          <p14:tracePt t="173385" x="1338263" y="5156200"/>
          <p14:tracePt t="173393" x="1350963" y="5156200"/>
          <p14:tracePt t="173402" x="1363663" y="5156200"/>
          <p14:tracePt t="173406" x="1376363" y="5156200"/>
          <p14:tracePt t="173413" x="1389063" y="5168900"/>
          <p14:tracePt t="173421" x="1401763" y="5168900"/>
          <p14:tracePt t="173428" x="1425575" y="5168900"/>
          <p14:tracePt t="173436" x="1450975" y="5181600"/>
          <p14:tracePt t="173443" x="1476375" y="5181600"/>
          <p14:tracePt t="173453" x="1489075" y="5181600"/>
          <p14:tracePt t="173458" x="1512888" y="5194300"/>
          <p14:tracePt t="173465" x="1550988" y="5205413"/>
          <p14:tracePt t="173473" x="1576388" y="5205413"/>
          <p14:tracePt t="173480" x="1589088" y="5218113"/>
          <p14:tracePt t="173487" x="1612900" y="5230813"/>
          <p14:tracePt t="173494" x="1638300" y="5230813"/>
          <p14:tracePt t="173503" x="1651000" y="5243513"/>
          <p14:tracePt t="173509" x="1663700" y="5256213"/>
          <p14:tracePt t="173516" x="1689100" y="5256213"/>
          <p14:tracePt t="173531" x="1701800" y="5268913"/>
          <p14:tracePt t="173546" x="1714500" y="5268913"/>
          <p14:tracePt t="173552" x="1725613" y="5268913"/>
          <p14:tracePt t="173576" x="1738313" y="5268913"/>
          <p14:tracePt t="173585" x="1738313" y="5281613"/>
          <p14:tracePt t="173597" x="1751013" y="5294313"/>
          <p14:tracePt t="173605" x="1763713" y="5294313"/>
          <p14:tracePt t="173611" x="1776413" y="5294313"/>
          <p14:tracePt t="173634" x="1789113" y="5294313"/>
          <p14:tracePt t="173700" x="1789113" y="5305425"/>
          <p14:tracePt t="173722" x="1801813" y="5305425"/>
          <p14:tracePt t="173751" x="1814513" y="5305425"/>
          <p14:tracePt t="173757" x="1825625" y="5305425"/>
          <p14:tracePt t="173773" x="1838325" y="5305425"/>
          <p14:tracePt t="173780" x="1851025" y="5305425"/>
          <p14:tracePt t="173788" x="1863725" y="5318125"/>
          <p14:tracePt t="173795" x="1889125" y="5318125"/>
          <p14:tracePt t="173803" x="1914525" y="5318125"/>
          <p14:tracePt t="173810" x="1925638" y="5330825"/>
          <p14:tracePt t="173819" x="1938338" y="5330825"/>
          <p14:tracePt t="173826" x="1951038" y="5330825"/>
          <p14:tracePt t="173832" x="1963738" y="5330825"/>
          <p14:tracePt t="173839" x="1976438" y="5330825"/>
          <p14:tracePt t="173853" x="1989138" y="5330825"/>
          <p14:tracePt t="173870" x="2001838" y="5330825"/>
          <p14:tracePt t="173886" x="2001838" y="5343525"/>
          <p14:tracePt t="173920" x="2014538" y="5343525"/>
          <p14:tracePt t="173957" x="2025650" y="5343525"/>
          <p14:tracePt t="174157" x="2038350" y="5343525"/>
          <p14:tracePt t="174238" x="2051050" y="5343525"/>
          <p14:tracePt t="174267" x="2063750" y="5343525"/>
          <p14:tracePt t="174284" x="2076450" y="5343525"/>
          <p14:tracePt t="174290" x="2101850" y="5343525"/>
          <p14:tracePt t="174304" x="2114550" y="5343525"/>
          <p14:tracePt t="174311" x="2138363" y="5343525"/>
          <p14:tracePt t="174319" x="2151063" y="5343525"/>
          <p14:tracePt t="174326" x="2163763" y="5343525"/>
          <p14:tracePt t="174336" x="2189163" y="5343525"/>
          <p14:tracePt t="174349" x="2189163" y="5356225"/>
          <p14:tracePt t="174357" x="2201863" y="5356225"/>
          <p14:tracePt t="174386" x="2214563" y="5356225"/>
          <p14:tracePt t="174511" x="2227263" y="5356225"/>
          <p14:tracePt t="174613" x="2238375" y="5356225"/>
          <p14:tracePt t="174635" x="2251075" y="5356225"/>
          <p14:tracePt t="174672" x="2263775" y="5356225"/>
          <p14:tracePt t="174678" x="2289175" y="5343525"/>
          <p14:tracePt t="174686" x="2314575" y="5343525"/>
          <p14:tracePt t="174694" x="2338388" y="5343525"/>
          <p14:tracePt t="174703" x="2363788" y="5343525"/>
          <p14:tracePt t="174708" x="2389188" y="5330825"/>
          <p14:tracePt t="174716" x="2401888" y="5330825"/>
          <p14:tracePt t="174723" x="2414588" y="5330825"/>
          <p14:tracePt t="174730" x="2427288" y="5330825"/>
          <p14:tracePt t="174736" x="2451100" y="5330825"/>
          <p14:tracePt t="174744" x="2463800" y="5330825"/>
          <p14:tracePt t="174753" x="2476500" y="5330825"/>
          <p14:tracePt t="174759" x="2489200" y="5330825"/>
          <p14:tracePt t="174774" x="2501900" y="5318125"/>
          <p14:tracePt t="174780" x="2514600" y="5318125"/>
          <p14:tracePt t="174796" x="2527300" y="5318125"/>
          <p14:tracePt t="174824" x="2540000" y="5318125"/>
          <p14:tracePt t="174921" x="2551113" y="5318125"/>
          <p14:tracePt t="174943" x="2563813" y="5318125"/>
          <p14:tracePt t="174953" x="2576513" y="5318125"/>
          <p14:tracePt t="174966" x="2601913" y="5305425"/>
          <p14:tracePt t="174971" x="2627313" y="5305425"/>
          <p14:tracePt t="174979" x="2663825" y="5305425"/>
          <p14:tracePt t="174986" x="2701925" y="5305425"/>
          <p14:tracePt t="174995" x="2714625" y="5294313"/>
          <p14:tracePt t="175003" x="2740025" y="5294313"/>
          <p14:tracePt t="175009" x="2763838" y="5294313"/>
          <p14:tracePt t="175023" x="2776538" y="5294313"/>
          <p14:tracePt t="175031" x="2789238" y="5294313"/>
          <p14:tracePt t="175039" x="2801938" y="5294313"/>
          <p14:tracePt t="175053" x="2814638" y="5294313"/>
          <p14:tracePt t="175060" x="2814638" y="5281613"/>
          <p14:tracePt t="175069" x="2827338" y="5281613"/>
          <p14:tracePt t="175090" x="2876550" y="5268913"/>
          <p14:tracePt t="175099" x="2889250" y="5268913"/>
          <p14:tracePt t="175105" x="2901950" y="5256213"/>
          <p14:tracePt t="175113" x="2914650" y="5256213"/>
          <p14:tracePt t="175122" x="2927350" y="5256213"/>
          <p14:tracePt t="175126" x="2940050" y="5256213"/>
          <p14:tracePt t="175134" x="2940050" y="5243513"/>
          <p14:tracePt t="175140" x="2952750" y="5243513"/>
          <p14:tracePt t="175155" x="2963863" y="5230813"/>
          <p14:tracePt t="175170" x="2976563" y="5230813"/>
          <p14:tracePt t="175334" x="2989263" y="5230813"/>
          <p14:tracePt t="175363" x="3001963" y="5243513"/>
          <p14:tracePt t="175370" x="3014663" y="5243513"/>
          <p14:tracePt t="175380" x="3027363" y="5243513"/>
          <p14:tracePt t="175387" x="3052763" y="5243513"/>
          <p14:tracePt t="175392" x="3089275" y="5243513"/>
          <p14:tracePt t="175403" x="3127375" y="5243513"/>
          <p14:tracePt t="175407" x="3140075" y="5243513"/>
          <p14:tracePt t="175415" x="3165475" y="5243513"/>
          <p14:tracePt t="175420" x="3189288" y="5256213"/>
          <p14:tracePt t="175429" x="3201988" y="5256213"/>
          <p14:tracePt t="175444" x="3227388" y="5256213"/>
          <p14:tracePt t="175453" x="3227388" y="5268913"/>
          <p14:tracePt t="175459" x="3240088" y="5268913"/>
          <p14:tracePt t="175473" x="3252788" y="5268913"/>
          <p14:tracePt t="175510" x="3265488" y="5268913"/>
          <p14:tracePt t="175845" x="3252788" y="5281613"/>
          <p14:tracePt t="175853" x="3240088" y="5281613"/>
          <p14:tracePt t="175859" x="3227388" y="5281613"/>
          <p14:tracePt t="175867" x="3201988" y="5294313"/>
          <p14:tracePt t="175873" x="3176588" y="5294313"/>
          <p14:tracePt t="175880" x="3152775" y="5294313"/>
          <p14:tracePt t="175887" x="3127375" y="5305425"/>
          <p14:tracePt t="175895" x="3114675" y="5305425"/>
          <p14:tracePt t="175903" x="3089275" y="5305425"/>
          <p14:tracePt t="175908" x="3065463" y="5318125"/>
          <p14:tracePt t="175916" x="3052763" y="5318125"/>
          <p14:tracePt t="175922" x="3040063" y="5318125"/>
          <p14:tracePt t="175929" x="3014663" y="5318125"/>
          <p14:tracePt t="175937" x="2989263" y="5318125"/>
          <p14:tracePt t="175953" x="2963863" y="5318125"/>
          <p14:tracePt t="175958" x="2940050" y="5318125"/>
          <p14:tracePt t="175967" x="2927350" y="5318125"/>
          <p14:tracePt t="175972" x="2914650" y="5318125"/>
          <p14:tracePt t="175981" x="2889250" y="5318125"/>
          <p14:tracePt t="175988" x="2863850" y="5318125"/>
          <p14:tracePt t="175994" x="2852738" y="5318125"/>
          <p14:tracePt t="176004" x="2827338" y="5305425"/>
          <p14:tracePt t="176007" x="2801938" y="5305425"/>
          <p14:tracePt t="176014" x="2776538" y="5294313"/>
          <p14:tracePt t="176021" x="2752725" y="5294313"/>
          <p14:tracePt t="176028" x="2727325" y="5294313"/>
          <p14:tracePt t="176034" x="2689225" y="5281613"/>
          <p14:tracePt t="176041" x="2651125" y="5281613"/>
          <p14:tracePt t="176051" x="2601913" y="5268913"/>
          <p14:tracePt t="176057" x="2563813" y="5268913"/>
          <p14:tracePt t="176064" x="2527300" y="5268913"/>
          <p14:tracePt t="176071" x="2476500" y="5256213"/>
          <p14:tracePt t="176078" x="2439988" y="5256213"/>
          <p14:tracePt t="176086" x="2401888" y="5256213"/>
          <p14:tracePt t="176092" x="2363788" y="5256213"/>
          <p14:tracePt t="176102" x="2327275" y="5256213"/>
          <p14:tracePt t="176110" x="2289175" y="5256213"/>
          <p14:tracePt t="176115" x="2251075" y="5256213"/>
          <p14:tracePt t="176122" x="2227263" y="5256213"/>
          <p14:tracePt t="176129" x="2189163" y="5256213"/>
          <p14:tracePt t="176136" x="2163763" y="5256213"/>
          <p14:tracePt t="176143" x="2127250" y="5256213"/>
          <p14:tracePt t="176151" x="2089150" y="5256213"/>
          <p14:tracePt t="176157" x="2051050" y="5256213"/>
          <p14:tracePt t="176165" x="2025650" y="5256213"/>
          <p14:tracePt t="176172" x="1976438" y="5256213"/>
          <p14:tracePt t="176179" x="1951038" y="5256213"/>
          <p14:tracePt t="176186" x="1914525" y="5256213"/>
          <p14:tracePt t="176194" x="1889125" y="5268913"/>
          <p14:tracePt t="176201" x="1851025" y="5268913"/>
          <p14:tracePt t="176208" x="1825625" y="5268913"/>
          <p14:tracePt t="176215" x="1814513" y="5268913"/>
          <p14:tracePt t="176223" x="1801813" y="5268913"/>
          <p14:tracePt t="176229" x="1789113" y="5268913"/>
          <p14:tracePt t="176244" x="1776413" y="5268913"/>
          <p14:tracePt t="176251" x="1763713" y="5268913"/>
          <p14:tracePt t="176325" x="1776413" y="5268913"/>
          <p14:tracePt t="176331" x="1789113" y="5268913"/>
          <p14:tracePt t="176346" x="1814513" y="5268913"/>
          <p14:tracePt t="176353" x="1863725" y="5268913"/>
          <p14:tracePt t="176362" x="1901825" y="5268913"/>
          <p14:tracePt t="176370" x="1951038" y="5268913"/>
          <p14:tracePt t="176377" x="1989138" y="5268913"/>
          <p14:tracePt t="176383" x="2025650" y="5256213"/>
          <p14:tracePt t="176391" x="2063750" y="5256213"/>
          <p14:tracePt t="176398" x="2089150" y="5256213"/>
          <p14:tracePt t="176405" x="2127250" y="5256213"/>
          <p14:tracePt t="176412" x="2138363" y="5256213"/>
          <p14:tracePt t="176420" x="2151063" y="5256213"/>
          <p14:tracePt t="176426" x="2176463" y="5256213"/>
          <p14:tracePt t="176444" x="2189163" y="5256213"/>
          <p14:tracePt t="176465" x="2201863" y="5256213"/>
          <p14:tracePt t="176494" x="2214563" y="5256213"/>
          <p14:tracePt t="176504" x="2227263" y="5256213"/>
          <p14:tracePt t="176516" x="2227263" y="5268913"/>
          <p14:tracePt t="176523" x="2238375" y="5268913"/>
          <p14:tracePt t="176530" x="2251075" y="5268913"/>
          <p14:tracePt t="176537" x="2263775" y="5268913"/>
          <p14:tracePt t="176545" x="2301875" y="5281613"/>
          <p14:tracePt t="176553" x="2363788" y="5294313"/>
          <p14:tracePt t="176559" x="2414588" y="5318125"/>
          <p14:tracePt t="176569" x="2476500" y="5343525"/>
          <p14:tracePt t="176575" x="2514600" y="5343525"/>
          <p14:tracePt t="176581" x="2589213" y="5368925"/>
          <p14:tracePt t="176589" x="2663825" y="5381625"/>
          <p14:tracePt t="176596" x="2740025" y="5381625"/>
          <p14:tracePt t="176603" x="2801938" y="5394325"/>
          <p14:tracePt t="176611" x="2876550" y="5407025"/>
          <p14:tracePt t="176620" x="2952750" y="5407025"/>
          <p14:tracePt t="176625" x="3027363" y="5407025"/>
          <p14:tracePt t="176634" x="3114675" y="5418138"/>
          <p14:tracePt t="176640" x="3189288" y="5418138"/>
          <p14:tracePt t="176647" x="3252788" y="5418138"/>
          <p14:tracePt t="176654" x="3302000" y="5418138"/>
          <p14:tracePt t="176661" x="3340100" y="5418138"/>
          <p14:tracePt t="176669" x="3365500" y="5418138"/>
          <p14:tracePt t="176676" x="3389313" y="5418138"/>
          <p14:tracePt t="176685" x="3402013" y="5418138"/>
          <p14:tracePt t="176691" x="3414713" y="5418138"/>
          <p14:tracePt t="176698" x="3427413" y="5418138"/>
          <p14:tracePt t="176714" x="3440113" y="5418138"/>
          <p14:tracePt t="176721" x="3440113" y="5407025"/>
          <p14:tracePt t="176728" x="3452813" y="5407025"/>
          <p14:tracePt t="176735" x="3465513" y="5407025"/>
          <p14:tracePt t="176743" x="3478213" y="5407025"/>
          <p14:tracePt t="176757" x="3502025" y="5407025"/>
          <p14:tracePt t="176765" x="3514725" y="5394325"/>
          <p14:tracePt t="176771" x="3527425" y="5394325"/>
          <p14:tracePt t="176787" x="3540125" y="5394325"/>
          <p14:tracePt t="176794" x="3552825" y="5394325"/>
          <p14:tracePt t="176808" x="3578225" y="5381625"/>
          <p14:tracePt t="176823" x="3589338" y="5381625"/>
          <p14:tracePt t="176845" x="3602038" y="5381625"/>
          <p14:tracePt t="176919" x="3589338" y="5381625"/>
          <p14:tracePt t="176927" x="3578225" y="5381625"/>
          <p14:tracePt t="176936" x="3565525" y="5381625"/>
          <p14:tracePt t="176942" x="3552825" y="5381625"/>
          <p14:tracePt t="176948" x="3502025" y="5381625"/>
          <p14:tracePt t="176956" x="3427413" y="5381625"/>
          <p14:tracePt t="176963" x="3376613" y="5381625"/>
          <p14:tracePt t="176972" x="3289300" y="5381625"/>
          <p14:tracePt t="176978" x="3227388" y="5381625"/>
          <p14:tracePt t="176987" x="3152775" y="5381625"/>
          <p14:tracePt t="176993" x="3089275" y="5381625"/>
          <p14:tracePt t="176999" x="3040063" y="5394325"/>
          <p14:tracePt t="177008" x="2963863" y="5394325"/>
          <p14:tracePt t="177014" x="2927350" y="5394325"/>
          <p14:tracePt t="177020" x="2863850" y="5394325"/>
          <p14:tracePt t="177029" x="2776538" y="5394325"/>
          <p14:tracePt t="177037" x="2727325" y="5394325"/>
          <p14:tracePt t="177044" x="2614613" y="5407025"/>
          <p14:tracePt t="177054" x="2527300" y="5418138"/>
          <p14:tracePt t="177058" x="2427288" y="5418138"/>
          <p14:tracePt t="177065" x="2327275" y="5430838"/>
          <p14:tracePt t="177073" x="2238375" y="5456238"/>
          <p14:tracePt t="177080" x="2163763" y="5468938"/>
          <p14:tracePt t="177087" x="2089150" y="5481638"/>
          <p14:tracePt t="177105" x="2001838" y="5507038"/>
          <p14:tracePt t="177110" x="1951038" y="5518150"/>
          <p14:tracePt t="177116" x="1914525" y="5530850"/>
          <p14:tracePt t="177124" x="1876425" y="5530850"/>
          <p14:tracePt t="177133" x="1838325" y="5530850"/>
          <p14:tracePt t="177139" x="1789113" y="5556250"/>
          <p14:tracePt t="177145" x="1763713" y="5556250"/>
          <p14:tracePt t="177150" x="1725613" y="5568950"/>
          <p14:tracePt t="177157" x="1676400" y="5581650"/>
          <p14:tracePt t="177164" x="1638300" y="5581650"/>
          <p14:tracePt t="177172" x="1589088" y="5594350"/>
          <p14:tracePt t="177181" x="1550988" y="5594350"/>
          <p14:tracePt t="177188" x="1512888" y="5607050"/>
          <p14:tracePt t="177196" x="1489075" y="5607050"/>
          <p14:tracePt t="177203" x="1463675" y="5607050"/>
          <p14:tracePt t="177211" x="1438275" y="5607050"/>
          <p14:tracePt t="177220" x="1425575" y="5619750"/>
          <p14:tracePt t="177225" x="1401763" y="5619750"/>
          <p14:tracePt t="177232" x="1389063" y="5619750"/>
          <p14:tracePt t="177239" x="1376363" y="5619750"/>
          <p14:tracePt t="177246" x="1350963" y="5619750"/>
          <p14:tracePt t="177253" x="1338263" y="5619750"/>
          <p14:tracePt t="177260" x="1325563" y="5630863"/>
          <p14:tracePt t="177270" x="1300163" y="5630863"/>
          <p14:tracePt t="177273" x="1276350" y="5643563"/>
          <p14:tracePt t="177281" x="1250950" y="5656263"/>
          <p14:tracePt t="177287" x="1225550" y="5656263"/>
          <p14:tracePt t="177295" x="1189038" y="5656263"/>
          <p14:tracePt t="177303" x="1163638" y="5668963"/>
          <p14:tracePt t="177309" x="1125538" y="5681663"/>
          <p14:tracePt t="177316" x="1112838" y="5681663"/>
          <p14:tracePt t="177323" x="1089025" y="5681663"/>
          <p14:tracePt t="177330" x="1063625" y="5681663"/>
          <p14:tracePt t="177337" x="1050925" y="5681663"/>
          <p14:tracePt t="177345" x="1025525" y="5681663"/>
          <p14:tracePt t="177353" x="1012825" y="5681663"/>
          <p14:tracePt t="177359" x="1000125" y="5681663"/>
          <p14:tracePt t="177367" x="976313" y="5694363"/>
          <p14:tracePt t="177373" x="963613" y="5694363"/>
          <p14:tracePt t="177382" x="938213" y="5694363"/>
          <p14:tracePt t="177389" x="900113" y="5694363"/>
          <p14:tracePt t="177396" x="887413" y="5694363"/>
          <p14:tracePt t="177403" x="863600" y="5694363"/>
          <p14:tracePt t="177410" x="825500" y="5694363"/>
          <p14:tracePt t="177420" x="800100" y="5694363"/>
          <p14:tracePt t="177424" x="787400" y="5694363"/>
          <p14:tracePt t="177432" x="763588" y="5694363"/>
          <p14:tracePt t="177438" x="738188" y="5694363"/>
          <p14:tracePt t="177445" x="712788" y="5694363"/>
          <p14:tracePt t="177454" x="674688" y="5694363"/>
          <p14:tracePt t="177459" x="663575" y="5694363"/>
          <p14:tracePt t="177467" x="650875" y="5694363"/>
          <p14:tracePt t="177473" x="638175" y="5694363"/>
          <p14:tracePt t="177480" x="625475" y="5694363"/>
          <p14:tracePt t="177494" x="612775" y="5694363"/>
          <p14:tracePt t="177508" x="600075" y="5694363"/>
          <p14:tracePt t="177536" x="600075" y="5681663"/>
          <p14:tracePt t="177565" x="612775" y="5681663"/>
          <p14:tracePt t="177601" x="625475" y="5668963"/>
          <p14:tracePt t="177609" x="638175" y="5668963"/>
          <p14:tracePt t="177616" x="650875" y="5668963"/>
          <p14:tracePt t="177623" x="663575" y="5668963"/>
          <p14:tracePt t="177631" x="674688" y="5656263"/>
          <p14:tracePt t="177638" x="712788" y="5656263"/>
          <p14:tracePt t="177645" x="738188" y="5643563"/>
          <p14:tracePt t="177653" x="776288" y="5643563"/>
          <p14:tracePt t="177659" x="800100" y="5643563"/>
          <p14:tracePt t="177669" x="838200" y="5643563"/>
          <p14:tracePt t="177674" x="876300" y="5643563"/>
          <p14:tracePt t="177683" x="900113" y="5643563"/>
          <p14:tracePt t="177689" x="938213" y="5643563"/>
          <p14:tracePt t="177696" x="976313" y="5643563"/>
          <p14:tracePt t="177703" x="1000125" y="5643563"/>
          <p14:tracePt t="177711" x="1038225" y="5643563"/>
          <p14:tracePt t="177720" x="1089025" y="5643563"/>
          <p14:tracePt t="177726" x="1138238" y="5643563"/>
          <p14:tracePt t="177736" x="1189038" y="5643563"/>
          <p14:tracePt t="177740" x="1238250" y="5643563"/>
          <p14:tracePt t="177748" x="1312863" y="5643563"/>
          <p14:tracePt t="177756" x="1363663" y="5643563"/>
          <p14:tracePt t="177763" x="1412875" y="5643563"/>
          <p14:tracePt t="177770" x="1463675" y="5643563"/>
          <p14:tracePt t="177778" x="1489075" y="5643563"/>
          <p14:tracePt t="177787" x="1512888" y="5643563"/>
          <p14:tracePt t="177793" x="1538288" y="5643563"/>
          <p14:tracePt t="177804" x="1563688" y="5643563"/>
          <p14:tracePt t="177807" x="1576388" y="5643563"/>
          <p14:tracePt t="177816" x="1589088" y="5643563"/>
          <p14:tracePt t="177837" x="1601788" y="5643563"/>
          <p14:tracePt t="177860" x="1612900" y="5643563"/>
          <p14:tracePt t="177986" x="1601788" y="5643563"/>
          <p14:tracePt t="178002" x="1589088" y="5643563"/>
          <p14:tracePt t="178008" x="1563688" y="5643563"/>
          <p14:tracePt t="178015" x="1538288" y="5643563"/>
          <p14:tracePt t="178020" x="1512888" y="5643563"/>
          <p14:tracePt t="178028" x="1476375" y="5643563"/>
          <p14:tracePt t="178037" x="1425575" y="5643563"/>
          <p14:tracePt t="178042" x="1401763" y="5643563"/>
          <p14:tracePt t="178049" x="1376363" y="5643563"/>
          <p14:tracePt t="178056" x="1338263" y="5643563"/>
          <p14:tracePt t="178062" x="1312863" y="5630863"/>
          <p14:tracePt t="178069" x="1276350" y="5630863"/>
          <p14:tracePt t="178077" x="1225550" y="5630863"/>
          <p14:tracePt t="178087" x="1189038" y="5630863"/>
          <p14:tracePt t="178102" x="1100138" y="5619750"/>
          <p14:tracePt t="178105" x="1050925" y="5619750"/>
          <p14:tracePt t="178114" x="1012825" y="5619750"/>
          <p14:tracePt t="178121" x="976313" y="5619750"/>
          <p14:tracePt t="178127" x="938213" y="5619750"/>
          <p14:tracePt t="178136" x="900113" y="5619750"/>
          <p14:tracePt t="178143" x="887413" y="5619750"/>
          <p14:tracePt t="178150" x="863600" y="5619750"/>
          <p14:tracePt t="178156" x="838200" y="5607050"/>
          <p14:tracePt t="178165" x="825500" y="5607050"/>
          <p14:tracePt t="178170" x="800100" y="5607050"/>
          <p14:tracePt t="178187" x="776288" y="5607050"/>
          <p14:tracePt t="178197" x="750888" y="5607050"/>
          <p14:tracePt t="178212" x="738188" y="5607050"/>
          <p14:tracePt t="178219" x="725488" y="5594350"/>
          <p14:tracePt t="178234" x="712788" y="5594350"/>
          <p14:tracePt t="178240" x="700088" y="5594350"/>
          <p14:tracePt t="178247" x="687388" y="5594350"/>
          <p14:tracePt t="178261" x="663575" y="5594350"/>
          <p14:tracePt t="178268" x="650875" y="5594350"/>
          <p14:tracePt t="178275" x="638175" y="5594350"/>
          <p14:tracePt t="178282" x="625475" y="5607050"/>
          <p14:tracePt t="178289" x="600075" y="5607050"/>
          <p14:tracePt t="178303" x="574675" y="5607050"/>
          <p14:tracePt t="178318" x="563563" y="5607050"/>
          <p14:tracePt t="178324" x="538163" y="5607050"/>
          <p14:tracePt t="178339" x="525463" y="5607050"/>
          <p14:tracePt t="178346" x="512763" y="5607050"/>
          <p14:tracePt t="178360" x="500063" y="5607050"/>
          <p14:tracePt t="178368" x="487363" y="5607050"/>
          <p14:tracePt t="178481" x="500063" y="5594350"/>
          <p14:tracePt t="178516" x="512763" y="5594350"/>
          <p14:tracePt t="178523" x="525463" y="5594350"/>
          <p14:tracePt t="178538" x="538163" y="5594350"/>
          <p14:tracePt t="178547" x="550863" y="5594350"/>
          <p14:tracePt t="178553" x="563563" y="5581650"/>
          <p14:tracePt t="178561" x="574675" y="5581650"/>
          <p14:tracePt t="178570" x="587375" y="5581650"/>
          <p14:tracePt t="178575" x="612775" y="5568950"/>
          <p14:tracePt t="178582" x="625475" y="5568950"/>
          <p14:tracePt t="178590" x="638175" y="5568950"/>
          <p14:tracePt t="178596" x="663575" y="5568950"/>
          <p14:tracePt t="178603" x="687388" y="5556250"/>
          <p14:tracePt t="178611" x="725488" y="5556250"/>
          <p14:tracePt t="178619" x="750888" y="5556250"/>
          <p14:tracePt t="178627" x="812800" y="5556250"/>
          <p14:tracePt t="178636" x="863600" y="5556250"/>
          <p14:tracePt t="178642" x="912813" y="5556250"/>
          <p14:tracePt t="178648" x="950913" y="5556250"/>
          <p14:tracePt t="178655" x="976313" y="5556250"/>
          <p14:tracePt t="178663" x="1000125" y="5556250"/>
          <p14:tracePt t="178670" x="1025525" y="5556250"/>
          <p14:tracePt t="178678" x="1038225" y="5556250"/>
          <p14:tracePt t="178686" x="1063625" y="5556250"/>
          <p14:tracePt t="178699" x="1076325" y="5556250"/>
          <p14:tracePt t="178719" x="1076325" y="5568950"/>
          <p14:tracePt t="178762" x="1063625" y="5568950"/>
          <p14:tracePt t="178770" x="1050925" y="5568950"/>
          <p14:tracePt t="178777" x="1038225" y="5568950"/>
          <p14:tracePt t="178787" x="1025525" y="5568950"/>
          <p14:tracePt t="178791" x="1000125" y="5581650"/>
          <p14:tracePt t="178798" x="976313" y="5581650"/>
          <p14:tracePt t="178813" x="963613" y="5581650"/>
          <p14:tracePt t="178820" x="950913" y="5581650"/>
          <p14:tracePt t="178827" x="938213" y="5581650"/>
          <p14:tracePt t="178837" x="912813" y="5581650"/>
          <p14:tracePt t="178853" x="900113" y="5581650"/>
          <p14:tracePt t="178863" x="887413" y="5581650"/>
          <p14:tracePt t="178885" x="876300" y="5581650"/>
          <p14:tracePt t="180612" x="863600" y="5581650"/>
          <p14:tracePt t="180618" x="863600" y="5568950"/>
          <p14:tracePt t="180625" x="850900" y="5556250"/>
          <p14:tracePt t="180636" x="850900" y="5543550"/>
          <p14:tracePt t="180642" x="850900" y="5530850"/>
          <p14:tracePt t="180648" x="850900" y="5518150"/>
          <p14:tracePt t="180664" x="850900" y="5507038"/>
          <p14:tracePt t="180678" x="850900" y="5494338"/>
          <p14:tracePt t="180692" x="850900" y="5468938"/>
          <p14:tracePt t="180701" x="863600" y="5430838"/>
          <p14:tracePt t="180707" x="887413" y="5407025"/>
          <p14:tracePt t="180715" x="887413" y="5368925"/>
          <p14:tracePt t="180721" x="912813" y="5343525"/>
          <p14:tracePt t="180729" x="938213" y="5305425"/>
          <p14:tracePt t="180736" x="950913" y="5256213"/>
          <p14:tracePt t="180743" x="976313" y="5218113"/>
          <p14:tracePt t="180752" x="987425" y="5181600"/>
          <p14:tracePt t="180758" x="1000125" y="5143500"/>
          <p14:tracePt t="180765" x="1012825" y="5118100"/>
          <p14:tracePt t="180772" x="1025525" y="5068888"/>
          <p14:tracePt t="180780" x="1025525" y="5043488"/>
          <p14:tracePt t="180787" x="1038225" y="5043488"/>
          <p14:tracePt t="180794" x="1038225" y="5018088"/>
          <p14:tracePt t="180803" x="1050925" y="4992688"/>
          <p14:tracePt t="180809" x="1050925" y="4981575"/>
          <p14:tracePt t="180818" x="1063625" y="4968875"/>
          <p14:tracePt t="180825" x="1076325" y="4956175"/>
          <p14:tracePt t="180839" x="1076325" y="4943475"/>
          <p14:tracePt t="180846" x="1089025" y="4930775"/>
          <p14:tracePt t="180853" x="1100138" y="4930775"/>
          <p14:tracePt t="180861" x="1112838" y="4918075"/>
          <p14:tracePt t="180869" x="1112838" y="4905375"/>
          <p14:tracePt t="180876" x="1125538" y="4892675"/>
          <p14:tracePt t="180886" x="1150938" y="4879975"/>
          <p14:tracePt t="180890" x="1176338" y="4868863"/>
          <p14:tracePt t="180897" x="1200150" y="4856163"/>
          <p14:tracePt t="180907" x="1250950" y="4843463"/>
          <p14:tracePt t="180912" x="1289050" y="4830763"/>
          <p14:tracePt t="180919" x="1350963" y="4818063"/>
          <p14:tracePt t="180927" x="1389063" y="4818063"/>
          <p14:tracePt t="180935" x="1425575" y="4805363"/>
          <p14:tracePt t="180941" x="1463675" y="4792663"/>
          <p14:tracePt t="180949" x="1476375" y="4779963"/>
          <p14:tracePt t="180957" x="1512888" y="4779963"/>
          <p14:tracePt t="180963" x="1525588" y="4779963"/>
          <p14:tracePt t="180971" x="1538288" y="4779963"/>
          <p14:tracePt t="180979" x="1563688" y="4779963"/>
          <p14:tracePt t="180985" x="1576388" y="4779963"/>
          <p14:tracePt t="180993" x="1589088" y="4779963"/>
          <p14:tracePt t="181002" x="1601788" y="4779963"/>
          <p14:tracePt t="181009" x="1625600" y="4779963"/>
          <p14:tracePt t="181015" x="1663700" y="4779963"/>
          <p14:tracePt t="181023" x="1701800" y="4779963"/>
          <p14:tracePt t="181030" x="1725613" y="4779963"/>
          <p14:tracePt t="181037" x="1763713" y="4779963"/>
          <p14:tracePt t="181045" x="1801813" y="4792663"/>
          <p14:tracePt t="181052" x="1825625" y="4805363"/>
          <p14:tracePt t="181060" x="1863725" y="4805363"/>
          <p14:tracePt t="181069" x="1889125" y="4805363"/>
          <p14:tracePt t="181075" x="1925638" y="4818063"/>
          <p14:tracePt t="181083" x="1951038" y="4830763"/>
          <p14:tracePt t="181091" x="1963738" y="4843463"/>
          <p14:tracePt t="181097" x="1976438" y="4843463"/>
          <p14:tracePt t="181105" x="1989138" y="4843463"/>
          <p14:tracePt t="181119" x="2001838" y="4856163"/>
          <p14:tracePt t="181135" x="2001838" y="4868863"/>
          <p14:tracePt t="181148" x="2014538" y="4879975"/>
          <p14:tracePt t="181154" x="2014538" y="4892675"/>
          <p14:tracePt t="181161" x="2014538" y="4905375"/>
          <p14:tracePt t="181169" x="2014538" y="4918075"/>
          <p14:tracePt t="181176" x="2025650" y="4930775"/>
          <p14:tracePt t="181182" x="2025650" y="4943475"/>
          <p14:tracePt t="181189" x="2038350" y="4956175"/>
          <p14:tracePt t="181197" x="2038350" y="4981575"/>
          <p14:tracePt t="181204" x="2038350" y="4992688"/>
          <p14:tracePt t="181211" x="2038350" y="5005388"/>
          <p14:tracePt t="181218" x="2038350" y="5018088"/>
          <p14:tracePt t="181235" x="2038350" y="5043488"/>
          <p14:tracePt t="181242" x="2038350" y="5056188"/>
          <p14:tracePt t="181256" x="2038350" y="5081588"/>
          <p14:tracePt t="181270" x="2038350" y="5092700"/>
          <p14:tracePt t="181276" x="2038350" y="5118100"/>
          <p14:tracePt t="181285" x="2038350" y="5130800"/>
          <p14:tracePt t="181292" x="2038350" y="5143500"/>
          <p14:tracePt t="181302" x="2038350" y="5168900"/>
          <p14:tracePt t="181306" x="2025650" y="5194300"/>
          <p14:tracePt t="181314" x="2014538" y="5218113"/>
          <p14:tracePt t="181321" x="2014538" y="5230813"/>
          <p14:tracePt t="181328" x="2001838" y="5268913"/>
          <p14:tracePt t="181336" x="1976438" y="5281613"/>
          <p14:tracePt t="181343" x="1976438" y="5305425"/>
          <p14:tracePt t="181352" x="1963738" y="5330825"/>
          <p14:tracePt t="181358" x="1951038" y="5343525"/>
          <p14:tracePt t="181366" x="1951038" y="5356225"/>
          <p14:tracePt t="181374" x="1951038" y="5368925"/>
          <p14:tracePt t="181380" x="1951038" y="5381625"/>
          <p14:tracePt t="181388" x="1938338" y="5394325"/>
          <p14:tracePt t="181402" x="1938338" y="5407025"/>
          <p14:tracePt t="181410" x="1925638" y="5407025"/>
          <p14:tracePt t="181424" x="1914525" y="5407025"/>
          <p14:tracePt t="181440" x="1914525" y="5418138"/>
          <p14:tracePt t="181447" x="1901825" y="5418138"/>
          <p14:tracePt t="181454" x="1889125" y="5443538"/>
          <p14:tracePt t="181461" x="1876425" y="5443538"/>
          <p14:tracePt t="181468" x="1863725" y="5468938"/>
          <p14:tracePt t="181476" x="1838325" y="5481638"/>
          <p14:tracePt t="181483" x="1825625" y="5507038"/>
          <p14:tracePt t="181491" x="1814513" y="5518150"/>
          <p14:tracePt t="181496" x="1801813" y="5518150"/>
          <p14:tracePt t="181503" x="1789113" y="5530850"/>
          <p14:tracePt t="181511" x="1776413" y="5530850"/>
          <p14:tracePt t="181525" x="1751013" y="5543550"/>
          <p14:tracePt t="181539" x="1738313" y="5543550"/>
          <p14:tracePt t="181552" x="1725613" y="5543550"/>
          <p14:tracePt t="181568" x="1714500" y="5543550"/>
          <p14:tracePt t="181582" x="1701800" y="5543550"/>
          <p14:tracePt t="181588" x="1676400" y="5530850"/>
          <p14:tracePt t="181595" x="1651000" y="5518150"/>
          <p14:tracePt t="181602" x="1625600" y="5507038"/>
          <p14:tracePt t="181609" x="1612900" y="5481638"/>
          <p14:tracePt t="181616" x="1589088" y="5481638"/>
          <p14:tracePt t="181625" x="1576388" y="5456238"/>
          <p14:tracePt t="181630" x="1550988" y="5443538"/>
          <p14:tracePt t="181637" x="1538288" y="5430838"/>
          <p14:tracePt t="181644" x="1525588" y="5430838"/>
          <p14:tracePt t="181652" x="1525588" y="5418138"/>
          <p14:tracePt t="181660" x="1525588" y="5407025"/>
          <p14:tracePt t="181675" x="1525588" y="5394325"/>
          <p14:tracePt t="181690" x="1525588" y="5368925"/>
          <p14:tracePt t="181696" x="1538288" y="5368925"/>
          <p14:tracePt t="181704" x="1538288" y="5356225"/>
          <p14:tracePt t="181711" x="1550988" y="5356225"/>
          <p14:tracePt t="181719" x="1563688" y="5330825"/>
          <p14:tracePt t="181726" x="1576388" y="5330825"/>
          <p14:tracePt t="181735" x="1576388" y="5318125"/>
          <p14:tracePt t="181741" x="1601788" y="5305425"/>
          <p14:tracePt t="181748" x="1612900" y="5294313"/>
          <p14:tracePt t="181756" x="1625600" y="5268913"/>
          <p14:tracePt t="181762" x="1638300" y="5256213"/>
          <p14:tracePt t="181769" x="1663700" y="5230813"/>
          <p14:tracePt t="181777" x="1676400" y="5218113"/>
          <p14:tracePt t="181785" x="1689100" y="5194300"/>
          <p14:tracePt t="181791" x="1714500" y="5156200"/>
          <p14:tracePt t="181798" x="1725613" y="5143500"/>
          <p14:tracePt t="181806" x="1751013" y="5130800"/>
          <p14:tracePt t="181813" x="1763713" y="5105400"/>
          <p14:tracePt t="181820" x="1789113" y="5092700"/>
          <p14:tracePt t="181829" x="1801813" y="5056188"/>
          <p14:tracePt t="181836" x="1825625" y="5056188"/>
          <p14:tracePt t="181842" x="1825625" y="5030788"/>
          <p14:tracePt t="181852" x="1851025" y="5030788"/>
          <p14:tracePt t="181857" x="1851025" y="5018088"/>
          <p14:tracePt t="181864" x="1863725" y="5005388"/>
          <p14:tracePt t="181872" x="1876425" y="4992688"/>
          <p14:tracePt t="181879" x="1901825" y="4981575"/>
          <p14:tracePt t="181886" x="1914525" y="4968875"/>
          <p14:tracePt t="181894" x="1938338" y="4956175"/>
          <p14:tracePt t="181902" x="1963738" y="4956175"/>
          <p14:tracePt t="181909" x="2001838" y="4943475"/>
          <p14:tracePt t="181916" x="2038350" y="4943475"/>
          <p14:tracePt t="181924" x="2089150" y="4930775"/>
          <p14:tracePt t="181930" x="2127250" y="4918075"/>
          <p14:tracePt t="181937" x="2176463" y="4918075"/>
          <p14:tracePt t="181945" x="2214563" y="4918075"/>
          <p14:tracePt t="181952" x="2251075" y="4918075"/>
          <p14:tracePt t="181960" x="2289175" y="4918075"/>
          <p14:tracePt t="181968" x="2314575" y="4905375"/>
          <p14:tracePt t="181975" x="2327275" y="4905375"/>
          <p14:tracePt t="181982" x="2351088" y="4905375"/>
          <p14:tracePt t="181989" x="2376488" y="4905375"/>
          <p14:tracePt t="181996" x="2389188" y="4905375"/>
          <p14:tracePt t="182004" x="2401888" y="4905375"/>
          <p14:tracePt t="182010" x="2427288" y="4905375"/>
          <p14:tracePt t="182019" x="2439988" y="4905375"/>
          <p14:tracePt t="182028" x="2451100" y="4918075"/>
          <p14:tracePt t="182036" x="2476500" y="4930775"/>
          <p14:tracePt t="182041" x="2489200" y="4943475"/>
          <p14:tracePt t="182049" x="2501900" y="4956175"/>
          <p14:tracePt t="182055" x="2527300" y="4956175"/>
          <p14:tracePt t="182063" x="2540000" y="4968875"/>
          <p14:tracePt t="182071" x="2551113" y="4981575"/>
          <p14:tracePt t="182078" x="2576513" y="4981575"/>
          <p14:tracePt t="182086" x="2589213" y="5005388"/>
          <p14:tracePt t="182092" x="2614613" y="5018088"/>
          <p14:tracePt t="182107" x="2627313" y="5030788"/>
          <p14:tracePt t="182123" x="2640013" y="5043488"/>
          <p14:tracePt t="182143" x="2640013" y="5056188"/>
          <p14:tracePt t="182152" x="2651125" y="5068888"/>
          <p14:tracePt t="182166" x="2651125" y="5081588"/>
          <p14:tracePt t="182180" x="2651125" y="5092700"/>
          <p14:tracePt t="182187" x="2651125" y="5118100"/>
          <p14:tracePt t="182202" x="2651125" y="5143500"/>
          <p14:tracePt t="182218" x="2651125" y="5156200"/>
          <p14:tracePt t="182226" x="2640013" y="5168900"/>
          <p14:tracePt t="182240" x="2640013" y="5181600"/>
          <p14:tracePt t="182247" x="2627313" y="5194300"/>
          <p14:tracePt t="182254" x="2614613" y="5205413"/>
          <p14:tracePt t="182269" x="2601913" y="5218113"/>
          <p14:tracePt t="182277" x="2601913" y="5230813"/>
          <p14:tracePt t="182291" x="2576513" y="5230813"/>
          <p14:tracePt t="182298" x="2576513" y="5243513"/>
          <p14:tracePt t="182305" x="2563813" y="5256213"/>
          <p14:tracePt t="182313" x="2563813" y="5268913"/>
          <p14:tracePt t="182321" x="2540000" y="5268913"/>
          <p14:tracePt t="182328" x="2527300" y="5281613"/>
          <p14:tracePt t="182335" x="2514600" y="5294313"/>
          <p14:tracePt t="182343" x="2489200" y="5294313"/>
          <p14:tracePt t="182352" x="2489200" y="5305425"/>
          <p14:tracePt t="182357" x="2463800" y="5318125"/>
          <p14:tracePt t="182365" x="2451100" y="5318125"/>
          <p14:tracePt t="182372" x="2439988" y="5318125"/>
          <p14:tracePt t="182379" x="2427288" y="5330825"/>
          <p14:tracePt t="182386" x="2414588" y="5330825"/>
          <p14:tracePt t="182393" x="2401888" y="5330825"/>
          <p14:tracePt t="182402" x="2376488" y="5330825"/>
          <p14:tracePt t="182409" x="2338388" y="5343525"/>
          <p14:tracePt t="182418" x="2301875" y="5343525"/>
          <p14:tracePt t="182423" x="2238375" y="5343525"/>
          <p14:tracePt t="182430" x="2176463" y="5343525"/>
          <p14:tracePt t="182437" x="2127250" y="5343525"/>
          <p14:tracePt t="182445" x="2089150" y="5343525"/>
          <p14:tracePt t="182452" x="2025650" y="5343525"/>
          <p14:tracePt t="182462" x="1951038" y="5343525"/>
          <p14:tracePt t="182469" x="1925638" y="5330825"/>
          <p14:tracePt t="182475" x="1863725" y="5330825"/>
          <p14:tracePt t="182483" x="1825625" y="5318125"/>
          <p14:tracePt t="182490" x="1789113" y="5305425"/>
          <p14:tracePt t="182496" x="1763713" y="5305425"/>
          <p14:tracePt t="182503" x="1725613" y="5294313"/>
          <p14:tracePt t="182511" x="1701800" y="5294313"/>
          <p14:tracePt t="182519" x="1689100" y="5281613"/>
          <p14:tracePt t="182525" x="1676400" y="5281613"/>
          <p14:tracePt t="182535" x="1651000" y="5256213"/>
          <p14:tracePt t="182548" x="1651000" y="5243513"/>
          <p14:tracePt t="182556" x="1651000" y="5230813"/>
          <p14:tracePt t="182563" x="1651000" y="5218113"/>
          <p14:tracePt t="182570" x="1651000" y="5205413"/>
          <p14:tracePt t="182585" x="1651000" y="5194300"/>
          <p14:tracePt t="182591" x="1651000" y="5181600"/>
          <p14:tracePt t="182598" x="1676400" y="5181600"/>
          <p14:tracePt t="182606" x="1676400" y="5168900"/>
          <p14:tracePt t="182613" x="1689100" y="5168900"/>
          <p14:tracePt t="182621" x="1701800" y="5156200"/>
          <p14:tracePt t="182628" x="1714500" y="5156200"/>
          <p14:tracePt t="182635" x="1714500" y="5143500"/>
          <p14:tracePt t="182643" x="1725613" y="5143500"/>
          <p14:tracePt t="182652" x="1751013" y="5143500"/>
          <p14:tracePt t="182658" x="1851025" y="5143500"/>
          <p14:tracePt t="182665" x="1963738" y="5143500"/>
          <p14:tracePt t="183705" x="1925638" y="5143500"/>
          <p14:tracePt t="183712" x="1876425" y="5143500"/>
          <p14:tracePt t="183720" x="1814513" y="5143500"/>
          <p14:tracePt t="183727" x="1763713" y="5143500"/>
          <p14:tracePt t="183736" x="1725613" y="5156200"/>
          <p14:tracePt t="183742" x="1676400" y="5156200"/>
          <p14:tracePt t="183749" x="1638300" y="5168900"/>
          <p14:tracePt t="183756" x="1589088" y="5181600"/>
          <p14:tracePt t="183762" x="1550988" y="5181600"/>
          <p14:tracePt t="183769" x="1512888" y="5181600"/>
          <p14:tracePt t="183776" x="1463675" y="5181600"/>
          <p14:tracePt t="183785" x="1401763" y="5181600"/>
          <p14:tracePt t="183791" x="1363663" y="5194300"/>
          <p14:tracePt t="183799" x="1300163" y="5205413"/>
          <p14:tracePt t="183806" x="1225550" y="5205413"/>
          <p14:tracePt t="183814" x="1176338" y="5218113"/>
          <p14:tracePt t="183820" x="1125538" y="5218113"/>
          <p14:tracePt t="183828" x="1063625" y="5230813"/>
          <p14:tracePt t="183835" x="1038225" y="5230813"/>
          <p14:tracePt t="183844" x="987425" y="5230813"/>
          <p14:tracePt t="183852" x="950913" y="5230813"/>
          <p14:tracePt t="183859" x="887413" y="5243513"/>
          <p14:tracePt t="183865" x="838200" y="5243513"/>
          <p14:tracePt t="183872" x="787400" y="5243513"/>
          <p14:tracePt t="183879" x="738188" y="5230813"/>
          <p14:tracePt t="183887" x="700088" y="5230813"/>
          <p14:tracePt t="183894" x="638175" y="5230813"/>
          <p14:tracePt t="183902" x="574675" y="5230813"/>
          <p14:tracePt t="183909" x="525463" y="5230813"/>
          <p14:tracePt t="183918" x="487363" y="5230813"/>
          <p14:tracePt t="183924" x="450850" y="5230813"/>
          <p14:tracePt t="183931" x="412750" y="5230813"/>
          <p14:tracePt t="183938" x="400050" y="5230813"/>
          <p14:tracePt t="183945" x="387350" y="5230813"/>
          <p14:tracePt t="183952" x="363538" y="5230813"/>
          <p14:tracePt t="183968" x="350838" y="5230813"/>
          <p14:tracePt t="183982" x="338138" y="5230813"/>
          <p14:tracePt t="183996" x="338138" y="5218113"/>
          <p14:tracePt t="184033" x="363538" y="5218113"/>
          <p14:tracePt t="184040" x="374650" y="5205413"/>
          <p14:tracePt t="184046" x="387350" y="5194300"/>
          <p14:tracePt t="184054" x="412750" y="5194300"/>
          <p14:tracePt t="184069" x="438150" y="5181600"/>
          <p14:tracePt t="184076" x="463550" y="5181600"/>
          <p14:tracePt t="184087" x="487363" y="5181600"/>
          <p14:tracePt t="184091" x="525463" y="5181600"/>
          <p14:tracePt t="184098" x="574675" y="5181600"/>
          <p14:tracePt t="184106" x="638175" y="5181600"/>
          <p14:tracePt t="184112" x="687388" y="5181600"/>
          <p14:tracePt t="184120" x="738188" y="5181600"/>
          <p14:tracePt t="184128" x="812800" y="5194300"/>
          <p14:tracePt t="184135" x="863600" y="5205413"/>
          <p14:tracePt t="184143" x="950913" y="5218113"/>
          <p14:tracePt t="184152" x="1000125" y="5230813"/>
          <p14:tracePt t="184157" x="1076325" y="5243513"/>
          <p14:tracePt t="184164" x="1138238" y="5243513"/>
          <p14:tracePt t="184173" x="1189038" y="5243513"/>
          <p14:tracePt t="184180" x="1238250" y="5256213"/>
          <p14:tracePt t="184187" x="1276350" y="5256213"/>
          <p14:tracePt t="184194" x="1312863" y="5268913"/>
          <p14:tracePt t="184202" x="1338263" y="5268913"/>
          <p14:tracePt t="184209" x="1350963" y="5281613"/>
          <p14:tracePt t="184219" x="1376363" y="5281613"/>
          <p14:tracePt t="184224" x="1401763" y="5281613"/>
          <p14:tracePt t="184232" x="1438275" y="5281613"/>
          <p14:tracePt t="184238" x="1450975" y="5281613"/>
          <p14:tracePt t="184246" x="1476375" y="5281613"/>
          <p14:tracePt t="184254" x="1501775" y="5281613"/>
          <p14:tracePt t="184260" x="1525588" y="5281613"/>
          <p14:tracePt t="184269" x="1563688" y="5281613"/>
          <p14:tracePt t="184275" x="1601788" y="5281613"/>
          <p14:tracePt t="184285" x="1625600" y="5281613"/>
          <p14:tracePt t="184290" x="1663700" y="5281613"/>
          <p14:tracePt t="184297" x="1701800" y="5281613"/>
          <p14:tracePt t="184305" x="1763713" y="5281613"/>
          <p14:tracePt t="184312" x="1801813" y="5281613"/>
          <p14:tracePt t="184319" x="1851025" y="5281613"/>
          <p14:tracePt t="184328" x="1889125" y="5281613"/>
          <p14:tracePt t="184335" x="1914525" y="5281613"/>
          <p14:tracePt t="184342" x="1925638" y="5281613"/>
          <p14:tracePt t="184351" x="1951038" y="5268913"/>
          <p14:tracePt t="184357" x="1963738" y="5268913"/>
          <p14:tracePt t="184364" x="1976438" y="5268913"/>
          <p14:tracePt t="184371" x="1989138" y="5268913"/>
          <p14:tracePt t="184386" x="2001838" y="5268913"/>
          <p14:tracePt t="184408" x="2014538" y="5268913"/>
          <p14:tracePt t="184424" x="2025650" y="5268913"/>
          <p14:tracePt t="184431" x="2038350" y="5268913"/>
          <p14:tracePt t="184446" x="2051050" y="5268913"/>
          <p14:tracePt t="184476" x="2063750" y="5268913"/>
          <p14:tracePt t="185344" x="2014538" y="5268913"/>
          <p14:tracePt t="185351" x="1938338" y="5268913"/>
          <p14:tracePt t="185359" x="1825625" y="5256213"/>
          <p14:tracePt t="185368" x="1714500" y="5243513"/>
          <p14:tracePt t="185374" x="1563688" y="5218113"/>
          <p14:tracePt t="185380" x="1412875" y="5205413"/>
          <p14:tracePt t="185387" x="1238250" y="5194300"/>
          <p14:tracePt t="185394" x="1076325" y="5181600"/>
          <p14:tracePt t="185402" x="963613" y="5168900"/>
          <p14:tracePt t="185409" x="863600" y="5156200"/>
          <p14:tracePt t="185418" x="776288" y="5143500"/>
          <p14:tracePt t="185424" x="700088" y="5130800"/>
          <p14:tracePt t="185431" x="650875" y="5118100"/>
          <p14:tracePt t="185439" x="587375" y="5105400"/>
          <p14:tracePt t="185445" x="538163" y="5092700"/>
          <p14:tracePt t="185453" x="487363" y="5092700"/>
          <p14:tracePt t="185460" x="450850" y="5081588"/>
          <p14:tracePt t="185468" x="412750" y="5081588"/>
          <p14:tracePt t="185476" x="374650" y="5081588"/>
          <p14:tracePt t="185483" x="338138" y="5081588"/>
          <p14:tracePt t="185490" x="300038" y="5081588"/>
          <p14:tracePt t="185497" x="274638" y="5092700"/>
          <p14:tracePt t="185504" x="238125" y="5092700"/>
          <p14:tracePt t="185512" x="225425" y="5092700"/>
          <p14:tracePt t="185519" x="212725" y="5092700"/>
          <p14:tracePt t="185526" x="212725" y="5105400"/>
          <p14:tracePt t="185535" x="200025" y="5105400"/>
          <p14:tracePt t="185563" x="212725" y="5092700"/>
          <p14:tracePt t="185571" x="261938" y="5081588"/>
          <p14:tracePt t="185578" x="338138" y="5081588"/>
          <p14:tracePt t="185586" x="400050" y="5068888"/>
          <p14:tracePt t="185593" x="512763" y="5043488"/>
          <p14:tracePt t="185602" x="574675" y="5030788"/>
          <p14:tracePt t="185608" x="638175" y="5018088"/>
          <p14:tracePt t="185615" x="700088" y="5005388"/>
          <p14:tracePt t="185623" x="725488" y="4992688"/>
          <p14:tracePt t="185630" x="763588" y="4992688"/>
          <p14:tracePt t="185637" x="787400" y="4992688"/>
          <p14:tracePt t="185643" x="800100" y="4981575"/>
          <p14:tracePt t="185652" x="825500" y="4981575"/>
          <p14:tracePt t="185666" x="838200" y="4981575"/>
          <p14:tracePt t="185682" x="850900" y="4981575"/>
          <p14:tracePt t="185702" x="863600" y="4981575"/>
          <p14:tracePt t="185779" x="863600" y="4992688"/>
          <p14:tracePt t="185802" x="850900" y="4992688"/>
          <p14:tracePt t="185808" x="850900" y="5005388"/>
          <p14:tracePt t="185874" x="863600" y="5018088"/>
          <p14:tracePt t="185881" x="938213" y="5018088"/>
          <p14:tracePt t="185888" x="1100138" y="5056188"/>
          <p14:tracePt t="185895" x="1363663" y="5092700"/>
          <p14:tracePt t="185903" x="1612900" y="5130800"/>
          <p14:tracePt t="185910" x="1976438" y="5181600"/>
          <p14:tracePt t="185919" x="2376488" y="5243513"/>
          <p14:tracePt t="185924" x="2563813" y="5281613"/>
          <p14:tracePt t="185932" x="2701925" y="5294313"/>
          <p14:tracePt t="185939" x="2763838" y="5305425"/>
          <p14:tracePt t="185946" x="2814638" y="5305425"/>
          <p14:tracePt t="185952" x="2840038" y="5305425"/>
          <p14:tracePt t="185961" x="2852738" y="5305425"/>
          <p14:tracePt t="185969" x="2863850" y="5305425"/>
          <p14:tracePt t="186017" x="2863850" y="5318125"/>
          <p14:tracePt t="186567" x="2852738" y="5318125"/>
          <p14:tracePt t="186575" x="2814638" y="5330825"/>
          <p14:tracePt t="186582" x="2752725" y="5343525"/>
          <p14:tracePt t="186588" x="2701925" y="5343525"/>
          <p14:tracePt t="186596" x="2651125" y="5356225"/>
          <p14:tracePt t="186603" x="2589213" y="5381625"/>
          <p14:tracePt t="186611" x="2501900" y="5394325"/>
          <p14:tracePt t="186619" x="2414588" y="5407025"/>
          <p14:tracePt t="186626" x="2327275" y="5430838"/>
          <p14:tracePt t="186633" x="2227263" y="5443538"/>
          <p14:tracePt t="186640" x="2151063" y="5468938"/>
          <p14:tracePt t="186647" x="2063750" y="5494338"/>
          <p14:tracePt t="186654" x="2001838" y="5518150"/>
          <p14:tracePt t="186662" x="1925638" y="5543550"/>
          <p14:tracePt t="186669" x="1889125" y="5556250"/>
          <p14:tracePt t="186677" x="1825625" y="5568950"/>
          <p14:tracePt t="186685" x="1776413" y="5594350"/>
          <p14:tracePt t="186692" x="1738313" y="5619750"/>
          <p14:tracePt t="186697" x="1701800" y="5630863"/>
          <p14:tracePt t="186705" x="1663700" y="5643563"/>
          <p14:tracePt t="186712" x="1638300" y="5656263"/>
          <p14:tracePt t="186719" x="1601788" y="5668963"/>
          <p14:tracePt t="186727" x="1563688" y="5681663"/>
          <p14:tracePt t="186736" x="1525588" y="5694363"/>
          <p14:tracePt t="186742" x="1476375" y="5719763"/>
          <p14:tracePt t="186747" x="1438275" y="5719763"/>
          <p14:tracePt t="186754" x="1412875" y="5732463"/>
          <p14:tracePt t="186761" x="1376363" y="5743575"/>
          <p14:tracePt t="186769" x="1350963" y="5756275"/>
          <p14:tracePt t="186775" x="1312863" y="5768975"/>
          <p14:tracePt t="186782" x="1276350" y="5794375"/>
          <p14:tracePt t="186789" x="1250950" y="5807075"/>
          <p14:tracePt t="186796" x="1225550" y="5819775"/>
          <p14:tracePt t="186803" x="1200150" y="5832475"/>
          <p14:tracePt t="186811" x="1189038" y="5832475"/>
          <p14:tracePt t="186819" x="1176338" y="5843588"/>
          <p14:tracePt t="186824" x="1150938" y="5856288"/>
          <p14:tracePt t="186839" x="1138238" y="5856288"/>
          <p14:tracePt t="186853" x="1125538" y="5868988"/>
          <p14:tracePt t="186868" x="1100138" y="5868988"/>
          <p14:tracePt t="186873" x="1100138" y="5881688"/>
          <p14:tracePt t="186880" x="1076325" y="5894388"/>
          <p14:tracePt t="186887" x="1063625" y="5894388"/>
          <p14:tracePt t="186894" x="1038225" y="5894388"/>
          <p14:tracePt t="186902" x="1012825" y="5894388"/>
          <p14:tracePt t="186909" x="987425" y="5907088"/>
          <p14:tracePt t="186916" x="963613" y="5907088"/>
          <p14:tracePt t="186930" x="950913" y="5919788"/>
          <p14:tracePt t="186936" x="938213" y="5919788"/>
          <p14:tracePt t="186944" x="925513" y="5919788"/>
          <p14:tracePt t="186965" x="912813" y="5919788"/>
          <p14:tracePt t="186979" x="912813" y="5932488"/>
          <p14:tracePt t="187066" x="925513" y="5932488"/>
          <p14:tracePt t="187072" x="938213" y="5932488"/>
          <p14:tracePt t="187106" x="950913" y="5932488"/>
          <p14:tracePt t="187135" x="963613" y="5932488"/>
          <p14:tracePt t="187163" x="976313" y="5932488"/>
          <p14:tracePt t="187170" x="987425" y="5932488"/>
          <p14:tracePt t="187193" x="1012825" y="5932488"/>
          <p14:tracePt t="187202" x="1025525" y="5919788"/>
          <p14:tracePt t="187207" x="1050925" y="5919788"/>
          <p14:tracePt t="187214" x="1076325" y="5919788"/>
          <p14:tracePt t="187221" x="1112838" y="5919788"/>
          <p14:tracePt t="187229" x="1138238" y="5907088"/>
          <p14:tracePt t="187237" x="1163638" y="5907088"/>
          <p14:tracePt t="187243" x="1176338" y="5907088"/>
          <p14:tracePt t="187252" x="1189038" y="5907088"/>
          <p14:tracePt t="187260" x="1200150" y="5907088"/>
          <p14:tracePt t="187266" x="1212850" y="5907088"/>
          <p14:tracePt t="187281" x="1225550" y="5907088"/>
          <p14:tracePt t="187295" x="1238250" y="5907088"/>
          <p14:tracePt t="187316" x="1263650" y="5907088"/>
          <p14:tracePt t="187338" x="1276350" y="5907088"/>
          <p14:tracePt t="187383" x="1289050" y="5907088"/>
          <p14:tracePt t="187855" x="1312863" y="5907088"/>
          <p14:tracePt t="187862" x="1350963" y="5907088"/>
          <p14:tracePt t="187869" x="1389063" y="5907088"/>
          <p14:tracePt t="187876" x="1425575" y="5907088"/>
          <p14:tracePt t="187887" x="1450975" y="5907088"/>
          <p14:tracePt t="187891" x="1476375" y="5907088"/>
          <p14:tracePt t="187898" x="1501775" y="5907088"/>
          <p14:tracePt t="187906" x="1538288" y="5907088"/>
          <p14:tracePt t="187913" x="1550988" y="5907088"/>
          <p14:tracePt t="187919" x="1563688" y="5907088"/>
          <p14:tracePt t="187928" x="1576388" y="5907088"/>
          <p14:tracePt t="187936" x="1601788" y="5907088"/>
          <p14:tracePt t="187953" x="1612900" y="5907088"/>
          <p14:tracePt t="187965" x="1638300" y="5907088"/>
          <p14:tracePt t="187979" x="1651000" y="5907088"/>
          <p14:tracePt t="187988" x="1676400" y="5907088"/>
          <p14:tracePt t="188003" x="1689100" y="5907088"/>
          <p14:tracePt t="188009" x="1701800" y="5907088"/>
          <p14:tracePt t="188016" x="1714500" y="5907088"/>
          <p14:tracePt t="188030" x="1725613" y="5907088"/>
          <p14:tracePt t="188045" x="1738313" y="5907088"/>
          <p14:tracePt t="188052" x="1751013" y="5907088"/>
          <p14:tracePt t="188060" x="1763713" y="5907088"/>
          <p14:tracePt t="188069" x="1776413" y="5907088"/>
          <p14:tracePt t="188088" x="1825625" y="5907088"/>
          <p14:tracePt t="188090" x="1851025" y="5907088"/>
          <p14:tracePt t="188096" x="1901825" y="5907088"/>
          <p14:tracePt t="188104" x="1938338" y="5907088"/>
          <p14:tracePt t="188112" x="1976438" y="5894388"/>
          <p14:tracePt t="188122" x="2051050" y="5894388"/>
          <p14:tracePt t="188126" x="2101850" y="5894388"/>
          <p14:tracePt t="188136" x="2151063" y="5894388"/>
          <p14:tracePt t="188140" x="2189163" y="5894388"/>
          <p14:tracePt t="188149" x="2263775" y="5881688"/>
          <p14:tracePt t="188156" x="2314575" y="5881688"/>
          <p14:tracePt t="188162" x="2363788" y="5881688"/>
          <p14:tracePt t="188169" x="2427288" y="5881688"/>
          <p14:tracePt t="188177" x="2476500" y="5868988"/>
          <p14:tracePt t="188186" x="2514600" y="5868988"/>
          <p14:tracePt t="188192" x="2551113" y="5868988"/>
          <p14:tracePt t="188199" x="2589213" y="5868988"/>
          <p14:tracePt t="188207" x="2601913" y="5868988"/>
          <p14:tracePt t="188213" x="2627313" y="5868988"/>
          <p14:tracePt t="188220" x="2640013" y="5868988"/>
          <p14:tracePt t="188228" x="2651125" y="5868988"/>
          <p14:tracePt t="188251" x="2663825" y="5868988"/>
          <p14:tracePt t="188264" x="2676525" y="5868988"/>
          <p14:tracePt t="188315" x="2689225" y="5868988"/>
          <p14:tracePt t="188411" x="2701925" y="5868988"/>
          <p14:tracePt t="188478" x="2714625" y="5868988"/>
          <p14:tracePt t="188535" x="2714625" y="5881688"/>
          <p14:tracePt t="189933" x="2752725" y="5881688"/>
          <p14:tracePt t="189939" x="2801938" y="5881688"/>
          <p14:tracePt t="189947" x="2876550" y="5881688"/>
          <p14:tracePt t="189955" x="2940050" y="5894388"/>
          <p14:tracePt t="189962" x="3001963" y="5894388"/>
          <p14:tracePt t="189969" x="3040063" y="5894388"/>
          <p14:tracePt t="189976" x="3089275" y="5907088"/>
          <p14:tracePt t="189984" x="3114675" y="5907088"/>
          <p14:tracePt t="189991" x="3140075" y="5919788"/>
          <p14:tracePt t="190001" x="3176588" y="5919788"/>
          <p14:tracePt t="190006" x="3201988" y="5932488"/>
          <p14:tracePt t="190014" x="3214688" y="5932488"/>
          <p14:tracePt t="190021" x="3240088" y="5932488"/>
          <p14:tracePt t="190029" x="3265488" y="5945188"/>
          <p14:tracePt t="190036" x="3276600" y="5945188"/>
          <p14:tracePt t="190043" x="3289300" y="5945188"/>
          <p14:tracePt t="190051" x="3314700" y="5956300"/>
          <p14:tracePt t="190059" x="3327400" y="5956300"/>
          <p14:tracePt t="190065" x="3352800" y="5956300"/>
          <p14:tracePt t="190072" x="3365500" y="5956300"/>
          <p14:tracePt t="190085" x="3389313" y="5956300"/>
          <p14:tracePt t="190087" x="3427413" y="5956300"/>
          <p14:tracePt t="190095" x="3452813" y="5969000"/>
          <p14:tracePt t="190102" x="3489325" y="5981700"/>
          <p14:tracePt t="190110" x="3527425" y="5981700"/>
          <p14:tracePt t="190117" x="3552825" y="5994400"/>
          <p14:tracePt t="190124" x="3578225" y="5994400"/>
          <p14:tracePt t="190132" x="3589338" y="5994400"/>
          <p14:tracePt t="190139" x="3627438" y="6007100"/>
          <p14:tracePt t="190146" x="3640138" y="6007100"/>
          <p14:tracePt t="190154" x="3652838" y="6007100"/>
          <p14:tracePt t="190160" x="3678238" y="6019800"/>
          <p14:tracePt t="190168" x="3689350" y="6019800"/>
          <p14:tracePt t="190184" x="3714750" y="6019800"/>
          <p14:tracePt t="190212" x="3727450" y="6032500"/>
          <p14:tracePt t="190233" x="3727450" y="6045200"/>
          <p14:tracePt t="190264" x="3727450" y="6056313"/>
          <p14:tracePt t="190279" x="3714750" y="6056313"/>
          <p14:tracePt t="190285" x="3689350" y="6081713"/>
          <p14:tracePt t="190293" x="3665538" y="6094413"/>
          <p14:tracePt t="190302" x="3627438" y="6132513"/>
          <p14:tracePt t="190307" x="3602038" y="6145213"/>
          <p14:tracePt t="190315" x="3552825" y="6181725"/>
          <p14:tracePt t="190322" x="3502025" y="6207125"/>
          <p14:tracePt t="190329" x="3452813" y="6232525"/>
          <p14:tracePt t="190336" x="3389313" y="6257925"/>
          <p14:tracePt t="190344" x="3340100" y="6281738"/>
          <p14:tracePt t="190352" x="3276600" y="6294438"/>
          <p14:tracePt t="190358" x="3227388" y="6307138"/>
          <p14:tracePt t="190368" x="3189288" y="6319838"/>
          <p14:tracePt t="190373" x="3152775" y="6332538"/>
          <p14:tracePt t="190380" x="3114675" y="6345238"/>
          <p14:tracePt t="190386" x="3076575" y="6345238"/>
          <p14:tracePt t="190394" x="3040063" y="6357938"/>
          <p14:tracePt t="190401" x="2989263" y="6370638"/>
          <p14:tracePt t="190409" x="2963863" y="6370638"/>
          <p14:tracePt t="190416" x="2927350" y="6381750"/>
          <p14:tracePt t="190423" x="2889250" y="6381750"/>
          <p14:tracePt t="190430" x="2852738" y="6394450"/>
          <p14:tracePt t="190437" x="2801938" y="6394450"/>
          <p14:tracePt t="190445" x="2752725" y="6394450"/>
          <p14:tracePt t="190451" x="2676525" y="6394450"/>
          <p14:tracePt t="190459" x="2627313" y="6394450"/>
          <p14:tracePt t="190468" x="2576513" y="6394450"/>
          <p14:tracePt t="190474" x="2489200" y="6394450"/>
          <p14:tracePt t="190481" x="2401888" y="6394450"/>
          <p14:tracePt t="190488" x="2338388" y="6394450"/>
          <p14:tracePt t="190496" x="2251075" y="6394450"/>
          <p14:tracePt t="190505" x="2189163" y="6394450"/>
          <p14:tracePt t="190511" x="2114550" y="6394450"/>
          <p14:tracePt t="190518" x="2051050" y="6394450"/>
          <p14:tracePt t="190524" x="2014538" y="6394450"/>
          <p14:tracePt t="190532" x="1963738" y="6394450"/>
          <p14:tracePt t="190538" x="1901825" y="6394450"/>
          <p14:tracePt t="190545" x="1863725" y="6394450"/>
          <p14:tracePt t="190552" x="1814513" y="6381750"/>
          <p14:tracePt t="190559" x="1776413" y="6381750"/>
          <p14:tracePt t="190568" x="1751013" y="6370638"/>
          <p14:tracePt t="190574" x="1738313" y="6370638"/>
          <p14:tracePt t="190581" x="1725613" y="6370638"/>
          <p14:tracePt t="190588" x="1714500" y="6370638"/>
          <p14:tracePt t="190595" x="1701800" y="6370638"/>
          <p14:tracePt t="190603" x="1689100" y="6370638"/>
          <p14:tracePt t="191878" x="1725613" y="6370638"/>
          <p14:tracePt t="191885" x="1738313" y="6370638"/>
          <p14:tracePt t="191901" x="1763713" y="6370638"/>
          <p14:tracePt t="191914" x="1776413" y="6370638"/>
          <p14:tracePt t="191920" x="1776413" y="6357938"/>
          <p14:tracePt t="191936" x="1789113" y="6357938"/>
          <p14:tracePt t="191956" x="1801813" y="6357938"/>
          <p14:tracePt t="192020" x="1801813" y="6345238"/>
          <p14:tracePt t="192303" x="1814513" y="6345238"/>
          <p14:tracePt t="192332" x="1825625" y="6345238"/>
          <p14:tracePt t="192353" x="1851025" y="6332538"/>
          <p14:tracePt t="192360" x="1863725" y="6332538"/>
          <p14:tracePt t="192368" x="1889125" y="6332538"/>
          <p14:tracePt t="192375" x="1914525" y="6332538"/>
          <p14:tracePt t="192382" x="1938338" y="6332538"/>
          <p14:tracePt t="192389" x="1976438" y="6332538"/>
          <p14:tracePt t="192395" x="1989138" y="6332538"/>
          <p14:tracePt t="192404" x="2001838" y="6319838"/>
          <p14:tracePt t="192410" x="2014538" y="6319838"/>
          <p14:tracePt t="192419" x="2038350" y="6319838"/>
          <p14:tracePt t="192426" x="2051050" y="6319838"/>
          <p14:tracePt t="192435" x="2063750" y="6319838"/>
          <p14:tracePt t="192441" x="2076450" y="6319838"/>
          <p14:tracePt t="192448" x="2089150" y="6319838"/>
          <p14:tracePt t="192454" x="2101850" y="6319838"/>
          <p14:tracePt t="192462" x="2114550" y="6307138"/>
          <p14:tracePt t="192477" x="2127250" y="6307138"/>
          <p14:tracePt t="192486" x="2138363" y="6307138"/>
          <p14:tracePt t="192493" x="2163763" y="6307138"/>
          <p14:tracePt t="192507" x="2176463" y="6307138"/>
          <p14:tracePt t="192516" x="2189163" y="6294438"/>
          <p14:tracePt t="192522" x="2201863" y="6294438"/>
          <p14:tracePt t="192529" x="2214563" y="6294438"/>
          <p14:tracePt t="192537" x="2227263" y="6294438"/>
          <p14:tracePt t="192544" x="2238375" y="6294438"/>
          <p14:tracePt t="192552" x="2251075" y="6281738"/>
          <p14:tracePt t="192559" x="2276475" y="6281738"/>
          <p14:tracePt t="192574" x="2301875" y="6281738"/>
          <p14:tracePt t="192588" x="2314575" y="6281738"/>
          <p14:tracePt t="192603" x="2314575" y="6269038"/>
          <p14:tracePt t="192610" x="2327275" y="6269038"/>
          <p14:tracePt t="192625" x="2338388" y="6269038"/>
          <p14:tracePt t="192633" x="2351088" y="6269038"/>
          <p14:tracePt t="192667" x="2363788" y="6269038"/>
          <p14:tracePt t="192704" x="2376488" y="6269038"/>
          <p14:tracePt t="193514" x="2463800" y="6232525"/>
          <p14:tracePt t="193521" x="2601913" y="6194425"/>
          <p14:tracePt t="193528" x="2740025" y="6157913"/>
          <p14:tracePt t="193535" x="2914650" y="6094413"/>
          <p14:tracePt t="193544" x="3089275" y="6032500"/>
          <p14:tracePt t="193552" x="3265488" y="5981700"/>
          <p14:tracePt t="193558" x="3365500" y="5932488"/>
          <p14:tracePt t="193566" x="3452813" y="5919788"/>
          <p14:tracePt t="193572" x="3489325" y="5919788"/>
          <p14:tracePt t="193581" x="3527425" y="5907088"/>
          <p14:tracePt t="193588" x="3540125" y="5894388"/>
          <p14:tracePt t="193602" x="3552825" y="5894388"/>
          <p14:tracePt t="193609" x="3565525" y="5894388"/>
          <p14:tracePt t="193646" x="3578225" y="5881688"/>
          <p14:tracePt t="193668" x="3589338" y="5881688"/>
          <p14:tracePt t="193675" x="3614738" y="5881688"/>
          <p14:tracePt t="193682" x="3640138" y="5868988"/>
          <p14:tracePt t="193690" x="3665538" y="5868988"/>
          <p14:tracePt t="193696" x="3727450" y="5868988"/>
          <p14:tracePt t="193704" x="3765550" y="5868988"/>
          <p14:tracePt t="193712" x="3814763" y="5856288"/>
          <p14:tracePt t="193719" x="3865563" y="5856288"/>
          <p14:tracePt t="193726" x="3902075" y="5843588"/>
          <p14:tracePt t="193735" x="3952875" y="5832475"/>
          <p14:tracePt t="193741" x="3978275" y="5832475"/>
          <p14:tracePt t="193748" x="4014788" y="5819775"/>
          <p14:tracePt t="193755" x="4040188" y="5819775"/>
          <p14:tracePt t="193761" x="4065588" y="5819775"/>
          <p14:tracePt t="193776" x="4090988" y="5807075"/>
          <p14:tracePt t="193791" x="4103688" y="5807075"/>
          <p14:tracePt t="193906" x="4103688" y="5819775"/>
          <p14:tracePt t="193934" x="4078288" y="5832475"/>
          <p14:tracePt t="193949" x="4052888" y="5856288"/>
          <p14:tracePt t="193956" x="4002088" y="5868988"/>
          <p14:tracePt t="193964" x="3940175" y="5894388"/>
          <p14:tracePt t="193970" x="3852863" y="5919788"/>
          <p14:tracePt t="193978" x="3765550" y="5945188"/>
          <p14:tracePt t="193986" x="3678238" y="5981700"/>
          <p14:tracePt t="193992" x="3589338" y="6007100"/>
          <p14:tracePt t="193999" x="3502025" y="6032500"/>
          <p14:tracePt t="194006" x="3376613" y="6081713"/>
          <p14:tracePt t="194013" x="3240088" y="6119813"/>
          <p14:tracePt t="194019" x="3089275" y="6157913"/>
          <p14:tracePt t="194027" x="2940050" y="6207125"/>
          <p14:tracePt t="194035" x="2676525" y="6257925"/>
          <p14:tracePt t="194042" x="2476500" y="6281738"/>
          <p14:tracePt t="194052" x="2351088" y="6307138"/>
          <p14:tracePt t="194057" x="2227263" y="6332538"/>
          <p14:tracePt t="194064" x="2138363" y="6357938"/>
          <p14:tracePt t="194072" x="2038350" y="6381750"/>
          <p14:tracePt t="194087" x="1825625" y="6432550"/>
          <p14:tracePt t="194095" x="1738313" y="6445250"/>
          <p14:tracePt t="194103" x="1663700" y="6445250"/>
          <p14:tracePt t="194107" x="1550988" y="6457950"/>
          <p14:tracePt t="194116" x="1489075" y="6457950"/>
          <p14:tracePt t="194124" x="1438275" y="6457950"/>
          <p14:tracePt t="194130" x="1389063" y="6457950"/>
          <p14:tracePt t="194136" x="1350963" y="6457950"/>
          <p14:tracePt t="194145" x="1300163" y="6457950"/>
          <p14:tracePt t="194152" x="1276350" y="6457950"/>
          <p14:tracePt t="194160" x="1238250" y="6457950"/>
          <p14:tracePt t="194169" x="1200150" y="6457950"/>
          <p14:tracePt t="194173" x="1176338" y="6457950"/>
          <p14:tracePt t="194182" x="1163638" y="6457950"/>
          <p14:tracePt t="194189" x="1150938" y="6457950"/>
          <p14:tracePt t="194196" x="1125538" y="6445250"/>
          <p14:tracePt t="194224" x="1112838" y="6445250"/>
          <p14:tracePt t="194921" x="1089025" y="6432550"/>
          <p14:tracePt t="194928" x="1063625" y="6407150"/>
          <p14:tracePt t="194935" x="1038225" y="6381750"/>
          <p14:tracePt t="194942" x="987425" y="6357938"/>
          <p14:tracePt t="194949" x="963613" y="6345238"/>
          <p14:tracePt t="194956" x="938213" y="6319838"/>
          <p14:tracePt t="194963" x="912813" y="6294438"/>
          <p14:tracePt t="194970" x="863600" y="6281738"/>
          <p14:tracePt t="194977" x="825500" y="6257925"/>
          <p14:tracePt t="194985" x="800100" y="6232525"/>
          <p14:tracePt t="194992" x="776288" y="6219825"/>
          <p14:tracePt t="194999" x="750888" y="6207125"/>
          <p14:tracePt t="195006" x="725488" y="6194425"/>
          <p14:tracePt t="195013" x="712788" y="6181725"/>
          <p14:tracePt t="195019" x="687388" y="6169025"/>
          <p14:tracePt t="195027" x="674688" y="6157913"/>
          <p14:tracePt t="195035" x="650875" y="6145213"/>
          <p14:tracePt t="195042" x="638175" y="6145213"/>
          <p14:tracePt t="195049" x="625475" y="6119813"/>
          <p14:tracePt t="195065" x="612775" y="6107113"/>
          <p14:tracePt t="195072" x="612775" y="6094413"/>
          <p14:tracePt t="195087" x="587375" y="6069013"/>
          <p14:tracePt t="195093" x="587375" y="6045200"/>
          <p14:tracePt t="195103" x="574675" y="6019800"/>
          <p14:tracePt t="195108" x="563563" y="5994400"/>
          <p14:tracePt t="195123" x="563563" y="5981700"/>
          <p14:tracePt t="195129" x="563563" y="5969000"/>
          <p14:tracePt t="195138" x="563563" y="5956300"/>
          <p14:tracePt t="195152" x="563563" y="5945188"/>
          <p14:tracePt t="195165" x="563563" y="5932488"/>
          <p14:tracePt t="195179" x="574675" y="5932488"/>
          <p14:tracePt t="195186" x="574675" y="5919788"/>
          <p14:tracePt t="195193" x="587375" y="5919788"/>
          <p14:tracePt t="195208" x="587375" y="5907088"/>
          <p14:tracePt t="195216" x="600075" y="5894388"/>
          <p14:tracePt t="195223" x="612775" y="5881688"/>
          <p14:tracePt t="195231" x="612775" y="5868988"/>
          <p14:tracePt t="195238" x="625475" y="5868988"/>
          <p14:tracePt t="195245" x="638175" y="5843588"/>
          <p14:tracePt t="195252" x="650875" y="5843588"/>
          <p14:tracePt t="195260" x="650875" y="5832475"/>
          <p14:tracePt t="195269" x="663575" y="5819775"/>
          <p14:tracePt t="195290" x="674688" y="5807075"/>
          <p14:tracePt t="195325" x="700088" y="5794375"/>
          <p14:tracePt t="195340" x="712788" y="5794375"/>
          <p14:tracePt t="195355" x="738188" y="5781675"/>
          <p14:tracePt t="195362" x="750888" y="5768975"/>
          <p14:tracePt t="195376" x="763588" y="5768975"/>
          <p14:tracePt t="195386" x="776288" y="5768975"/>
          <p14:tracePt t="195398" x="787400" y="5768975"/>
          <p14:tracePt t="195413" x="800100" y="5768975"/>
          <p14:tracePt t="195451" x="812800" y="5768975"/>
          <p14:tracePt t="195473" x="825500" y="5768975"/>
          <p14:tracePt t="195481" x="838200" y="5768975"/>
          <p14:tracePt t="195502" x="838200" y="5781675"/>
          <p14:tracePt t="195509" x="850900" y="5781675"/>
          <p14:tracePt t="195525" x="850900" y="5794375"/>
          <p14:tracePt t="195560" x="850900" y="5807075"/>
          <p14:tracePt t="195581" x="838200" y="5807075"/>
          <p14:tracePt t="195596" x="812800" y="5819775"/>
          <p14:tracePt t="195602" x="738188" y="5843588"/>
          <p14:tracePt t="195611" x="687388" y="5856288"/>
          <p14:tracePt t="195619" x="612775" y="5868988"/>
          <p14:tracePt t="195624" x="563563" y="5868988"/>
          <p14:tracePt t="195631" x="500063" y="5868988"/>
          <p14:tracePt t="195638" x="463550" y="5881688"/>
          <p14:tracePt t="195645" x="425450" y="5881688"/>
          <p14:tracePt t="195653" x="387350" y="5881688"/>
          <p14:tracePt t="195659" x="363538" y="5881688"/>
          <p14:tracePt t="195669" x="338138" y="5881688"/>
          <p14:tracePt t="195672" x="325438" y="5881688"/>
          <p14:tracePt t="195680" x="312738" y="5881688"/>
          <p14:tracePt t="195688" x="287338" y="5881688"/>
          <p14:tracePt t="195703" x="274638" y="5881688"/>
          <p14:tracePt t="195710" x="274638" y="5868988"/>
          <p14:tracePt t="195719" x="261938" y="5868988"/>
          <p14:tracePt t="195792" x="274638" y="5856288"/>
          <p14:tracePt t="195813" x="287338" y="5856288"/>
          <p14:tracePt t="195819" x="300038" y="5856288"/>
          <p14:tracePt t="195827" x="312738" y="5856288"/>
          <p14:tracePt t="195836" x="325438" y="5856288"/>
          <p14:tracePt t="195844" x="350838" y="5856288"/>
          <p14:tracePt t="195852" x="363538" y="5843588"/>
          <p14:tracePt t="195857" x="374650" y="5843588"/>
          <p14:tracePt t="195865" x="387350" y="5843588"/>
          <p14:tracePt t="195872" x="400050" y="5843588"/>
          <p14:tracePt t="195879" x="412750" y="5843588"/>
          <p14:tracePt t="195886" x="425450" y="5843588"/>
          <p14:tracePt t="195909" x="438150" y="5843588"/>
          <p14:tracePt t="195919" x="438150" y="5832475"/>
          <p14:tracePt t="195923" x="450850" y="5832475"/>
          <p14:tracePt t="196636" x="474663" y="5832475"/>
          <p14:tracePt t="196642" x="500063" y="5832475"/>
          <p14:tracePt t="196652" x="525463" y="5832475"/>
          <p14:tracePt t="196659" x="550863" y="5832475"/>
          <p14:tracePt t="196666" x="563563" y="5832475"/>
          <p14:tracePt t="196672" x="574675" y="5832475"/>
          <p14:tracePt t="196679" x="587375" y="5832475"/>
          <p14:tracePt t="196686" x="612775" y="5832475"/>
          <p14:tracePt t="196693" x="625475" y="5832475"/>
          <p14:tracePt t="196702" x="650875" y="5832475"/>
          <p14:tracePt t="196707" x="674688" y="5832475"/>
          <p14:tracePt t="196714" x="712788" y="5832475"/>
          <p14:tracePt t="196721" x="750888" y="5832475"/>
          <p14:tracePt t="196728" x="787400" y="5832475"/>
          <p14:tracePt t="196736" x="825500" y="5832475"/>
          <p14:tracePt t="196742" x="863600" y="5832475"/>
          <p14:tracePt t="196749" x="912813" y="5832475"/>
          <p14:tracePt t="196756" x="950913" y="5832475"/>
          <p14:tracePt t="196763" x="987425" y="5843588"/>
          <p14:tracePt t="196769" x="1012825" y="5856288"/>
          <p14:tracePt t="196778" x="1050925" y="5856288"/>
          <p14:tracePt t="196786" x="1063625" y="5856288"/>
          <p14:tracePt t="196792" x="1100138" y="5856288"/>
          <p14:tracePt t="196807" x="1112838" y="5856288"/>
          <p14:tracePt t="196814" x="1125538" y="5868988"/>
          <p14:tracePt t="196822" x="1138238" y="5868988"/>
          <p14:tracePt t="196836" x="1163638" y="5881688"/>
          <p14:tracePt t="196844" x="1176338" y="5881688"/>
          <p14:tracePt t="196853" x="1200150" y="5881688"/>
          <p14:tracePt t="196859" x="1238250" y="5881688"/>
          <p14:tracePt t="196866" x="1263650" y="5881688"/>
          <p14:tracePt t="196873" x="1289050" y="5881688"/>
          <p14:tracePt t="196879" x="1300163" y="5881688"/>
          <p14:tracePt t="196886" x="1325563" y="5881688"/>
          <p14:tracePt t="196893" x="1363663" y="5881688"/>
          <p14:tracePt t="196908" x="1376363" y="5881688"/>
          <p14:tracePt t="196916" x="1389063" y="5881688"/>
          <p14:tracePt t="196930" x="1401763" y="5881688"/>
          <p14:tracePt t="196936" x="1401763" y="5894388"/>
          <p14:tracePt t="196945" x="1412875" y="5894388"/>
          <p14:tracePt t="196974" x="1425575" y="5894388"/>
          <p14:tracePt t="196980" x="1463675" y="5894388"/>
          <p14:tracePt t="196988" x="1501775" y="5894388"/>
          <p14:tracePt t="196996" x="1538288" y="5881688"/>
          <p14:tracePt t="197002" x="1601788" y="5868988"/>
          <p14:tracePt t="197010" x="1651000" y="5868988"/>
          <p14:tracePt t="197019" x="1689100" y="5856288"/>
          <p14:tracePt t="197026" x="1751013" y="5843588"/>
          <p14:tracePt t="197032" x="1776413" y="5832475"/>
          <p14:tracePt t="197040" x="1801813" y="5832475"/>
          <p14:tracePt t="197048" x="1825625" y="5832475"/>
          <p14:tracePt t="197054" x="1838325" y="5832475"/>
          <p14:tracePt t="197061" x="1863725" y="5832475"/>
          <p14:tracePt t="197070" x="1863725" y="5819775"/>
          <p14:tracePt t="197076" x="1876425" y="5819775"/>
          <p14:tracePt t="197085" x="1889125" y="5819775"/>
          <p14:tracePt t="197102" x="1901825" y="5819775"/>
          <p14:tracePt t="197251" x="1889125" y="5819775"/>
          <p14:tracePt t="197273" x="1876425" y="5819775"/>
          <p14:tracePt t="197279" x="1863725" y="5819775"/>
          <p14:tracePt t="197286" x="1851025" y="5819775"/>
          <p14:tracePt t="197295" x="1814513" y="5832475"/>
          <p14:tracePt t="197303" x="1789113" y="5843588"/>
          <p14:tracePt t="197308" x="1751013" y="5843588"/>
          <p14:tracePt t="197316" x="1738313" y="5843588"/>
          <p14:tracePt t="197323" x="1725613" y="5843588"/>
          <p14:tracePt t="197331" x="1701800" y="5856288"/>
          <p14:tracePt t="197337" x="1689100" y="5856288"/>
          <p14:tracePt t="197344" x="1676400" y="5856288"/>
          <p14:tracePt t="197353" x="1663700" y="5856288"/>
          <p14:tracePt t="197359" x="1638300" y="5856288"/>
          <p14:tracePt t="197366" x="1612900" y="5856288"/>
          <p14:tracePt t="197380" x="1601788" y="5856288"/>
          <p14:tracePt t="197386" x="1589088" y="5856288"/>
          <p14:tracePt t="197408" x="1589088" y="5843588"/>
          <p14:tracePt t="197429" x="1601788" y="5843588"/>
          <p14:tracePt t="197436" x="1612900" y="5843588"/>
          <p14:tracePt t="197443" x="1625600" y="5843588"/>
          <p14:tracePt t="197453" x="1651000" y="5843588"/>
          <p14:tracePt t="197459" x="1689100" y="5832475"/>
          <p14:tracePt t="197466" x="1738313" y="5832475"/>
          <p14:tracePt t="197474" x="1776413" y="5819775"/>
          <p14:tracePt t="197481" x="1814513" y="5819775"/>
          <p14:tracePt t="197489" x="1838325" y="5819775"/>
          <p14:tracePt t="197495" x="1863725" y="5819775"/>
          <p14:tracePt t="197503" x="1876425" y="5819775"/>
          <p14:tracePt t="197510" x="1889125" y="5819775"/>
          <p14:tracePt t="197519" x="1901825" y="5819775"/>
          <p14:tracePt t="197525" x="1914525" y="5819775"/>
          <p14:tracePt t="197539" x="1925638" y="5819775"/>
          <p14:tracePt t="197546" x="1951038" y="5819775"/>
          <p14:tracePt t="197553" x="1963738" y="5819775"/>
          <p14:tracePt t="197560" x="1976438" y="5819775"/>
          <p14:tracePt t="197569" x="2001838" y="5832475"/>
          <p14:tracePt t="197576" x="2025650" y="5843588"/>
          <p14:tracePt t="197582" x="2038350" y="5856288"/>
          <p14:tracePt t="197589" x="2063750" y="5868988"/>
          <p14:tracePt t="197596" x="2101850" y="5881688"/>
          <p14:tracePt t="197603" x="2114550" y="5881688"/>
          <p14:tracePt t="197610" x="2127250" y="5894388"/>
          <p14:tracePt t="197619" x="2151063" y="5907088"/>
          <p14:tracePt t="197625" x="2163763" y="5907088"/>
          <p14:tracePt t="197631" x="2176463" y="5907088"/>
          <p14:tracePt t="197638" x="2176463" y="5919788"/>
          <p14:tracePt t="197645" x="2189163" y="5919788"/>
          <p14:tracePt t="197652" x="2189163" y="5932488"/>
          <p14:tracePt t="197660" x="2201863" y="5932488"/>
          <p14:tracePt t="197680" x="2214563" y="5932488"/>
          <p14:tracePt t="197701" x="2227263" y="5932488"/>
          <p14:tracePt t="197767" x="2238375" y="5932488"/>
          <p14:tracePt t="197796" x="2251075" y="5932488"/>
          <p14:tracePt t="197841" x="2263775" y="5932488"/>
          <p14:tracePt t="197869" x="2276475" y="5932488"/>
          <p14:tracePt t="197916" x="2289175" y="5932488"/>
          <p14:tracePt t="197922" x="2327275" y="5932488"/>
          <p14:tracePt t="197929" x="2376488" y="5919788"/>
          <p14:tracePt t="197937" x="2427288" y="5894388"/>
          <p14:tracePt t="197943" x="2463800" y="5881688"/>
          <p14:tracePt t="197953" x="2489200" y="5881688"/>
          <p14:tracePt t="197958" x="2527300" y="5868988"/>
          <p14:tracePt t="197969" x="2540000" y="5868988"/>
          <p14:tracePt t="197974" x="2551113" y="5856288"/>
          <p14:tracePt t="197980" x="2576513" y="5856288"/>
          <p14:tracePt t="198002" x="2589213" y="5856288"/>
          <p14:tracePt t="198016" x="2601913" y="5856288"/>
          <p14:tracePt t="198031" x="2627313" y="5843588"/>
          <p14:tracePt t="198038" x="2640013" y="5832475"/>
          <p14:tracePt t="198045" x="2651125" y="5832475"/>
          <p14:tracePt t="198053" x="2676525" y="5832475"/>
          <p14:tracePt t="198070" x="2689225" y="5832475"/>
          <p14:tracePt t="198088" x="2701925" y="5819775"/>
          <p14:tracePt t="198161" x="2689225" y="5819775"/>
          <p14:tracePt t="198168" x="2676525" y="5819775"/>
          <p14:tracePt t="198176" x="2663825" y="5819775"/>
          <p14:tracePt t="198191" x="2651125" y="5819775"/>
          <p14:tracePt t="198198" x="2627313" y="5819775"/>
          <p14:tracePt t="198206" x="2614613" y="5819775"/>
          <p14:tracePt t="198214" x="2601913" y="5819775"/>
          <p14:tracePt t="198219" x="2589213" y="5819775"/>
          <p14:tracePt t="198227" x="2563813" y="5819775"/>
          <p14:tracePt t="198241" x="2540000" y="5819775"/>
          <p14:tracePt t="198248" x="2527300" y="5819775"/>
          <p14:tracePt t="198255" x="2501900" y="5819775"/>
          <p14:tracePt t="198262" x="2476500" y="5819775"/>
          <p14:tracePt t="198269" x="2463800" y="5819775"/>
          <p14:tracePt t="198276" x="2439988" y="5819775"/>
          <p14:tracePt t="198285" x="2414588" y="5819775"/>
          <p14:tracePt t="198290" x="2389188" y="5819775"/>
          <p14:tracePt t="198297" x="2376488" y="5819775"/>
          <p14:tracePt t="198304" x="2351088" y="5819775"/>
          <p14:tracePt t="198312" x="2338388" y="5819775"/>
          <p14:tracePt t="198319" x="2327275" y="5819775"/>
          <p14:tracePt t="198326" x="2314575" y="5819775"/>
          <p14:tracePt t="198333" x="2301875" y="5819775"/>
          <p14:tracePt t="198340" x="2289175" y="5819775"/>
          <p14:tracePt t="198346" x="2276475" y="5819775"/>
          <p14:tracePt t="198354" x="2251075" y="5819775"/>
          <p14:tracePt t="198361" x="2238375" y="5819775"/>
          <p14:tracePt t="198370" x="2214563" y="5832475"/>
          <p14:tracePt t="198376" x="2201863" y="5832475"/>
          <p14:tracePt t="198383" x="2176463" y="5832475"/>
          <p14:tracePt t="198390" x="2163763" y="5832475"/>
          <p14:tracePt t="198403" x="2138363" y="5832475"/>
          <p14:tracePt t="198419" x="2127250" y="5832475"/>
          <p14:tracePt t="198432" x="2114550" y="5832475"/>
          <p14:tracePt t="198445" x="2101850" y="5832475"/>
          <p14:tracePt t="198460" x="2089150" y="5832475"/>
          <p14:tracePt t="198469" x="2076450" y="5843588"/>
          <p14:tracePt t="198474" x="2063750" y="5843588"/>
          <p14:tracePt t="198481" x="2038350" y="5843588"/>
          <p14:tracePt t="198488" x="2025650" y="5843588"/>
          <p14:tracePt t="198495" x="2001838" y="5856288"/>
          <p14:tracePt t="198503" x="1976438" y="5856288"/>
          <p14:tracePt t="198510" x="1938338" y="5856288"/>
          <p14:tracePt t="198518" x="1901825" y="5856288"/>
          <p14:tracePt t="198524" x="1863725" y="5868988"/>
          <p14:tracePt t="198532" x="1838325" y="5868988"/>
          <p14:tracePt t="198539" x="1801813" y="5868988"/>
          <p14:tracePt t="198548" x="1776413" y="5868988"/>
          <p14:tracePt t="198554" x="1763713" y="5868988"/>
          <p14:tracePt t="198561" x="1751013" y="5868988"/>
          <p14:tracePt t="198569" x="1725613" y="5868988"/>
          <p14:tracePt t="198582" x="1714500" y="5868988"/>
          <p14:tracePt t="198603" x="1701800" y="5868988"/>
          <p14:tracePt t="198633" x="1689100" y="5856288"/>
          <p14:tracePt t="198732" x="1701800" y="5856288"/>
          <p14:tracePt t="198747" x="1701800" y="5843588"/>
          <p14:tracePt t="198755" x="1725613" y="5843588"/>
          <p14:tracePt t="198762" x="1751013" y="5843588"/>
          <p14:tracePt t="198770" x="1801813" y="5832475"/>
          <p14:tracePt t="198778" x="1889125" y="5819775"/>
          <p14:tracePt t="198786" x="1925638" y="5807075"/>
          <p14:tracePt t="198791" x="1963738" y="5807075"/>
          <p14:tracePt t="198799" x="1989138" y="5794375"/>
          <p14:tracePt t="198806" x="2001838" y="5794375"/>
          <p14:tracePt t="198814" x="2025650" y="5794375"/>
          <p14:tracePt t="198820" x="2051050" y="5794375"/>
          <p14:tracePt t="198837" x="2076450" y="5794375"/>
          <p14:tracePt t="198842" x="2101850" y="5794375"/>
          <p14:tracePt t="198852" x="2114550" y="5794375"/>
          <p14:tracePt t="198857" x="2138363" y="5794375"/>
          <p14:tracePt t="198864" x="2163763" y="5794375"/>
          <p14:tracePt t="198872" x="2201863" y="5794375"/>
          <p14:tracePt t="198879" x="2238375" y="5794375"/>
          <p14:tracePt t="198887" x="2276475" y="5794375"/>
          <p14:tracePt t="198893" x="2314575" y="5794375"/>
          <p14:tracePt t="198904" x="2351088" y="5794375"/>
          <p14:tracePt t="198907" x="2376488" y="5794375"/>
          <p14:tracePt t="198916" x="2401888" y="5794375"/>
          <p14:tracePt t="198923" x="2414588" y="5794375"/>
          <p14:tracePt t="198930" x="2427288" y="5794375"/>
          <p14:tracePt t="198937" x="2439988" y="5794375"/>
          <p14:tracePt t="198973" x="2439988" y="5807075"/>
          <p14:tracePt t="198994" x="2427288" y="5807075"/>
          <p14:tracePt t="199002" x="2414588" y="5807075"/>
          <p14:tracePt t="199009" x="2401888" y="5807075"/>
          <p14:tracePt t="199016" x="2389188" y="5807075"/>
          <p14:tracePt t="199022" x="2376488" y="5807075"/>
          <p14:tracePt t="199029" x="2363788" y="5807075"/>
          <p14:tracePt t="199037" x="2351088" y="5819775"/>
          <p14:tracePt t="199045" x="2338388" y="5819775"/>
          <p14:tracePt t="199053" x="2327275" y="5819775"/>
          <p14:tracePt t="199058" x="2314575" y="5819775"/>
          <p14:tracePt t="199065" x="2301875" y="5819775"/>
          <p14:tracePt t="199079" x="2289175" y="5819775"/>
          <p14:tracePt t="199087" x="2276475" y="5819775"/>
          <p14:tracePt t="199114" x="2263775" y="5819775"/>
          <p14:tracePt t="199166" x="2276475" y="5819775"/>
          <p14:tracePt t="199172" x="2289175" y="5807075"/>
          <p14:tracePt t="199189" x="2301875" y="5807075"/>
          <p14:tracePt t="199196" x="2314575" y="5807075"/>
          <p14:tracePt t="199204" x="2327275" y="5807075"/>
          <p14:tracePt t="199210" x="2338388" y="5794375"/>
          <p14:tracePt t="199220" x="2363788" y="5794375"/>
          <p14:tracePt t="199225" x="2363788" y="5781675"/>
          <p14:tracePt t="199232" x="2376488" y="5781675"/>
          <p14:tracePt t="199301" x="2363788" y="5781675"/>
          <p14:tracePt t="199309" x="2351088" y="5794375"/>
          <p14:tracePt t="199316" x="2338388" y="5794375"/>
          <p14:tracePt t="199323" x="2338388" y="5807075"/>
          <p14:tracePt t="199330" x="2327275" y="5807075"/>
          <p14:tracePt t="199337" x="2289175" y="5807075"/>
          <p14:tracePt t="199354" x="2276475" y="5807075"/>
          <p14:tracePt t="199366" x="2263775" y="5807075"/>
          <p14:tracePt t="199467" x="2276475" y="5807075"/>
          <p14:tracePt t="199668" x="2314575" y="5807075"/>
          <p14:tracePt t="199675" x="2401888" y="5807075"/>
          <p14:tracePt t="199683" x="2514600" y="5807075"/>
          <p14:tracePt t="199691" x="2576513" y="5807075"/>
          <p14:tracePt t="199698" x="2651125" y="5807075"/>
          <p14:tracePt t="199705" x="2714625" y="5807075"/>
          <p14:tracePt t="199714" x="2740025" y="5807075"/>
          <p14:tracePt t="199721" x="2776538" y="5807075"/>
          <p14:tracePt t="199728" x="2801938" y="5807075"/>
          <p14:tracePt t="199738" x="2827338" y="5807075"/>
          <p14:tracePt t="199742" x="2840038" y="5807075"/>
          <p14:tracePt t="199749" x="2852738" y="5807075"/>
          <p14:tracePt t="199755" x="2863850" y="5807075"/>
          <p14:tracePt t="199778" x="2876550" y="5807075"/>
          <p14:tracePt t="199836" x="2889250" y="5807075"/>
          <p14:tracePt t="199895" x="2901950" y="5807075"/>
          <p14:tracePt t="200223" x="2940050" y="5807075"/>
          <p14:tracePt t="200231" x="2976563" y="5807075"/>
          <p14:tracePt t="200238" x="3027363" y="5807075"/>
          <p14:tracePt t="200247" x="3076575" y="5807075"/>
          <p14:tracePt t="200257" x="3127375" y="5807075"/>
          <p14:tracePt t="200260" x="3201988" y="5819775"/>
          <p14:tracePt t="200268" x="3240088" y="5819775"/>
          <p14:tracePt t="200274" x="3276600" y="5832475"/>
          <p14:tracePt t="200282" x="3302000" y="5832475"/>
          <p14:tracePt t="200289" x="3314700" y="5832475"/>
          <p14:tracePt t="200299" x="3352800" y="5832475"/>
          <p14:tracePt t="200311" x="3365500" y="5843588"/>
          <p14:tracePt t="200319" x="3376613" y="5843588"/>
          <p14:tracePt t="200325" x="3389313" y="5843588"/>
          <p14:tracePt t="200353" x="3402013" y="5843588"/>
          <p14:tracePt t="200368" x="3402013" y="5856288"/>
          <p14:tracePt t="200495" x="3414713" y="5856288"/>
          <p14:tracePt t="200546" x="3427413" y="5856288"/>
          <p14:tracePt t="200554" x="3440113" y="5856288"/>
          <p14:tracePt t="200562" x="3465513" y="5856288"/>
          <p14:tracePt t="200566" x="3502025" y="5856288"/>
          <p14:tracePt t="200573" x="3578225" y="5856288"/>
          <p14:tracePt t="200580" x="3665538" y="5856288"/>
          <p14:tracePt t="200587" x="3740150" y="5856288"/>
          <p14:tracePt t="200596" x="3802063" y="5856288"/>
          <p14:tracePt t="200604" x="3865563" y="5856288"/>
          <p14:tracePt t="200611" x="3902075" y="5856288"/>
          <p14:tracePt t="200620" x="3940175" y="5856288"/>
          <p14:tracePt t="200625" x="3978275" y="5856288"/>
          <p14:tracePt t="200633" x="3990975" y="5856288"/>
          <p14:tracePt t="200640" x="4014788" y="5856288"/>
          <p14:tracePt t="200646" x="4027488" y="5856288"/>
          <p14:tracePt t="200660" x="4040188" y="5856288"/>
          <p14:tracePt t="200675" x="4052888" y="5856288"/>
          <p14:tracePt t="200697" x="4065588" y="5856288"/>
          <p14:tracePt t="200835" x="4052888" y="5856288"/>
          <p14:tracePt t="200848" x="4040188" y="5856288"/>
          <p14:tracePt t="200862" x="4014788" y="5856288"/>
          <p14:tracePt t="200870" x="3978275" y="5868988"/>
          <p14:tracePt t="200877" x="3927475" y="5868988"/>
          <p14:tracePt t="200887" x="3865563" y="5881688"/>
          <p14:tracePt t="200892" x="3778250" y="5894388"/>
          <p14:tracePt t="200899" x="3689350" y="5907088"/>
          <p14:tracePt t="200905" x="3589338" y="5919788"/>
          <p14:tracePt t="200913" x="3502025" y="5932488"/>
          <p14:tracePt t="200921" x="3414713" y="5956300"/>
          <p14:tracePt t="200929" x="3327400" y="5956300"/>
          <p14:tracePt t="200936" x="3189288" y="5969000"/>
          <p14:tracePt t="200941" x="3065463" y="5981700"/>
          <p14:tracePt t="200949" x="2901950" y="6007100"/>
          <p14:tracePt t="200956" x="2776538" y="6032500"/>
          <p14:tracePt t="200963" x="2614613" y="6069013"/>
          <p14:tracePt t="200970" x="2514600" y="6094413"/>
          <p14:tracePt t="200979" x="2414588" y="6107113"/>
          <p14:tracePt t="200986" x="2327275" y="6132513"/>
          <p14:tracePt t="200991" x="2238375" y="6145213"/>
          <p14:tracePt t="200999" x="2151063" y="6157913"/>
          <p14:tracePt t="201006" x="2089150" y="6169025"/>
          <p14:tracePt t="201013" x="1989138" y="6169025"/>
          <p14:tracePt t="201020" x="1863725" y="6181725"/>
          <p14:tracePt t="201029" x="1763713" y="6194425"/>
          <p14:tracePt t="201036" x="1676400" y="6207125"/>
          <p14:tracePt t="201042" x="1589088" y="6219825"/>
          <p14:tracePt t="201054" x="1489075" y="6232525"/>
          <p14:tracePt t="201057" x="1401763" y="6245225"/>
          <p14:tracePt t="201064" x="1300163" y="6245225"/>
          <p14:tracePt t="201071" x="1212850" y="6245225"/>
          <p14:tracePt t="201079" x="1138238" y="6257925"/>
          <p14:tracePt t="201090" x="1025525" y="6269038"/>
          <p14:tracePt t="201094" x="950913" y="6269038"/>
          <p14:tracePt t="201104" x="876300" y="6269038"/>
          <p14:tracePt t="201109" x="838200" y="6269038"/>
          <p14:tracePt t="201117" x="812800" y="6269038"/>
          <p14:tracePt t="201123" x="800100" y="6269038"/>
          <p14:tracePt t="201129" x="787400" y="6257925"/>
          <p14:tracePt t="201145" x="776288" y="6257925"/>
          <p14:tracePt t="201188" x="787400" y="6257925"/>
          <p14:tracePt t="201196" x="800100" y="6257925"/>
          <p14:tracePt t="201202" x="812800" y="6257925"/>
          <p14:tracePt t="201210" x="825500" y="6257925"/>
          <p14:tracePt t="201523" x="800100" y="6257925"/>
          <p14:tracePt t="201530" x="763588" y="6257925"/>
          <p14:tracePt t="201538" x="750888" y="6245225"/>
          <p14:tracePt t="201545" x="725488" y="6232525"/>
          <p14:tracePt t="201553" x="700088" y="6232525"/>
          <p14:tracePt t="201559" x="663575" y="6207125"/>
          <p14:tracePt t="201566" x="638175" y="6194425"/>
          <p14:tracePt t="201574" x="625475" y="6194425"/>
          <p14:tracePt t="201582" x="612775" y="6181725"/>
          <p14:tracePt t="201589" x="600075" y="6169025"/>
          <p14:tracePt t="201596" x="587375" y="6169025"/>
          <p14:tracePt t="201604" x="574675" y="6157913"/>
          <p14:tracePt t="201610" x="574675" y="6145213"/>
          <p14:tracePt t="201617" x="550863" y="6132513"/>
          <p14:tracePt t="201632" x="538163" y="6119813"/>
          <p14:tracePt t="201639" x="525463" y="6107113"/>
          <p14:tracePt t="201658" x="512763" y="6094413"/>
          <p14:tracePt t="201678" x="512763" y="6081713"/>
          <p14:tracePt t="201707" x="512763" y="6069013"/>
          <p14:tracePt t="201722" x="525463" y="6056313"/>
          <p14:tracePt t="201728" x="538163" y="6056313"/>
          <p14:tracePt t="201742" x="550863" y="6045200"/>
          <p14:tracePt t="201749" x="563563" y="6045200"/>
          <p14:tracePt t="201756" x="574675" y="6045200"/>
          <p14:tracePt t="201764" x="587375" y="6045200"/>
          <p14:tracePt t="201770" x="600075" y="6045200"/>
          <p14:tracePt t="201777" x="612775" y="6045200"/>
          <p14:tracePt t="201785" x="650875" y="6032500"/>
          <p14:tracePt t="201792" x="663575" y="6032500"/>
          <p14:tracePt t="201798" x="674688" y="6032500"/>
          <p14:tracePt t="201805" x="700088" y="6032500"/>
          <p14:tracePt t="201812" x="725488" y="6032500"/>
          <p14:tracePt t="201818" x="738188" y="6032500"/>
          <p14:tracePt t="201835" x="763588" y="6032500"/>
          <p14:tracePt t="201842" x="776288" y="6032500"/>
          <p14:tracePt t="201849" x="800100" y="6032500"/>
          <p14:tracePt t="201857" x="812800" y="6032500"/>
          <p14:tracePt t="201864" x="825500" y="6032500"/>
          <p14:tracePt t="201871" x="838200" y="6032500"/>
          <p14:tracePt t="201878" x="863600" y="6045200"/>
          <p14:tracePt t="201885" x="876300" y="6045200"/>
          <p14:tracePt t="201892" x="900113" y="6045200"/>
          <p14:tracePt t="201899" x="912813" y="6045200"/>
          <p14:tracePt t="201907" x="938213" y="6045200"/>
          <p14:tracePt t="201915" x="963613" y="6056313"/>
          <p14:tracePt t="201922" x="987425" y="6056313"/>
          <p14:tracePt t="201930" x="1000125" y="6056313"/>
          <p14:tracePt t="201937" x="1012825" y="6056313"/>
          <p14:tracePt t="201944" x="1050925" y="6069013"/>
          <p14:tracePt t="201959" x="1063625" y="6069013"/>
          <p14:tracePt t="201968" x="1076325" y="6069013"/>
          <p14:tracePt t="201973" x="1089025" y="6069013"/>
          <p14:tracePt t="201981" x="1089025" y="6081713"/>
          <p14:tracePt t="201989" x="1100138" y="6081713"/>
          <p14:tracePt t="202010" x="1112838" y="6081713"/>
          <p14:tracePt t="202018" x="1125538" y="6081713"/>
          <p14:tracePt t="202025" x="1138238" y="6081713"/>
          <p14:tracePt t="202032" x="1176338" y="6094413"/>
          <p14:tracePt t="202039" x="1200150" y="6094413"/>
          <p14:tracePt t="202046" x="1250950" y="6107113"/>
          <p14:tracePt t="202054" x="1312863" y="6107113"/>
          <p14:tracePt t="202061" x="1389063" y="6107113"/>
          <p14:tracePt t="202068" x="1438275" y="6119813"/>
          <p14:tracePt t="202076" x="1501775" y="6119813"/>
          <p14:tracePt t="202086" x="1563688" y="6119813"/>
          <p14:tracePt t="202091" x="1612900" y="6119813"/>
          <p14:tracePt t="202098" x="1638300" y="6119813"/>
          <p14:tracePt t="202106" x="1676400" y="6119813"/>
          <p14:tracePt t="202113" x="1701800" y="6119813"/>
          <p14:tracePt t="202119" x="1714500" y="6119813"/>
          <p14:tracePt t="202128" x="1738313" y="6119813"/>
          <p14:tracePt t="202135" x="1751013" y="6119813"/>
          <p14:tracePt t="202142" x="1763713" y="6119813"/>
          <p14:tracePt t="202152" x="1776413" y="6107113"/>
          <p14:tracePt t="202164" x="1801813" y="6107113"/>
          <p14:tracePt t="202172" x="1814513" y="6107113"/>
          <p14:tracePt t="202179" x="1825625" y="6107113"/>
          <p14:tracePt t="202186" x="1838325" y="6107113"/>
          <p14:tracePt t="202193" x="1876425" y="6107113"/>
          <p14:tracePt t="202202" x="1901825" y="6107113"/>
          <p14:tracePt t="202208" x="1938338" y="6107113"/>
          <p14:tracePt t="202215" x="1963738" y="6107113"/>
          <p14:tracePt t="202223" x="2001838" y="6107113"/>
          <p14:tracePt t="202230" x="2014538" y="6107113"/>
          <p14:tracePt t="202237" x="2038350" y="6107113"/>
          <p14:tracePt t="202244" x="2063750" y="6107113"/>
          <p14:tracePt t="202252" x="2089150" y="6107113"/>
          <p14:tracePt t="202268" x="2101850" y="6107113"/>
          <p14:tracePt t="202274" x="2114550" y="6107113"/>
          <p14:tracePt t="202288" x="2127250" y="6107113"/>
          <p14:tracePt t="202367" x="2138363" y="6107113"/>
          <p14:tracePt t="202717" x="2151063" y="6107113"/>
          <p14:tracePt t="202733" x="2163763" y="6107113"/>
          <p14:tracePt t="202738" x="2176463" y="6107113"/>
          <p14:tracePt t="202749" x="2201863" y="6107113"/>
          <p14:tracePt t="202755" x="2227263" y="6107113"/>
          <p14:tracePt t="202762" x="2251075" y="6107113"/>
          <p14:tracePt t="202771" x="2276475" y="6107113"/>
          <p14:tracePt t="202778" x="2301875" y="6107113"/>
          <p14:tracePt t="202787" x="2338388" y="6107113"/>
          <p14:tracePt t="202792" x="2363788" y="6119813"/>
          <p14:tracePt t="202800" x="2389188" y="6119813"/>
          <p14:tracePt t="202806" x="2414588" y="6119813"/>
          <p14:tracePt t="202821" x="2439988" y="6119813"/>
          <p14:tracePt t="202837" x="2451100" y="6119813"/>
          <p14:tracePt t="202841" x="2463800" y="6119813"/>
          <p14:tracePt t="202848" x="2476500" y="6119813"/>
          <p14:tracePt t="202862" x="2489200" y="6119813"/>
          <p14:tracePt t="202877" x="2514600" y="6132513"/>
          <p14:tracePt t="202886" x="2540000" y="6132513"/>
          <p14:tracePt t="202892" x="2551113" y="6132513"/>
          <p14:tracePt t="202899" x="2576513" y="6132513"/>
          <p14:tracePt t="202906" x="2589213" y="6132513"/>
          <p14:tracePt t="202913" x="2627313" y="6132513"/>
          <p14:tracePt t="202921" x="2640013" y="6132513"/>
          <p14:tracePt t="202928" x="2663825" y="6132513"/>
          <p14:tracePt t="202936" x="2676525" y="6132513"/>
          <p14:tracePt t="202943" x="2689225" y="6132513"/>
          <p14:tracePt t="202957" x="2701925" y="6132513"/>
          <p14:tracePt t="202985" x="2714625" y="6132513"/>
          <p14:tracePt t="202992" x="2727325" y="6132513"/>
          <p14:tracePt t="203065" x="2740025" y="6132513"/>
          <p14:tracePt t="203093" x="2752725" y="6132513"/>
          <p14:tracePt t="203108" x="2776538" y="6132513"/>
          <p14:tracePt t="203114" x="2789238" y="6132513"/>
          <p14:tracePt t="203121" x="2814638" y="6132513"/>
          <p14:tracePt t="203128" x="2852738" y="6132513"/>
          <p14:tracePt t="203136" x="2863850" y="6132513"/>
          <p14:tracePt t="203143" x="2901950" y="6132513"/>
          <p14:tracePt t="203152" x="2927350" y="6132513"/>
          <p14:tracePt t="203157" x="2963863" y="6132513"/>
          <p14:tracePt t="203164" x="2989263" y="6132513"/>
          <p14:tracePt t="203171" x="3001963" y="6145213"/>
          <p14:tracePt t="203178" x="3040063" y="6157913"/>
          <p14:tracePt t="203186" x="3065463" y="6157913"/>
          <p14:tracePt t="203193" x="3089275" y="6157913"/>
          <p14:tracePt t="203200" x="3127375" y="6157913"/>
          <p14:tracePt t="203207" x="3152775" y="6157913"/>
          <p14:tracePt t="203214" x="3176588" y="6157913"/>
          <p14:tracePt t="203222" x="3201988" y="6157913"/>
          <p14:tracePt t="203229" x="3214688" y="6157913"/>
          <p14:tracePt t="203236" x="3240088" y="6157913"/>
          <p14:tracePt t="203244" x="3252788" y="6157913"/>
          <p14:tracePt t="203253" x="3265488" y="6157913"/>
          <p14:tracePt t="203258" x="3276600" y="6157913"/>
          <p14:tracePt t="203269" x="3302000" y="6157913"/>
          <p14:tracePt t="203282" x="3314700" y="6157913"/>
          <p14:tracePt t="203289" x="3340100" y="6157913"/>
          <p14:tracePt t="203296" x="3365500" y="6157913"/>
          <p14:tracePt t="203311" x="3376613" y="6157913"/>
          <p14:tracePt t="203319" x="3389313" y="6157913"/>
          <p14:tracePt t="203327" x="3402013" y="6169025"/>
          <p14:tracePt t="203356" x="3414713" y="6169025"/>
          <p14:tracePt t="203363" x="3427413" y="6169025"/>
          <p14:tracePt t="203401" x="3440113" y="6169025"/>
          <p14:tracePt t="203437" x="3452813" y="6169025"/>
          <p14:tracePt t="203475" x="3465513" y="6181725"/>
          <p14:tracePt t="203496" x="3478213" y="6181725"/>
          <p14:tracePt t="203503" x="3502025" y="6194425"/>
          <p14:tracePt t="203511" x="3540125" y="6194425"/>
          <p14:tracePt t="203520" x="3565525" y="6207125"/>
          <p14:tracePt t="203527" x="3589338" y="6207125"/>
          <p14:tracePt t="203534" x="3627438" y="6207125"/>
          <p14:tracePt t="203539" x="3640138" y="6219825"/>
          <p14:tracePt t="203548" x="3652838" y="6219825"/>
          <p14:tracePt t="203554" x="3678238" y="6232525"/>
          <p14:tracePt t="203563" x="3702050" y="6232525"/>
          <p14:tracePt t="203570" x="3727450" y="6232525"/>
          <p14:tracePt t="203578" x="3740150" y="6232525"/>
          <p14:tracePt t="203587" x="3752850" y="6232525"/>
          <p14:tracePt t="203593" x="3765550" y="6232525"/>
          <p14:tracePt t="203600" x="3778250" y="6232525"/>
          <p14:tracePt t="203614" x="3790950" y="6232525"/>
          <p14:tracePt t="203636" x="3802063" y="6232525"/>
          <p14:tracePt t="203659" x="3814763" y="6232525"/>
          <p14:tracePt t="203673" x="3827463" y="6232525"/>
          <p14:tracePt t="203695" x="3840163" y="6232525"/>
          <p14:tracePt t="203710" x="3852863" y="6232525"/>
          <p14:tracePt t="203747" x="3865563" y="6232525"/>
          <p14:tracePt t="203857" x="3865563" y="6245225"/>
          <p14:tracePt t="203937" x="3852863" y="6245225"/>
          <p14:tracePt t="203943" x="3814763" y="6245225"/>
          <p14:tracePt t="203953" x="3752850" y="6245225"/>
          <p14:tracePt t="203959" x="3665538" y="6257925"/>
          <p14:tracePt t="203970" x="3614738" y="6257925"/>
          <p14:tracePt t="203972" x="3552825" y="6257925"/>
          <p14:tracePt t="203980" x="3465513" y="6257925"/>
          <p14:tracePt t="203988" x="3402013" y="6269038"/>
          <p14:tracePt t="203995" x="3314700" y="6269038"/>
          <p14:tracePt t="204004" x="3240088" y="6269038"/>
          <p14:tracePt t="204011" x="3176588" y="6281738"/>
          <p14:tracePt t="204020" x="3089275" y="6281738"/>
          <p14:tracePt t="204025" x="3001963" y="6294438"/>
          <p14:tracePt t="204032" x="2940050" y="6307138"/>
          <p14:tracePt t="204039" x="2863850" y="6307138"/>
          <p14:tracePt t="204046" x="2814638" y="6307138"/>
          <p14:tracePt t="204054" x="2763838" y="6319838"/>
          <p14:tracePt t="204062" x="2740025" y="6319838"/>
          <p14:tracePt t="204070" x="2701925" y="6319838"/>
          <p14:tracePt t="204076" x="2663825" y="6319838"/>
          <p14:tracePt t="204082" x="2640013" y="6319838"/>
          <p14:tracePt t="204106" x="2551113" y="6319838"/>
          <p14:tracePt t="204111" x="2514600" y="6319838"/>
          <p14:tracePt t="204121" x="2463800" y="6319838"/>
          <p14:tracePt t="204124" x="2427288" y="6319838"/>
          <p14:tracePt t="204133" x="2376488" y="6319838"/>
          <p14:tracePt t="204139" x="2338388" y="6332538"/>
          <p14:tracePt t="204147" x="2289175" y="6332538"/>
          <p14:tracePt t="204154" x="2251075" y="6345238"/>
          <p14:tracePt t="204161" x="2214563" y="6345238"/>
          <p14:tracePt t="204170" x="2176463" y="6345238"/>
          <p14:tracePt t="204176" x="2138363" y="6345238"/>
          <p14:tracePt t="204187" x="2101850" y="6345238"/>
          <p14:tracePt t="204191" x="2063750" y="6345238"/>
          <p14:tracePt t="204199" x="2038350" y="6345238"/>
          <p14:tracePt t="204206" x="2014538" y="6357938"/>
          <p14:tracePt t="204213" x="1989138" y="6357938"/>
          <p14:tracePt t="204220" x="1963738" y="6357938"/>
          <p14:tracePt t="204228" x="1938338" y="6357938"/>
          <p14:tracePt t="204237" x="1901825" y="6357938"/>
          <p14:tracePt t="204242" x="1876425" y="6357938"/>
          <p14:tracePt t="204249" x="1838325" y="6357938"/>
          <p14:tracePt t="204256" x="1801813" y="6357938"/>
          <p14:tracePt t="204263" x="1763713" y="6357938"/>
          <p14:tracePt t="204269" x="1738313" y="6357938"/>
          <p14:tracePt t="204278" x="1714500" y="6357938"/>
          <p14:tracePt t="204285" x="1676400" y="6357938"/>
          <p14:tracePt t="204292" x="1663700" y="6357938"/>
          <p14:tracePt t="204301" x="1638300" y="6357938"/>
          <p14:tracePt t="204306" x="1612900" y="6357938"/>
          <p14:tracePt t="204314" x="1589088" y="6357938"/>
          <p14:tracePt t="204321" x="1563688" y="6357938"/>
          <p14:tracePt t="204329" x="1538288" y="6357938"/>
          <p14:tracePt t="204335" x="1525588" y="6370638"/>
          <p14:tracePt t="204343" x="1501775" y="6370638"/>
          <p14:tracePt t="204352" x="1489075" y="6370638"/>
          <p14:tracePt t="204358" x="1476375" y="6370638"/>
          <p14:tracePt t="204364" x="1438275" y="6370638"/>
          <p14:tracePt t="204372" x="1412875" y="6370638"/>
          <p14:tracePt t="204379" x="1401763" y="6370638"/>
          <p14:tracePt t="204386" x="1363663" y="6370638"/>
          <p14:tracePt t="204394" x="1325563" y="6370638"/>
          <p14:tracePt t="204401" x="1289050" y="6370638"/>
          <p14:tracePt t="204408" x="1250950" y="6370638"/>
          <p14:tracePt t="204416" x="1212850" y="6381750"/>
          <p14:tracePt t="204423" x="1176338" y="6381750"/>
          <p14:tracePt t="204430" x="1138238" y="6381750"/>
          <p14:tracePt t="204437" x="1112838" y="6394450"/>
          <p14:tracePt t="204445" x="1076325" y="6394450"/>
          <p14:tracePt t="204451" x="1050925" y="6407150"/>
          <p14:tracePt t="204459" x="1012825" y="6407150"/>
          <p14:tracePt t="204468" x="1000125" y="6407150"/>
          <p14:tracePt t="204474" x="987425" y="6407150"/>
          <p14:tracePt t="204481" x="976313" y="6407150"/>
          <p14:tracePt t="204488" x="963613" y="6407150"/>
          <p14:tracePt t="204495" x="950913" y="6407150"/>
          <p14:tracePt t="204510" x="938213" y="6407150"/>
          <p14:tracePt t="204547" x="925513" y="6407150"/>
          <p14:tracePt t="204661" x="938213" y="6407150"/>
          <p14:tracePt t="204732" x="950913" y="6407150"/>
          <p14:tracePt t="204768" x="963613" y="6407150"/>
          <p14:tracePt t="206844" x="925513" y="6394450"/>
          <p14:tracePt t="206851" x="825500" y="6381750"/>
          <p14:tracePt t="206859" x="738188" y="6381750"/>
          <p14:tracePt t="206865" x="663575" y="6357938"/>
          <p14:tracePt t="206872" x="587375" y="6357938"/>
          <p14:tracePt t="206879" x="525463" y="6345238"/>
          <p14:tracePt t="206886" x="474663" y="6345238"/>
          <p14:tracePt t="206892" x="450850" y="6332538"/>
          <p14:tracePt t="206900" x="412750" y="6332538"/>
          <p14:tracePt t="206907" x="400050" y="6332538"/>
          <p14:tracePt t="206914" x="374650" y="6332538"/>
          <p14:tracePt t="206921" x="363538" y="6319838"/>
          <p14:tracePt t="206928" x="350838" y="6319838"/>
          <p14:tracePt t="206934" x="338138" y="6319838"/>
          <p14:tracePt t="206950" x="338138" y="6307138"/>
          <p14:tracePt t="206956" x="325438" y="6307138"/>
          <p14:tracePt t="207052" x="338138" y="6307138"/>
          <p14:tracePt t="207089" x="350838" y="6307138"/>
          <p14:tracePt t="207124" x="363538" y="6307138"/>
          <p14:tracePt t="207132" x="374650" y="6307138"/>
          <p14:tracePt t="207139" x="387350" y="6307138"/>
          <p14:tracePt t="207146" x="425450" y="6307138"/>
          <p14:tracePt t="207153" x="512763" y="6294438"/>
          <p14:tracePt t="207160" x="563563" y="6294438"/>
          <p14:tracePt t="207168" x="612775" y="6281738"/>
          <p14:tracePt t="207175" x="650875" y="6281738"/>
          <p14:tracePt t="207182" x="687388" y="6281738"/>
          <p14:tracePt t="207190" x="738188" y="6269038"/>
          <p14:tracePt t="207197" x="763588" y="6269038"/>
          <p14:tracePt t="207205" x="787400" y="6269038"/>
          <p14:tracePt t="207212" x="800100" y="6269038"/>
          <p14:tracePt t="207220" x="812800" y="6269038"/>
          <p14:tracePt t="207227" x="825500" y="6269038"/>
          <p14:tracePt t="207241" x="838200" y="6269038"/>
          <p14:tracePt t="207251" x="850900" y="6269038"/>
          <p14:tracePt t="207278" x="850900" y="6281738"/>
          <p14:tracePt t="207285" x="850900" y="6294438"/>
          <p14:tracePt t="207292" x="838200" y="6294438"/>
          <p14:tracePt t="207302" x="812800" y="6307138"/>
          <p14:tracePt t="207307" x="800100" y="6307138"/>
          <p14:tracePt t="207314" x="787400" y="6319838"/>
          <p14:tracePt t="207321" x="750888" y="6319838"/>
          <p14:tracePt t="207327" x="738188" y="6319838"/>
          <p14:tracePt t="207335" x="725488" y="6332538"/>
          <p14:tracePt t="207342" x="712788" y="6332538"/>
          <p14:tracePt t="207349" x="700088" y="6332538"/>
          <p14:tracePt t="207355" x="687388" y="6345238"/>
          <p14:tracePt t="207383" x="674688" y="6345238"/>
          <p14:tracePt t="207470" x="687388" y="6345238"/>
          <p14:tracePt t="207492" x="712788" y="6345238"/>
          <p14:tracePt t="207501" x="738188" y="6332538"/>
          <p14:tracePt t="207508" x="787400" y="6332538"/>
          <p14:tracePt t="207514" x="838200" y="6319838"/>
          <p14:tracePt t="207522" x="887413" y="6307138"/>
          <p14:tracePt t="207528" x="900113" y="6307138"/>
          <p14:tracePt t="207536" x="925513" y="6294438"/>
          <p14:tracePt t="207544" x="950913" y="6281738"/>
          <p14:tracePt t="207552" x="963613" y="6281738"/>
          <p14:tracePt t="207573" x="976313" y="6281738"/>
          <p14:tracePt t="207610" x="976313" y="6307138"/>
          <p14:tracePt t="207624" x="963613" y="6307138"/>
          <p14:tracePt t="207640" x="950913" y="6319838"/>
          <p14:tracePt t="207646" x="938213" y="6319838"/>
          <p14:tracePt t="207654" x="925513" y="6319838"/>
          <p14:tracePt t="207830" x="938213" y="6319838"/>
          <p14:tracePt t="207857" x="950913" y="6319838"/>
          <p14:tracePt t="208598" x="1000125" y="6257925"/>
          <p14:tracePt t="208604" x="1089025" y="6145213"/>
          <p14:tracePt t="208611" x="1176338" y="6056313"/>
          <p14:tracePt t="208618" x="1276350" y="5945188"/>
          <p14:tracePt t="208626" x="1389063" y="5843588"/>
          <p14:tracePt t="208635" x="1601788" y="5681663"/>
          <p14:tracePt t="208642" x="1776413" y="5556250"/>
          <p14:tracePt t="208649" x="1925638" y="5456238"/>
          <p14:tracePt t="208656" x="2051050" y="5356225"/>
          <p14:tracePt t="208664" x="2189163" y="5256213"/>
          <p14:tracePt t="208671" x="2327275" y="5156200"/>
          <p14:tracePt t="208678" x="2514600" y="5056188"/>
          <p14:tracePt t="208686" x="2714625" y="4930775"/>
          <p14:tracePt t="208694" x="2876550" y="4843463"/>
          <p14:tracePt t="208702" x="3065463" y="4743450"/>
          <p14:tracePt t="208708" x="3227388" y="4656138"/>
          <p14:tracePt t="208715" x="3414713" y="4567238"/>
          <p14:tracePt t="208723" x="3665538" y="4479925"/>
          <p14:tracePt t="208730" x="3878263" y="4392613"/>
          <p14:tracePt t="208737" x="4040188" y="4318000"/>
          <p14:tracePt t="208745" x="4165600" y="4254500"/>
          <p14:tracePt t="208753" x="4303713" y="4179888"/>
          <p14:tracePt t="208759" x="4391025" y="4117975"/>
          <p14:tracePt t="208768" x="4478338" y="4079875"/>
          <p14:tracePt t="208774" x="4540250" y="4029075"/>
          <p14:tracePt t="208781" x="4616450" y="3979863"/>
          <p14:tracePt t="208788" x="4678363" y="3941763"/>
          <p14:tracePt t="208795" x="4703763" y="3929063"/>
          <p14:tracePt t="208801" x="4752975" y="3916363"/>
          <p14:tracePt t="209038" x="4816475" y="3867150"/>
          <p14:tracePt t="209045" x="4929188" y="3779838"/>
          <p14:tracePt t="209053" x="5029200" y="3667125"/>
          <p14:tracePt t="209060" x="5129213" y="3567113"/>
          <p14:tracePt t="209069" x="5241925" y="3479800"/>
          <p14:tracePt t="209075" x="5316538" y="3390900"/>
          <p14:tracePt t="209088" x="5391150" y="3316288"/>
          <p14:tracePt t="209096" x="5403850" y="3303588"/>
          <p14:tracePt t="209103" x="5429250" y="3278188"/>
          <p14:tracePt t="209119" x="5429250" y="3267075"/>
          <p14:tracePt t="209139" x="5429250" y="3254375"/>
          <p14:tracePt t="209146" x="5429250" y="3241675"/>
          <p14:tracePt t="209161" x="5441950" y="3228975"/>
          <p14:tracePt t="209176" x="5441950" y="3203575"/>
          <p14:tracePt t="209185" x="5441950" y="3190875"/>
          <p14:tracePt t="209190" x="5441950" y="3165475"/>
          <p14:tracePt t="209197" x="5441950" y="3154363"/>
          <p14:tracePt t="209204" x="5441950" y="3128963"/>
          <p14:tracePt t="209210" x="5441950" y="3116263"/>
          <p14:tracePt t="209218" x="5441950" y="3103563"/>
          <p14:tracePt t="209225" x="5454650" y="3090863"/>
          <p14:tracePt t="209232" x="5454650" y="3065463"/>
          <p14:tracePt t="209238" x="5454650" y="3054350"/>
          <p14:tracePt t="209245" x="5454650" y="3028950"/>
          <p14:tracePt t="209252" x="5441950" y="3003550"/>
          <p14:tracePt t="209260" x="5441950" y="2990850"/>
          <p14:tracePt t="209269" x="5441950" y="2965450"/>
          <p14:tracePt t="209276" x="5441950" y="2941638"/>
          <p14:tracePt t="209282" x="5429250" y="2903538"/>
          <p14:tracePt t="209289" x="5429250" y="2878138"/>
          <p14:tracePt t="209296" x="5429250" y="2840038"/>
          <p14:tracePt t="209304" x="5416550" y="2803525"/>
          <p14:tracePt t="209310" x="5391150" y="2765425"/>
          <p14:tracePt t="209318" x="5391150" y="2728913"/>
          <p14:tracePt t="209326" x="5391150" y="2703513"/>
          <p14:tracePt t="209336" x="5365750" y="2665413"/>
          <p14:tracePt t="209341" x="5365750" y="2640013"/>
          <p14:tracePt t="209348" x="5353050" y="2603500"/>
          <p14:tracePt t="209355" x="5341938" y="2578100"/>
          <p14:tracePt t="209362" x="5341938" y="2565400"/>
          <p14:tracePt t="209370" x="5316538" y="2540000"/>
          <p14:tracePt t="209377" x="5316538" y="2516188"/>
          <p14:tracePt t="209385" x="5303838" y="2490788"/>
          <p14:tracePt t="209391" x="5291138" y="2478088"/>
          <p14:tracePt t="209398" x="5291138" y="2452688"/>
          <p14:tracePt t="209405" x="5291138" y="2439988"/>
          <p14:tracePt t="209412" x="5278438" y="2427288"/>
          <p14:tracePt t="209419" x="5265738" y="2414588"/>
          <p14:tracePt t="209441" x="5265738" y="2403475"/>
          <p14:tracePt t="209447" x="5253038" y="2403475"/>
          <p14:tracePt t="209468" x="5253038" y="2390775"/>
          <p14:tracePt t="209475" x="5253038" y="2378075"/>
          <p14:tracePt t="209636" x="5265738" y="2378075"/>
          <p14:tracePt t="209665" x="5265738" y="2390775"/>
          <p14:tracePt t="209672" x="5278438" y="2390775"/>
          <p14:tracePt t="209687" x="5303838" y="2390775"/>
          <p14:tracePt t="209694" x="5329238" y="2390775"/>
          <p14:tracePt t="209703" x="5391150" y="2414588"/>
          <p14:tracePt t="209710" x="5478463" y="2439988"/>
          <p14:tracePt t="209716" x="5554663" y="2452688"/>
          <p14:tracePt t="209723" x="5616575" y="2478088"/>
          <p14:tracePt t="209731" x="5665788" y="2490788"/>
          <p14:tracePt t="209738" x="5691188" y="2490788"/>
          <p14:tracePt t="209746" x="5729288" y="2503488"/>
          <p14:tracePt t="209753" x="5767388" y="2516188"/>
          <p14:tracePt t="209760" x="5791200" y="2527300"/>
          <p14:tracePt t="209769" x="5816600" y="2527300"/>
          <p14:tracePt t="209776" x="5829300" y="2527300"/>
          <p14:tracePt t="209783" x="5842000" y="2540000"/>
          <p14:tracePt t="209789" x="5878513" y="2540000"/>
          <p14:tracePt t="209797" x="5878513" y="2552700"/>
          <p14:tracePt t="209805" x="5891213" y="2552700"/>
          <p14:tracePt t="209811" x="5903913" y="2552700"/>
          <p14:tracePt t="209820" x="5916613" y="2552700"/>
          <p14:tracePt t="209836" x="5929313" y="2552700"/>
          <p14:tracePt t="209850" x="5929313" y="2565400"/>
          <p14:tracePt t="209863" x="5942013" y="2565400"/>
          <p14:tracePt t="210101" x="5954713" y="2565400"/>
          <p14:tracePt t="210122" x="5954713" y="2578100"/>
          <p14:tracePt t="210911" x="5967413" y="2578100"/>
          <p14:tracePt t="210926" x="5978525" y="2578100"/>
          <p14:tracePt t="210935" x="6003925" y="2578100"/>
          <p14:tracePt t="210942" x="6067425" y="2578100"/>
          <p14:tracePt t="210949" x="6129338" y="2590800"/>
          <p14:tracePt t="210955" x="6203950" y="2590800"/>
          <p14:tracePt t="210964" x="6242050" y="2590800"/>
          <p14:tracePt t="210971" x="6280150" y="2590800"/>
          <p14:tracePt t="210978" x="6316663" y="2590800"/>
          <p14:tracePt t="210985" x="6342063" y="2590800"/>
          <p14:tracePt t="210992" x="6367463" y="2590800"/>
          <p14:tracePt t="211002" x="6380163" y="2590800"/>
          <p14:tracePt t="211008" x="6391275" y="2590800"/>
          <p14:tracePt t="211016" x="6416675" y="2590800"/>
          <p14:tracePt t="211022" x="6429375" y="2590800"/>
          <p14:tracePt t="211030" x="6442075" y="2590800"/>
          <p14:tracePt t="211038" x="6454775" y="2590800"/>
          <p14:tracePt t="211045" x="6467475" y="2590800"/>
          <p14:tracePt t="211052" x="6480175" y="2590800"/>
          <p14:tracePt t="211060" x="6492875" y="2590800"/>
          <p14:tracePt t="211069" x="6503988" y="2590800"/>
          <p14:tracePt t="211075" x="6516688" y="2590800"/>
          <p14:tracePt t="211082" x="6529388" y="2590800"/>
          <p14:tracePt t="211104" x="6592888" y="2590800"/>
          <p14:tracePt t="211112" x="6616700" y="2603500"/>
          <p14:tracePt t="211119" x="6642100" y="2603500"/>
          <p14:tracePt t="211126" x="6667500" y="2603500"/>
          <p14:tracePt t="211135" x="6692900" y="2603500"/>
          <p14:tracePt t="211141" x="6716713" y="2603500"/>
          <p14:tracePt t="211149" x="6742113" y="2603500"/>
          <p14:tracePt t="211156" x="6767513" y="2603500"/>
          <p14:tracePt t="211164" x="6780213" y="2603500"/>
          <p14:tracePt t="211170" x="6792913" y="2603500"/>
          <p14:tracePt t="211178" x="6829425" y="2603500"/>
          <p14:tracePt t="211186" x="6842125" y="2603500"/>
          <p14:tracePt t="211192" x="6854825" y="2603500"/>
          <p14:tracePt t="211201" x="6880225" y="2603500"/>
          <p14:tracePt t="211207" x="6905625" y="2603500"/>
          <p14:tracePt t="211221" x="6916738" y="2603500"/>
          <p14:tracePt t="211229" x="6942138" y="2603500"/>
          <p14:tracePt t="211244" x="6967538" y="2603500"/>
          <p14:tracePt t="211266" x="6980238" y="2603500"/>
          <p14:tracePt t="211304" x="6992938" y="2603500"/>
          <p14:tracePt t="211769" x="7005638" y="2603500"/>
          <p14:tracePt t="211776" x="7029450" y="2603500"/>
          <p14:tracePt t="211785" x="7042150" y="2590800"/>
          <p14:tracePt t="211792" x="7067550" y="2578100"/>
          <p14:tracePt t="211798" x="7092950" y="2578100"/>
          <p14:tracePt t="211805" x="7105650" y="2565400"/>
          <p14:tracePt t="211813" x="7118350" y="2565400"/>
          <p14:tracePt t="211820" x="7142163" y="2552700"/>
          <p14:tracePt t="211827" x="7154863" y="2552700"/>
          <p14:tracePt t="211836" x="7167563" y="2552700"/>
          <p14:tracePt t="211842" x="7180263" y="2540000"/>
          <p14:tracePt t="211849" x="7192963" y="2540000"/>
          <p14:tracePt t="211857" x="7205663" y="2540000"/>
          <p14:tracePt t="211872" x="7229475" y="2540000"/>
          <p14:tracePt t="211886" x="7242175" y="2540000"/>
          <p14:tracePt t="211893" x="7254875" y="2540000"/>
          <p14:tracePt t="211908" x="7280275" y="2540000"/>
          <p14:tracePt t="211916" x="7292975" y="2540000"/>
          <p14:tracePt t="211922" x="7305675" y="2540000"/>
          <p14:tracePt t="211930" x="7318375" y="2540000"/>
          <p14:tracePt t="211938" x="7329488" y="2540000"/>
          <p14:tracePt t="211945" x="7342188" y="2540000"/>
          <p14:tracePt t="211953" x="7354888" y="2540000"/>
          <p14:tracePt t="211969" x="7367588" y="2527300"/>
          <p14:tracePt t="211983" x="7380288" y="2527300"/>
          <p14:tracePt t="211990" x="7392988" y="2527300"/>
          <p14:tracePt t="212018" x="7405688" y="2527300"/>
          <p14:tracePt t="212041" x="7418388" y="2527300"/>
          <p14:tracePt t="212057" x="7429500" y="2527300"/>
          <p14:tracePt t="212071" x="7442200" y="2527300"/>
          <p14:tracePt t="212088" x="7454900" y="2527300"/>
          <p14:tracePt t="212093" x="7467600" y="2527300"/>
          <p14:tracePt t="212103" x="7480300" y="2527300"/>
          <p14:tracePt t="212109" x="7505700" y="2527300"/>
          <p14:tracePt t="212116" x="7542213" y="2527300"/>
          <p14:tracePt t="212124" x="7593013" y="2540000"/>
          <p14:tracePt t="212131" x="7631113" y="2552700"/>
          <p14:tracePt t="212139" x="7667625" y="2552700"/>
          <p14:tracePt t="212145" x="7693025" y="2552700"/>
          <p14:tracePt t="212152" x="7718425" y="2552700"/>
          <p14:tracePt t="212160" x="7742238" y="2552700"/>
          <p14:tracePt t="212168" x="7767638" y="2552700"/>
          <p14:tracePt t="212175" x="7793038" y="2565400"/>
          <p14:tracePt t="212189" x="7818438" y="2565400"/>
          <p14:tracePt t="212197" x="7831138" y="2565400"/>
          <p14:tracePt t="212205" x="7843838" y="2565400"/>
          <p14:tracePt t="212212" x="7854950" y="2578100"/>
          <p14:tracePt t="212219" x="7867650" y="2578100"/>
          <p14:tracePt t="212235" x="7880350" y="2578100"/>
          <p14:tracePt t="212251" x="7893050" y="2578100"/>
          <p14:tracePt t="212257" x="7905750" y="2578100"/>
          <p14:tracePt t="212286" x="7905750" y="2590800"/>
          <p14:tracePt t="212367" x="7893050" y="2590800"/>
          <p14:tracePt t="212388" x="7880350" y="2603500"/>
          <p14:tracePt t="212403" x="7854950" y="2616200"/>
          <p14:tracePt t="212410" x="7843838" y="2616200"/>
          <p14:tracePt t="212418" x="7780338" y="2616200"/>
          <p14:tracePt t="212426" x="7718425" y="2627313"/>
          <p14:tracePt t="212436" x="7654925" y="2640013"/>
          <p14:tracePt t="212441" x="7593013" y="2652713"/>
          <p14:tracePt t="212448" x="7542213" y="2665413"/>
          <p14:tracePt t="212457" x="7480300" y="2665413"/>
          <p14:tracePt t="212462" x="7429500" y="2678113"/>
          <p14:tracePt t="212469" x="7354888" y="2690813"/>
          <p14:tracePt t="212477" x="7305675" y="2703513"/>
          <p14:tracePt t="212485" x="7267575" y="2703513"/>
          <p14:tracePt t="212491" x="7218363" y="2703513"/>
          <p14:tracePt t="212499" x="7142163" y="2716213"/>
          <p14:tracePt t="212505" x="7105650" y="2728913"/>
          <p14:tracePt t="212512" x="7067550" y="2728913"/>
          <p14:tracePt t="212519" x="7016750" y="2740025"/>
          <p14:tracePt t="212527" x="6942138" y="2752725"/>
          <p14:tracePt t="212535" x="6892925" y="2752725"/>
          <p14:tracePt t="212542" x="6842125" y="2765425"/>
          <p14:tracePt t="212553" x="6805613" y="2778125"/>
          <p14:tracePt t="212557" x="6754813" y="2778125"/>
          <p14:tracePt t="212565" x="6716713" y="2790825"/>
          <p14:tracePt t="212573" x="6667500" y="2803525"/>
          <p14:tracePt t="212580" x="6616700" y="2816225"/>
          <p14:tracePt t="212587" x="6567488" y="2816225"/>
          <p14:tracePt t="212594" x="6503988" y="2840038"/>
          <p14:tracePt t="212604" x="6467475" y="2840038"/>
          <p14:tracePt t="212608" x="6429375" y="2852738"/>
          <p14:tracePt t="212615" x="6380163" y="2865438"/>
          <p14:tracePt t="212622" x="6303963" y="2878138"/>
          <p14:tracePt t="212629" x="6254750" y="2878138"/>
          <p14:tracePt t="212635" x="6216650" y="2890838"/>
          <p14:tracePt t="212644" x="6180138" y="2903538"/>
          <p14:tracePt t="212652" x="6129338" y="2903538"/>
          <p14:tracePt t="212658" x="6103938" y="2903538"/>
          <p14:tracePt t="212666" x="6067425" y="2903538"/>
          <p14:tracePt t="212674" x="6042025" y="2916238"/>
          <p14:tracePt t="212680" x="6003925" y="2928938"/>
          <p14:tracePt t="212688" x="5978525" y="2928938"/>
          <p14:tracePt t="212695" x="5954713" y="2941638"/>
          <p14:tracePt t="212702" x="5929313" y="2941638"/>
          <p14:tracePt t="212709" x="5916613" y="2941638"/>
          <p14:tracePt t="212719" x="5867400" y="2941638"/>
          <p14:tracePt t="212725" x="5854700" y="2941638"/>
          <p14:tracePt t="212731" x="5829300" y="2952750"/>
          <p14:tracePt t="212738" x="5803900" y="2952750"/>
          <p14:tracePt t="212746" x="5778500" y="2965450"/>
          <p14:tracePt t="212752" x="5741988" y="2965450"/>
          <p14:tracePt t="212760" x="5716588" y="2965450"/>
          <p14:tracePt t="212768" x="5691188" y="2978150"/>
          <p14:tracePt t="212774" x="5665788" y="2990850"/>
          <p14:tracePt t="212781" x="5654675" y="2990850"/>
          <p14:tracePt t="212789" x="5629275" y="2990850"/>
          <p14:tracePt t="212795" x="5616575" y="3003550"/>
          <p14:tracePt t="212802" x="5603875" y="3003550"/>
          <p14:tracePt t="212810" x="5591175" y="3003550"/>
          <p14:tracePt t="212818" x="5578475" y="3003550"/>
          <p14:tracePt t="212824" x="5565775" y="3003550"/>
          <p14:tracePt t="212837" x="5554663" y="3003550"/>
          <p14:tracePt t="212873" x="5541963" y="3003550"/>
          <p14:tracePt t="212966" x="5541963" y="2990850"/>
          <p14:tracePt t="212980" x="5554663" y="2990850"/>
          <p14:tracePt t="212995" x="5578475" y="2990850"/>
          <p14:tracePt t="213002" x="5591175" y="2990850"/>
          <p14:tracePt t="213009" x="5616575" y="2978150"/>
          <p14:tracePt t="213016" x="5654675" y="2965450"/>
          <p14:tracePt t="213023" x="5703888" y="2952750"/>
          <p14:tracePt t="213031" x="5729288" y="2952750"/>
          <p14:tracePt t="213038" x="5778500" y="2928938"/>
          <p14:tracePt t="213046" x="5791200" y="2928938"/>
          <p14:tracePt t="213053" x="5816600" y="2916238"/>
          <p14:tracePt t="213060" x="5829300" y="2916238"/>
          <p14:tracePt t="213069" x="5867400" y="2916238"/>
          <p14:tracePt t="213090" x="5916613" y="2916238"/>
          <p14:tracePt t="213097" x="5929313" y="2916238"/>
          <p14:tracePt t="213105" x="5954713" y="2916238"/>
          <p14:tracePt t="213113" x="5978525" y="2916238"/>
          <p14:tracePt t="213119" x="6016625" y="2903538"/>
          <p14:tracePt t="213127" x="6054725" y="2903538"/>
          <p14:tracePt t="213136" x="6091238" y="2903538"/>
          <p14:tracePt t="213141" x="6129338" y="2890838"/>
          <p14:tracePt t="213148" x="6167438" y="2890838"/>
          <p14:tracePt t="213157" x="6180138" y="2890838"/>
          <p14:tracePt t="213163" x="6229350" y="2878138"/>
          <p14:tracePt t="213171" x="6242050" y="2878138"/>
          <p14:tracePt t="213179" x="6254750" y="2878138"/>
          <p14:tracePt t="213186" x="6267450" y="2878138"/>
          <p14:tracePt t="213193" x="6280150" y="2878138"/>
          <p14:tracePt t="213250" x="6254750" y="2878138"/>
          <p14:tracePt t="213257" x="6242050" y="2878138"/>
          <p14:tracePt t="213264" x="6229350" y="2878138"/>
          <p14:tracePt t="213272" x="6216650" y="2878138"/>
          <p14:tracePt t="213279" x="6191250" y="2890838"/>
          <p14:tracePt t="213286" x="6167438" y="2890838"/>
          <p14:tracePt t="213294" x="6154738" y="2890838"/>
          <p14:tracePt t="213303" x="6142038" y="2890838"/>
          <p14:tracePt t="213309" x="6129338" y="2890838"/>
          <p14:tracePt t="213319" x="6116638" y="2890838"/>
          <p14:tracePt t="213325" x="6103938" y="2890838"/>
          <p14:tracePt t="213331" x="6091238" y="2890838"/>
          <p14:tracePt t="213346" x="6078538" y="2890838"/>
          <p14:tracePt t="213376" x="6067425" y="2890838"/>
          <p14:tracePt t="213727" x="6042025" y="2890838"/>
          <p14:tracePt t="213735" x="5991225" y="2890838"/>
          <p14:tracePt t="213741" x="5929313" y="2865438"/>
          <p14:tracePt t="213748" x="5891213" y="2852738"/>
          <p14:tracePt t="213756" x="5854700" y="2840038"/>
          <p14:tracePt t="213762" x="5816600" y="2828925"/>
          <p14:tracePt t="213769" x="5791200" y="2828925"/>
          <p14:tracePt t="213777" x="5778500" y="2828925"/>
          <p14:tracePt t="213786" x="5741988" y="2816225"/>
          <p14:tracePt t="213791" x="5741988" y="2803525"/>
          <p14:tracePt t="213802" x="5729288" y="2803525"/>
          <p14:tracePt t="213807" x="5716588" y="2803525"/>
          <p14:tracePt t="213813" x="5703888" y="2803525"/>
          <p14:tracePt t="213819" x="5691188" y="2803525"/>
          <p14:tracePt t="213828" x="5678488" y="2790825"/>
          <p14:tracePt t="213836" x="5654675" y="2778125"/>
          <p14:tracePt t="213842" x="5629275" y="2778125"/>
          <p14:tracePt t="213852" x="5591175" y="2765425"/>
          <p14:tracePt t="213857" x="5578475" y="2765425"/>
          <p14:tracePt t="213864" x="5529263" y="2752725"/>
          <p14:tracePt t="213871" x="5491163" y="2752725"/>
          <p14:tracePt t="213879" x="5465763" y="2740025"/>
          <p14:tracePt t="213886" x="5441950" y="2740025"/>
          <p14:tracePt t="213893" x="5403850" y="2728913"/>
          <p14:tracePt t="213902" x="5365750" y="2728913"/>
          <p14:tracePt t="213908" x="5353050" y="2716213"/>
          <p14:tracePt t="213915" x="5329238" y="2703513"/>
          <p14:tracePt t="213923" x="5303838" y="2703513"/>
          <p14:tracePt t="213930" x="5291138" y="2690813"/>
          <p14:tracePt t="213937" x="5278438" y="2678113"/>
          <p14:tracePt t="213944" x="5265738" y="2678113"/>
          <p14:tracePt t="213953" x="5253038" y="2678113"/>
          <p14:tracePt t="213958" x="5241925" y="2665413"/>
          <p14:tracePt t="213973" x="5229225" y="2652713"/>
          <p14:tracePt t="213981" x="5216525" y="2652713"/>
          <p14:tracePt t="213987" x="5203825" y="2640013"/>
          <p14:tracePt t="213995" x="5191125" y="2627313"/>
          <p14:tracePt t="214003" x="5178425" y="2627313"/>
          <p14:tracePt t="214010" x="5165725" y="2616200"/>
          <p14:tracePt t="214020" x="5165725" y="2603500"/>
          <p14:tracePt t="214026" x="5141913" y="2590800"/>
          <p14:tracePt t="214033" x="5129213" y="2578100"/>
          <p14:tracePt t="214039" x="5116513" y="2578100"/>
          <p14:tracePt t="214047" x="5103813" y="2552700"/>
          <p14:tracePt t="214053" x="5091113" y="2552700"/>
          <p14:tracePt t="214070" x="5078413" y="2540000"/>
          <p14:tracePt t="214088" x="5065713" y="2527300"/>
          <p14:tracePt t="214096" x="5053013" y="2527300"/>
          <p14:tracePt t="214103" x="5053013" y="2516188"/>
          <p14:tracePt t="214126" x="5040313" y="2503488"/>
          <p14:tracePt t="214155" x="5040313" y="2490788"/>
          <p14:tracePt t="214168" x="5029200" y="2490788"/>
          <p14:tracePt t="214204" x="5029200" y="2478088"/>
          <p14:tracePt t="214218" x="5016500" y="2478088"/>
          <p14:tracePt t="214260" x="5003800" y="2465388"/>
          <p14:tracePt t="214310" x="4991100" y="2465388"/>
          <p14:tracePt t="214319" x="4991100" y="2452688"/>
          <p14:tracePt t="214388" x="4991100" y="2439988"/>
          <p14:tracePt t="214462" x="4991100" y="2427288"/>
          <p14:tracePt t="214491" x="5016500" y="2427288"/>
          <p14:tracePt t="214498" x="5029200" y="2427288"/>
          <p14:tracePt t="214506" x="5053013" y="2427288"/>
          <p14:tracePt t="214513" x="5103813" y="2427288"/>
          <p14:tracePt t="214520" x="5141913" y="2414588"/>
          <p14:tracePt t="214528" x="5178425" y="2414588"/>
          <p14:tracePt t="214537" x="5216525" y="2414588"/>
          <p14:tracePt t="214542" x="5241925" y="2414588"/>
          <p14:tracePt t="214550" x="5265738" y="2414588"/>
          <p14:tracePt t="214558" x="5291138" y="2414588"/>
          <p14:tracePt t="214565" x="5316538" y="2414588"/>
          <p14:tracePt t="214571" x="5341938" y="2414588"/>
          <p14:tracePt t="214579" x="5353050" y="2414588"/>
          <p14:tracePt t="214587" x="5365750" y="2414588"/>
          <p14:tracePt t="214593" x="5391150" y="2427288"/>
          <p14:tracePt t="214600" x="5403850" y="2427288"/>
          <p14:tracePt t="214607" x="5416550" y="2427288"/>
          <p14:tracePt t="214612" x="5441950" y="2427288"/>
          <p14:tracePt t="214620" x="5454650" y="2427288"/>
          <p14:tracePt t="214635" x="5478463" y="2427288"/>
          <p14:tracePt t="214641" x="5491163" y="2439988"/>
          <p14:tracePt t="214651" x="5503863" y="2439988"/>
          <p14:tracePt t="214656" x="5516563" y="2439988"/>
          <p14:tracePt t="214664" x="5529263" y="2452688"/>
          <p14:tracePt t="214671" x="5541963" y="2452688"/>
          <p14:tracePt t="214678" x="5554663" y="2452688"/>
          <p14:tracePt t="214685" x="5565775" y="2452688"/>
          <p14:tracePt t="214693" x="5578475" y="2465388"/>
          <p14:tracePt t="214707" x="5591175" y="2478088"/>
          <p14:tracePt t="214714" x="5591175" y="2490788"/>
          <p14:tracePt t="214723" x="5603875" y="2490788"/>
          <p14:tracePt t="214729" x="5616575" y="2503488"/>
          <p14:tracePt t="214751" x="5616575" y="2516188"/>
          <p14:tracePt t="214775" x="5616575" y="2527300"/>
          <p14:tracePt t="214782" x="5616575" y="2540000"/>
          <p14:tracePt t="214789" x="5603875" y="2540000"/>
          <p14:tracePt t="214795" x="5591175" y="2552700"/>
          <p14:tracePt t="214809" x="5565775" y="2552700"/>
          <p14:tracePt t="214818" x="5541963" y="2565400"/>
          <p14:tracePt t="214824" x="5516563" y="2578100"/>
          <p14:tracePt t="214831" x="5491163" y="2578100"/>
          <p14:tracePt t="214839" x="5454650" y="2590800"/>
          <p14:tracePt t="214846" x="5416550" y="2590800"/>
          <p14:tracePt t="214853" x="5378450" y="2590800"/>
          <p14:tracePt t="214861" x="5341938" y="2603500"/>
          <p14:tracePt t="214868" x="5303838" y="2616200"/>
          <p14:tracePt t="214875" x="5253038" y="2616200"/>
          <p14:tracePt t="214885" x="5216525" y="2616200"/>
          <p14:tracePt t="214891" x="5178425" y="2627313"/>
          <p14:tracePt t="214898" x="5153025" y="2627313"/>
          <p14:tracePt t="214904" x="5129213" y="2627313"/>
          <p14:tracePt t="214912" x="5116513" y="2627313"/>
          <p14:tracePt t="214920" x="5103813" y="2627313"/>
          <p14:tracePt t="214927" x="5091113" y="2627313"/>
          <p14:tracePt t="214936" x="5078413" y="2627313"/>
          <p14:tracePt t="214966" x="5078413" y="2616200"/>
          <p14:tracePt t="215000" x="5091113" y="2616200"/>
          <p14:tracePt t="215015" x="5103813" y="2616200"/>
          <p14:tracePt t="215029" x="5116513" y="2616200"/>
          <p14:tracePt t="215043" x="5141913" y="2616200"/>
          <p14:tracePt t="215052" x="5153025" y="2616200"/>
          <p14:tracePt t="215058" x="5153025" y="2603500"/>
          <p14:tracePt t="215066" x="5178425" y="2603500"/>
          <p14:tracePt t="215088" x="5229225" y="2603500"/>
          <p14:tracePt t="215096" x="5253038" y="2603500"/>
          <p14:tracePt t="215104" x="5291138" y="2603500"/>
          <p14:tracePt t="215109" x="5329238" y="2603500"/>
          <p14:tracePt t="215118" x="5353050" y="2603500"/>
          <p14:tracePt t="215124" x="5391150" y="2603500"/>
          <p14:tracePt t="215132" x="5416550" y="2603500"/>
          <p14:tracePt t="215139" x="5429250" y="2603500"/>
          <p14:tracePt t="215146" x="5454650" y="2603500"/>
          <p14:tracePt t="215153" x="5465763" y="2603500"/>
          <p14:tracePt t="215161" x="5478463" y="2603500"/>
          <p14:tracePt t="215169" x="5491163" y="2603500"/>
          <p14:tracePt t="215203" x="5491163" y="2616200"/>
          <p14:tracePt t="215211" x="5478463" y="2616200"/>
          <p14:tracePt t="215219" x="5465763" y="2616200"/>
          <p14:tracePt t="215226" x="5454650" y="2627313"/>
          <p14:tracePt t="215233" x="5441950" y="2627313"/>
          <p14:tracePt t="215240" x="5429250" y="2627313"/>
          <p14:tracePt t="215247" x="5403850" y="2627313"/>
          <p14:tracePt t="215261" x="5391150" y="2627313"/>
          <p14:tracePt t="215276" x="5378450" y="2627313"/>
          <p14:tracePt t="215930" x="5391150" y="2627313"/>
          <p14:tracePt t="215937" x="5416550" y="2627313"/>
          <p14:tracePt t="215945" x="5441950" y="2616200"/>
          <p14:tracePt t="215953" x="5454650" y="2616200"/>
          <p14:tracePt t="215959" x="5465763" y="2616200"/>
          <p14:tracePt t="215966" x="5503863" y="2616200"/>
          <p14:tracePt t="215973" x="5516563" y="2603500"/>
          <p14:tracePt t="215980" x="5529263" y="2603500"/>
          <p14:tracePt t="215986" x="5541963" y="2590800"/>
          <p14:tracePt t="215994" x="5554663" y="2590800"/>
          <p14:tracePt t="216003" x="5565775" y="2590800"/>
          <p14:tracePt t="216008" x="5578475" y="2590800"/>
          <p14:tracePt t="216030" x="5591175" y="2590800"/>
          <p14:tracePt t="216037" x="5603875" y="2590800"/>
          <p14:tracePt t="216044" x="5603875" y="2603500"/>
          <p14:tracePt t="216067" x="5616575" y="2603500"/>
          <p14:tracePt t="216111" x="5629275" y="2603500"/>
          <p14:tracePt t="216154" x="5641975" y="2603500"/>
          <p14:tracePt t="216161" x="5654675" y="2603500"/>
          <p14:tracePt t="216183" x="5665788" y="2616200"/>
          <p14:tracePt t="216190" x="5678488" y="2616200"/>
          <p14:tracePt t="216197" x="5691188" y="2616200"/>
          <p14:tracePt t="216205" x="5703888" y="2616200"/>
          <p14:tracePt t="216212" x="5741988" y="2616200"/>
          <p14:tracePt t="216219" x="5778500" y="2616200"/>
          <p14:tracePt t="216227" x="5803900" y="2616200"/>
          <p14:tracePt t="216236" x="5829300" y="2616200"/>
          <p14:tracePt t="216242" x="5854700" y="2616200"/>
          <p14:tracePt t="216249" x="5891213" y="2616200"/>
          <p14:tracePt t="216256" x="5916613" y="2616200"/>
          <p14:tracePt t="216263" x="5954713" y="2616200"/>
          <p14:tracePt t="216271" x="5978525" y="2616200"/>
          <p14:tracePt t="216278" x="6016625" y="2616200"/>
          <p14:tracePt t="216286" x="6042025" y="2616200"/>
          <p14:tracePt t="216293" x="6067425" y="2616200"/>
          <p14:tracePt t="216302" x="6091238" y="2616200"/>
          <p14:tracePt t="216307" x="6103938" y="2616200"/>
          <p14:tracePt t="216315" x="6116638" y="2616200"/>
          <p14:tracePt t="216329" x="6129338" y="2616200"/>
          <p14:tracePt t="216345" x="6142038" y="2616200"/>
          <p14:tracePt t="216374" x="6154738" y="2616200"/>
          <p14:tracePt t="216491" x="6154738" y="2627313"/>
          <p14:tracePt t="216601" x="6142038" y="2627313"/>
          <p14:tracePt t="216637" x="6129338" y="2627313"/>
          <p14:tracePt t="216644" x="6116638" y="2627313"/>
          <p14:tracePt t="216652" x="6103938" y="2627313"/>
          <p14:tracePt t="216659" x="6091238" y="2627313"/>
          <p14:tracePt t="216665" x="6078538" y="2627313"/>
          <p14:tracePt t="216672" x="6054725" y="2627313"/>
          <p14:tracePt t="216679" x="6042025" y="2627313"/>
          <p14:tracePt t="216686" x="6016625" y="2627313"/>
          <p14:tracePt t="216694" x="6003925" y="2627313"/>
          <p14:tracePt t="216702" x="5991225" y="2627313"/>
          <p14:tracePt t="216707" x="5978525" y="2627313"/>
          <p14:tracePt t="216714" x="5967413" y="2627313"/>
          <p14:tracePt t="216728" x="5954713" y="2627313"/>
          <p14:tracePt t="216742" x="5942013" y="2627313"/>
          <p14:tracePt t="216777" x="5929313" y="2627313"/>
          <p14:tracePt t="217253" x="5942013" y="2627313"/>
          <p14:tracePt t="217273" x="5942013" y="2616200"/>
          <p14:tracePt t="217416" x="5929313" y="2616200"/>
          <p14:tracePt t="217423" x="5916613" y="2616200"/>
          <p14:tracePt t="217443" x="5903913" y="2616200"/>
          <p14:tracePt t="217465" x="5878513" y="2603500"/>
          <p14:tracePt t="217472" x="5854700" y="2603500"/>
          <p14:tracePt t="217479" x="5803900" y="2590800"/>
          <p14:tracePt t="217486" x="5778500" y="2578100"/>
          <p14:tracePt t="217493" x="5754688" y="2565400"/>
          <p14:tracePt t="217502" x="5729288" y="2565400"/>
          <p14:tracePt t="217507" x="5716588" y="2565400"/>
          <p14:tracePt t="217514" x="5691188" y="2565400"/>
          <p14:tracePt t="217529" x="5678488" y="2565400"/>
          <p14:tracePt t="217536" x="5665788" y="2565400"/>
          <p14:tracePt t="217543" x="5654675" y="2565400"/>
          <p14:tracePt t="217553" x="5629275" y="2565400"/>
          <p14:tracePt t="217565" x="5616575" y="2565400"/>
          <p14:tracePt t="217571" x="5603875" y="2565400"/>
          <p14:tracePt t="217578" x="5591175" y="2565400"/>
          <p14:tracePt t="217593" x="5578475" y="2565400"/>
          <p14:tracePt t="217602" x="5565775" y="2565400"/>
          <p14:tracePt t="217627" x="5554663" y="2565400"/>
          <p14:tracePt t="217636" x="5541963" y="2565400"/>
          <p14:tracePt t="217676" x="5529263" y="2565400"/>
          <p14:tracePt t="217747" x="5516563" y="2565400"/>
          <p14:tracePt t="217768" x="5503863" y="2565400"/>
          <p14:tracePt t="217775" x="5491163" y="2565400"/>
          <p14:tracePt t="217789" x="5478463" y="2565400"/>
          <p14:tracePt t="217796" x="5454650" y="2565400"/>
          <p14:tracePt t="217803" x="5429250" y="2565400"/>
          <p14:tracePt t="217811" x="5416550" y="2565400"/>
          <p14:tracePt t="217819" x="5391150" y="2565400"/>
          <p14:tracePt t="217824" x="5378450" y="2565400"/>
          <p14:tracePt t="217831" x="5341938" y="2565400"/>
          <p14:tracePt t="217838" x="5329238" y="2565400"/>
          <p14:tracePt t="217845" x="5316538" y="2565400"/>
          <p14:tracePt t="217853" x="5291138" y="2565400"/>
          <p14:tracePt t="217859" x="5265738" y="2565400"/>
          <p14:tracePt t="217868" x="5253038" y="2565400"/>
          <p14:tracePt t="217874" x="5241925" y="2565400"/>
          <p14:tracePt t="217881" x="5229225" y="2565400"/>
          <p14:tracePt t="217887" x="5216525" y="2565400"/>
          <p14:tracePt t="217895" x="5203825" y="2565400"/>
          <p14:tracePt t="217903" x="5191125" y="2565400"/>
          <p14:tracePt t="217916" x="5178425" y="2565400"/>
          <p14:tracePt t="217923" x="5165725" y="2565400"/>
          <p14:tracePt t="217936" x="5153025" y="2565400"/>
          <p14:tracePt t="217958" x="5141913" y="2565400"/>
          <p14:tracePt t="218262" x="5153025" y="2565400"/>
          <p14:tracePt t="218305" x="5165725" y="2565400"/>
          <p14:tracePt t="218325" x="5178425" y="2565400"/>
          <p14:tracePt t="218333" x="5191125" y="2565400"/>
          <p14:tracePt t="218340" x="5191125" y="2552700"/>
          <p14:tracePt t="218346" x="5216525" y="2552700"/>
          <p14:tracePt t="218354" x="5241925" y="2552700"/>
          <p14:tracePt t="218361" x="5278438" y="2552700"/>
          <p14:tracePt t="218370" x="5303838" y="2552700"/>
          <p14:tracePt t="218375" x="5329238" y="2540000"/>
          <p14:tracePt t="218383" x="5341938" y="2540000"/>
          <p14:tracePt t="218390" x="5365750" y="2527300"/>
          <p14:tracePt t="218396" x="5378450" y="2527300"/>
          <p14:tracePt t="218404" x="5391150" y="2527300"/>
          <p14:tracePt t="218410" x="5403850" y="2527300"/>
          <p14:tracePt t="218433" x="5429250" y="2527300"/>
          <p14:tracePt t="218453" x="5441950" y="2527300"/>
          <p14:tracePt t="218474" x="5454650" y="2527300"/>
          <p14:tracePt t="218516" x="5465763" y="2527300"/>
          <p14:tracePt t="218616" x="5454650" y="2527300"/>
          <p14:tracePt t="218630" x="5429250" y="2527300"/>
          <p14:tracePt t="218637" x="5416550" y="2540000"/>
          <p14:tracePt t="218645" x="5403850" y="2540000"/>
          <p14:tracePt t="218653" x="5391150" y="2552700"/>
          <p14:tracePt t="218658" x="5378450" y="2552700"/>
          <p14:tracePt t="218666" x="5365750" y="2552700"/>
          <p14:tracePt t="218673" x="5353050" y="2552700"/>
          <p14:tracePt t="218680" x="5341938" y="2565400"/>
          <p14:tracePt t="218709" x="5329238" y="2565400"/>
          <p14:tracePt t="218781" x="5353050" y="2565400"/>
          <p14:tracePt t="218795" x="5365750" y="2552700"/>
          <p14:tracePt t="218803" x="5378450" y="2552700"/>
          <p14:tracePt t="218811" x="5391150" y="2540000"/>
          <p14:tracePt t="218820" x="5403850" y="2540000"/>
          <p14:tracePt t="218824" x="5416550" y="2527300"/>
          <p14:tracePt t="218831" x="5429250" y="2527300"/>
          <p14:tracePt t="218845" x="5441950" y="2527300"/>
          <p14:tracePt t="218903" x="5429250" y="2527300"/>
          <p14:tracePt t="218924" x="5416550" y="2527300"/>
          <p14:tracePt t="218939" x="5403850" y="2527300"/>
          <p14:tracePt t="218961" x="5391150" y="2540000"/>
          <p14:tracePt t="218982" x="5378450" y="2540000"/>
          <p14:tracePt t="219003" x="5365750" y="2540000"/>
          <p14:tracePt t="219025" x="5365750" y="2552700"/>
          <p14:tracePt t="219040" x="5353050" y="2552700"/>
          <p14:tracePt t="219046" x="5341938" y="2552700"/>
          <p14:tracePt t="219261" x="5353050" y="2552700"/>
          <p14:tracePt t="219935" x="5365750" y="2552700"/>
          <p14:tracePt t="219943" x="5391150" y="2552700"/>
          <p14:tracePt t="219952" x="5416550" y="2552700"/>
          <p14:tracePt t="219958" x="5429250" y="2552700"/>
          <p14:tracePt t="219965" x="5441950" y="2552700"/>
          <p14:tracePt t="219973" x="5465763" y="2552700"/>
          <p14:tracePt t="219979" x="5478463" y="2552700"/>
          <p14:tracePt t="219986" x="5491163" y="2552700"/>
          <p14:tracePt t="219995" x="5503863" y="2552700"/>
          <p14:tracePt t="220009" x="5516563" y="2552700"/>
          <p14:tracePt t="220030" x="5529263" y="2552700"/>
          <p14:tracePt t="220052" x="5541963" y="2552700"/>
          <p14:tracePt t="220090" x="5554663" y="2552700"/>
          <p14:tracePt t="220097" x="5565775" y="2552700"/>
          <p14:tracePt t="220104" x="5578475" y="2552700"/>
          <p14:tracePt t="220113" x="5591175" y="2552700"/>
          <p14:tracePt t="220126" x="5616575" y="2552700"/>
          <p14:tracePt t="220136" x="5641975" y="2552700"/>
          <p14:tracePt t="220146" x="5654675" y="2552700"/>
          <p14:tracePt t="220154" x="5665788" y="2552700"/>
          <p14:tracePt t="220175" x="5691188" y="2552700"/>
          <p14:tracePt t="220197" x="5703888" y="2552700"/>
          <p14:tracePt t="220204" x="5716588" y="2552700"/>
          <p14:tracePt t="220211" x="5729288" y="2552700"/>
          <p14:tracePt t="220219" x="5741988" y="2552700"/>
          <p14:tracePt t="220227" x="5754688" y="2552700"/>
          <p14:tracePt t="220236" x="5767388" y="2552700"/>
          <p14:tracePt t="220242" x="5778500" y="2552700"/>
          <p14:tracePt t="220256" x="5791200" y="2552700"/>
          <p14:tracePt t="220263" x="5803900" y="2552700"/>
          <p14:tracePt t="220285" x="5816600" y="2552700"/>
          <p14:tracePt t="220302" x="5829300" y="2552700"/>
          <p14:tracePt t="220308" x="5829300" y="2565400"/>
          <p14:tracePt t="220315" x="5854700" y="2565400"/>
          <p14:tracePt t="220329" x="5867400" y="2578100"/>
          <p14:tracePt t="220343" x="5878513" y="2578100"/>
          <p14:tracePt t="220352" x="5891213" y="2578100"/>
          <p14:tracePt t="220366" x="5903913" y="2578100"/>
          <p14:tracePt t="220380" x="5903913" y="2590800"/>
          <p14:tracePt t="220387" x="5916613" y="2590800"/>
          <p14:tracePt t="220446" x="5929313" y="2590800"/>
          <p14:tracePt t="220519" x="5929313" y="2603500"/>
          <p14:tracePt t="221141" x="5954713" y="2603500"/>
          <p14:tracePt t="221148" x="5978525" y="2603500"/>
          <p14:tracePt t="221155" x="6003925" y="2603500"/>
          <p14:tracePt t="221163" x="6016625" y="2603500"/>
          <p14:tracePt t="221171" x="6042025" y="2603500"/>
          <p14:tracePt t="221177" x="6067425" y="2603500"/>
          <p14:tracePt t="221185" x="6078538" y="2603500"/>
          <p14:tracePt t="221192" x="6091238" y="2603500"/>
          <p14:tracePt t="221206" x="6103938" y="2603500"/>
          <p14:tracePt t="221213" x="6116638" y="2603500"/>
          <p14:tracePt t="221220" x="6129338" y="2603500"/>
          <p14:tracePt t="221235" x="6142038" y="2603500"/>
          <p14:tracePt t="221243" x="6154738" y="2603500"/>
          <p14:tracePt t="221250" x="6167438" y="2603500"/>
          <p14:tracePt t="221258" x="6191250" y="2603500"/>
          <p14:tracePt t="221267" x="6203950" y="2603500"/>
          <p14:tracePt t="221272" x="6216650" y="2603500"/>
          <p14:tracePt t="221280" x="6229350" y="2603500"/>
          <p14:tracePt t="221287" x="6254750" y="2603500"/>
          <p14:tracePt t="221301" x="6267450" y="2603500"/>
          <p14:tracePt t="221309" x="6291263" y="2603500"/>
          <p14:tracePt t="221324" x="6316663" y="2603500"/>
          <p14:tracePt t="221339" x="6329363" y="2603500"/>
          <p14:tracePt t="221353" x="6342063" y="2603500"/>
          <p14:tracePt t="221367" x="6354763" y="2603500"/>
          <p14:tracePt t="221374" x="6367463" y="2616200"/>
          <p14:tracePt t="221384" x="6380163" y="2616200"/>
          <p14:tracePt t="221390" x="6403975" y="2616200"/>
          <p14:tracePt t="221397" x="6416675" y="2616200"/>
          <p14:tracePt t="221405" x="6429375" y="2616200"/>
          <p14:tracePt t="221412" x="6454775" y="2616200"/>
          <p14:tracePt t="221418" x="6480175" y="2616200"/>
          <p14:tracePt t="221425" x="6492875" y="2616200"/>
          <p14:tracePt t="221434" x="6516688" y="2616200"/>
          <p14:tracePt t="221440" x="6529388" y="2616200"/>
          <p14:tracePt t="221447" x="6554788" y="2616200"/>
          <p14:tracePt t="221455" x="6567488" y="2616200"/>
          <p14:tracePt t="221462" x="6580188" y="2616200"/>
          <p14:tracePt t="221469" x="6592888" y="2616200"/>
          <p14:tracePt t="221477" x="6604000" y="2616200"/>
          <p14:tracePt t="221484" x="6616700" y="2616200"/>
          <p14:tracePt t="221491" x="6629400" y="2616200"/>
          <p14:tracePt t="221501" x="6642100" y="2616200"/>
          <p14:tracePt t="221507" x="6654800" y="2616200"/>
          <p14:tracePt t="221514" x="6667500" y="2616200"/>
          <p14:tracePt t="221521" x="6680200" y="2616200"/>
          <p14:tracePt t="221529" x="6692900" y="2616200"/>
          <p14:tracePt t="221536" x="6716713" y="2616200"/>
          <p14:tracePt t="221544" x="6742113" y="2616200"/>
          <p14:tracePt t="221551" x="6754813" y="2616200"/>
          <p14:tracePt t="221559" x="6767513" y="2616200"/>
          <p14:tracePt t="221567" x="6780213" y="2616200"/>
          <p14:tracePt t="221573" x="6792913" y="2616200"/>
          <p14:tracePt t="221581" x="6805613" y="2616200"/>
          <p14:tracePt t="221588" x="6816725" y="2616200"/>
          <p14:tracePt t="221596" x="6829425" y="2616200"/>
          <p14:tracePt t="221618" x="6842125" y="2616200"/>
          <p14:tracePt t="221640" x="6854825" y="2616200"/>
          <p14:tracePt t="221686" x="6867525" y="2616200"/>
          <p14:tracePt t="221708" x="6880225" y="2616200"/>
          <p14:tracePt t="221759" x="6892925" y="2616200"/>
          <p14:tracePt t="221782" x="6905625" y="2616200"/>
          <p14:tracePt t="221803" x="6929438" y="2616200"/>
          <p14:tracePt t="221810" x="6942138" y="2627313"/>
          <p14:tracePt t="221819" x="6980238" y="2640013"/>
          <p14:tracePt t="221826" x="7016750" y="2640013"/>
          <p14:tracePt t="221833" x="7042150" y="2640013"/>
          <p14:tracePt t="221840" x="7067550" y="2652713"/>
          <p14:tracePt t="221847" x="7105650" y="2678113"/>
          <p14:tracePt t="221855" x="7129463" y="2678113"/>
          <p14:tracePt t="221862" x="7154863" y="2678113"/>
          <p14:tracePt t="221869" x="7180263" y="2690813"/>
          <p14:tracePt t="221876" x="7218363" y="2690813"/>
          <p14:tracePt t="221886" x="7242175" y="2703513"/>
          <p14:tracePt t="221891" x="7280275" y="2716213"/>
          <p14:tracePt t="221899" x="7305675" y="2716213"/>
          <p14:tracePt t="221908" x="7342188" y="2716213"/>
          <p14:tracePt t="221913" x="7380288" y="2716213"/>
          <p14:tracePt t="221921" x="7405688" y="2716213"/>
          <p14:tracePt t="221928" x="7442200" y="2728913"/>
          <p14:tracePt t="221936" x="7480300" y="2728913"/>
          <p14:tracePt t="221943" x="7518400" y="2728913"/>
          <p14:tracePt t="221953" x="7554913" y="2728913"/>
          <p14:tracePt t="221958" x="7580313" y="2740025"/>
          <p14:tracePt t="221966" x="7605713" y="2740025"/>
          <p14:tracePt t="221973" x="7631113" y="2740025"/>
          <p14:tracePt t="221981" x="7654925" y="2740025"/>
          <p14:tracePt t="221988" x="7680325" y="2740025"/>
          <p14:tracePt t="222003" x="7705725" y="2740025"/>
          <p14:tracePt t="222020" x="7718425" y="2740025"/>
          <p14:tracePt t="222025" x="7731125" y="2740025"/>
          <p14:tracePt t="222032" x="7742238" y="2740025"/>
          <p14:tracePt t="222039" x="7754938" y="2740025"/>
          <p14:tracePt t="222053" x="7780338" y="2740025"/>
          <p14:tracePt t="222060" x="7805738" y="2728913"/>
          <p14:tracePt t="222068" x="7818438" y="2728913"/>
          <p14:tracePt t="222084" x="7854950" y="2716213"/>
          <p14:tracePt t="222097" x="7880350" y="2716213"/>
          <p14:tracePt t="222104" x="7880350" y="2703513"/>
          <p14:tracePt t="222112" x="7893050" y="2703513"/>
          <p14:tracePt t="222120" x="7893050" y="2690813"/>
          <p14:tracePt t="222127" x="7905750" y="2690813"/>
          <p14:tracePt t="222229" x="7880350" y="2690813"/>
          <p14:tracePt t="222237" x="7854950" y="2690813"/>
          <p14:tracePt t="222243" x="7805738" y="2690813"/>
          <p14:tracePt t="222250" x="7742238" y="2690813"/>
          <p14:tracePt t="222257" x="7680325" y="2690813"/>
          <p14:tracePt t="222265" x="7618413" y="2690813"/>
          <p14:tracePt t="222272" x="7567613" y="2690813"/>
          <p14:tracePt t="222279" x="7518400" y="2690813"/>
          <p14:tracePt t="222287" x="7454900" y="2690813"/>
          <p14:tracePt t="222293" x="7405688" y="2690813"/>
          <p14:tracePt t="222300" x="7354888" y="2690813"/>
          <p14:tracePt t="222307" x="7292975" y="2690813"/>
          <p14:tracePt t="222315" x="7229475" y="2703513"/>
          <p14:tracePt t="222321" x="7154863" y="2703513"/>
          <p14:tracePt t="222328" x="7092950" y="2716213"/>
          <p14:tracePt t="222337" x="7016750" y="2716213"/>
          <p14:tracePt t="222344" x="6954838" y="2716213"/>
          <p14:tracePt t="222351" x="6892925" y="2716213"/>
          <p14:tracePt t="222359" x="6829425" y="2716213"/>
          <p14:tracePt t="222366" x="6792913" y="2728913"/>
          <p14:tracePt t="222374" x="6767513" y="2728913"/>
          <p14:tracePt t="222381" x="6742113" y="2728913"/>
          <p14:tracePt t="222389" x="6729413" y="2728913"/>
          <p14:tracePt t="222395" x="6704013" y="2728913"/>
          <p14:tracePt t="222403" x="6680200" y="2728913"/>
          <p14:tracePt t="222410" x="6654800" y="2728913"/>
          <p14:tracePt t="222418" x="6642100" y="2728913"/>
          <p14:tracePt t="222425" x="6616700" y="2728913"/>
          <p14:tracePt t="222436" x="6592888" y="2728913"/>
          <p14:tracePt t="222443" x="6567488" y="2728913"/>
          <p14:tracePt t="222449" x="6542088" y="2716213"/>
          <p14:tracePt t="222457" x="6516688" y="2716213"/>
          <p14:tracePt t="222464" x="6492875" y="2716213"/>
          <p14:tracePt t="222470" x="6467475" y="2716213"/>
          <p14:tracePt t="222479" x="6429375" y="2703513"/>
          <p14:tracePt t="222487" x="6391275" y="2703513"/>
          <p14:tracePt t="222492" x="6354763" y="2703513"/>
          <p14:tracePt t="222499" x="6329363" y="2690813"/>
          <p14:tracePt t="222506" x="6291263" y="2690813"/>
          <p14:tracePt t="222513" x="6254750" y="2690813"/>
          <p14:tracePt t="222519" x="6216650" y="2678113"/>
          <p14:tracePt t="222527" x="6191250" y="2678113"/>
          <p14:tracePt t="222536" x="6167438" y="2678113"/>
          <p14:tracePt t="222542" x="6154738" y="2678113"/>
          <p14:tracePt t="222549" x="6129338" y="2665413"/>
          <p14:tracePt t="222558" x="6103938" y="2665413"/>
          <p14:tracePt t="222564" x="6103938" y="2652713"/>
          <p14:tracePt t="222572" x="6078538" y="2652713"/>
          <p14:tracePt t="222587" x="6054725" y="2640013"/>
          <p14:tracePt t="222602" x="6042025" y="2640013"/>
          <p14:tracePt t="222615" x="6029325" y="2640013"/>
          <p14:tracePt t="222643" x="6029325" y="2627313"/>
          <p14:tracePt t="222738" x="6029325" y="2616200"/>
          <p14:tracePt t="222811" x="6042025" y="2603500"/>
          <p14:tracePt t="222825" x="6054725" y="2603500"/>
          <p14:tracePt t="222832" x="6067425" y="2590800"/>
          <p14:tracePt t="222840" x="6078538" y="2590800"/>
          <p14:tracePt t="222848" x="6116638" y="2578100"/>
          <p14:tracePt t="222856" x="6154738" y="2565400"/>
          <p14:tracePt t="222863" x="6191250" y="2565400"/>
          <p14:tracePt t="222870" x="6229350" y="2552700"/>
          <p14:tracePt t="222877" x="6267450" y="2552700"/>
          <p14:tracePt t="222887" x="6291263" y="2552700"/>
          <p14:tracePt t="222891" x="6316663" y="2540000"/>
          <p14:tracePt t="222899" x="6342063" y="2540000"/>
          <p14:tracePt t="222906" x="6367463" y="2540000"/>
          <p14:tracePt t="222912" x="6391275" y="2540000"/>
          <p14:tracePt t="222920" x="6416675" y="2540000"/>
          <p14:tracePt t="222928" x="6429375" y="2540000"/>
          <p14:tracePt t="222937" x="6442075" y="2540000"/>
          <p14:tracePt t="222943" x="6467475" y="2552700"/>
          <p14:tracePt t="222954" x="6480175" y="2552700"/>
          <p14:tracePt t="222958" x="6492875" y="2552700"/>
          <p14:tracePt t="222966" x="6503988" y="2552700"/>
          <p14:tracePt t="222973" x="6529388" y="2565400"/>
          <p14:tracePt t="222980" x="6554788" y="2578100"/>
          <p14:tracePt t="222987" x="6567488" y="2578100"/>
          <p14:tracePt t="222995" x="6592888" y="2578100"/>
          <p14:tracePt t="223003" x="6616700" y="2578100"/>
          <p14:tracePt t="223009" x="6629400" y="2578100"/>
          <p14:tracePt t="223020" x="6642100" y="2578100"/>
          <p14:tracePt t="223024" x="6667500" y="2578100"/>
          <p14:tracePt t="223032" x="6667500" y="2590800"/>
          <p14:tracePt t="223039" x="6680200" y="2590800"/>
          <p14:tracePt t="223046" x="6692900" y="2590800"/>
          <p14:tracePt t="223053" x="6704013" y="2590800"/>
          <p14:tracePt t="223077" x="6704013" y="2603500"/>
          <p14:tracePt t="224778" x="6716713" y="2603500"/>
          <p14:tracePt t="224785" x="6729413" y="2603500"/>
          <p14:tracePt t="224792" x="6742113" y="2603500"/>
          <p14:tracePt t="224799" x="6754813" y="2603500"/>
          <p14:tracePt t="224814" x="6767513" y="2603500"/>
          <p14:tracePt t="224878" x="6767513" y="2616200"/>
          <p14:tracePt t="224900" x="6754813" y="2616200"/>
          <p14:tracePt t="224907" x="6742113" y="2616200"/>
          <p14:tracePt t="224913" x="6729413" y="2616200"/>
          <p14:tracePt t="224920" x="6716713" y="2627313"/>
          <p14:tracePt t="224927" x="6704013" y="2640013"/>
          <p14:tracePt t="224936" x="6692900" y="2640013"/>
          <p14:tracePt t="224949" x="6667500" y="2640013"/>
          <p14:tracePt t="224957" x="6667500" y="2652713"/>
          <p14:tracePt t="224962" x="6654800" y="2652713"/>
          <p14:tracePt t="225600" x="6667500" y="2640013"/>
          <p14:tracePt t="225606" x="6680200" y="2627313"/>
          <p14:tracePt t="225614" x="6704013" y="2627313"/>
          <p14:tracePt t="225621" x="6729413" y="2627313"/>
          <p14:tracePt t="225628" x="6754813" y="2603500"/>
          <p14:tracePt t="225636" x="6780213" y="2603500"/>
          <p14:tracePt t="225642" x="6816725" y="2590800"/>
          <p14:tracePt t="225649" x="6842125" y="2590800"/>
          <p14:tracePt t="225657" x="6867525" y="2590800"/>
          <p14:tracePt t="225662" x="6892925" y="2590800"/>
          <p14:tracePt t="225676" x="6916738" y="2590800"/>
          <p14:tracePt t="225691" x="6929438" y="2578100"/>
          <p14:tracePt t="225697" x="6942138" y="2578100"/>
          <p14:tracePt t="225704" x="6954838" y="2578100"/>
          <p14:tracePt t="225725" x="6967538" y="2578100"/>
          <p14:tracePt t="225746" x="6980238" y="2578100"/>
          <p14:tracePt t="225769" x="6992938" y="2578100"/>
          <p14:tracePt t="225792" x="7005638" y="2578100"/>
          <p14:tracePt t="225799" x="7016750" y="2565400"/>
          <p14:tracePt t="225806" x="7029450" y="2565400"/>
          <p14:tracePt t="225813" x="7042150" y="2565400"/>
          <p14:tracePt t="225820" x="7067550" y="2552700"/>
          <p14:tracePt t="225827" x="7080250" y="2552700"/>
          <p14:tracePt t="225836" x="7092950" y="2552700"/>
          <p14:tracePt t="225843" x="7118350" y="2552700"/>
          <p14:tracePt t="225858" x="7129463" y="2552700"/>
          <p14:tracePt t="225872" x="7142163" y="2552700"/>
          <p14:tracePt t="225879" x="7142163" y="2540000"/>
          <p14:tracePt t="225894" x="7154863" y="2540000"/>
          <p14:tracePt t="225917" x="7167563" y="2540000"/>
          <p14:tracePt t="226012" x="7180263" y="2540000"/>
          <p14:tracePt t="226056" x="7192963" y="2540000"/>
          <p14:tracePt t="226070" x="7218363" y="2540000"/>
          <p14:tracePt t="226085" x="7229475" y="2540000"/>
          <p14:tracePt t="226095" x="7242175" y="2527300"/>
          <p14:tracePt t="226099" x="7254875" y="2527300"/>
          <p14:tracePt t="226108" x="7280275" y="2516188"/>
          <p14:tracePt t="226114" x="7292975" y="2516188"/>
          <p14:tracePt t="226121" x="7305675" y="2516188"/>
          <p14:tracePt t="226128" x="7318375" y="2516188"/>
          <p14:tracePt t="226136" x="7329488" y="2516188"/>
          <p14:tracePt t="226143" x="7342188" y="2516188"/>
          <p14:tracePt t="226153" x="7354888" y="2516188"/>
          <p14:tracePt t="226166" x="7380288" y="2516188"/>
          <p14:tracePt t="226173" x="7392988" y="2516188"/>
          <p14:tracePt t="226180" x="7405688" y="2516188"/>
          <p14:tracePt t="226188" x="7429500" y="2516188"/>
          <p14:tracePt t="226194" x="7454900" y="2516188"/>
          <p14:tracePt t="226202" x="7493000" y="2516188"/>
          <p14:tracePt t="226209" x="7518400" y="2516188"/>
          <p14:tracePt t="226216" x="7554913" y="2516188"/>
          <p14:tracePt t="226224" x="7580313" y="2516188"/>
          <p14:tracePt t="226232" x="7605713" y="2516188"/>
          <p14:tracePt t="226238" x="7631113" y="2503488"/>
          <p14:tracePt t="226246" x="7654925" y="2490788"/>
          <p14:tracePt t="226260" x="7667625" y="2490788"/>
          <p14:tracePt t="226268" x="7680325" y="2490788"/>
          <p14:tracePt t="226276" x="7693025" y="2490788"/>
          <p14:tracePt t="226290" x="7705725" y="2490788"/>
          <p14:tracePt t="226421" x="7667625" y="2490788"/>
          <p14:tracePt t="226428" x="7593013" y="2490788"/>
          <p14:tracePt t="226435" x="7554913" y="2490788"/>
          <p14:tracePt t="226443" x="7518400" y="2490788"/>
          <p14:tracePt t="226452" x="7505700" y="2490788"/>
          <p14:tracePt t="226458" x="7480300" y="2503488"/>
          <p14:tracePt t="226465" x="7454900" y="2503488"/>
          <p14:tracePt t="226472" x="7429500" y="2503488"/>
          <p14:tracePt t="226478" x="7405688" y="2503488"/>
          <p14:tracePt t="226486" x="7392988" y="2516188"/>
          <p14:tracePt t="226493" x="7367588" y="2516188"/>
          <p14:tracePt t="226502" x="7329488" y="2516188"/>
          <p14:tracePt t="226507" x="7318375" y="2516188"/>
          <p14:tracePt t="226515" x="7292975" y="2527300"/>
          <p14:tracePt t="226522" x="7267575" y="2527300"/>
          <p14:tracePt t="226530" x="7242175" y="2540000"/>
          <p14:tracePt t="226537" x="7205663" y="2540000"/>
          <p14:tracePt t="226544" x="7180263" y="2552700"/>
          <p14:tracePt t="226553" x="7142163" y="2552700"/>
          <p14:tracePt t="226559" x="7118350" y="2565400"/>
          <p14:tracePt t="226565" x="7080250" y="2565400"/>
          <p14:tracePt t="226571" x="7054850" y="2578100"/>
          <p14:tracePt t="226580" x="7029450" y="2578100"/>
          <p14:tracePt t="226586" x="6992938" y="2578100"/>
          <p14:tracePt t="226595" x="6967538" y="2590800"/>
          <p14:tracePt t="226600" x="6954838" y="2603500"/>
          <p14:tracePt t="226607" x="6929438" y="2603500"/>
          <p14:tracePt t="226613" x="6905625" y="2616200"/>
          <p14:tracePt t="226620" x="6867525" y="2616200"/>
          <p14:tracePt t="226627" x="6854825" y="2627313"/>
          <p14:tracePt t="226634" x="6842125" y="2627313"/>
          <p14:tracePt t="226641" x="6829425" y="2640013"/>
          <p14:tracePt t="226649" x="6805613" y="2640013"/>
          <p14:tracePt t="226656" x="6792913" y="2652713"/>
          <p14:tracePt t="226664" x="6780213" y="2652713"/>
          <p14:tracePt t="226670" x="6767513" y="2652713"/>
          <p14:tracePt t="226684" x="6742113" y="2652713"/>
          <p14:tracePt t="226691" x="6742113" y="2665413"/>
          <p14:tracePt t="226699" x="6729413" y="2665413"/>
          <p14:tracePt t="226706" x="6716713" y="2678113"/>
          <p14:tracePt t="226712" x="6704013" y="2678113"/>
          <p14:tracePt t="226719" x="6680200" y="2690813"/>
          <p14:tracePt t="226726" x="6654800" y="2703513"/>
          <p14:tracePt t="226735" x="6642100" y="2703513"/>
          <p14:tracePt t="226741" x="6604000" y="2716213"/>
          <p14:tracePt t="226751" x="6554788" y="2740025"/>
          <p14:tracePt t="226757" x="6529388" y="2752725"/>
          <p14:tracePt t="226763" x="6492875" y="2752725"/>
          <p14:tracePt t="226770" x="6454775" y="2765425"/>
          <p14:tracePt t="226778" x="6416675" y="2790825"/>
          <p14:tracePt t="226785" x="6380163" y="2803525"/>
          <p14:tracePt t="226792" x="6342063" y="2803525"/>
          <p14:tracePt t="226802" x="6329363" y="2816225"/>
          <p14:tracePt t="226809" x="6316663" y="2816225"/>
          <p14:tracePt t="226815" x="6291263" y="2828925"/>
          <p14:tracePt t="226830" x="6280150" y="2828925"/>
          <p14:tracePt t="226837" x="6267450" y="2828925"/>
          <p14:tracePt t="226844" x="6254750" y="2828925"/>
          <p14:tracePt t="226866" x="6242050" y="2828925"/>
          <p14:tracePt t="226887" x="6229350" y="2828925"/>
          <p14:tracePt t="226895" x="6216650" y="2840038"/>
          <p14:tracePt t="226902" x="6203950" y="2840038"/>
          <p14:tracePt t="226909" x="6191250" y="2840038"/>
          <p14:tracePt t="226918" x="6180138" y="2840038"/>
          <p14:tracePt t="226925" x="6167438" y="2840038"/>
          <p14:tracePt t="226931" x="6154738" y="2840038"/>
          <p14:tracePt t="226938" x="6142038" y="2840038"/>
          <p14:tracePt t="226952" x="6129338" y="2840038"/>
          <p14:tracePt t="226969" x="6116638" y="2840038"/>
          <p14:tracePt t="227054" x="6116638" y="2828925"/>
          <p14:tracePt t="227082" x="6116638" y="2816225"/>
          <p14:tracePt t="227096" x="6142038" y="2803525"/>
          <p14:tracePt t="227104" x="6167438" y="2790825"/>
          <p14:tracePt t="227111" x="6191250" y="2765425"/>
          <p14:tracePt t="227120" x="6216650" y="2740025"/>
          <p14:tracePt t="227125" x="6242050" y="2728913"/>
          <p14:tracePt t="227133" x="6267450" y="2716213"/>
          <p14:tracePt t="227140" x="6280150" y="2703513"/>
          <p14:tracePt t="227147" x="6303963" y="2703513"/>
          <p14:tracePt t="227154" x="6316663" y="2690813"/>
          <p14:tracePt t="227162" x="6329363" y="2690813"/>
          <p14:tracePt t="227176" x="6342063" y="2690813"/>
          <p14:tracePt t="227190" x="6342063" y="2678113"/>
          <p14:tracePt t="227263" x="6329363" y="2678113"/>
          <p14:tracePt t="227270" x="6316663" y="2678113"/>
          <p14:tracePt t="227276" x="6303963" y="2678113"/>
          <p14:tracePt t="227287" x="6280150" y="2678113"/>
          <p14:tracePt t="227291" x="6254750" y="2678113"/>
          <p14:tracePt t="227298" x="6229350" y="2690813"/>
          <p14:tracePt t="227305" x="6216650" y="2690813"/>
          <p14:tracePt t="227312" x="6191250" y="2690813"/>
          <p14:tracePt t="227327" x="6180138" y="2690813"/>
          <p14:tracePt t="227337" x="6167438" y="2690813"/>
          <p14:tracePt t="227349" x="6154738" y="2690813"/>
          <p14:tracePt t="229481" x="6103938" y="2703513"/>
          <p14:tracePt t="229489" x="6029325" y="2728913"/>
          <p14:tracePt t="229496" x="5967413" y="2740025"/>
          <p14:tracePt t="229503" x="5878513" y="2765425"/>
          <p14:tracePt t="229510" x="5803900" y="2778125"/>
          <p14:tracePt t="229518" x="5716588" y="2803525"/>
          <p14:tracePt t="229526" x="5678488" y="2816225"/>
          <p14:tracePt t="229535" x="5591175" y="2840038"/>
          <p14:tracePt t="229541" x="5541963" y="2840038"/>
          <p14:tracePt t="229549" x="5478463" y="2852738"/>
          <p14:tracePt t="229556" x="5454650" y="2852738"/>
          <p14:tracePt t="229563" x="5429250" y="2865438"/>
          <p14:tracePt t="229569" x="5416550" y="2865438"/>
          <p14:tracePt t="229577" x="5403850" y="2865438"/>
          <p14:tracePt t="229590" x="5391150" y="2865438"/>
          <p14:tracePt t="229598" x="5378450" y="2865438"/>
          <p14:tracePt t="229670" x="5391150" y="2865438"/>
          <p14:tracePt t="229691" x="5403850" y="2865438"/>
          <p14:tracePt t="229698" x="5429250" y="2878138"/>
          <p14:tracePt t="229706" x="5454650" y="2878138"/>
          <p14:tracePt t="229713" x="5516563" y="2890838"/>
          <p14:tracePt t="229720" x="5565775" y="2916238"/>
          <p14:tracePt t="229728" x="5616575" y="2928938"/>
          <p14:tracePt t="229735" x="5654675" y="2952750"/>
          <p14:tracePt t="229743" x="5678488" y="2952750"/>
          <p14:tracePt t="229752" x="5716588" y="2965450"/>
          <p14:tracePt t="229758" x="5729288" y="2990850"/>
          <p14:tracePt t="229765" x="5741988" y="2990850"/>
          <p14:tracePt t="229773" x="5767388" y="3003550"/>
          <p14:tracePt t="229788" x="5778500" y="3003550"/>
          <p14:tracePt t="229795" x="5791200" y="3016250"/>
          <p14:tracePt t="229809" x="5803900" y="3028950"/>
          <p14:tracePt t="229839" x="5816600" y="3041650"/>
          <p14:tracePt t="229853" x="5816600" y="3054350"/>
          <p14:tracePt t="229860" x="5829300" y="3054350"/>
          <p14:tracePt t="229868" x="5829300" y="3065463"/>
          <p14:tracePt t="229875" x="5842000" y="3065463"/>
          <p14:tracePt t="229885" x="5842000" y="3078163"/>
          <p14:tracePt t="229897" x="5842000" y="3090863"/>
          <p14:tracePt t="229942" x="5842000" y="3103563"/>
          <p14:tracePt t="229969" x="5842000" y="3116263"/>
          <p14:tracePt t="230012" x="5829300" y="3116263"/>
          <p14:tracePt t="230040" x="5829300" y="3128963"/>
          <p14:tracePt t="230061" x="5816600" y="3128963"/>
          <p14:tracePt t="230075" x="5816600" y="3141663"/>
          <p14:tracePt t="230085" x="5791200" y="3141663"/>
          <p14:tracePt t="230091" x="5791200" y="3154363"/>
          <p14:tracePt t="230097" x="5778500" y="3154363"/>
          <p14:tracePt t="230104" x="5778500" y="3165475"/>
          <p14:tracePt t="230111" x="5754688" y="3165475"/>
          <p14:tracePt t="230119" x="5754688" y="3190875"/>
          <p14:tracePt t="230126" x="5741988" y="3190875"/>
          <p14:tracePt t="230135" x="5729288" y="3203575"/>
          <p14:tracePt t="230141" x="5716588" y="3203575"/>
          <p14:tracePt t="230155" x="5703888" y="3203575"/>
          <p14:tracePt t="230170" x="5703888" y="3216275"/>
          <p14:tracePt t="230177" x="5691188" y="3216275"/>
          <p14:tracePt t="230205" x="5678488" y="3216275"/>
          <p14:tracePt t="230226" x="5665788" y="3216275"/>
          <p14:tracePt t="230270" x="5654675" y="3216275"/>
          <p14:tracePt t="230318" x="5641975" y="3216275"/>
          <p14:tracePt t="230335" x="5616575" y="3216275"/>
          <p14:tracePt t="230342" x="5603875" y="3216275"/>
          <p14:tracePt t="230348" x="5591175" y="3216275"/>
          <p14:tracePt t="230355" x="5578475" y="3216275"/>
          <p14:tracePt t="230363" x="5541963" y="3216275"/>
          <p14:tracePt t="230369" x="5529263" y="3216275"/>
          <p14:tracePt t="230377" x="5516563" y="3216275"/>
          <p14:tracePt t="230386" x="5503863" y="3216275"/>
          <p14:tracePt t="230392" x="5478463" y="3203575"/>
          <p14:tracePt t="230407" x="5454650" y="3190875"/>
          <p14:tracePt t="230414" x="5441950" y="3190875"/>
          <p14:tracePt t="230421" x="5429250" y="3190875"/>
          <p14:tracePt t="230427" x="5416550" y="3178175"/>
          <p14:tracePt t="230442" x="5403850" y="3178175"/>
          <p14:tracePt t="230449" x="5391150" y="3165475"/>
          <p14:tracePt t="230456" x="5378450" y="3165475"/>
          <p14:tracePt t="230476" x="5365750" y="3165475"/>
          <p14:tracePt t="230485" x="5353050" y="3165475"/>
          <p14:tracePt t="230491" x="5353050" y="3154363"/>
          <p14:tracePt t="230504" x="5341938" y="3154363"/>
          <p14:tracePt t="230511" x="5329238" y="3154363"/>
          <p14:tracePt t="230526" x="5316538" y="3154363"/>
          <p14:tracePt t="230533" x="5303838" y="3141663"/>
          <p14:tracePt t="230546" x="5291138" y="3141663"/>
          <p14:tracePt t="230560" x="5278438" y="3141663"/>
          <p14:tracePt t="230602" x="5278438" y="3128963"/>
          <p14:tracePt t="230644" x="5291138" y="3128963"/>
          <p14:tracePt t="230674" x="5303838" y="3128963"/>
          <p14:tracePt t="230680" x="5303838" y="3116263"/>
          <p14:tracePt t="230695" x="5316538" y="3116263"/>
          <p14:tracePt t="230724" x="5329238" y="3116263"/>
          <p14:tracePt t="230769" x="5341938" y="3116263"/>
          <p14:tracePt t="230790" x="5353050" y="3116263"/>
          <p14:tracePt t="230819" x="5365750" y="3116263"/>
          <p14:tracePt t="230863" x="5365750" y="3103563"/>
          <p14:tracePt t="230884" x="5378450" y="3103563"/>
          <p14:tracePt t="231545" x="5391150" y="3103563"/>
          <p14:tracePt t="231612" x="5403850" y="3103563"/>
          <p14:tracePt t="231619" x="5416550" y="3103563"/>
          <p14:tracePt t="231626" x="5429250" y="3103563"/>
          <p14:tracePt t="231636" x="5454650" y="3103563"/>
          <p14:tracePt t="231642" x="5465763" y="3103563"/>
          <p14:tracePt t="231648" x="5503863" y="3103563"/>
          <p14:tracePt t="231656" x="5541963" y="3103563"/>
          <p14:tracePt t="231662" x="5554663" y="3103563"/>
          <p14:tracePt t="231669" x="5578475" y="3103563"/>
          <p14:tracePt t="231677" x="5603875" y="3116263"/>
          <p14:tracePt t="231686" x="5616575" y="3116263"/>
          <p14:tracePt t="231693" x="5629275" y="3116263"/>
          <p14:tracePt t="231699" x="5654675" y="3116263"/>
          <p14:tracePt t="231707" x="5665788" y="3116263"/>
          <p14:tracePt t="231714" x="5678488" y="3116263"/>
          <p14:tracePt t="231721" x="5691188" y="3116263"/>
          <p14:tracePt t="231729" x="5716588" y="3116263"/>
          <p14:tracePt t="231736" x="5741988" y="3116263"/>
          <p14:tracePt t="231744" x="5754688" y="3116263"/>
          <p14:tracePt t="231752" x="5767388" y="3128963"/>
          <p14:tracePt t="231759" x="5778500" y="3128963"/>
          <p14:tracePt t="231766" x="5791200" y="3128963"/>
          <p14:tracePt t="231781" x="5803900" y="3128963"/>
          <p14:tracePt t="231795" x="5829300" y="3128963"/>
          <p14:tracePt t="231810" x="5842000" y="3128963"/>
          <p14:tracePt t="231825" x="5854700" y="3128963"/>
          <p14:tracePt t="231832" x="5867400" y="3128963"/>
          <p14:tracePt t="231839" x="5878513" y="3128963"/>
          <p14:tracePt t="231854" x="5891213" y="3128963"/>
          <p14:tracePt t="231861" x="5916613" y="3128963"/>
          <p14:tracePt t="231869" x="5929313" y="3128963"/>
          <p14:tracePt t="231876" x="5942013" y="3128963"/>
          <p14:tracePt t="231886" x="5967413" y="3128963"/>
          <p14:tracePt t="231891" x="6003925" y="3128963"/>
          <p14:tracePt t="231898" x="6029325" y="3128963"/>
          <p14:tracePt t="231906" x="6054725" y="3128963"/>
          <p14:tracePt t="231912" x="6103938" y="3128963"/>
          <p14:tracePt t="231920" x="6154738" y="3141663"/>
          <p14:tracePt t="231927" x="6203950" y="3141663"/>
          <p14:tracePt t="231936" x="6267450" y="3154363"/>
          <p14:tracePt t="231942" x="6329363" y="3154363"/>
          <p14:tracePt t="231952" x="6367463" y="3154363"/>
          <p14:tracePt t="231957" x="6416675" y="3165475"/>
          <p14:tracePt t="231963" x="6454775" y="3165475"/>
          <p14:tracePt t="231972" x="6492875" y="3165475"/>
          <p14:tracePt t="231978" x="6529388" y="3165475"/>
          <p14:tracePt t="231986" x="6554788" y="3165475"/>
          <p14:tracePt t="231993" x="6592888" y="3165475"/>
          <p14:tracePt t="232003" x="6616700" y="3165475"/>
          <p14:tracePt t="232007" x="6629400" y="3165475"/>
          <p14:tracePt t="232015" x="6654800" y="3165475"/>
          <p14:tracePt t="232022" x="6667500" y="3165475"/>
          <p14:tracePt t="232030" x="6692900" y="3178175"/>
          <p14:tracePt t="232044" x="6716713" y="3178175"/>
          <p14:tracePt t="232059" x="6729413" y="3178175"/>
          <p14:tracePt t="232069" x="6742113" y="3178175"/>
          <p14:tracePt t="232088" x="6754813" y="3190875"/>
          <p14:tracePt t="232104" x="6767513" y="3190875"/>
          <p14:tracePt t="232111" x="6780213" y="3190875"/>
          <p14:tracePt t="232118" x="6792913" y="3190875"/>
          <p14:tracePt t="232137" x="6829425" y="3203575"/>
          <p14:tracePt t="232139" x="6854825" y="3203575"/>
          <p14:tracePt t="232147" x="6867525" y="3203575"/>
          <p14:tracePt t="232154" x="6892925" y="3216275"/>
          <p14:tracePt t="232161" x="6905625" y="3228975"/>
          <p14:tracePt t="232168" x="6916738" y="3228975"/>
          <p14:tracePt t="232176" x="6929438" y="3228975"/>
          <p14:tracePt t="232191" x="6954838" y="3228975"/>
          <p14:tracePt t="232199" x="6967538" y="3228975"/>
          <p14:tracePt t="232205" x="6980238" y="3228975"/>
          <p14:tracePt t="232212" x="6992938" y="3228975"/>
          <p14:tracePt t="232220" x="7005638" y="3241675"/>
          <p14:tracePt t="232227" x="7016750" y="3241675"/>
          <p14:tracePt t="232242" x="7029450" y="3241675"/>
          <p14:tracePt t="232256" x="7042150" y="3241675"/>
          <p14:tracePt t="232264" x="7054850" y="3241675"/>
          <p14:tracePt t="232272" x="7067550" y="3241675"/>
          <p14:tracePt t="232279" x="7080250" y="3241675"/>
          <p14:tracePt t="232294" x="7105650" y="3241675"/>
          <p14:tracePt t="232308" x="7118350" y="3241675"/>
          <p14:tracePt t="232318" x="7129463" y="3241675"/>
          <p14:tracePt t="232324" x="7142163" y="3241675"/>
          <p14:tracePt t="232330" x="7154863" y="3241675"/>
          <p14:tracePt t="232338" x="7167563" y="3241675"/>
          <p14:tracePt t="232345" x="7180263" y="3241675"/>
          <p14:tracePt t="232360" x="7192963" y="3241675"/>
          <p14:tracePt t="232389" x="7205663" y="3241675"/>
          <p14:tracePt t="232419" x="7229475" y="3241675"/>
          <p14:tracePt t="232435" x="7242175" y="3228975"/>
          <p14:tracePt t="232456" x="7267575" y="3228975"/>
          <p14:tracePt t="232463" x="7267575" y="3216275"/>
          <p14:tracePt t="232493" x="7280275" y="3216275"/>
          <p14:tracePt t="232501" x="7280275" y="3203575"/>
          <p14:tracePt t="232602" x="7267575" y="3203575"/>
          <p14:tracePt t="232611" x="7254875" y="3203575"/>
          <p14:tracePt t="232625" x="7242175" y="3203575"/>
          <p14:tracePt t="232633" x="7229475" y="3216275"/>
          <p14:tracePt t="232640" x="7218363" y="3216275"/>
          <p14:tracePt t="232648" x="7180263" y="3216275"/>
          <p14:tracePt t="232654" x="7154863" y="3228975"/>
          <p14:tracePt t="232662" x="7129463" y="3228975"/>
          <p14:tracePt t="232670" x="7118350" y="3228975"/>
          <p14:tracePt t="232676" x="7092950" y="3228975"/>
          <p14:tracePt t="232688" x="7067550" y="3241675"/>
          <p14:tracePt t="232690" x="7042150" y="3241675"/>
          <p14:tracePt t="232698" x="7029450" y="3241675"/>
          <p14:tracePt t="232705" x="7005638" y="3241675"/>
          <p14:tracePt t="232713" x="6992938" y="3241675"/>
          <p14:tracePt t="232720" x="6942138" y="3254375"/>
          <p14:tracePt t="232728" x="6880225" y="3254375"/>
          <p14:tracePt t="232736" x="6854825" y="3267075"/>
          <p14:tracePt t="232742" x="6805613" y="3267075"/>
          <p14:tracePt t="232752" x="6780213" y="3267075"/>
          <p14:tracePt t="232758" x="6742113" y="3278188"/>
          <p14:tracePt t="232765" x="6716713" y="3278188"/>
          <p14:tracePt t="232773" x="6680200" y="3278188"/>
          <p14:tracePt t="232780" x="6654800" y="3278188"/>
          <p14:tracePt t="232788" x="6629400" y="3278188"/>
          <p14:tracePt t="232794" x="6592888" y="3278188"/>
          <p14:tracePt t="232803" x="6567488" y="3290888"/>
          <p14:tracePt t="232809" x="6542088" y="3290888"/>
          <p14:tracePt t="232815" x="6516688" y="3290888"/>
          <p14:tracePt t="232822" x="6492875" y="3290888"/>
          <p14:tracePt t="232830" x="6467475" y="3303588"/>
          <p14:tracePt t="232836" x="6429375" y="3303588"/>
          <p14:tracePt t="232844" x="6403975" y="3303588"/>
          <p14:tracePt t="232853" x="6380163" y="3316288"/>
          <p14:tracePt t="232858" x="6342063" y="3316288"/>
          <p14:tracePt t="232864" x="6303963" y="3328988"/>
          <p14:tracePt t="232872" x="6267450" y="3328988"/>
          <p14:tracePt t="232879" x="6229350" y="3341688"/>
          <p14:tracePt t="232886" x="6203950" y="3341688"/>
          <p14:tracePt t="232894" x="6154738" y="3341688"/>
          <p14:tracePt t="232903" x="6116638" y="3354388"/>
          <p14:tracePt t="232908" x="6091238" y="3354388"/>
          <p14:tracePt t="232915" x="6042025" y="3367088"/>
          <p14:tracePt t="232922" x="6016625" y="3367088"/>
          <p14:tracePt t="232929" x="6003925" y="3367088"/>
          <p14:tracePt t="232936" x="5978525" y="3367088"/>
          <p14:tracePt t="232943" x="5954713" y="3378200"/>
          <p14:tracePt t="232953" x="5916613" y="3378200"/>
          <p14:tracePt t="232957" x="5903913" y="3378200"/>
          <p14:tracePt t="232965" x="5891213" y="3390900"/>
          <p14:tracePt t="232971" x="5867400" y="3390900"/>
          <p14:tracePt t="232979" x="5854700" y="3390900"/>
          <p14:tracePt t="232986" x="5842000" y="3390900"/>
          <p14:tracePt t="232994" x="5829300" y="3390900"/>
          <p14:tracePt t="233003" x="5791200" y="3403600"/>
          <p14:tracePt t="233007" x="5778500" y="3416300"/>
          <p14:tracePt t="233014" x="5754688" y="3416300"/>
          <p14:tracePt t="233022" x="5729288" y="3429000"/>
          <p14:tracePt t="233028" x="5703888" y="3429000"/>
          <p14:tracePt t="233036" x="5678488" y="3441700"/>
          <p14:tracePt t="233043" x="5641975" y="3454400"/>
          <p14:tracePt t="233052" x="5616575" y="3454400"/>
          <p14:tracePt t="233057" x="5591175" y="3467100"/>
          <p14:tracePt t="233064" x="5554663" y="3479800"/>
          <p14:tracePt t="233071" x="5529263" y="3479800"/>
          <p14:tracePt t="233087" x="5491163" y="3490913"/>
          <p14:tracePt t="233092" x="5478463" y="3490913"/>
          <p14:tracePt t="233099" x="5465763" y="3490913"/>
          <p14:tracePt t="233107" x="5454650" y="3490913"/>
          <p14:tracePt t="233121" x="5441950" y="3490913"/>
          <p14:tracePt t="233142" x="5429250" y="3490913"/>
          <p14:tracePt t="233170" x="5416550" y="3490913"/>
          <p14:tracePt t="233340" x="5429250" y="3490913"/>
          <p14:tracePt t="233360" x="5441950" y="3490913"/>
          <p14:tracePt t="233375" x="5441950" y="3479800"/>
          <p14:tracePt t="233382" x="5465763" y="3467100"/>
          <p14:tracePt t="233389" x="5478463" y="3467100"/>
          <p14:tracePt t="233397" x="5491163" y="3467100"/>
          <p14:tracePt t="233405" x="5529263" y="3454400"/>
          <p14:tracePt t="233439" x="5629275" y="3403600"/>
          <p14:tracePt t="233446" x="5654675" y="3390900"/>
          <p14:tracePt t="233452" x="5691188" y="3378200"/>
          <p14:tracePt t="233461" x="5703888" y="3378200"/>
          <p14:tracePt t="233469" x="5729288" y="3378200"/>
          <p14:tracePt t="233476" x="5767388" y="3367088"/>
          <p14:tracePt t="233483" x="5791200" y="3367088"/>
          <p14:tracePt t="233490" x="5816600" y="3354388"/>
          <p14:tracePt t="233497" x="5829300" y="3354388"/>
          <p14:tracePt t="233504" x="5842000" y="3354388"/>
          <p14:tracePt t="233512" x="5854700" y="3354388"/>
          <p14:tracePt t="233526" x="5867400" y="3354388"/>
          <p14:tracePt t="233536" x="5878513" y="3354388"/>
          <p14:tracePt t="233570" x="5891213" y="3354388"/>
          <p14:tracePt t="233711" x="5903913" y="3354388"/>
          <p14:tracePt t="233724" x="5929313" y="3354388"/>
          <p14:tracePt t="233732" x="5954713" y="3354388"/>
          <p14:tracePt t="233740" x="5991225" y="3354388"/>
          <p14:tracePt t="233747" x="6042025" y="3367088"/>
          <p14:tracePt t="233754" x="6091238" y="3367088"/>
          <p14:tracePt t="233762" x="6116638" y="3367088"/>
          <p14:tracePt t="233770" x="6142038" y="3367088"/>
          <p14:tracePt t="233776" x="6167438" y="3367088"/>
          <p14:tracePt t="233787" x="6191250" y="3367088"/>
          <p14:tracePt t="233798" x="6216650" y="3367088"/>
          <p14:tracePt t="233813" x="6229350" y="3367088"/>
          <p14:tracePt t="233836" x="6242050" y="3367088"/>
          <p14:tracePt t="233853" x="6254750" y="3367088"/>
          <p14:tracePt t="233858" x="6267450" y="3367088"/>
          <p14:tracePt t="233887" x="6280150" y="3367088"/>
          <p14:tracePt t="233967" x="6291263" y="3367088"/>
          <p14:tracePt t="234076" x="6280150" y="3367088"/>
          <p14:tracePt t="234083" x="6280150" y="3378200"/>
          <p14:tracePt t="234996" x="6254750" y="3378200"/>
          <p14:tracePt t="235003" x="6229350" y="3378200"/>
          <p14:tracePt t="235018" x="6203950" y="3378200"/>
          <p14:tracePt t="235025" x="6191250" y="3378200"/>
          <p14:tracePt t="235035" x="6180138" y="3378200"/>
          <p14:tracePt t="235041" x="6167438" y="3378200"/>
          <p14:tracePt t="235054" x="6142038" y="3367088"/>
          <p14:tracePt t="235062" x="6103938" y="3354388"/>
          <p14:tracePt t="235069" x="6078538" y="3354388"/>
          <p14:tracePt t="235086" x="6016625" y="3316288"/>
          <p14:tracePt t="235090" x="5967413" y="3316288"/>
          <p14:tracePt t="235097" x="5929313" y="3303588"/>
          <p14:tracePt t="235105" x="5867400" y="3303588"/>
          <p14:tracePt t="235111" x="5829300" y="3290888"/>
          <p14:tracePt t="235119" x="5803900" y="3290888"/>
          <p14:tracePt t="235126" x="5778500" y="3290888"/>
          <p14:tracePt t="235135" x="5754688" y="3278188"/>
          <p14:tracePt t="235139" x="5729288" y="3278188"/>
          <p14:tracePt t="235146" x="5716588" y="3278188"/>
          <p14:tracePt t="235153" x="5703888" y="3267075"/>
          <p14:tracePt t="235160" x="5691188" y="3267075"/>
          <p14:tracePt t="235175" x="5678488" y="3267075"/>
          <p14:tracePt t="235188" x="5665788" y="3267075"/>
          <p14:tracePt t="235203" x="5654675" y="3267075"/>
          <p14:tracePt t="235210" x="5641975" y="3254375"/>
          <p14:tracePt t="235218" x="5629275" y="3254375"/>
          <p14:tracePt t="235224" x="5616575" y="3254375"/>
          <p14:tracePt t="235232" x="5603875" y="3254375"/>
          <p14:tracePt t="235245" x="5578475" y="3254375"/>
          <p14:tracePt t="235253" x="5565775" y="3254375"/>
          <p14:tracePt t="235260" x="5554663" y="3254375"/>
          <p14:tracePt t="235274" x="5541963" y="3254375"/>
          <p14:tracePt t="235288" x="5516563" y="3241675"/>
          <p14:tracePt t="235302" x="5503863" y="3241675"/>
          <p14:tracePt t="235309" x="5478463" y="3228975"/>
          <p14:tracePt t="235324" x="5454650" y="3228975"/>
          <p14:tracePt t="235330" x="5441950" y="3228975"/>
          <p14:tracePt t="235338" x="5429250" y="3216275"/>
          <p14:tracePt t="235344" x="5416550" y="3216275"/>
          <p14:tracePt t="235352" x="5403850" y="3203575"/>
          <p14:tracePt t="235359" x="5391150" y="3203575"/>
          <p14:tracePt t="235374" x="5378450" y="3190875"/>
          <p14:tracePt t="235379" x="5365750" y="3190875"/>
          <p14:tracePt t="235386" x="5353050" y="3190875"/>
          <p14:tracePt t="235402" x="5341938" y="3190875"/>
          <p14:tracePt t="235408" x="5341938" y="3178175"/>
          <p14:tracePt t="235422" x="5329238" y="3165475"/>
          <p14:tracePt t="235429" x="5316538" y="3165475"/>
          <p14:tracePt t="235444" x="5303838" y="3165475"/>
          <p14:tracePt t="235452" x="5291138" y="3154363"/>
          <p14:tracePt t="235458" x="5278438" y="3154363"/>
          <p14:tracePt t="235486" x="5265738" y="3141663"/>
          <p14:tracePt t="235571" x="5265738" y="3128963"/>
          <p14:tracePt t="235662" x="5278438" y="3128963"/>
          <p14:tracePt t="235699" x="5291138" y="3128963"/>
          <p14:tracePt t="235751" x="5303838" y="3128963"/>
          <p14:tracePt t="235774" x="5316538" y="3116263"/>
          <p14:tracePt t="235788" x="5341938" y="3116263"/>
          <p14:tracePt t="235795" x="5365750" y="3116263"/>
          <p14:tracePt t="235803" x="5391150" y="3116263"/>
          <p14:tracePt t="235810" x="5429250" y="3116263"/>
          <p14:tracePt t="235819" x="5454650" y="3116263"/>
          <p14:tracePt t="235825" x="5478463" y="3103563"/>
          <p14:tracePt t="235832" x="5503863" y="3103563"/>
          <p14:tracePt t="235839" x="5516563" y="3103563"/>
          <p14:tracePt t="235855" x="5541963" y="3103563"/>
          <p14:tracePt t="235870" x="5554663" y="3103563"/>
          <p14:tracePt t="235886" x="5565775" y="3103563"/>
          <p14:tracePt t="235891" x="5578475" y="3103563"/>
          <p14:tracePt t="235912" x="5591175" y="3103563"/>
          <p14:tracePt t="235928" x="5603875" y="3103563"/>
          <p14:tracePt t="235951" x="5616575" y="3103563"/>
          <p14:tracePt t="235978" x="5616575" y="3116263"/>
          <p14:tracePt t="236007" x="5629275" y="3116263"/>
          <p14:tracePt t="236030" x="5641975" y="3116263"/>
          <p14:tracePt t="236052" x="5678488" y="3128963"/>
          <p14:tracePt t="236060" x="5729288" y="3128963"/>
          <p14:tracePt t="236068" x="5791200" y="3154363"/>
          <p14:tracePt t="236075" x="5829300" y="3154363"/>
          <p14:tracePt t="236082" x="5867400" y="3154363"/>
          <p14:tracePt t="236104" x="5929313" y="3165475"/>
          <p14:tracePt t="236111" x="5942013" y="3165475"/>
          <p14:tracePt t="236120" x="5967413" y="3165475"/>
          <p14:tracePt t="236136" x="5978525" y="3178175"/>
          <p14:tracePt t="236149" x="6003925" y="3178175"/>
          <p14:tracePt t="236163" x="6016625" y="3178175"/>
          <p14:tracePt t="236171" x="6029325" y="3178175"/>
          <p14:tracePt t="236177" x="6042025" y="3190875"/>
          <p14:tracePt t="236185" x="6054725" y="3190875"/>
          <p14:tracePt t="236202" x="6078538" y="3190875"/>
          <p14:tracePt t="236207" x="6103938" y="3190875"/>
          <p14:tracePt t="236222" x="6129338" y="3203575"/>
          <p14:tracePt t="236229" x="6142038" y="3203575"/>
          <p14:tracePt t="236237" x="6154738" y="3203575"/>
          <p14:tracePt t="236244" x="6167438" y="3203575"/>
          <p14:tracePt t="236252" x="6180138" y="3216275"/>
          <p14:tracePt t="236259" x="6191250" y="3216275"/>
          <p14:tracePt t="236269" x="6203950" y="3216275"/>
          <p14:tracePt t="236273" x="6216650" y="3216275"/>
          <p14:tracePt t="236280" x="6229350" y="3216275"/>
          <p14:tracePt t="236295" x="6242050" y="3216275"/>
          <p14:tracePt t="236318" x="6254750" y="3216275"/>
          <p14:tracePt t="236376" x="6267450" y="3216275"/>
          <p14:tracePt t="236494" x="6254750" y="3216275"/>
          <p14:tracePt t="236523" x="6242050" y="3216275"/>
          <p14:tracePt t="236631" x="6254750" y="3216275"/>
          <p14:tracePt t="236638" x="6303963" y="3203575"/>
          <p14:tracePt t="236645" x="6391275" y="3178175"/>
          <p14:tracePt t="236653" x="6480175" y="3165475"/>
          <p14:tracePt t="236661" x="6529388" y="3154363"/>
          <p14:tracePt t="236669" x="6616700" y="3141663"/>
          <p14:tracePt t="236675" x="6692900" y="3128963"/>
          <p14:tracePt t="236683" x="6742113" y="3128963"/>
          <p14:tracePt t="236689" x="6780213" y="3128963"/>
          <p14:tracePt t="236696" x="6829425" y="3128963"/>
          <p14:tracePt t="236704" x="6854825" y="3116263"/>
          <p14:tracePt t="236712" x="6880225" y="3116263"/>
          <p14:tracePt t="236719" x="6916738" y="3116263"/>
          <p14:tracePt t="236726" x="6929438" y="3116263"/>
          <p14:tracePt t="236736" x="6929438" y="3103563"/>
          <p14:tracePt t="236741" x="6954838" y="3103563"/>
          <p14:tracePt t="236792" x="6954838" y="3116263"/>
          <p14:tracePt t="236799" x="6942138" y="3128963"/>
          <p14:tracePt t="236812" x="6929438" y="3141663"/>
          <p14:tracePt t="236820" x="6916738" y="3141663"/>
          <p14:tracePt t="236827" x="6905625" y="3141663"/>
          <p14:tracePt t="236848" x="6905625" y="3154363"/>
          <p14:tracePt t="236906" x="6916738" y="3154363"/>
          <p14:tracePt t="236921" x="6954838" y="3154363"/>
          <p14:tracePt t="236928" x="7092950" y="3116263"/>
          <p14:tracePt t="236935" x="7167563" y="3116263"/>
          <p14:tracePt t="236943" x="7218363" y="3116263"/>
          <p14:tracePt t="236953" x="7254875" y="3103563"/>
          <p14:tracePt t="236957" x="7305675" y="3090863"/>
          <p14:tracePt t="236964" x="7329488" y="3090863"/>
          <p14:tracePt t="236972" x="7367588" y="3090863"/>
          <p14:tracePt t="236979" x="7380288" y="3090863"/>
          <p14:tracePt t="236994" x="7392988" y="3090863"/>
          <p14:tracePt t="237003" x="7405688" y="3090863"/>
          <p14:tracePt t="237030" x="7392988" y="3090863"/>
          <p14:tracePt t="237045" x="7380288" y="3103563"/>
          <p14:tracePt t="237053" x="7367588" y="3103563"/>
          <p14:tracePt t="237059" x="7354888" y="3103563"/>
          <p14:tracePt t="237066" x="7329488" y="3103563"/>
          <p14:tracePt t="237073" x="7305675" y="3103563"/>
          <p14:tracePt t="237089" x="7254875" y="3116263"/>
          <p14:tracePt t="237095" x="7218363" y="3116263"/>
          <p14:tracePt t="237103" x="7192963" y="3116263"/>
          <p14:tracePt t="237110" x="7167563" y="3116263"/>
          <p14:tracePt t="237119" x="7142163" y="3116263"/>
          <p14:tracePt t="237125" x="7105650" y="3116263"/>
          <p14:tracePt t="237132" x="7080250" y="3116263"/>
          <p14:tracePt t="237138" x="7054850" y="3116263"/>
          <p14:tracePt t="237145" x="7029450" y="3116263"/>
          <p14:tracePt t="237153" x="6980238" y="3116263"/>
          <p14:tracePt t="237161" x="6942138" y="3128963"/>
          <p14:tracePt t="237169" x="6892925" y="3128963"/>
          <p14:tracePt t="237174" x="6829425" y="3141663"/>
          <p14:tracePt t="237182" x="6767513" y="3154363"/>
          <p14:tracePt t="237188" x="6704013" y="3165475"/>
          <p14:tracePt t="237195" x="6654800" y="3165475"/>
          <p14:tracePt t="237203" x="6604000" y="3165475"/>
          <p14:tracePt t="237210" x="6554788" y="3178175"/>
          <p14:tracePt t="237219" x="6516688" y="3178175"/>
          <p14:tracePt t="237223" x="6480175" y="3178175"/>
          <p14:tracePt t="237231" x="6442075" y="3178175"/>
          <p14:tracePt t="237238" x="6403975" y="3178175"/>
          <p14:tracePt t="237245" x="6380163" y="3178175"/>
          <p14:tracePt t="237253" x="6342063" y="3178175"/>
          <p14:tracePt t="237260" x="6316663" y="3190875"/>
          <p14:tracePt t="237266" x="6267450" y="3190875"/>
          <p14:tracePt t="237273" x="6229350" y="3203575"/>
          <p14:tracePt t="237281" x="6191250" y="3203575"/>
          <p14:tracePt t="237287" x="6154738" y="3203575"/>
          <p14:tracePt t="237295" x="6103938" y="3203575"/>
          <p14:tracePt t="237303" x="6067425" y="3216275"/>
          <p14:tracePt t="237309" x="6029325" y="3216275"/>
          <p14:tracePt t="237319" x="5991225" y="3216275"/>
          <p14:tracePt t="237323" x="5967413" y="3216275"/>
          <p14:tracePt t="237330" x="5942013" y="3228975"/>
          <p14:tracePt t="237338" x="5903913" y="3228975"/>
          <p14:tracePt t="237346" x="5891213" y="3228975"/>
          <p14:tracePt t="237353" x="5878513" y="3228975"/>
          <p14:tracePt t="237360" x="5867400" y="3228975"/>
          <p14:tracePt t="237369" x="5842000" y="3228975"/>
          <p14:tracePt t="237381" x="5829300" y="3228975"/>
          <p14:tracePt t="237388" x="5803900" y="3228975"/>
          <p14:tracePt t="237395" x="5791200" y="3228975"/>
          <p14:tracePt t="237403" x="5767388" y="3228975"/>
          <p14:tracePt t="237409" x="5741988" y="3241675"/>
          <p14:tracePt t="237419" x="5703888" y="3254375"/>
          <p14:tracePt t="237423" x="5678488" y="3267075"/>
          <p14:tracePt t="237430" x="5654675" y="3278188"/>
          <p14:tracePt t="237437" x="5629275" y="3290888"/>
          <p14:tracePt t="237445" x="5603875" y="3303588"/>
          <p14:tracePt t="237453" x="5565775" y="3316288"/>
          <p14:tracePt t="237459" x="5554663" y="3316288"/>
          <p14:tracePt t="237465" x="5541963" y="3316288"/>
          <p14:tracePt t="237473" x="5529263" y="3316288"/>
          <p14:tracePt t="237479" x="5529263" y="3328988"/>
          <p14:tracePt t="237486" x="5516563" y="3328988"/>
          <p14:tracePt t="237515" x="5503863" y="3328988"/>
          <p14:tracePt t="237600" x="5516563" y="3328988"/>
          <p14:tracePt t="237636" x="5529263" y="3328988"/>
          <p14:tracePt t="237667" x="5554663" y="3328988"/>
          <p14:tracePt t="237673" x="5565775" y="3328988"/>
          <p14:tracePt t="237680" x="5616575" y="3328988"/>
          <p14:tracePt t="237687" x="5703888" y="3341688"/>
          <p14:tracePt t="237694" x="5754688" y="3341688"/>
          <p14:tracePt t="237704" x="5803900" y="3341688"/>
          <p14:tracePt t="237709" x="5854700" y="3354388"/>
          <p14:tracePt t="237716" x="5878513" y="3354388"/>
          <p14:tracePt t="237721" x="5916613" y="3354388"/>
          <p14:tracePt t="237730" x="5954713" y="3354388"/>
          <p14:tracePt t="237737" x="5978525" y="3367088"/>
          <p14:tracePt t="237745" x="5991225" y="3367088"/>
          <p14:tracePt t="237753" x="6003925" y="3367088"/>
          <p14:tracePt t="237759" x="6029325" y="3378200"/>
          <p14:tracePt t="237773" x="6042025" y="3378200"/>
          <p14:tracePt t="237787" x="6054725" y="3378200"/>
          <p14:tracePt t="237795" x="6067425" y="3378200"/>
          <p14:tracePt t="237816" x="6078538" y="3378200"/>
          <p14:tracePt t="237836" x="6091238" y="3378200"/>
          <p14:tracePt t="239190" x="6067425" y="3378200"/>
          <p14:tracePt t="239196" x="6054725" y="3367088"/>
          <p14:tracePt t="239203" x="6042025" y="3367088"/>
          <p14:tracePt t="239211" x="6016625" y="3354388"/>
          <p14:tracePt t="239218" x="6003925" y="3341688"/>
          <p14:tracePt t="239226" x="5978525" y="3341688"/>
          <p14:tracePt t="239235" x="5978525" y="3328988"/>
          <p14:tracePt t="239241" x="5967413" y="3328988"/>
          <p14:tracePt t="239247" x="5942013" y="3316288"/>
          <p14:tracePt t="239255" x="5929313" y="3303588"/>
          <p14:tracePt t="239261" x="5903913" y="3290888"/>
          <p14:tracePt t="239268" x="5867400" y="3278188"/>
          <p14:tracePt t="239276" x="5842000" y="3254375"/>
          <p14:tracePt t="239284" x="5803900" y="3254375"/>
          <p14:tracePt t="239290" x="5778500" y="3228975"/>
          <p14:tracePt t="239297" x="5754688" y="3216275"/>
          <p14:tracePt t="239304" x="5716588" y="3203575"/>
          <p14:tracePt t="239311" x="5678488" y="3190875"/>
          <p14:tracePt t="239318" x="5641975" y="3178175"/>
          <p14:tracePt t="239325" x="5629275" y="3165475"/>
          <p14:tracePt t="239334" x="5603875" y="3154363"/>
          <p14:tracePt t="239340" x="5578475" y="3141663"/>
          <p14:tracePt t="239347" x="5554663" y="3141663"/>
          <p14:tracePt t="239355" x="5554663" y="3128963"/>
          <p14:tracePt t="239362" x="5529263" y="3128963"/>
          <p14:tracePt t="239369" x="5529263" y="3116263"/>
          <p14:tracePt t="239376" x="5516563" y="3103563"/>
          <p14:tracePt t="239384" x="5491163" y="3103563"/>
          <p14:tracePt t="239389" x="5478463" y="3078163"/>
          <p14:tracePt t="239397" x="5454650" y="3078163"/>
          <p14:tracePt t="239404" x="5429250" y="3065463"/>
          <p14:tracePt t="239410" x="5403850" y="3054350"/>
          <p14:tracePt t="239417" x="5391150" y="3041650"/>
          <p14:tracePt t="239426" x="5353050" y="3041650"/>
          <p14:tracePt t="239434" x="5341938" y="3028950"/>
          <p14:tracePt t="239440" x="5329238" y="3016250"/>
          <p14:tracePt t="239448" x="5303838" y="3016250"/>
          <p14:tracePt t="239455" x="5291138" y="3016250"/>
          <p14:tracePt t="239462" x="5278438" y="3016250"/>
          <p14:tracePt t="239469" x="5253038" y="3016250"/>
          <p14:tracePt t="239476" x="5241925" y="3003550"/>
          <p14:tracePt t="239484" x="5229225" y="3003550"/>
          <p14:tracePt t="239490" x="5216525" y="3003550"/>
          <p14:tracePt t="239497" x="5191125" y="3003550"/>
          <p14:tracePt t="239505" x="5178425" y="3003550"/>
          <p14:tracePt t="239512" x="5165725" y="3003550"/>
          <p14:tracePt t="239520" x="5141913" y="2990850"/>
          <p14:tracePt t="239526" x="5116513" y="2990850"/>
          <p14:tracePt t="239534" x="5103813" y="2990850"/>
          <p14:tracePt t="239541" x="5091113" y="2990850"/>
          <p14:tracePt t="239548" x="5065713" y="2978150"/>
          <p14:tracePt t="239555" x="5053013" y="2965450"/>
          <p14:tracePt t="239562" x="5040313" y="2965450"/>
          <p14:tracePt t="239569" x="5016500" y="2965450"/>
          <p14:tracePt t="239576" x="5016500" y="2952750"/>
          <p14:tracePt t="239584" x="4991100" y="2941638"/>
          <p14:tracePt t="239590" x="4978400" y="2941638"/>
          <p14:tracePt t="239606" x="4953000" y="2941638"/>
          <p14:tracePt t="239612" x="4953000" y="2928938"/>
          <p14:tracePt t="239620" x="4940300" y="2928938"/>
          <p14:tracePt t="239650" x="4929188" y="2916238"/>
          <p14:tracePt t="239714" x="4929188" y="2903538"/>
          <p14:tracePt t="239749" x="4940300" y="2890838"/>
          <p14:tracePt t="239764" x="4965700" y="2878138"/>
          <p14:tracePt t="239771" x="4991100" y="2865438"/>
          <p14:tracePt t="239779" x="5016500" y="2865438"/>
          <p14:tracePt t="239786" x="5040313" y="2840038"/>
          <p14:tracePt t="239792" x="5065713" y="2840038"/>
          <p14:tracePt t="239799" x="5078413" y="2828925"/>
          <p14:tracePt t="239807" x="5091113" y="2816225"/>
          <p14:tracePt t="239814" x="5116513" y="2816225"/>
          <p14:tracePt t="239821" x="5129213" y="2803525"/>
          <p14:tracePt t="239828" x="5141913" y="2803525"/>
          <p14:tracePt t="239836" x="5165725" y="2803525"/>
          <p14:tracePt t="239843" x="5178425" y="2803525"/>
          <p14:tracePt t="239853" x="5203825" y="2803525"/>
          <p14:tracePt t="239859" x="5216525" y="2803525"/>
          <p14:tracePt t="239866" x="5253038" y="2803525"/>
          <p14:tracePt t="239873" x="5291138" y="2803525"/>
          <p14:tracePt t="239880" x="5316538" y="2803525"/>
          <p14:tracePt t="239888" x="5353050" y="2803525"/>
          <p14:tracePt t="239896" x="5403850" y="2803525"/>
          <p14:tracePt t="239903" x="5454650" y="2803525"/>
          <p14:tracePt t="239910" x="5491163" y="2803525"/>
          <p14:tracePt t="239919" x="5529263" y="2803525"/>
          <p14:tracePt t="239924" x="5578475" y="2803525"/>
          <p14:tracePt t="239931" x="5616575" y="2803525"/>
          <p14:tracePt t="239939" x="5641975" y="2803525"/>
          <p14:tracePt t="239946" x="5665788" y="2803525"/>
          <p14:tracePt t="239953" x="5691188" y="2803525"/>
          <p14:tracePt t="239960" x="5703888" y="2816225"/>
          <p14:tracePt t="239969" x="5716588" y="2816225"/>
          <p14:tracePt t="239988" x="5716588" y="2828925"/>
          <p14:tracePt t="240003" x="5716588" y="2840038"/>
          <p14:tracePt t="240016" x="5716588" y="2852738"/>
          <p14:tracePt t="240023" x="5703888" y="2852738"/>
          <p14:tracePt t="240030" x="5703888" y="2865438"/>
          <p14:tracePt t="240043" x="5691188" y="2865438"/>
          <p14:tracePt t="240053" x="5691188" y="2878138"/>
          <p14:tracePt t="240059" x="5678488" y="2890838"/>
          <p14:tracePt t="240073" x="5665788" y="2903538"/>
          <p14:tracePt t="240088" x="5629275" y="2928938"/>
          <p14:tracePt t="240095" x="5629275" y="2941638"/>
          <p14:tracePt t="240104" x="5591175" y="2965450"/>
          <p14:tracePt t="240108" x="5591175" y="2978150"/>
          <p14:tracePt t="240116" x="5565775" y="2990850"/>
          <p14:tracePt t="240125" x="5541963" y="3028950"/>
          <p14:tracePt t="240130" x="5529263" y="3041650"/>
          <p14:tracePt t="240136" x="5491163" y="3065463"/>
          <p14:tracePt t="240145" x="5465763" y="3078163"/>
          <p14:tracePt t="240153" x="5454650" y="3103563"/>
          <p14:tracePt t="240159" x="5429250" y="3103563"/>
          <p14:tracePt t="240165" x="5416550" y="3116263"/>
          <p14:tracePt t="240172" x="5403850" y="3128963"/>
          <p14:tracePt t="240179" x="5378450" y="3128963"/>
          <p14:tracePt t="240186" x="5365750" y="3128963"/>
          <p14:tracePt t="240195" x="5341938" y="3128963"/>
          <p14:tracePt t="240203" x="5316538" y="3128963"/>
          <p14:tracePt t="240208" x="5278438" y="3128963"/>
          <p14:tracePt t="240215" x="5229225" y="3128963"/>
          <p14:tracePt t="240223" x="5191125" y="3128963"/>
          <p14:tracePt t="240229" x="5153025" y="3128963"/>
          <p14:tracePt t="240236" x="5091113" y="3128963"/>
          <p14:tracePt t="240243" x="5065713" y="3128963"/>
          <p14:tracePt t="240252" x="5029200" y="3116263"/>
          <p14:tracePt t="240258" x="5003800" y="3103563"/>
          <p14:tracePt t="240265" x="4978400" y="3103563"/>
          <p14:tracePt t="240272" x="4953000" y="3090863"/>
          <p14:tracePt t="240279" x="4929188" y="3078163"/>
          <p14:tracePt t="240286" x="4916488" y="3065463"/>
          <p14:tracePt t="240294" x="4903788" y="3065463"/>
          <p14:tracePt t="240314" x="4903788" y="3054350"/>
          <p14:tracePt t="240335" x="4903788" y="3041650"/>
          <p14:tracePt t="240349" x="4916488" y="3028950"/>
          <p14:tracePt t="240357" x="4929188" y="3028950"/>
          <p14:tracePt t="240365" x="4929188" y="3016250"/>
          <p14:tracePt t="240372" x="4940300" y="3016250"/>
          <p14:tracePt t="240378" x="4965700" y="3016250"/>
          <p14:tracePt t="240393" x="4978400" y="3016250"/>
          <p14:tracePt t="240402" x="5003800" y="3016250"/>
          <p14:tracePt t="240407" x="5016500" y="3016250"/>
          <p14:tracePt t="240414" x="5040313" y="3016250"/>
          <p14:tracePt t="240421" x="5078413" y="3016250"/>
          <p14:tracePt t="240429" x="5103813" y="3016250"/>
          <p14:tracePt t="240436" x="5129213" y="3016250"/>
          <p14:tracePt t="240444" x="5153025" y="3028950"/>
          <p14:tracePt t="240453" x="5178425" y="3041650"/>
          <p14:tracePt t="240458" x="5203825" y="3041650"/>
          <p14:tracePt t="240466" x="5229225" y="3065463"/>
          <p14:tracePt t="240472" x="5241925" y="3078163"/>
          <p14:tracePt t="240481" x="5265738" y="3078163"/>
          <p14:tracePt t="240486" x="5278438" y="3103563"/>
          <p14:tracePt t="240495" x="5303838" y="3141663"/>
          <p14:tracePt t="240503" x="5329238" y="3165475"/>
          <p14:tracePt t="240510" x="5341938" y="3190875"/>
          <p14:tracePt t="240518" x="5353050" y="3216275"/>
          <p14:tracePt t="240525" x="5365750" y="3241675"/>
          <p14:tracePt t="240531" x="5365750" y="3254375"/>
          <p14:tracePt t="240538" x="5365750" y="3267075"/>
          <p14:tracePt t="240545" x="5365750" y="3290888"/>
          <p14:tracePt t="240553" x="5365750" y="3303588"/>
          <p14:tracePt t="240560" x="5365750" y="3316288"/>
          <p14:tracePt t="240569" x="5365750" y="3328988"/>
          <p14:tracePt t="240582" x="5365750" y="3341688"/>
          <p14:tracePt t="240588" x="5365750" y="3354388"/>
          <p14:tracePt t="240596" x="5341938" y="3367088"/>
          <p14:tracePt t="240603" x="5329238" y="3378200"/>
          <p14:tracePt t="240610" x="5303838" y="3378200"/>
          <p14:tracePt t="240619" x="5291138" y="3378200"/>
          <p14:tracePt t="240626" x="5278438" y="3378200"/>
          <p14:tracePt t="240633" x="5265738" y="3390900"/>
          <p14:tracePt t="240647" x="5253038" y="3390900"/>
          <p14:tracePt t="240698" x="5265738" y="3390900"/>
          <p14:tracePt t="240705" x="5278438" y="3390900"/>
          <p14:tracePt t="240726" x="5291138" y="3378200"/>
          <p14:tracePt t="240748" x="5303838" y="3378200"/>
          <p14:tracePt t="240755" x="5316538" y="3378200"/>
          <p14:tracePt t="240784" x="5329238" y="3378200"/>
          <p14:tracePt t="240930" x="5303838" y="3378200"/>
          <p14:tracePt t="240937" x="5278438" y="3367088"/>
          <p14:tracePt t="240945" x="5241925" y="3354388"/>
          <p14:tracePt t="240954" x="5203825" y="3354388"/>
          <p14:tracePt t="240958" x="5165725" y="3341688"/>
          <p14:tracePt t="240966" x="5141913" y="3328988"/>
          <p14:tracePt t="240971" x="5116513" y="3316288"/>
          <p14:tracePt t="240979" x="5103813" y="3316288"/>
          <p14:tracePt t="240987" x="5091113" y="3303588"/>
          <p14:tracePt t="241004" x="5078413" y="3290888"/>
          <p14:tracePt t="241009" x="5065713" y="3278188"/>
          <p14:tracePt t="241023" x="5040313" y="3267075"/>
          <p14:tracePt t="241030" x="5040313" y="3241675"/>
          <p14:tracePt t="241037" x="5016500" y="3216275"/>
          <p14:tracePt t="241044" x="5003800" y="3203575"/>
          <p14:tracePt t="241054" x="5003800" y="3190875"/>
          <p14:tracePt t="241059" x="5003800" y="3178175"/>
          <p14:tracePt t="241066" x="5003800" y="3165475"/>
          <p14:tracePt t="241073" x="5003800" y="3154363"/>
          <p14:tracePt t="241090" x="5003800" y="3141663"/>
          <p14:tracePt t="241094" x="5003800" y="3128963"/>
          <p14:tracePt t="241104" x="5016500" y="3128963"/>
          <p14:tracePt t="241106" x="5016500" y="3116263"/>
          <p14:tracePt t="241116" x="5029200" y="3116263"/>
          <p14:tracePt t="241122" x="5029200" y="3103563"/>
          <p14:tracePt t="241137" x="5040313" y="3103563"/>
          <p14:tracePt t="241150" x="5065713" y="3103563"/>
          <p14:tracePt t="241157" x="5065713" y="3090863"/>
          <p14:tracePt t="241165" x="5078413" y="3090863"/>
          <p14:tracePt t="241179" x="5103813" y="3078163"/>
          <p14:tracePt t="241186" x="5129213" y="3078163"/>
          <p14:tracePt t="241193" x="5141913" y="3078163"/>
          <p14:tracePt t="241199" x="5165725" y="3054350"/>
          <p14:tracePt t="241206" x="5203825" y="3041650"/>
          <p14:tracePt t="241213" x="5229225" y="3041650"/>
          <p14:tracePt t="241220" x="5253038" y="3028950"/>
          <p14:tracePt t="241228" x="5265738" y="3028950"/>
          <p14:tracePt t="241242" x="5278438" y="3016250"/>
          <p14:tracePt t="241248" x="5291138" y="3016250"/>
          <p14:tracePt t="241255" x="5303838" y="3016250"/>
          <p14:tracePt t="241277" x="5316538" y="3016250"/>
          <p14:tracePt t="241306" x="5329238" y="3028950"/>
          <p14:tracePt t="241312" x="5353050" y="3054350"/>
          <p14:tracePt t="241321" x="5378450" y="3078163"/>
          <p14:tracePt t="241328" x="5378450" y="3090863"/>
          <p14:tracePt t="241337" x="5391150" y="3128963"/>
          <p14:tracePt t="241342" x="5403850" y="3141663"/>
          <p14:tracePt t="241348" x="5403850" y="3165475"/>
          <p14:tracePt t="241356" x="5403850" y="3178175"/>
          <p14:tracePt t="241362" x="5403850" y="3203575"/>
          <p14:tracePt t="241370" x="5403850" y="3216275"/>
          <p14:tracePt t="241376" x="5403850" y="3228975"/>
          <p14:tracePt t="241386" x="5403850" y="3241675"/>
          <p14:tracePt t="241398" x="5403850" y="3254375"/>
          <p14:tracePt t="241404" x="5378450" y="3267075"/>
          <p14:tracePt t="241420" x="5353050" y="3267075"/>
          <p14:tracePt t="241433" x="5341938" y="3267075"/>
          <p14:tracePt t="241448" x="5329238" y="3267075"/>
          <p14:tracePt t="241455" x="5316538" y="3267075"/>
          <p14:tracePt t="241462" x="5303838" y="3267075"/>
          <p14:tracePt t="241485" x="5303838" y="3254375"/>
          <p14:tracePt t="241502" x="5303838" y="3241675"/>
          <p14:tracePt t="241513" x="5303838" y="3228975"/>
          <p14:tracePt t="241528" x="5316538" y="3216275"/>
          <p14:tracePt t="241542" x="5329238" y="3216275"/>
          <p14:tracePt t="241549" x="5329238" y="3203575"/>
          <p14:tracePt t="241556" x="5341938" y="3203575"/>
          <p14:tracePt t="241577" x="5353050" y="3203575"/>
          <p14:tracePt t="241587" x="5365750" y="3203575"/>
          <p14:tracePt t="241614" x="5378450" y="3203575"/>
          <p14:tracePt t="241627" x="5391150" y="3203575"/>
          <p14:tracePt t="241637" x="5403850" y="3203575"/>
          <p14:tracePt t="241641" x="5429250" y="3203575"/>
          <p14:tracePt t="241648" x="5465763" y="3203575"/>
          <p14:tracePt t="241656" x="5503863" y="3203575"/>
          <p14:tracePt t="241662" x="5529263" y="3203575"/>
          <p14:tracePt t="241670" x="5554663" y="3203575"/>
          <p14:tracePt t="241678" x="5591175" y="3203575"/>
          <p14:tracePt t="241684" x="5629275" y="3203575"/>
          <p14:tracePt t="241691" x="5665788" y="3203575"/>
          <p14:tracePt t="241699" x="5703888" y="3203575"/>
          <p14:tracePt t="241704" x="5729288" y="3203575"/>
          <p14:tracePt t="241712" x="5754688" y="3203575"/>
          <p14:tracePt t="241720" x="5778500" y="3203575"/>
          <p14:tracePt t="241725" x="5791200" y="3203575"/>
          <p14:tracePt t="241732" x="5803900" y="3203575"/>
          <p14:tracePt t="241745" x="5829300" y="3203575"/>
          <p14:tracePt t="241761" x="5842000" y="3203575"/>
          <p14:tracePt t="241776" x="5854700" y="3203575"/>
          <p14:tracePt t="241790" x="5854700" y="3216275"/>
          <p14:tracePt t="241828" x="5867400" y="3216275"/>
          <p14:tracePt t="241858" x="5878513" y="3216275"/>
          <p14:tracePt t="241936" x="5891213" y="3216275"/>
          <p14:tracePt t="242209" x="5916613" y="3216275"/>
          <p14:tracePt t="242218" x="5978525" y="3216275"/>
          <p14:tracePt t="242224" x="6029325" y="3203575"/>
          <p14:tracePt t="242231" x="6067425" y="3190875"/>
          <p14:tracePt t="242237" x="6103938" y="3178175"/>
          <p14:tracePt t="242247" x="6142038" y="3178175"/>
          <p14:tracePt t="242253" x="6167438" y="3165475"/>
          <p14:tracePt t="242260" x="6191250" y="3165475"/>
          <p14:tracePt t="242270" x="6229350" y="3154363"/>
          <p14:tracePt t="242275" x="6254750" y="3154363"/>
          <p14:tracePt t="242283" x="6267450" y="3154363"/>
          <p14:tracePt t="242289" x="6280150" y="3154363"/>
          <p14:tracePt t="242304" x="6291263" y="3154363"/>
          <p14:tracePt t="242334" x="6303963" y="3154363"/>
          <p14:tracePt t="242349" x="6316663" y="3154363"/>
          <p14:tracePt t="242370" x="6329363" y="3154363"/>
          <p14:tracePt t="242392" x="6342063" y="3154363"/>
          <p14:tracePt t="242406" x="6354763" y="3154363"/>
          <p14:tracePt t="242422" x="6367463" y="3154363"/>
          <p14:tracePt t="242429" x="6380163" y="3154363"/>
          <p14:tracePt t="242444" x="6391275" y="3154363"/>
          <p14:tracePt t="242453" x="6429375" y="3154363"/>
          <p14:tracePt t="242456" x="6467475" y="3154363"/>
          <p14:tracePt t="242465" x="6503988" y="3154363"/>
          <p14:tracePt t="242473" x="6529388" y="3165475"/>
          <p14:tracePt t="242479" x="6567488" y="3165475"/>
          <p14:tracePt t="242487" x="6604000" y="3165475"/>
          <p14:tracePt t="242496" x="6629400" y="3165475"/>
          <p14:tracePt t="242503" x="6654800" y="3165475"/>
          <p14:tracePt t="242510" x="6680200" y="3165475"/>
          <p14:tracePt t="242516" x="6704013" y="3154363"/>
          <p14:tracePt t="242525" x="6716713" y="3154363"/>
          <p14:tracePt t="242531" x="6742113" y="3154363"/>
          <p14:tracePt t="242539" x="6754813" y="3154363"/>
          <p14:tracePt t="242546" x="6767513" y="3154363"/>
          <p14:tracePt t="242553" x="6792913" y="3141663"/>
          <p14:tracePt t="242561" x="6805613" y="3141663"/>
          <p14:tracePt t="242570" x="6829425" y="3141663"/>
          <p14:tracePt t="242576" x="6854825" y="3141663"/>
          <p14:tracePt t="242583" x="6880225" y="3141663"/>
          <p14:tracePt t="242590" x="6916738" y="3141663"/>
          <p14:tracePt t="242596" x="6942138" y="3141663"/>
          <p14:tracePt t="242603" x="6992938" y="3141663"/>
          <p14:tracePt t="242612" x="7042150" y="3141663"/>
          <p14:tracePt t="242620" x="7080250" y="3141663"/>
          <p14:tracePt t="242626" x="7118350" y="3128963"/>
          <p14:tracePt t="242636" x="7154863" y="3128963"/>
          <p14:tracePt t="242641" x="7167563" y="3128963"/>
          <p14:tracePt t="242648" x="7192963" y="3116263"/>
          <p14:tracePt t="242657" x="7218363" y="3116263"/>
          <p14:tracePt t="242663" x="7242175" y="3103563"/>
          <p14:tracePt t="242678" x="7254875" y="3103563"/>
          <p14:tracePt t="242687" x="7267575" y="3103563"/>
          <p14:tracePt t="242693" x="7280275" y="3103563"/>
          <p14:tracePt t="242707" x="7292975" y="3103563"/>
          <p14:tracePt t="242719" x="7305675" y="3103563"/>
          <p14:tracePt t="242816" x="7318375" y="3103563"/>
          <p14:tracePt t="242862" x="7329488" y="3103563"/>
          <p14:tracePt t="242883" x="7342188" y="3103563"/>
          <p14:tracePt t="242891" x="7354888" y="3103563"/>
          <p14:tracePt t="242900" x="7367588" y="3103563"/>
          <p14:tracePt t="242906" x="7380288" y="3103563"/>
          <p14:tracePt t="242913" x="7405688" y="3103563"/>
          <p14:tracePt t="242921" x="7429500" y="3103563"/>
          <p14:tracePt t="242926" x="7442200" y="3103563"/>
          <p14:tracePt t="242937" x="7454900" y="3090863"/>
          <p14:tracePt t="242941" x="7467600" y="3090863"/>
          <p14:tracePt t="242949" x="7480300" y="3090863"/>
          <p14:tracePt t="242957" x="7493000" y="3090863"/>
          <p14:tracePt t="242986" x="7505700" y="3090863"/>
          <p14:tracePt t="242993" x="7505700" y="3078163"/>
          <p14:tracePt t="243066" x="7518400" y="3078163"/>
          <p14:tracePt t="243163" x="7505700" y="3078163"/>
          <p14:tracePt t="243198" x="7480300" y="3090863"/>
          <p14:tracePt t="243205" x="7454900" y="3090863"/>
          <p14:tracePt t="243213" x="7380288" y="3103563"/>
          <p14:tracePt t="243222" x="7329488" y="3103563"/>
          <p14:tracePt t="243226" x="7280275" y="3103563"/>
          <p14:tracePt t="243237" x="7229475" y="3116263"/>
          <p14:tracePt t="243241" x="7180263" y="3116263"/>
          <p14:tracePt t="243249" x="7118350" y="3128963"/>
          <p14:tracePt t="243254" x="7067550" y="3128963"/>
          <p14:tracePt t="243262" x="7016750" y="3128963"/>
          <p14:tracePt t="243270" x="6967538" y="3141663"/>
          <p14:tracePt t="243276" x="6929438" y="3141663"/>
          <p14:tracePt t="243283" x="6892925" y="3154363"/>
          <p14:tracePt t="243291" x="6829425" y="3154363"/>
          <p14:tracePt t="243297" x="6792913" y="3165475"/>
          <p14:tracePt t="243304" x="6742113" y="3165475"/>
          <p14:tracePt t="243312" x="6704013" y="3178175"/>
          <p14:tracePt t="243320" x="6680200" y="3190875"/>
          <p14:tracePt t="243326" x="6642100" y="3203575"/>
          <p14:tracePt t="243336" x="6604000" y="3203575"/>
          <p14:tracePt t="243342" x="6567488" y="3203575"/>
          <p14:tracePt t="243348" x="6542088" y="3216275"/>
          <p14:tracePt t="243355" x="6516688" y="3216275"/>
          <p14:tracePt t="243362" x="6492875" y="3228975"/>
          <p14:tracePt t="243370" x="6467475" y="3228975"/>
          <p14:tracePt t="243377" x="6442075" y="3228975"/>
          <p14:tracePt t="243383" x="6403975" y="3228975"/>
          <p14:tracePt t="243391" x="6367463" y="3241675"/>
          <p14:tracePt t="243397" x="6342063" y="3241675"/>
          <p14:tracePt t="243404" x="6316663" y="3241675"/>
          <p14:tracePt t="243412" x="6280150" y="3241675"/>
          <p14:tracePt t="243419" x="6242050" y="3241675"/>
          <p14:tracePt t="243426" x="6216650" y="3254375"/>
          <p14:tracePt t="243433" x="6191250" y="3254375"/>
          <p14:tracePt t="243440" x="6167438" y="3254375"/>
          <p14:tracePt t="243446" x="6129338" y="3267075"/>
          <p14:tracePt t="243454" x="6103938" y="3278188"/>
          <p14:tracePt t="243461" x="6091238" y="3278188"/>
          <p14:tracePt t="243470" x="6078538" y="3278188"/>
          <p14:tracePt t="243476" x="6054725" y="3278188"/>
          <p14:tracePt t="243483" x="6042025" y="3278188"/>
          <p14:tracePt t="243496" x="6029325" y="3290888"/>
          <p14:tracePt t="243504" x="6003925" y="3290888"/>
          <p14:tracePt t="243511" x="5991225" y="3290888"/>
          <p14:tracePt t="243520" x="5978525" y="3290888"/>
          <p14:tracePt t="243526" x="5954713" y="3290888"/>
          <p14:tracePt t="243533" x="5916613" y="3290888"/>
          <p14:tracePt t="243539" x="5891213" y="3290888"/>
          <p14:tracePt t="243546" x="5854700" y="3303588"/>
          <p14:tracePt t="243554" x="5816600" y="3303588"/>
          <p14:tracePt t="243561" x="5791200" y="3316288"/>
          <p14:tracePt t="243570" x="5767388" y="3316288"/>
          <p14:tracePt t="243575" x="5741988" y="3328988"/>
          <p14:tracePt t="243582" x="5691188" y="3328988"/>
          <p14:tracePt t="243588" x="5665788" y="3328988"/>
          <p14:tracePt t="243595" x="5641975" y="3341688"/>
          <p14:tracePt t="243604" x="5616575" y="3354388"/>
          <p14:tracePt t="243611" x="5603875" y="3354388"/>
          <p14:tracePt t="243620" x="5578475" y="3354388"/>
          <p14:tracePt t="243625" x="5565775" y="3354388"/>
          <p14:tracePt t="243632" x="5554663" y="3354388"/>
          <p14:tracePt t="243639" x="5541963" y="3354388"/>
          <p14:tracePt t="243654" x="5529263" y="3354388"/>
          <p14:tracePt t="243661" x="5516563" y="3354388"/>
          <p14:tracePt t="243746" x="5529263" y="3354388"/>
          <p14:tracePt t="243774" x="5541963" y="3354388"/>
          <p14:tracePt t="243781" x="5554663" y="3354388"/>
          <p14:tracePt t="243796" x="5565775" y="3354388"/>
          <p14:tracePt t="243809" x="5591175" y="3354388"/>
          <p14:tracePt t="243816" x="5603875" y="3354388"/>
          <p14:tracePt t="243824" x="5616575" y="3354388"/>
          <p14:tracePt t="243830" x="5641975" y="3341688"/>
          <p14:tracePt t="243837" x="5665788" y="3341688"/>
          <p14:tracePt t="243845" x="5691188" y="3328988"/>
          <p14:tracePt t="243853" x="5729288" y="3328988"/>
          <p14:tracePt t="243860" x="5754688" y="3316288"/>
          <p14:tracePt t="243869" x="5791200" y="3316288"/>
          <p14:tracePt t="243874" x="5842000" y="3316288"/>
          <p14:tracePt t="243881" x="5878513" y="3303588"/>
          <p14:tracePt t="243888" x="5916613" y="3290888"/>
          <p14:tracePt t="243896" x="5967413" y="3278188"/>
          <p14:tracePt t="243903" x="5991225" y="3278188"/>
          <p14:tracePt t="243910" x="6016625" y="3278188"/>
          <p14:tracePt t="243917" x="6029325" y="3278188"/>
          <p14:tracePt t="243924" x="6042025" y="3278188"/>
          <p14:tracePt t="243931" x="6067425" y="3267075"/>
          <p14:tracePt t="243945" x="6078538" y="3267075"/>
          <p14:tracePt t="243953" x="6091238" y="3267075"/>
          <p14:tracePt t="243995" x="6091238" y="3278188"/>
          <p14:tracePt t="244103" x="6103938" y="3278188"/>
          <p14:tracePt t="244125" x="6116638" y="3278188"/>
          <p14:tracePt t="244130" x="6142038" y="3278188"/>
          <p14:tracePt t="244144" x="6167438" y="3278188"/>
          <p14:tracePt t="244153" x="6180138" y="3278188"/>
          <p14:tracePt t="244166" x="6203950" y="3278188"/>
          <p14:tracePt t="245077" x="6191250" y="3278188"/>
          <p14:tracePt t="245085" x="6129338" y="3303588"/>
          <p14:tracePt t="245095" x="6042025" y="3328988"/>
          <p14:tracePt t="245099" x="5991225" y="3354388"/>
          <p14:tracePt t="245106" x="5916613" y="3367088"/>
          <p14:tracePt t="245114" x="5842000" y="3390900"/>
          <p14:tracePt t="245121" x="5791200" y="3416300"/>
          <p14:tracePt t="245127" x="5729288" y="3441700"/>
          <p14:tracePt t="245136" x="5665788" y="3467100"/>
          <p14:tracePt t="245143" x="5591175" y="3503613"/>
          <p14:tracePt t="245150" x="5516563" y="3541713"/>
          <p14:tracePt t="245157" x="5454650" y="3567113"/>
          <p14:tracePt t="245163" x="5403850" y="3579813"/>
          <p14:tracePt t="245170" x="5365750" y="3590925"/>
          <p14:tracePt t="245178" x="5303838" y="3603625"/>
          <p14:tracePt t="245186" x="5278438" y="3629025"/>
          <p14:tracePt t="245193" x="5253038" y="3629025"/>
          <p14:tracePt t="245200" x="5241925" y="3629025"/>
          <p14:tracePt t="245206" x="5229225" y="3641725"/>
          <p14:tracePt t="245213" x="5203825" y="3641725"/>
          <p14:tracePt t="245220" x="5191125" y="3641725"/>
          <p14:tracePt t="245227" x="5178425" y="3641725"/>
          <p14:tracePt t="245241" x="5165725" y="3641725"/>
          <p14:tracePt t="245249" x="5153025" y="3641725"/>
          <p14:tracePt t="245263" x="5153025" y="3654425"/>
          <p14:tracePt t="245285" x="5141913" y="3654425"/>
          <p14:tracePt t="245383" x="5153025" y="3654425"/>
          <p14:tracePt t="245405" x="5165725" y="3654425"/>
          <p14:tracePt t="245435" x="5178425" y="3654425"/>
          <p14:tracePt t="245451" x="5191125" y="3654425"/>
          <p14:tracePt t="245456" x="5216525" y="3654425"/>
          <p14:tracePt t="245463" x="5229225" y="3654425"/>
          <p14:tracePt t="245471" x="5265738" y="3654425"/>
          <p14:tracePt t="245480" x="5291138" y="3654425"/>
          <p14:tracePt t="245486" x="5303838" y="3654425"/>
          <p14:tracePt t="245494" x="5316538" y="3654425"/>
          <p14:tracePt t="245503" x="5341938" y="3654425"/>
          <p14:tracePt t="245509" x="5341938" y="3667125"/>
          <p14:tracePt t="245516" x="5353050" y="3667125"/>
          <p14:tracePt t="245538" x="5365750" y="3667125"/>
          <p14:tracePt t="245560" x="5365750" y="3679825"/>
          <p14:tracePt t="245577" x="5378450" y="3679825"/>
          <p14:tracePt t="245582" x="5391150" y="3679825"/>
          <p14:tracePt t="245634" x="5403850" y="3679825"/>
          <p14:tracePt t="245656" x="5416550" y="3692525"/>
          <p14:tracePt t="245670" x="5429250" y="3703638"/>
          <p14:tracePt t="245677" x="5454650" y="3703638"/>
          <p14:tracePt t="245686" x="5478463" y="3716338"/>
          <p14:tracePt t="245694" x="5491163" y="3729038"/>
          <p14:tracePt t="245703" x="5503863" y="3729038"/>
          <p14:tracePt t="245707" x="5516563" y="3729038"/>
          <p14:tracePt t="245715" x="5529263" y="3729038"/>
          <p14:tracePt t="245730" x="5541963" y="3729038"/>
          <p14:tracePt t="245738" x="5565775" y="3729038"/>
          <p14:tracePt t="246404" x="5591175" y="3729038"/>
          <p14:tracePt t="246410" x="5603875" y="3729038"/>
          <p14:tracePt t="246419" x="5616575" y="3729038"/>
          <p14:tracePt t="246426" x="5629275" y="3729038"/>
          <p14:tracePt t="246440" x="5641975" y="3729038"/>
          <p14:tracePt t="246448" x="5654675" y="3729038"/>
          <p14:tracePt t="246455" x="5665788" y="3729038"/>
          <p14:tracePt t="246463" x="5678488" y="3729038"/>
          <p14:tracePt t="246469" x="5691188" y="3729038"/>
          <p14:tracePt t="246477" x="5703888" y="3729038"/>
          <p14:tracePt t="246486" x="5716588" y="3729038"/>
          <p14:tracePt t="246492" x="5741988" y="3729038"/>
          <p14:tracePt t="246502" x="5754688" y="3729038"/>
          <p14:tracePt t="246507" x="5791200" y="3729038"/>
          <p14:tracePt t="246514" x="5803900" y="3729038"/>
          <p14:tracePt t="246521" x="5829300" y="3729038"/>
          <p14:tracePt t="246529" x="5854700" y="3729038"/>
          <p14:tracePt t="246536" x="5867400" y="3729038"/>
          <p14:tracePt t="246543" x="5891213" y="3729038"/>
          <p14:tracePt t="246553" x="5903913" y="3729038"/>
          <p14:tracePt t="246559" x="5929313" y="3716338"/>
          <p14:tracePt t="246565" x="5942013" y="3716338"/>
          <p14:tracePt t="246572" x="5954713" y="3716338"/>
          <p14:tracePt t="246581" x="5967413" y="3716338"/>
          <p14:tracePt t="246588" x="5978525" y="3716338"/>
          <p14:tracePt t="246604" x="5991225" y="3716338"/>
          <p14:tracePt t="246620" x="6003925" y="3716338"/>
          <p14:tracePt t="246625" x="6016625" y="3716338"/>
          <p14:tracePt t="246632" x="6029325" y="3716338"/>
          <p14:tracePt t="246648" x="6042025" y="3716338"/>
          <p14:tracePt t="246655" x="6054725" y="3716338"/>
          <p14:tracePt t="246670" x="6067425" y="3716338"/>
          <p14:tracePt t="246677" x="6078538" y="3716338"/>
          <p14:tracePt t="246691" x="6103938" y="3716338"/>
          <p14:tracePt t="246698" x="6116638" y="3716338"/>
          <p14:tracePt t="246705" x="6129338" y="3716338"/>
          <p14:tracePt t="246713" x="6142038" y="3716338"/>
          <p14:tracePt t="246721" x="6154738" y="3716338"/>
          <p14:tracePt t="246728" x="6180138" y="3716338"/>
          <p14:tracePt t="246736" x="6203950" y="3716338"/>
          <p14:tracePt t="246743" x="6229350" y="3703638"/>
          <p14:tracePt t="246753" x="6254750" y="3703638"/>
          <p14:tracePt t="246758" x="6280150" y="3703638"/>
          <p14:tracePt t="246767" x="6303963" y="3703638"/>
          <p14:tracePt t="246773" x="6329363" y="3703638"/>
          <p14:tracePt t="246780" x="6354763" y="3692525"/>
          <p14:tracePt t="246786" x="6380163" y="3692525"/>
          <p14:tracePt t="246794" x="6391275" y="3692525"/>
          <p14:tracePt t="246803" x="6403975" y="3692525"/>
          <p14:tracePt t="246808" x="6416675" y="3692525"/>
          <p14:tracePt t="246816" x="6429375" y="3692525"/>
          <p14:tracePt t="246823" x="6442075" y="3679825"/>
          <p14:tracePt t="246830" x="6454775" y="3679825"/>
          <p14:tracePt t="246837" x="6467475" y="3679825"/>
          <p14:tracePt t="246853" x="6480175" y="3679825"/>
          <p14:tracePt t="246869" x="6503988" y="3679825"/>
          <p14:tracePt t="246889" x="6516688" y="3679825"/>
          <p14:tracePt t="246918" x="6529388" y="3679825"/>
          <p14:tracePt t="246976" x="6542088" y="3679825"/>
          <p14:tracePt t="247013" x="6554788" y="3679825"/>
          <p14:tracePt t="247042" x="6567488" y="3679825"/>
          <p14:tracePt t="247071" x="6580188" y="3679825"/>
          <p14:tracePt t="247078" x="6592888" y="3679825"/>
          <p14:tracePt t="247085" x="6604000" y="3679825"/>
          <p14:tracePt t="247095" x="6616700" y="3679825"/>
          <p14:tracePt t="247108" x="6642100" y="3679825"/>
          <p14:tracePt t="247116" x="6667500" y="3679825"/>
          <p14:tracePt t="247123" x="6692900" y="3679825"/>
          <p14:tracePt t="247138" x="6704013" y="3679825"/>
          <p14:tracePt t="247144" x="6729413" y="3692525"/>
          <p14:tracePt t="247159" x="6754813" y="3692525"/>
          <p14:tracePt t="247169" x="6767513" y="3692525"/>
          <p14:tracePt t="247181" x="6780213" y="3692525"/>
          <p14:tracePt t="247189" x="6792913" y="3692525"/>
          <p14:tracePt t="247196" x="6805613" y="3692525"/>
          <p14:tracePt t="247210" x="6816725" y="3692525"/>
          <p14:tracePt t="247219" x="6829425" y="3692525"/>
          <p14:tracePt t="247225" x="6829425" y="3703638"/>
          <p14:tracePt t="247232" x="6842125" y="3703638"/>
          <p14:tracePt t="247239" x="6854825" y="3703638"/>
          <p14:tracePt t="247254" x="6867525" y="3703638"/>
          <p14:tracePt t="247262" x="6880225" y="3703638"/>
          <p14:tracePt t="247284" x="6892925" y="3703638"/>
          <p14:tracePt t="247366" x="6905625" y="3703638"/>
          <p14:tracePt t="247417" x="6916738" y="3703638"/>
          <p14:tracePt t="247432" x="6929438" y="3703638"/>
          <p14:tracePt t="247439" x="6942138" y="3703638"/>
          <p14:tracePt t="247447" x="6954838" y="3703638"/>
          <p14:tracePt t="247454" x="6992938" y="3703638"/>
          <p14:tracePt t="247462" x="7080250" y="3703638"/>
          <p14:tracePt t="247470" x="7129463" y="3703638"/>
          <p14:tracePt t="247476" x="7192963" y="3703638"/>
          <p14:tracePt t="247487" x="7254875" y="3703638"/>
          <p14:tracePt t="247491" x="7318375" y="3703638"/>
          <p14:tracePt t="247497" x="7380288" y="3692525"/>
          <p14:tracePt t="247505" x="7418388" y="3692525"/>
          <p14:tracePt t="247512" x="7454900" y="3679825"/>
          <p14:tracePt t="247520" x="7493000" y="3679825"/>
          <p14:tracePt t="247527" x="7518400" y="3667125"/>
          <p14:tracePt t="247537" x="7531100" y="3667125"/>
          <p14:tracePt t="247543" x="7554913" y="3667125"/>
          <p14:tracePt t="247550" x="7580313" y="3654425"/>
          <p14:tracePt t="247557" x="7605713" y="3654425"/>
          <p14:tracePt t="247564" x="7618413" y="3654425"/>
          <p14:tracePt t="247570" x="7631113" y="3654425"/>
          <p14:tracePt t="247579" x="7642225" y="3654425"/>
          <p14:tracePt t="247594" x="7654925" y="3654425"/>
          <p14:tracePt t="247616" x="7667625" y="3654425"/>
          <p14:tracePt t="247756" x="7654925" y="3654425"/>
          <p14:tracePt t="247779" x="7654925" y="3667125"/>
          <p14:tracePt t="247787" x="7642225" y="3667125"/>
          <p14:tracePt t="247791" x="7631113" y="3667125"/>
          <p14:tracePt t="247799" x="7618413" y="3667125"/>
          <p14:tracePt t="247806" x="7605713" y="3667125"/>
          <p14:tracePt t="247812" x="7593013" y="3679825"/>
          <p14:tracePt t="247820" x="7567613" y="3692525"/>
          <p14:tracePt t="247828" x="7542213" y="3692525"/>
          <p14:tracePt t="247837" x="7518400" y="3703638"/>
          <p14:tracePt t="247841" x="7505700" y="3716338"/>
          <p14:tracePt t="247849" x="7480300" y="3716338"/>
          <p14:tracePt t="247856" x="7442200" y="3716338"/>
          <p14:tracePt t="247863" x="7392988" y="3729038"/>
          <p14:tracePt t="247871" x="7342188" y="3741738"/>
          <p14:tracePt t="247878" x="7305675" y="3741738"/>
          <p14:tracePt t="247887" x="7254875" y="3741738"/>
          <p14:tracePt t="247893" x="7218363" y="3754438"/>
          <p14:tracePt t="247900" x="7192963" y="3767138"/>
          <p14:tracePt t="247907" x="7154863" y="3767138"/>
          <p14:tracePt t="247914" x="7129463" y="3767138"/>
          <p14:tracePt t="247923" x="7105650" y="3767138"/>
          <p14:tracePt t="247929" x="7080250" y="3767138"/>
          <p14:tracePt t="247937" x="7067550" y="3779838"/>
          <p14:tracePt t="247944" x="7042150" y="3779838"/>
          <p14:tracePt t="247952" x="7029450" y="3779838"/>
          <p14:tracePt t="247957" x="7016750" y="3792538"/>
          <p14:tracePt t="247964" x="6992938" y="3792538"/>
          <p14:tracePt t="247971" x="6980238" y="3792538"/>
          <p14:tracePt t="247979" x="6954838" y="3816350"/>
          <p14:tracePt t="247987" x="6942138" y="3829050"/>
          <p14:tracePt t="247992" x="6905625" y="3829050"/>
          <p14:tracePt t="247999" x="6892925" y="3841750"/>
          <p14:tracePt t="248006" x="6867525" y="3854450"/>
          <p14:tracePt t="248014" x="6854825" y="3854450"/>
          <p14:tracePt t="248020" x="6816725" y="3854450"/>
          <p14:tracePt t="248028" x="6805613" y="3867150"/>
          <p14:tracePt t="248037" x="6792913" y="3879850"/>
          <p14:tracePt t="248043" x="6754813" y="3879850"/>
          <p14:tracePt t="248050" x="6729413" y="3892550"/>
          <p14:tracePt t="248056" x="6704013" y="3892550"/>
          <p14:tracePt t="248064" x="6680200" y="3892550"/>
          <p14:tracePt t="248070" x="6654800" y="3905250"/>
          <p14:tracePt t="248078" x="6629400" y="3905250"/>
          <p14:tracePt t="248090" x="6554788" y="3916363"/>
          <p14:tracePt t="248099" x="6529388" y="3929063"/>
          <p14:tracePt t="248105" x="6492875" y="3941763"/>
          <p14:tracePt t="248112" x="6454775" y="3941763"/>
          <p14:tracePt t="248121" x="6416675" y="3954463"/>
          <p14:tracePt t="248127" x="6391275" y="3967163"/>
          <p14:tracePt t="248136" x="6367463" y="3967163"/>
          <p14:tracePt t="248141" x="6329363" y="3967163"/>
          <p14:tracePt t="248148" x="6291263" y="3979863"/>
          <p14:tracePt t="248155" x="6267450" y="3979863"/>
          <p14:tracePt t="248160" x="6242050" y="3979863"/>
          <p14:tracePt t="248167" x="6229350" y="3992563"/>
          <p14:tracePt t="248175" x="6203950" y="3992563"/>
          <p14:tracePt t="248182" x="6167438" y="3992563"/>
          <p14:tracePt t="248189" x="6142038" y="3992563"/>
          <p14:tracePt t="248197" x="6103938" y="4005263"/>
          <p14:tracePt t="248204" x="6067425" y="4005263"/>
          <p14:tracePt t="248210" x="6029325" y="4005263"/>
          <p14:tracePt t="248217" x="6003925" y="4005263"/>
          <p14:tracePt t="248224" x="5978525" y="4017963"/>
          <p14:tracePt t="248232" x="5929313" y="4029075"/>
          <p14:tracePt t="248239" x="5891213" y="4029075"/>
          <p14:tracePt t="248246" x="5854700" y="4041775"/>
          <p14:tracePt t="248253" x="5829300" y="4041775"/>
          <p14:tracePt t="248260" x="5803900" y="4041775"/>
          <p14:tracePt t="248267" x="5778500" y="4041775"/>
          <p14:tracePt t="248274" x="5767388" y="4041775"/>
          <p14:tracePt t="248280" x="5754688" y="4041775"/>
          <p14:tracePt t="248288" x="5729288" y="4041775"/>
          <p14:tracePt t="248304" x="5703888" y="4041775"/>
          <p14:tracePt t="248320" x="5691188" y="4041775"/>
          <p14:tracePt t="248324" x="5678488" y="4041775"/>
          <p14:tracePt t="248332" x="5665788" y="4041775"/>
          <p14:tracePt t="248339" x="5641975" y="4041775"/>
          <p14:tracePt t="248346" x="5616575" y="4041775"/>
          <p14:tracePt t="248354" x="5578475" y="4029075"/>
          <p14:tracePt t="248361" x="5554663" y="4029075"/>
          <p14:tracePt t="248370" x="5529263" y="4029075"/>
          <p14:tracePt t="248375" x="5516563" y="4029075"/>
          <p14:tracePt t="248382" x="5491163" y="4017963"/>
          <p14:tracePt t="248391" x="5478463" y="4017963"/>
          <p14:tracePt t="248404" x="5454650" y="4005263"/>
          <p14:tracePt t="248433" x="5441950" y="4005263"/>
          <p14:tracePt t="248461" x="5441950" y="3992563"/>
          <p14:tracePt t="248470" x="5429250" y="3992563"/>
          <p14:tracePt t="248497" x="5416550" y="3992563"/>
          <p14:tracePt t="248633" x="5416550" y="3979863"/>
          <p14:tracePt t="248640" x="5429250" y="3979863"/>
          <p14:tracePt t="248661" x="5441950" y="3979863"/>
          <p14:tracePt t="248683" x="5454650" y="3979863"/>
          <p14:tracePt t="248696" x="5478463" y="3979863"/>
          <p14:tracePt t="248704" x="5478463" y="3967163"/>
          <p14:tracePt t="248711" x="5491163" y="3967163"/>
          <p14:tracePt t="248720" x="5516563" y="3954463"/>
          <p14:tracePt t="248732" x="5529263" y="3954463"/>
          <p14:tracePt t="248739" x="5541963" y="3954463"/>
          <p14:tracePt t="248746" x="5554663" y="3954463"/>
          <p14:tracePt t="248760" x="5565775" y="3954463"/>
          <p14:tracePt t="248772" x="5565775" y="3941763"/>
          <p14:tracePt t="248775" x="5578475" y="3941763"/>
          <p14:tracePt t="248782" x="5591175" y="3941763"/>
          <p14:tracePt t="248796" x="5603875" y="3929063"/>
          <p14:tracePt t="248810" x="5629275" y="3916363"/>
          <p14:tracePt t="248824" x="5654675" y="3916363"/>
          <p14:tracePt t="248837" x="5665788" y="3916363"/>
          <p14:tracePt t="248854" x="5678488" y="3916363"/>
          <p14:tracePt t="248873" x="5691188" y="3916363"/>
          <p14:tracePt t="248895" x="5703888" y="3916363"/>
          <p14:tracePt t="248937" x="5716588" y="3916363"/>
          <p14:tracePt t="248972" x="5729288" y="3916363"/>
          <p14:tracePt t="249008" x="5741988" y="3916363"/>
          <p14:tracePt t="249015" x="5754688" y="3916363"/>
          <p14:tracePt t="249022" x="5767388" y="3916363"/>
          <p14:tracePt t="249029" x="5778500" y="3916363"/>
          <p14:tracePt t="249037" x="5791200" y="3916363"/>
          <p14:tracePt t="249043" x="5816600" y="3916363"/>
          <p14:tracePt t="249052" x="5842000" y="3916363"/>
          <p14:tracePt t="249057" x="5878513" y="3929063"/>
          <p14:tracePt t="249064" x="5903913" y="3929063"/>
          <p14:tracePt t="249072" x="5916613" y="3941763"/>
          <p14:tracePt t="249079" x="5929313" y="3941763"/>
          <p14:tracePt t="249087" x="5942013" y="3941763"/>
          <p14:tracePt t="249106" x="5967413" y="3941763"/>
          <p14:tracePt t="249113" x="5978525" y="3941763"/>
          <p14:tracePt t="249128" x="6003925" y="3941763"/>
          <p14:tracePt t="249137" x="6003925" y="3954463"/>
          <p14:tracePt t="249149" x="6016625" y="3967163"/>
          <p14:tracePt t="249156" x="6029325" y="3967163"/>
          <p14:tracePt t="249164" x="6042025" y="3967163"/>
          <p14:tracePt t="249170" x="6054725" y="3967163"/>
          <p14:tracePt t="249187" x="6067425" y="3967163"/>
          <p14:tracePt t="249203" x="6078538" y="3979863"/>
          <p14:tracePt t="249207" x="6091238" y="3979863"/>
          <p14:tracePt t="249251" x="6103938" y="3979863"/>
          <p14:tracePt t="249375" x="6116638" y="3979863"/>
          <p14:tracePt t="249501" x="6129338" y="3979863"/>
          <p14:tracePt t="250164" x="6142038" y="3979863"/>
          <p14:tracePt t="250185" x="6154738" y="3979863"/>
          <p14:tracePt t="250193" x="6167438" y="3979863"/>
          <p14:tracePt t="250208" x="6191250" y="3979863"/>
          <p14:tracePt t="250223" x="6203950" y="3979863"/>
          <p14:tracePt t="250230" x="6229350" y="3979863"/>
          <p14:tracePt t="250236" x="6242050" y="3979863"/>
          <p14:tracePt t="250245" x="6254750" y="3979863"/>
          <p14:tracePt t="250253" x="6280150" y="3979863"/>
          <p14:tracePt t="250266" x="6291263" y="3979863"/>
          <p14:tracePt t="250274" x="6303963" y="3979863"/>
          <p14:tracePt t="250288" x="6316663" y="3979863"/>
          <p14:tracePt t="250295" x="6329363" y="3979863"/>
          <p14:tracePt t="250325" x="6342063" y="3979863"/>
          <p14:tracePt t="250332" x="6354763" y="3979863"/>
          <p14:tracePt t="250361" x="6380163" y="3979863"/>
          <p14:tracePt t="250368" x="6391275" y="3979863"/>
          <p14:tracePt t="250376" x="6416675" y="3979863"/>
          <p14:tracePt t="250386" x="6442075" y="3979863"/>
          <p14:tracePt t="250392" x="6467475" y="3979863"/>
          <p14:tracePt t="250399" x="6492875" y="3979863"/>
          <p14:tracePt t="250406" x="6516688" y="3979863"/>
          <p14:tracePt t="250413" x="6542088" y="3979863"/>
          <p14:tracePt t="250421" x="6554788" y="3979863"/>
          <p14:tracePt t="250428" x="6580188" y="3979863"/>
          <p14:tracePt t="250436" x="6592888" y="3979863"/>
          <p14:tracePt t="250443" x="6604000" y="3979863"/>
          <p14:tracePt t="250453" x="6616700" y="3979863"/>
          <p14:tracePt t="250457" x="6629400" y="3979863"/>
          <p14:tracePt t="250472" x="6642100" y="3979863"/>
          <p14:tracePt t="250478" x="6654800" y="3979863"/>
          <p14:tracePt t="250486" x="6654800" y="3992563"/>
          <p14:tracePt t="250504" x="6667500" y="3992563"/>
          <p14:tracePt t="250509" x="6680200" y="3992563"/>
          <p14:tracePt t="250516" x="6692900" y="3992563"/>
          <p14:tracePt t="250531" x="6716713" y="3992563"/>
          <p14:tracePt t="250538" x="6742113" y="3992563"/>
          <p14:tracePt t="250546" x="6754813" y="3992563"/>
          <p14:tracePt t="250553" x="6780213" y="3992563"/>
          <p14:tracePt t="250561" x="6792913" y="3992563"/>
          <p14:tracePt t="250570" x="6829425" y="3992563"/>
          <p14:tracePt t="250576" x="6842125" y="3992563"/>
          <p14:tracePt t="250583" x="6854825" y="3992563"/>
          <p14:tracePt t="250590" x="6867525" y="3992563"/>
          <p14:tracePt t="250598" x="6880225" y="3992563"/>
          <p14:tracePt t="250605" x="6892925" y="3992563"/>
          <p14:tracePt t="250619" x="6905625" y="3992563"/>
          <p14:tracePt t="250650" x="6916738" y="3992563"/>
          <p14:tracePt t="250671" x="6942138" y="3992563"/>
          <p14:tracePt t="250678" x="6954838" y="3992563"/>
          <p14:tracePt t="250686" x="6967538" y="3992563"/>
          <p14:tracePt t="250695" x="6980238" y="3992563"/>
          <p14:tracePt t="250703" x="7005638" y="3992563"/>
          <p14:tracePt t="250707" x="7016750" y="3992563"/>
          <p14:tracePt t="250715" x="7029450" y="3992563"/>
          <p14:tracePt t="250723" x="7042150" y="3992563"/>
          <p14:tracePt t="250729" x="7042150" y="3979863"/>
          <p14:tracePt t="250736" x="7067550" y="3979863"/>
          <p14:tracePt t="250753" x="7080250" y="3967163"/>
          <p14:tracePt t="250769" x="7105650" y="3967163"/>
          <p14:tracePt t="250776" x="7129463" y="3967163"/>
          <p14:tracePt t="250781" x="7142163" y="3954463"/>
          <p14:tracePt t="250789" x="7154863" y="3941763"/>
          <p14:tracePt t="250796" x="7192963" y="3941763"/>
          <p14:tracePt t="250803" x="7205663" y="3941763"/>
          <p14:tracePt t="250812" x="7229475" y="3941763"/>
          <p14:tracePt t="250820" x="7242175" y="3929063"/>
          <p14:tracePt t="250825" x="7267575" y="3916363"/>
          <p14:tracePt t="250834" x="7292975" y="3916363"/>
          <p14:tracePt t="250840" x="7305675" y="3916363"/>
          <p14:tracePt t="250848" x="7318375" y="3916363"/>
          <p14:tracePt t="250855" x="7329488" y="3916363"/>
          <p14:tracePt t="250862" x="7342188" y="3916363"/>
          <p14:tracePt t="250870" x="7342188" y="3905250"/>
          <p14:tracePt t="250886" x="7354888" y="3905250"/>
          <p14:tracePt t="250899" x="7367588" y="3892550"/>
          <p14:tracePt t="250914" x="7380288" y="3879850"/>
          <p14:tracePt t="250921" x="7392988" y="3879850"/>
          <p14:tracePt t="250928" x="7405688" y="3879850"/>
          <p14:tracePt t="250944" x="7418388" y="3879850"/>
          <p14:tracePt t="250958" x="7429500" y="3879850"/>
          <p14:tracePt t="250966" x="7442200" y="3879850"/>
          <p14:tracePt t="250972" x="7442200" y="3867150"/>
          <p14:tracePt t="251911" x="7429500" y="3867150"/>
          <p14:tracePt t="251918" x="7392988" y="3867150"/>
          <p14:tracePt t="251927" x="7354888" y="3854450"/>
          <p14:tracePt t="251933" x="7318375" y="3841750"/>
          <p14:tracePt t="251940" x="7280275" y="3841750"/>
          <p14:tracePt t="251948" x="7242175" y="3841750"/>
          <p14:tracePt t="251954" x="7218363" y="3829050"/>
          <p14:tracePt t="251962" x="7180263" y="3829050"/>
          <p14:tracePt t="251969" x="7129463" y="3829050"/>
          <p14:tracePt t="251978" x="7054850" y="3816350"/>
          <p14:tracePt t="251986" x="6954838" y="3816350"/>
          <p14:tracePt t="251991" x="6880225" y="3816350"/>
          <p14:tracePt t="251999" x="6792913" y="3803650"/>
          <p14:tracePt t="252006" x="6704013" y="3792538"/>
          <p14:tracePt t="252012" x="6604000" y="3792538"/>
          <p14:tracePt t="252019" x="6503988" y="3792538"/>
          <p14:tracePt t="252026" x="6429375" y="3792538"/>
          <p14:tracePt t="252036" x="6354763" y="3792538"/>
          <p14:tracePt t="252040" x="6267450" y="3792538"/>
          <p14:tracePt t="252047" x="6180138" y="3779838"/>
          <p14:tracePt t="252054" x="6116638" y="3779838"/>
          <p14:tracePt t="252062" x="6042025" y="3779838"/>
          <p14:tracePt t="252069" x="6003925" y="3779838"/>
          <p14:tracePt t="252076" x="5967413" y="3779838"/>
          <p14:tracePt t="252086" x="5929313" y="3779838"/>
          <p14:tracePt t="252091" x="5903913" y="3779838"/>
          <p14:tracePt t="252105" x="5878513" y="3779838"/>
          <p14:tracePt t="252113" x="5842000" y="3779838"/>
          <p14:tracePt t="252120" x="5816600" y="3779838"/>
          <p14:tracePt t="252128" x="5791200" y="3779838"/>
          <p14:tracePt t="252136" x="5767388" y="3779838"/>
          <p14:tracePt t="252143" x="5741988" y="3779838"/>
          <p14:tracePt t="252152" x="5729288" y="3779838"/>
          <p14:tracePt t="252157" x="5691188" y="3779838"/>
          <p14:tracePt t="252165" x="5654675" y="3779838"/>
          <p14:tracePt t="252171" x="5629275" y="3779838"/>
          <p14:tracePt t="252178" x="5591175" y="3779838"/>
          <p14:tracePt t="252186" x="5554663" y="3779838"/>
          <p14:tracePt t="252192" x="5516563" y="3779838"/>
          <p14:tracePt t="252199" x="5465763" y="3779838"/>
          <p14:tracePt t="252206" x="5416550" y="3779838"/>
          <p14:tracePt t="252214" x="5378450" y="3779838"/>
          <p14:tracePt t="252221" x="5329238" y="3779838"/>
          <p14:tracePt t="252228" x="5278438" y="3779838"/>
          <p14:tracePt t="252235" x="5229225" y="3779838"/>
          <p14:tracePt t="252242" x="5191125" y="3779838"/>
          <p14:tracePt t="252250" x="5141913" y="3792538"/>
          <p14:tracePt t="252256" x="5103813" y="3792538"/>
          <p14:tracePt t="252263" x="5053013" y="3792538"/>
          <p14:tracePt t="252271" x="5003800" y="3792538"/>
          <p14:tracePt t="252278" x="4953000" y="3792538"/>
          <p14:tracePt t="252286" x="4891088" y="3792538"/>
          <p14:tracePt t="252292" x="4840288" y="3792538"/>
          <p14:tracePt t="252299" x="4791075" y="3792538"/>
          <p14:tracePt t="252306" x="4752975" y="3792538"/>
          <p14:tracePt t="252313" x="4716463" y="3792538"/>
          <p14:tracePt t="252320" x="4678363" y="3792538"/>
          <p14:tracePt t="252327" x="4652963" y="3792538"/>
          <p14:tracePt t="252336" x="4640263" y="3792538"/>
          <p14:tracePt t="252343" x="4616450" y="3792538"/>
          <p14:tracePt t="252349" x="4603750" y="3792538"/>
          <p14:tracePt t="252363" x="4591050" y="3792538"/>
          <p14:tracePt t="252370" x="4578350" y="3792538"/>
          <p14:tracePt t="252406" x="4578350" y="3779838"/>
          <p14:tracePt t="252427" x="4578350" y="3767138"/>
          <p14:tracePt t="252433" x="4591050" y="3767138"/>
          <p14:tracePt t="252448" x="4603750" y="3767138"/>
          <p14:tracePt t="252455" x="4603750" y="3754438"/>
          <p14:tracePt t="252462" x="4627563" y="3741738"/>
          <p14:tracePt t="252477" x="4640263" y="3729038"/>
          <p14:tracePt t="252484" x="4652963" y="3729038"/>
          <p14:tracePt t="252491" x="4665663" y="3716338"/>
          <p14:tracePt t="252499" x="4678363" y="3703638"/>
          <p14:tracePt t="252506" x="4691063" y="3703638"/>
          <p14:tracePt t="252513" x="4703763" y="3692525"/>
          <p14:tracePt t="252527" x="4716463" y="3692525"/>
          <p14:tracePt t="252534" x="4727575" y="3692525"/>
          <p14:tracePt t="252540" x="4740275" y="3679825"/>
          <p14:tracePt t="252548" x="4752975" y="3667125"/>
          <p14:tracePt t="252562" x="4778375" y="3667125"/>
          <p14:tracePt t="252578" x="4791075" y="3667125"/>
          <p14:tracePt t="252586" x="4816475" y="3654425"/>
          <p14:tracePt t="252602" x="4840288" y="3654425"/>
          <p14:tracePt t="252606" x="4865688" y="3654425"/>
          <p14:tracePt t="252615" x="4878388" y="3641725"/>
          <p14:tracePt t="252623" x="4891088" y="3641725"/>
          <p14:tracePt t="252629" x="4916488" y="3641725"/>
          <p14:tracePt t="252636" x="4940300" y="3629025"/>
          <p14:tracePt t="252644" x="4965700" y="3629025"/>
          <p14:tracePt t="252652" x="4978400" y="3629025"/>
          <p14:tracePt t="252658" x="4991100" y="3629025"/>
          <p14:tracePt t="252673" x="5003800" y="3629025"/>
          <p14:tracePt t="252688" x="5029200" y="3629025"/>
          <p14:tracePt t="252725" x="5040313" y="3629025"/>
          <p14:tracePt t="254377" x="5065713" y="3629025"/>
          <p14:tracePt t="254385" x="5103813" y="3616325"/>
          <p14:tracePt t="254391" x="5141913" y="3616325"/>
          <p14:tracePt t="254397" x="5191125" y="3616325"/>
          <p14:tracePt t="254404" x="5229225" y="3616325"/>
          <p14:tracePt t="254411" x="5265738" y="3603625"/>
          <p14:tracePt t="254419" x="5303838" y="3590925"/>
          <p14:tracePt t="254427" x="5329238" y="3579813"/>
          <p14:tracePt t="254434" x="5353050" y="3579813"/>
          <p14:tracePt t="254442" x="5391150" y="3579813"/>
          <p14:tracePt t="254451" x="5403850" y="3579813"/>
          <p14:tracePt t="254457" x="5416550" y="3567113"/>
          <p14:tracePt t="254464" x="5441950" y="3567113"/>
          <p14:tracePt t="254471" x="5441950" y="3554413"/>
          <p14:tracePt t="254478" x="5454650" y="3554413"/>
          <p14:tracePt t="254493" x="5465763" y="3554413"/>
          <p14:tracePt t="254508" x="5478463" y="3554413"/>
          <p14:tracePt t="254530" x="5478463" y="3541713"/>
          <p14:tracePt t="254545" x="5503863" y="3541713"/>
          <p14:tracePt t="254559" x="5516563" y="3541713"/>
          <p14:tracePt t="254567" x="5541963" y="3541713"/>
          <p14:tracePt t="254581" x="5565775" y="3541713"/>
          <p14:tracePt t="254589" x="5591175" y="3529013"/>
          <p14:tracePt t="254596" x="5616575" y="3529013"/>
          <p14:tracePt t="254603" x="5629275" y="3516313"/>
          <p14:tracePt t="254611" x="5654675" y="3516313"/>
          <p14:tracePt t="254618" x="5678488" y="3516313"/>
          <p14:tracePt t="254625" x="5691188" y="3516313"/>
          <p14:tracePt t="254634" x="5703888" y="3516313"/>
          <p14:tracePt t="254639" x="5729288" y="3516313"/>
          <p14:tracePt t="254655" x="5741988" y="3516313"/>
          <p14:tracePt t="254751" x="5729288" y="3516313"/>
          <p14:tracePt t="254758" x="5716588" y="3529013"/>
          <p14:tracePt t="254765" x="5691188" y="3541713"/>
          <p14:tracePt t="254772" x="5629275" y="3567113"/>
          <p14:tracePt t="254779" x="5565775" y="3590925"/>
          <p14:tracePt t="254787" x="5529263" y="3616325"/>
          <p14:tracePt t="254795" x="5491163" y="3616325"/>
          <p14:tracePt t="254802" x="5454650" y="3629025"/>
          <p14:tracePt t="254808" x="5416550" y="3629025"/>
          <p14:tracePt t="254815" x="5378450" y="3641725"/>
          <p14:tracePt t="254822" x="5341938" y="3654425"/>
          <p14:tracePt t="254829" x="5303838" y="3654425"/>
          <p14:tracePt t="254837" x="5241925" y="3667125"/>
          <p14:tracePt t="254843" x="5178425" y="3692525"/>
          <p14:tracePt t="254852" x="5091113" y="3703638"/>
          <p14:tracePt t="254859" x="5003800" y="3716338"/>
          <p14:tracePt t="254864" x="4940300" y="3741738"/>
          <p14:tracePt t="254872" x="4878388" y="3767138"/>
          <p14:tracePt t="254879" x="4791075" y="3792538"/>
          <p14:tracePt t="254885" x="4703763" y="3816350"/>
          <p14:tracePt t="254893" x="4603750" y="3854450"/>
          <p14:tracePt t="254902" x="4540250" y="3879850"/>
          <p14:tracePt t="254908" x="4465638" y="3892550"/>
          <p14:tracePt t="254915" x="4391025" y="3916363"/>
          <p14:tracePt t="254924" x="4352925" y="3916363"/>
          <p14:tracePt t="254929" x="4327525" y="3916363"/>
          <p14:tracePt t="254936" x="4303713" y="3929063"/>
          <p14:tracePt t="254944" x="4291013" y="3929063"/>
          <p14:tracePt t="254952" x="4278313" y="3929063"/>
          <p14:tracePt t="254958" x="4265613" y="3929063"/>
          <p14:tracePt t="255009" x="4265613" y="3916363"/>
          <p14:tracePt t="255017" x="4278313" y="3905250"/>
          <p14:tracePt t="255031" x="4278313" y="3892550"/>
          <p14:tracePt t="255038" x="4291013" y="3892550"/>
          <p14:tracePt t="255052" x="4291013" y="3879850"/>
          <p14:tracePt t="255059" x="4303713" y="3867150"/>
          <p14:tracePt t="255069" x="4314825" y="3867150"/>
          <p14:tracePt t="255074" x="4314825" y="3854450"/>
          <p14:tracePt t="255081" x="4327525" y="3854450"/>
          <p14:tracePt t="255087" x="4327525" y="3841750"/>
          <p14:tracePt t="255095" x="4352925" y="3829050"/>
          <p14:tracePt t="255110" x="4365625" y="3816350"/>
          <p14:tracePt t="255124" x="4378325" y="3803650"/>
          <p14:tracePt t="255130" x="4391025" y="3803650"/>
          <p14:tracePt t="255137" x="4391025" y="3792538"/>
          <p14:tracePt t="255144" x="4403725" y="3779838"/>
          <p14:tracePt t="255152" x="4427538" y="3779838"/>
          <p14:tracePt t="255159" x="4440238" y="3754438"/>
          <p14:tracePt t="255169" x="4465638" y="3754438"/>
          <p14:tracePt t="255174" x="4503738" y="3729038"/>
          <p14:tracePt t="255181" x="4516438" y="3716338"/>
          <p14:tracePt t="255188" x="4540250" y="3703638"/>
          <p14:tracePt t="255196" x="4565650" y="3692525"/>
          <p14:tracePt t="255203" x="4591050" y="3679825"/>
          <p14:tracePt t="255210" x="4616450" y="3667125"/>
          <p14:tracePt t="255218" x="4640263" y="3641725"/>
          <p14:tracePt t="255226" x="4665663" y="3641725"/>
          <p14:tracePt t="255232" x="4703763" y="3616325"/>
          <p14:tracePt t="255240" x="4716463" y="3603625"/>
          <p14:tracePt t="255246" x="4727575" y="3603625"/>
          <p14:tracePt t="255253" x="4740275" y="3590925"/>
          <p14:tracePt t="255260" x="4752975" y="3579813"/>
          <p14:tracePt t="255268" x="4778375" y="3579813"/>
          <p14:tracePt t="255275" x="4791075" y="3567113"/>
          <p14:tracePt t="255282" x="4803775" y="3567113"/>
          <p14:tracePt t="255290" x="4829175" y="3554413"/>
          <p14:tracePt t="255297" x="4840288" y="3554413"/>
          <p14:tracePt t="255304" x="4852988" y="3541713"/>
          <p14:tracePt t="255312" x="4878388" y="3541713"/>
          <p14:tracePt t="255326" x="4891088" y="3541713"/>
          <p14:tracePt t="255349" x="4903788" y="3541713"/>
          <p14:tracePt t="255391" x="4903788" y="3554413"/>
          <p14:tracePt t="255419" x="4891088" y="3554413"/>
          <p14:tracePt t="255441" x="4891088" y="3567113"/>
          <p14:tracePt t="255468" x="4878388" y="3567113"/>
          <p14:tracePt t="255560" x="4878388" y="3554413"/>
          <p14:tracePt t="255611" x="4878388" y="3541713"/>
          <p14:tracePt t="255648" x="4903788" y="3516313"/>
          <p14:tracePt t="255655" x="4953000" y="3503613"/>
          <p14:tracePt t="255662" x="5029200" y="3429000"/>
          <p14:tracePt t="255670" x="5103813" y="3378200"/>
          <p14:tracePt t="255678" x="5165725" y="3354388"/>
          <p14:tracePt t="255686" x="5241925" y="3316288"/>
          <p14:tracePt t="255691" x="5291138" y="3290888"/>
          <p14:tracePt t="255699" x="5353050" y="3254375"/>
          <p14:tracePt t="255705" x="5391150" y="3228975"/>
          <p14:tracePt t="255713" x="5429250" y="3228975"/>
          <p14:tracePt t="255721" x="5491163" y="3203575"/>
          <p14:tracePt t="255728" x="5516563" y="3178175"/>
          <p14:tracePt t="255736" x="5541963" y="3178175"/>
          <p14:tracePt t="255743" x="5565775" y="3178175"/>
          <p14:tracePt t="255752" x="5591175" y="3165475"/>
          <p14:tracePt t="255758" x="5616575" y="3154363"/>
          <p14:tracePt t="255765" x="5629275" y="3154363"/>
          <p14:tracePt t="255772" x="5641975" y="3154363"/>
          <p14:tracePt t="255779" x="5654675" y="3154363"/>
          <p14:tracePt t="255786" x="5665788" y="3154363"/>
          <p14:tracePt t="255794" x="5678488" y="3154363"/>
          <p14:tracePt t="255809" x="5691188" y="3154363"/>
          <p14:tracePt t="255831" x="5703888" y="3165475"/>
          <p14:tracePt t="255838" x="5703888" y="3178175"/>
          <p14:tracePt t="255853" x="5703888" y="3190875"/>
          <p14:tracePt t="255861" x="5703888" y="3203575"/>
          <p14:tracePt t="255869" x="5691188" y="3216275"/>
          <p14:tracePt t="255877" x="5691188" y="3228975"/>
          <p14:tracePt t="255883" x="5678488" y="3254375"/>
          <p14:tracePt t="255892" x="5665788" y="3267075"/>
          <p14:tracePt t="255898" x="5665788" y="3278188"/>
          <p14:tracePt t="255907" x="5641975" y="3290888"/>
          <p14:tracePt t="255911" x="5629275" y="3303588"/>
          <p14:tracePt t="255919" x="5603875" y="3328988"/>
          <p14:tracePt t="255926" x="5578475" y="3341688"/>
          <p14:tracePt t="255935" x="5554663" y="3378200"/>
          <p14:tracePt t="255941" x="5529263" y="3403600"/>
          <p14:tracePt t="255948" x="5478463" y="3441700"/>
          <p14:tracePt t="255956" x="5441950" y="3467100"/>
          <p14:tracePt t="255963" x="5391150" y="3516313"/>
          <p14:tracePt t="255971" x="5353050" y="3541713"/>
          <p14:tracePt t="255978" x="5303838" y="3579813"/>
          <p14:tracePt t="255985" x="5241925" y="3616325"/>
          <p14:tracePt t="255992" x="5216525" y="3641725"/>
          <p14:tracePt t="256001" x="5178425" y="3667125"/>
          <p14:tracePt t="256007" x="5129213" y="3679825"/>
          <p14:tracePt t="256013" x="5103813" y="3692525"/>
          <p14:tracePt t="256020" x="5091113" y="3703638"/>
          <p14:tracePt t="256027" x="5065713" y="3716338"/>
          <p14:tracePt t="256035" x="5029200" y="3729038"/>
          <p14:tracePt t="256041" x="5016500" y="3741738"/>
          <p14:tracePt t="256056" x="4991100" y="3754438"/>
          <p14:tracePt t="256063" x="4965700" y="3767138"/>
          <p14:tracePt t="256085" x="4916488" y="3779838"/>
          <p14:tracePt t="256092" x="4903788" y="3792538"/>
          <p14:tracePt t="256098" x="4878388" y="3792538"/>
          <p14:tracePt t="256105" x="4852988" y="3803650"/>
          <p14:tracePt t="256113" x="4840288" y="3816350"/>
          <p14:tracePt t="256119" x="4829175" y="3816350"/>
          <p14:tracePt t="256127" x="4803775" y="3829050"/>
          <p14:tracePt t="256140" x="4778375" y="3829050"/>
          <p14:tracePt t="256169" x="4765675" y="3829050"/>
          <p14:tracePt t="256192" x="4765675" y="3816350"/>
          <p14:tracePt t="256236" x="4765675" y="3803650"/>
          <p14:tracePt t="256288" x="4765675" y="3792538"/>
          <p14:tracePt t="256332" x="4765675" y="3767138"/>
          <p14:tracePt t="256338" x="4778375" y="3767138"/>
          <p14:tracePt t="256346" x="4791075" y="3754438"/>
          <p14:tracePt t="256353" x="4803775" y="3741738"/>
          <p14:tracePt t="256360" x="4816475" y="3729038"/>
          <p14:tracePt t="256369" x="4829175" y="3729038"/>
          <p14:tracePt t="256377" x="4840288" y="3703638"/>
          <p14:tracePt t="256383" x="4852988" y="3703638"/>
          <p14:tracePt t="256390" x="4878388" y="3679825"/>
          <p14:tracePt t="256397" x="4891088" y="3654425"/>
          <p14:tracePt t="256405" x="4916488" y="3641725"/>
          <p14:tracePt t="256412" x="4929188" y="3629025"/>
          <p14:tracePt t="256420" x="4953000" y="3603625"/>
          <p14:tracePt t="256427" x="4991100" y="3579813"/>
          <p14:tracePt t="256437" x="5003800" y="3554413"/>
          <p14:tracePt t="256442" x="5029200" y="3529013"/>
          <p14:tracePt t="256449" x="5065713" y="3503613"/>
          <p14:tracePt t="256456" x="5091113" y="3490913"/>
          <p14:tracePt t="256463" x="5103813" y="3454400"/>
          <p14:tracePt t="256471" x="5141913" y="3441700"/>
          <p14:tracePt t="256479" x="5165725" y="3416300"/>
          <p14:tracePt t="256487" x="5178425" y="3390900"/>
          <p14:tracePt t="256493" x="5203825" y="3378200"/>
          <p14:tracePt t="256503" x="5216525" y="3354388"/>
          <p14:tracePt t="256509" x="5241925" y="3341688"/>
          <p14:tracePt t="256516" x="5253038" y="3316288"/>
          <p14:tracePt t="256522" x="5265738" y="3316288"/>
          <p14:tracePt t="256530" x="5291138" y="3290888"/>
          <p14:tracePt t="256536" x="5303838" y="3290888"/>
          <p14:tracePt t="256545" x="5329238" y="3278188"/>
          <p14:tracePt t="256553" x="5341938" y="3267075"/>
          <p14:tracePt t="256560" x="5353050" y="3267075"/>
          <p14:tracePt t="256567" x="5378450" y="3254375"/>
          <p14:tracePt t="256581" x="5403850" y="3241675"/>
          <p14:tracePt t="256589" x="5429250" y="3241675"/>
          <p14:tracePt t="256596" x="5454650" y="3228975"/>
          <p14:tracePt t="256604" x="5465763" y="3228975"/>
          <p14:tracePt t="256611" x="5491163" y="3228975"/>
          <p14:tracePt t="256619" x="5503863" y="3228975"/>
          <p14:tracePt t="256628" x="5529263" y="3228975"/>
          <p14:tracePt t="256636" x="5541963" y="3228975"/>
          <p14:tracePt t="256640" x="5554663" y="3228975"/>
          <p14:tracePt t="256648" x="5578475" y="3228975"/>
          <p14:tracePt t="256655" x="5591175" y="3228975"/>
          <p14:tracePt t="256670" x="5603875" y="3228975"/>
          <p14:tracePt t="256677" x="5616575" y="3241675"/>
          <p14:tracePt t="256699" x="5629275" y="3241675"/>
          <p14:tracePt t="256706" x="5629275" y="3254375"/>
          <p14:tracePt t="256728" x="5629275" y="3278188"/>
          <p14:tracePt t="256743" x="5629275" y="3290888"/>
          <p14:tracePt t="256757" x="5629275" y="3316288"/>
          <p14:tracePt t="256772" x="5629275" y="3328988"/>
          <p14:tracePt t="256778" x="5629275" y="3341688"/>
          <p14:tracePt t="256786" x="5629275" y="3354388"/>
          <p14:tracePt t="256794" x="5629275" y="3378200"/>
          <p14:tracePt t="256803" x="5616575" y="3390900"/>
          <p14:tracePt t="256809" x="5603875" y="3416300"/>
          <p14:tracePt t="256816" x="5578475" y="3441700"/>
          <p14:tracePt t="256824" x="5565775" y="3467100"/>
          <p14:tracePt t="256830" x="5541963" y="3479800"/>
          <p14:tracePt t="256838" x="5516563" y="3503613"/>
          <p14:tracePt t="256846" x="5503863" y="3516313"/>
          <p14:tracePt t="256853" x="5478463" y="3529013"/>
          <p14:tracePt t="256860" x="5454650" y="3541713"/>
          <p14:tracePt t="256869" x="5441950" y="3554413"/>
          <p14:tracePt t="256876" x="5429250" y="3554413"/>
          <p14:tracePt t="256883" x="5416550" y="3567113"/>
          <p14:tracePt t="256889" x="5391150" y="3579813"/>
          <p14:tracePt t="256898" x="5365750" y="3579813"/>
          <p14:tracePt t="256903" x="5353050" y="3603625"/>
          <p14:tracePt t="256911" x="5341938" y="3603625"/>
          <p14:tracePt t="256919" x="5316538" y="3603625"/>
          <p14:tracePt t="256926" x="5303838" y="3616325"/>
          <p14:tracePt t="256936" x="5291138" y="3629025"/>
          <p14:tracePt t="256941" x="5265738" y="3629025"/>
          <p14:tracePt t="256955" x="5253038" y="3629025"/>
          <p14:tracePt t="256962" x="5229225" y="3641725"/>
          <p14:tracePt t="256977" x="5203825" y="3641725"/>
          <p14:tracePt t="256986" x="5191125" y="3654425"/>
          <p14:tracePt t="256993" x="5178425" y="3654425"/>
          <p14:tracePt t="257002" x="5165725" y="3654425"/>
          <p14:tracePt t="257007" x="5153025" y="3654425"/>
          <p14:tracePt t="257015" x="5141913" y="3654425"/>
          <p14:tracePt t="257022" x="5129213" y="3654425"/>
          <p14:tracePt t="257036" x="5116513" y="3654425"/>
          <p14:tracePt t="257059" x="5103813" y="3641725"/>
          <p14:tracePt t="257161" x="5116513" y="3641725"/>
          <p14:tracePt t="257169" x="5116513" y="3629025"/>
          <p14:tracePt t="257175" x="5153025" y="3629025"/>
          <p14:tracePt t="257183" x="5253038" y="3579813"/>
          <p14:tracePt t="257191" x="5391150" y="3541713"/>
          <p14:tracePt t="257197" x="5503863" y="3516313"/>
          <p14:tracePt t="257205" x="5603875" y="3479800"/>
          <p14:tracePt t="257213" x="5691188" y="3454400"/>
          <p14:tracePt t="257220" x="5767388" y="3429000"/>
          <p14:tracePt t="257228" x="5829300" y="3416300"/>
          <p14:tracePt t="257237" x="5878513" y="3390900"/>
          <p14:tracePt t="257241" x="5916613" y="3390900"/>
          <p14:tracePt t="257248" x="5929313" y="3378200"/>
          <p14:tracePt t="257258" x="5942013" y="3378200"/>
          <p14:tracePt t="257263" x="5954713" y="3378200"/>
          <p14:tracePt t="257285" x="5967413" y="3378200"/>
          <p14:tracePt t="257308" x="5967413" y="3390900"/>
          <p14:tracePt t="257314" x="5954713" y="3390900"/>
          <p14:tracePt t="257328" x="5929313" y="3403600"/>
          <p14:tracePt t="257336" x="5916613" y="3416300"/>
          <p14:tracePt t="257343" x="5878513" y="3416300"/>
          <p14:tracePt t="257352" x="5842000" y="3416300"/>
          <p14:tracePt t="257359" x="5791200" y="3429000"/>
          <p14:tracePt t="257366" x="5754688" y="3441700"/>
          <p14:tracePt t="257372" x="5691188" y="3454400"/>
          <p14:tracePt t="257380" x="5654675" y="3467100"/>
          <p14:tracePt t="257387" x="5629275" y="3467100"/>
          <p14:tracePt t="257396" x="5578475" y="3490913"/>
          <p14:tracePt t="257403" x="5541963" y="3503613"/>
          <p14:tracePt t="257409" x="5516563" y="3516313"/>
          <p14:tracePt t="257416" x="5491163" y="3516313"/>
          <p14:tracePt t="257424" x="5465763" y="3541713"/>
          <p14:tracePt t="257431" x="5441950" y="3554413"/>
          <p14:tracePt t="257438" x="5416550" y="3554413"/>
          <p14:tracePt t="257445" x="5403850" y="3554413"/>
          <p14:tracePt t="257453" x="5391150" y="3567113"/>
          <p14:tracePt t="257460" x="5378450" y="3567113"/>
          <p14:tracePt t="257469" x="5365750" y="3567113"/>
          <p14:tracePt t="257489" x="5353050" y="3579813"/>
          <p14:tracePt t="257564" x="5378450" y="3579813"/>
          <p14:tracePt t="257579" x="5403850" y="3579813"/>
          <p14:tracePt t="257587" x="5441950" y="3579813"/>
          <p14:tracePt t="257593" x="5478463" y="3567113"/>
          <p14:tracePt t="257604" x="5541963" y="3567113"/>
          <p14:tracePt t="257608" x="5578475" y="3567113"/>
          <p14:tracePt t="257616" x="5629275" y="3554413"/>
          <p14:tracePt t="257623" x="5691188" y="3554413"/>
          <p14:tracePt t="257630" x="5716588" y="3554413"/>
          <p14:tracePt t="257637" x="5741988" y="3554413"/>
          <p14:tracePt t="257645" x="5767388" y="3554413"/>
          <p14:tracePt t="257653" x="5778500" y="3567113"/>
          <p14:tracePt t="257659" x="5803900" y="3567113"/>
          <p14:tracePt t="257669" x="5816600" y="3567113"/>
          <p14:tracePt t="257674" x="5829300" y="3567113"/>
          <p14:tracePt t="257697" x="5842000" y="3567113"/>
          <p14:tracePt t="257727" x="5854700" y="3567113"/>
          <p14:tracePt t="257734" x="5854700" y="3579813"/>
          <p14:tracePt t="257763" x="5867400" y="3579813"/>
          <p14:tracePt t="257778" x="5878513" y="3579813"/>
          <p14:tracePt t="257806" x="5891213" y="3579813"/>
          <p14:tracePt t="257820" x="5903913" y="3579813"/>
          <p14:tracePt t="257828" x="5916613" y="3579813"/>
          <p14:tracePt t="257835" x="5929313" y="3579813"/>
          <p14:tracePt t="258172" x="5954713" y="3579813"/>
          <p14:tracePt t="258178" x="6016625" y="3590925"/>
          <p14:tracePt t="258186" x="6067425" y="3590925"/>
          <p14:tracePt t="258194" x="6091238" y="3590925"/>
          <p14:tracePt t="258200" x="6129338" y="3590925"/>
          <p14:tracePt t="258208" x="6167438" y="3590925"/>
          <p14:tracePt t="258216" x="6191250" y="3590925"/>
          <p14:tracePt t="258223" x="6216650" y="3590925"/>
          <p14:tracePt t="258230" x="6229350" y="3590925"/>
          <p14:tracePt t="258238" x="6267450" y="3603625"/>
          <p14:tracePt t="258245" x="6280150" y="3603625"/>
          <p14:tracePt t="258254" x="6291263" y="3616325"/>
          <p14:tracePt t="258259" x="6316663" y="3616325"/>
          <p14:tracePt t="258266" x="6329363" y="3616325"/>
          <p14:tracePt t="258273" x="6329363" y="3629025"/>
          <p14:tracePt t="258281" x="6354763" y="3641725"/>
          <p14:tracePt t="258303" x="6367463" y="3654425"/>
          <p14:tracePt t="258319" x="6380163" y="3667125"/>
          <p14:tracePt t="258333" x="6391275" y="3679825"/>
          <p14:tracePt t="258340" x="6391275" y="3692525"/>
          <p14:tracePt t="258354" x="6391275" y="3703638"/>
          <p14:tracePt t="258377" x="6391275" y="3716338"/>
          <p14:tracePt t="258421" x="6391275" y="3729038"/>
          <p14:tracePt t="258443" x="6391275" y="3741738"/>
          <p14:tracePt t="258487" x="6380163" y="3754438"/>
          <p14:tracePt t="258508" x="6367463" y="3754438"/>
          <p14:tracePt t="258514" x="6367463" y="3767138"/>
          <p14:tracePt t="258521" x="6342063" y="3767138"/>
          <p14:tracePt t="258536" x="6329363" y="3767138"/>
          <p14:tracePt t="258543" x="6291263" y="3779838"/>
          <p14:tracePt t="258552" x="6280150" y="3779838"/>
          <p14:tracePt t="258557" x="6254750" y="3779838"/>
          <p14:tracePt t="258565" x="6242050" y="3792538"/>
          <p14:tracePt t="258572" x="6203950" y="3792538"/>
          <p14:tracePt t="258578" x="6180138" y="3792538"/>
          <p14:tracePt t="258586" x="6167438" y="3792538"/>
          <p14:tracePt t="258592" x="6142038" y="3792538"/>
          <p14:tracePt t="258599" x="6129338" y="3792538"/>
          <p14:tracePt t="258607" x="6103938" y="3792538"/>
          <p14:tracePt t="258621" x="6091238" y="3792538"/>
          <p14:tracePt t="258629" x="6078538" y="3792538"/>
          <p14:tracePt t="258637" x="6067425" y="3792538"/>
          <p14:tracePt t="258664" x="6067425" y="3779838"/>
          <p14:tracePt t="258685" x="6078538" y="3767138"/>
          <p14:tracePt t="258692" x="6078538" y="3754438"/>
          <p14:tracePt t="258700" x="6091238" y="3754438"/>
          <p14:tracePt t="258713" x="6116638" y="3741738"/>
          <p14:tracePt t="258722" x="6129338" y="3741738"/>
          <p14:tracePt t="258729" x="6142038" y="3729038"/>
          <p14:tracePt t="258737" x="6167438" y="3716338"/>
          <p14:tracePt t="258744" x="6180138" y="3703638"/>
          <p14:tracePt t="258753" x="6191250" y="3703638"/>
          <p14:tracePt t="258758" x="6216650" y="3703638"/>
          <p14:tracePt t="258765" x="6242050" y="3692525"/>
          <p14:tracePt t="258773" x="6254750" y="3679825"/>
          <p14:tracePt t="258779" x="6280150" y="3679825"/>
          <p14:tracePt t="258786" x="6303963" y="3679825"/>
          <p14:tracePt t="258794" x="6329363" y="3679825"/>
          <p14:tracePt t="258807" x="6329363" y="3667125"/>
          <p14:tracePt t="258810" x="6354763" y="3667125"/>
          <p14:tracePt t="258816" x="6380163" y="3667125"/>
          <p14:tracePt t="258831" x="6391275" y="3667125"/>
          <p14:tracePt t="258838" x="6403975" y="3667125"/>
          <p14:tracePt t="258847" x="6416675" y="3667125"/>
          <p14:tracePt t="258853" x="6429375" y="3667125"/>
          <p14:tracePt t="258870" x="6442075" y="3667125"/>
          <p14:tracePt t="258876" x="6454775" y="3667125"/>
          <p14:tracePt t="258891" x="6467475" y="3667125"/>
          <p14:tracePt t="258905" x="6480175" y="3667125"/>
          <p14:tracePt t="258920" x="6503988" y="3667125"/>
          <p14:tracePt t="258937" x="6516688" y="3667125"/>
          <p14:tracePt t="258953" x="6529388" y="3679825"/>
          <p14:tracePt t="258965" x="6542088" y="3679825"/>
          <p14:tracePt t="258979" x="6554788" y="3692525"/>
          <p14:tracePt t="258995" x="6554788" y="3703638"/>
          <p14:tracePt t="259032" x="6554788" y="3716338"/>
          <p14:tracePt t="259099" x="6542088" y="3729038"/>
          <p14:tracePt t="259121" x="6516688" y="3754438"/>
          <p14:tracePt t="259128" x="6442075" y="3792538"/>
          <p14:tracePt t="259137" x="6391275" y="3816350"/>
          <p14:tracePt t="259143" x="6329363" y="3841750"/>
          <p14:tracePt t="259149" x="6280150" y="3867150"/>
          <p14:tracePt t="259156" x="6242050" y="3879850"/>
          <p14:tracePt t="259164" x="6203950" y="3892550"/>
          <p14:tracePt t="259170" x="6154738" y="3905250"/>
          <p14:tracePt t="259178" x="6129338" y="3916363"/>
          <p14:tracePt t="259187" x="6103938" y="3916363"/>
          <p14:tracePt t="259195" x="6078538" y="3916363"/>
          <p14:tracePt t="259203" x="6054725" y="3916363"/>
          <p14:tracePt t="259206" x="6029325" y="3916363"/>
          <p14:tracePt t="259214" x="6016625" y="3916363"/>
          <p14:tracePt t="259220" x="6003925" y="3916363"/>
          <p14:tracePt t="259229" x="5991225" y="3916363"/>
          <p14:tracePt t="259237" x="5978525" y="3916363"/>
          <p14:tracePt t="259242" x="5967413" y="3916363"/>
          <p14:tracePt t="259249" x="5954713" y="3916363"/>
          <p14:tracePt t="259256" x="5942013" y="3916363"/>
          <p14:tracePt t="259264" x="5929313" y="3916363"/>
          <p14:tracePt t="259270" x="5916613" y="3916363"/>
          <p14:tracePt t="259287" x="5903913" y="3916363"/>
          <p14:tracePt t="259293" x="5903913" y="3905250"/>
          <p14:tracePt t="259300" x="5891213" y="3905250"/>
          <p14:tracePt t="259307" x="5878513" y="3892550"/>
          <p14:tracePt t="259337" x="5867400" y="3879850"/>
          <p14:tracePt t="259366" x="5867400" y="3867150"/>
          <p14:tracePt t="259395" x="5867400" y="3854450"/>
          <p14:tracePt t="259411" x="5867400" y="3841750"/>
          <p14:tracePt t="259461" x="5867400" y="3829050"/>
          <p14:tracePt t="259484" x="5878513" y="3829050"/>
          <p14:tracePt t="259504" x="5891213" y="3829050"/>
          <p14:tracePt t="259511" x="5903913" y="3816350"/>
          <p14:tracePt t="259527" x="5929313" y="3803650"/>
          <p14:tracePt t="259535" x="5954713" y="3792538"/>
          <p14:tracePt t="259542" x="5991225" y="3779838"/>
          <p14:tracePt t="259549" x="6016625" y="3754438"/>
          <p14:tracePt t="259556" x="6054725" y="3741738"/>
          <p14:tracePt t="259563" x="6078538" y="3729038"/>
          <p14:tracePt t="259571" x="6116638" y="3729038"/>
          <p14:tracePt t="259578" x="6142038" y="3716338"/>
          <p14:tracePt t="259587" x="6154738" y="3716338"/>
          <p14:tracePt t="259593" x="6167438" y="3716338"/>
          <p14:tracePt t="259603" x="6191250" y="3703638"/>
          <p14:tracePt t="259609" x="6203950" y="3703638"/>
          <p14:tracePt t="259616" x="6216650" y="3703638"/>
          <p14:tracePt t="259623" x="6229350" y="3692525"/>
          <p14:tracePt t="259637" x="6254750" y="3692525"/>
          <p14:tracePt t="259645" x="6254750" y="3679825"/>
          <p14:tracePt t="259653" x="6267450" y="3679825"/>
          <p14:tracePt t="259666" x="6291263" y="3679825"/>
          <p14:tracePt t="259674" x="6291263" y="3667125"/>
          <p14:tracePt t="259681" x="6303963" y="3667125"/>
          <p14:tracePt t="259689" x="6303963" y="3654425"/>
          <p14:tracePt t="259696" x="6329363" y="3654425"/>
          <p14:tracePt t="259710" x="6354763" y="3641725"/>
          <p14:tracePt t="259719" x="6367463" y="3629025"/>
          <p14:tracePt t="259725" x="6391275" y="3616325"/>
          <p14:tracePt t="259732" x="6416675" y="3616325"/>
          <p14:tracePt t="259740" x="6454775" y="3590925"/>
          <p14:tracePt t="259747" x="6516688" y="3579813"/>
          <p14:tracePt t="259755" x="6554788" y="3567113"/>
          <p14:tracePt t="259762" x="6604000" y="3541713"/>
          <p14:tracePt t="259770" x="6642100" y="3529013"/>
          <p14:tracePt t="259777" x="6692900" y="3516313"/>
          <p14:tracePt t="259786" x="6729413" y="3490913"/>
          <p14:tracePt t="259792" x="6754813" y="3479800"/>
          <p14:tracePt t="259799" x="6780213" y="3467100"/>
          <p14:tracePt t="259806" x="6805613" y="3467100"/>
          <p14:tracePt t="259813" x="6816725" y="3467100"/>
          <p14:tracePt t="259821" x="6829425" y="3454400"/>
          <p14:tracePt t="259828" x="6842125" y="3454400"/>
          <p14:tracePt t="259836" x="6854825" y="3454400"/>
          <p14:tracePt t="259853" x="6867525" y="3454400"/>
          <p14:tracePt t="259880" x="6880225" y="3454400"/>
          <p14:tracePt t="259954" x="6892925" y="3454400"/>
          <p14:tracePt t="260020" x="6892925" y="3467100"/>
          <p14:tracePt t="260042" x="6892925" y="3479800"/>
          <p14:tracePt t="260050" x="6892925" y="3490913"/>
          <p14:tracePt t="260056" x="6892925" y="3503613"/>
          <p14:tracePt t="260066" x="6892925" y="3541713"/>
          <p14:tracePt t="260074" x="6892925" y="3567113"/>
          <p14:tracePt t="260079" x="6892925" y="3579813"/>
          <p14:tracePt t="260088" x="6892925" y="3590925"/>
          <p14:tracePt t="260095" x="6880225" y="3616325"/>
          <p14:tracePt t="260107" x="6867525" y="3654425"/>
          <p14:tracePt t="260117" x="6854825" y="3654425"/>
          <p14:tracePt t="260123" x="6842125" y="3667125"/>
          <p14:tracePt t="260130" x="6816725" y="3667125"/>
          <p14:tracePt t="260139" x="6792913" y="3679825"/>
          <p14:tracePt t="260145" x="6780213" y="3679825"/>
          <p14:tracePt t="260153" x="6767513" y="3692525"/>
          <p14:tracePt t="260159" x="6716713" y="3703638"/>
          <p14:tracePt t="260167" x="6680200" y="3703638"/>
          <p14:tracePt t="260173" x="6654800" y="3703638"/>
          <p14:tracePt t="260180" x="6629400" y="3703638"/>
          <p14:tracePt t="260187" x="6604000" y="3716338"/>
          <p14:tracePt t="260196" x="6580188" y="3716338"/>
          <p14:tracePt t="260203" x="6554788" y="3716338"/>
          <p14:tracePt t="260210" x="6516688" y="3729038"/>
          <p14:tracePt t="260220" x="6503988" y="3729038"/>
          <p14:tracePt t="260224" x="6480175" y="3729038"/>
          <p14:tracePt t="260232" x="6467475" y="3729038"/>
          <p14:tracePt t="260240" x="6442075" y="3729038"/>
          <p14:tracePt t="260254" x="6429375" y="3729038"/>
          <p14:tracePt t="260262" x="6416675" y="3729038"/>
          <p14:tracePt t="260276" x="6391275" y="3729038"/>
          <p14:tracePt t="260291" x="6380163" y="3729038"/>
          <p14:tracePt t="260306" x="6367463" y="3729038"/>
          <p14:tracePt t="260320" x="6354763" y="3729038"/>
          <p14:tracePt t="260343" x="6342063" y="3729038"/>
          <p14:tracePt t="260483" x="6354763" y="3729038"/>
          <p14:tracePt t="260497" x="6367463" y="3729038"/>
          <p14:tracePt t="260535" x="6391275" y="3729038"/>
          <p14:tracePt t="260542" x="6416675" y="3729038"/>
          <p14:tracePt t="260550" x="6480175" y="3716338"/>
          <p14:tracePt t="260556" x="6554788" y="3703638"/>
          <p14:tracePt t="260565" x="6592888" y="3703638"/>
          <p14:tracePt t="260571" x="6654800" y="3703638"/>
          <p14:tracePt t="260581" x="6692900" y="3703638"/>
          <p14:tracePt t="260589" x="6729413" y="3703638"/>
          <p14:tracePt t="260593" x="6767513" y="3703638"/>
          <p14:tracePt t="260604" x="6805613" y="3703638"/>
          <p14:tracePt t="260608" x="6842125" y="3703638"/>
          <p14:tracePt t="260615" x="6867525" y="3703638"/>
          <p14:tracePt t="260623" x="6892925" y="3703638"/>
          <p14:tracePt t="260630" x="6916738" y="3703638"/>
          <p14:tracePt t="260637" x="6942138" y="3703638"/>
          <p14:tracePt t="260645" x="6954838" y="3703638"/>
          <p14:tracePt t="260653" x="6967538" y="3703638"/>
          <p14:tracePt t="260660" x="6992938" y="3692525"/>
          <p14:tracePt t="260674" x="7005638" y="3692525"/>
          <p14:tracePt t="260682" x="7029450" y="3692525"/>
          <p14:tracePt t="260688" x="7042150" y="3692525"/>
          <p14:tracePt t="260696" x="7067550" y="3692525"/>
          <p14:tracePt t="260704" x="7080250" y="3692525"/>
          <p14:tracePt t="260712" x="7118350" y="3692525"/>
          <p14:tracePt t="260720" x="7142163" y="3692525"/>
          <p14:tracePt t="260727" x="7167563" y="3692525"/>
          <p14:tracePt t="260733" x="7192963" y="3692525"/>
          <p14:tracePt t="260740" x="7229475" y="3692525"/>
          <p14:tracePt t="260748" x="7267575" y="3692525"/>
          <p14:tracePt t="260755" x="7292975" y="3692525"/>
          <p14:tracePt t="260761" x="7329488" y="3692525"/>
          <p14:tracePt t="260768" x="7354888" y="3692525"/>
          <p14:tracePt t="260776" x="7392988" y="3692525"/>
          <p14:tracePt t="260785" x="7418388" y="3692525"/>
          <p14:tracePt t="260791" x="7454900" y="3692525"/>
          <p14:tracePt t="260798" x="7467600" y="3692525"/>
          <p14:tracePt t="260807" x="7480300" y="3692525"/>
          <p14:tracePt t="260814" x="7493000" y="3692525"/>
          <p14:tracePt t="260820" x="7505700" y="3703638"/>
          <p14:tracePt t="260828" x="7518400" y="3703638"/>
          <p14:tracePt t="260842" x="7531100" y="3703638"/>
          <p14:tracePt t="260858" x="7531100" y="3716338"/>
          <p14:tracePt t="260880" x="7531100" y="3729038"/>
          <p14:tracePt t="260887" x="7518400" y="3729038"/>
          <p14:tracePt t="260902" x="7505700" y="3741738"/>
          <p14:tracePt t="260908" x="7493000" y="3754438"/>
          <p14:tracePt t="260916" x="7480300" y="3754438"/>
          <p14:tracePt t="260925" x="7454900" y="3754438"/>
          <p14:tracePt t="260931" x="7418388" y="3767138"/>
          <p14:tracePt t="260938" x="7367588" y="3767138"/>
          <p14:tracePt t="260945" x="7329488" y="3779838"/>
          <p14:tracePt t="260954" x="7292975" y="3792538"/>
          <p14:tracePt t="260960" x="7242175" y="3803650"/>
          <p14:tracePt t="260968" x="7192963" y="3803650"/>
          <p14:tracePt t="260975" x="7129463" y="3829050"/>
          <p14:tracePt t="260982" x="7092950" y="3829050"/>
          <p14:tracePt t="260989" x="7029450" y="3854450"/>
          <p14:tracePt t="260996" x="6967538" y="3879850"/>
          <p14:tracePt t="261004" x="6905625" y="3892550"/>
          <p14:tracePt t="261011" x="6842125" y="3916363"/>
          <p14:tracePt t="261018" x="6780213" y="3916363"/>
          <p14:tracePt t="261026" x="6716713" y="3929063"/>
          <p14:tracePt t="261035" x="6642100" y="3954463"/>
          <p14:tracePt t="261040" x="6604000" y="3967163"/>
          <p14:tracePt t="261047" x="6567488" y="3979863"/>
          <p14:tracePt t="261055" x="6542088" y="3979863"/>
          <p14:tracePt t="261061" x="6503988" y="3992563"/>
          <p14:tracePt t="261068" x="6467475" y="3992563"/>
          <p14:tracePt t="261077" x="6442075" y="3992563"/>
          <p14:tracePt t="261085" x="6403975" y="3992563"/>
          <p14:tracePt t="261103" x="6354763" y="4005263"/>
          <p14:tracePt t="261105" x="6316663" y="4005263"/>
          <p14:tracePt t="261113" x="6291263" y="4005263"/>
          <p14:tracePt t="261119" x="6267450" y="4017963"/>
          <p14:tracePt t="261127" x="6242050" y="4017963"/>
          <p14:tracePt t="261135" x="6216650" y="4017963"/>
          <p14:tracePt t="261141" x="6191250" y="4017963"/>
          <p14:tracePt t="261147" x="6167438" y="4017963"/>
          <p14:tracePt t="261154" x="6129338" y="4017963"/>
          <p14:tracePt t="261162" x="6103938" y="4017963"/>
          <p14:tracePt t="261170" x="6078538" y="4017963"/>
          <p14:tracePt t="261176" x="6054725" y="4029075"/>
          <p14:tracePt t="261185" x="6029325" y="4029075"/>
          <p14:tracePt t="261191" x="5991225" y="4029075"/>
          <p14:tracePt t="261199" x="5967413" y="4029075"/>
          <p14:tracePt t="261206" x="5942013" y="4029075"/>
          <p14:tracePt t="261213" x="5903913" y="4029075"/>
          <p14:tracePt t="261220" x="5891213" y="4029075"/>
          <p14:tracePt t="261227" x="5867400" y="4029075"/>
          <p14:tracePt t="261235" x="5842000" y="4029075"/>
          <p14:tracePt t="261242" x="5816600" y="4029075"/>
          <p14:tracePt t="261249" x="5778500" y="4029075"/>
          <p14:tracePt t="261256" x="5767388" y="4029075"/>
          <p14:tracePt t="261271" x="5729288" y="4029075"/>
          <p14:tracePt t="261278" x="5716588" y="4029075"/>
          <p14:tracePt t="261285" x="5691188" y="4029075"/>
          <p14:tracePt t="261292" x="5678488" y="4017963"/>
          <p14:tracePt t="261301" x="5665788" y="4017963"/>
          <p14:tracePt t="261306" x="5641975" y="4017963"/>
          <p14:tracePt t="261313" x="5629275" y="4017963"/>
          <p14:tracePt t="261320" x="5616575" y="4017963"/>
          <p14:tracePt t="261327" x="5591175" y="4017963"/>
          <p14:tracePt t="261335" x="5565775" y="4017963"/>
          <p14:tracePt t="261341" x="5554663" y="4029075"/>
          <p14:tracePt t="261349" x="5529263" y="4029075"/>
          <p14:tracePt t="261356" x="5516563" y="4029075"/>
          <p14:tracePt t="261363" x="5478463" y="4029075"/>
          <p14:tracePt t="261371" x="5465763" y="4029075"/>
          <p14:tracePt t="261387" x="5441950" y="4029075"/>
          <p14:tracePt t="261392" x="5429250" y="4029075"/>
          <p14:tracePt t="261413" x="5416550" y="4029075"/>
          <p14:tracePt t="261456" x="5416550" y="4017963"/>
          <p14:tracePt t="261506" x="5416550" y="4005263"/>
          <p14:tracePt t="261514" x="5429250" y="4005263"/>
          <p14:tracePt t="261528" x="5441950" y="4005263"/>
          <p14:tracePt t="261537" x="5441950" y="3992563"/>
          <p14:tracePt t="261550" x="5454650" y="3992563"/>
          <p14:tracePt t="261556" x="5465763" y="3979863"/>
          <p14:tracePt t="261565" x="5478463" y="3979863"/>
          <p14:tracePt t="261572" x="5478463" y="3967163"/>
          <p14:tracePt t="261579" x="5503863" y="3967163"/>
          <p14:tracePt t="261588" x="5529263" y="3954463"/>
          <p14:tracePt t="261593" x="5554663" y="3941763"/>
          <p14:tracePt t="261607" x="5603875" y="3929063"/>
          <p14:tracePt t="261616" x="5641975" y="3916363"/>
          <p14:tracePt t="261622" x="5654675" y="3905250"/>
          <p14:tracePt t="261629" x="5678488" y="3905250"/>
          <p14:tracePt t="261635" x="5703888" y="3905250"/>
          <p14:tracePt t="261644" x="5729288" y="3905250"/>
          <p14:tracePt t="261652" x="5741988" y="3905250"/>
          <p14:tracePt t="261658" x="5754688" y="3892550"/>
          <p14:tracePt t="261665" x="5767388" y="3892550"/>
          <p14:tracePt t="261679" x="5791200" y="3892550"/>
          <p14:tracePt t="261685" x="5791200" y="3879850"/>
          <p14:tracePt t="261694" x="5803900" y="3879850"/>
          <p14:tracePt t="261702" x="5816600" y="3879850"/>
          <p14:tracePt t="261724" x="5829300" y="3879850"/>
          <p14:tracePt t="261738" x="5842000" y="3879850"/>
          <p14:tracePt t="261752" x="5867400" y="3879850"/>
          <p14:tracePt t="261760" x="5878513" y="3879850"/>
          <p14:tracePt t="261769" x="5891213" y="3879850"/>
          <p14:tracePt t="261776" x="5916613" y="3879850"/>
          <p14:tracePt t="261783" x="5942013" y="3879850"/>
          <p14:tracePt t="261790" x="5954713" y="3879850"/>
          <p14:tracePt t="261798" x="5967413" y="3879850"/>
          <p14:tracePt t="261805" x="5978525" y="3879850"/>
          <p14:tracePt t="261812" x="6003925" y="3879850"/>
          <p14:tracePt t="261827" x="6016625" y="3879850"/>
          <p14:tracePt t="261842" x="6029325" y="3892550"/>
          <p14:tracePt t="261849" x="6042025" y="3892550"/>
          <p14:tracePt t="261864" x="6054725" y="3892550"/>
          <p14:tracePt t="261872" x="6067425" y="3892550"/>
          <p14:tracePt t="261879" x="6078538" y="3892550"/>
          <p14:tracePt t="261886" x="6091238" y="3892550"/>
          <p14:tracePt t="261894" x="6103938" y="3892550"/>
          <p14:tracePt t="261902" x="6116638" y="3892550"/>
          <p14:tracePt t="261909" x="6142038" y="3905250"/>
          <p14:tracePt t="261918" x="6154738" y="3905250"/>
          <p14:tracePt t="261923" x="6167438" y="3905250"/>
          <p14:tracePt t="261930" x="6180138" y="3905250"/>
          <p14:tracePt t="261946" x="6191250" y="3905250"/>
          <p14:tracePt t="261952" x="6203950" y="3916363"/>
          <p14:tracePt t="261960" x="6216650" y="3916363"/>
          <p14:tracePt t="261982" x="6242050" y="3916363"/>
          <p14:tracePt t="262003" x="6254750" y="3916363"/>
          <p14:tracePt t="262011" x="6267450" y="3916363"/>
          <p14:tracePt t="262019" x="6280150" y="3916363"/>
          <p14:tracePt t="262026" x="6291263" y="3916363"/>
          <p14:tracePt t="262035" x="6291263" y="3929063"/>
          <p14:tracePt t="262041" x="6316663" y="3929063"/>
          <p14:tracePt t="262056" x="6329363" y="3929063"/>
          <p14:tracePt t="262070" x="6342063" y="3929063"/>
          <p14:tracePt t="262138" x="6354763" y="3929063"/>
          <p14:tracePt t="262198" x="6367463" y="3929063"/>
          <p14:tracePt t="262300" x="6380163" y="3929063"/>
          <p14:tracePt t="262812" x="6391275" y="3929063"/>
          <p14:tracePt t="262820" x="6416675" y="3929063"/>
          <p14:tracePt t="262837" x="6429375" y="3929063"/>
          <p14:tracePt t="262839" x="6442075" y="3929063"/>
          <p14:tracePt t="262848" x="6454775" y="3929063"/>
          <p14:tracePt t="262856" x="6467475" y="3929063"/>
          <p14:tracePt t="262862" x="6480175" y="3929063"/>
          <p14:tracePt t="262871" x="6492875" y="3929063"/>
          <p14:tracePt t="262878" x="6503988" y="3929063"/>
          <p14:tracePt t="262887" x="6516688" y="3916363"/>
          <p14:tracePt t="262892" x="6529388" y="3916363"/>
          <p14:tracePt t="262907" x="6542088" y="3905250"/>
          <p14:tracePt t="262929" x="6554788" y="3905250"/>
          <p14:tracePt t="262937" x="6567488" y="3905250"/>
          <p14:tracePt t="263025" x="6580188" y="3905250"/>
          <p14:tracePt t="263068" x="6592888" y="3905250"/>
          <p14:tracePt t="263083" x="6616700" y="3905250"/>
          <p14:tracePt t="263099" x="6629400" y="3905250"/>
          <p14:tracePt t="263106" x="6642100" y="3905250"/>
          <p14:tracePt t="263114" x="6654800" y="3905250"/>
          <p14:tracePt t="263120" x="6680200" y="3905250"/>
          <p14:tracePt t="263128" x="6692900" y="3905250"/>
          <p14:tracePt t="263137" x="6704013" y="3905250"/>
          <p14:tracePt t="263143" x="6716713" y="3905250"/>
          <p14:tracePt t="263157" x="6729413" y="3905250"/>
          <p14:tracePt t="263165" x="6742113" y="3905250"/>
          <p14:tracePt t="263173" x="6754813" y="3905250"/>
          <p14:tracePt t="263187" x="6767513" y="3905250"/>
          <p14:tracePt t="263196" x="6780213" y="3905250"/>
          <p14:tracePt t="263204" x="6792913" y="3905250"/>
          <p14:tracePt t="263209" x="6805613" y="3905250"/>
          <p14:tracePt t="263223" x="6816725" y="3905250"/>
          <p14:tracePt t="263231" x="6829425" y="3905250"/>
          <p14:tracePt t="263238" x="6842125" y="3905250"/>
          <p14:tracePt t="263246" x="6854825" y="3905250"/>
          <p14:tracePt t="263260" x="6867525" y="3905250"/>
          <p14:tracePt t="263270" x="6880225" y="3905250"/>
          <p14:tracePt t="263289" x="6892925" y="3905250"/>
          <p14:tracePt t="263303" x="6905625" y="3905250"/>
          <p14:tracePt t="263341" x="6916738" y="3905250"/>
          <p14:tracePt t="263355" x="6929438" y="3905250"/>
          <p14:tracePt t="263378" x="6942138" y="3905250"/>
          <p14:tracePt t="263393" x="6967538" y="3905250"/>
          <p14:tracePt t="263400" x="6980238" y="3905250"/>
          <p14:tracePt t="263406" x="7005638" y="3905250"/>
          <p14:tracePt t="263413" x="7029450" y="3905250"/>
          <p14:tracePt t="263419" x="7054850" y="3905250"/>
          <p14:tracePt t="263426" x="7092950" y="3892550"/>
          <p14:tracePt t="263433" x="7129463" y="3892550"/>
          <p14:tracePt t="263441" x="7154863" y="3879850"/>
          <p14:tracePt t="263448" x="7180263" y="3879850"/>
          <p14:tracePt t="263456" x="7218363" y="3879850"/>
          <p14:tracePt t="263463" x="7242175" y="3879850"/>
          <p14:tracePt t="263471" x="7267575" y="3879850"/>
          <p14:tracePt t="263478" x="7292975" y="3867150"/>
          <p14:tracePt t="263485" x="7318375" y="3867150"/>
          <p14:tracePt t="263492" x="7342188" y="3854450"/>
          <p14:tracePt t="263500" x="7354888" y="3854450"/>
          <p14:tracePt t="263507" x="7380288" y="3841750"/>
          <p14:tracePt t="263514" x="7405688" y="3841750"/>
          <p14:tracePt t="263522" x="7418388" y="3841750"/>
          <p14:tracePt t="263529" x="7429500" y="3841750"/>
          <p14:tracePt t="263538" x="7442200" y="3841750"/>
          <p14:tracePt t="263552" x="7454900" y="3841750"/>
          <p14:tracePt t="263559" x="7467600" y="3829050"/>
          <p14:tracePt t="263574" x="7480300" y="3829050"/>
          <p14:tracePt t="263597" x="7493000" y="3829050"/>
          <p14:tracePt t="263802" x="7480300" y="3829050"/>
          <p14:tracePt t="263808" x="7467600" y="3829050"/>
          <p14:tracePt t="263816" x="7454900" y="3829050"/>
          <p14:tracePt t="263823" x="7442200" y="3829050"/>
          <p14:tracePt t="263830" x="7429500" y="3829050"/>
          <p14:tracePt t="263837" x="7380288" y="3841750"/>
          <p14:tracePt t="263844" x="7342188" y="3841750"/>
          <p14:tracePt t="263853" x="7305675" y="3841750"/>
          <p14:tracePt t="263859" x="7280275" y="3841750"/>
          <p14:tracePt t="263866" x="7254875" y="3841750"/>
          <p14:tracePt t="263873" x="7218363" y="3854450"/>
          <p14:tracePt t="263881" x="7192963" y="3854450"/>
          <p14:tracePt t="263889" x="7167563" y="3854450"/>
          <p14:tracePt t="263896" x="7154863" y="3854450"/>
          <p14:tracePt t="263904" x="7129463" y="3854450"/>
          <p14:tracePt t="263910" x="7105650" y="3854450"/>
          <p14:tracePt t="263920" x="7067550" y="3854450"/>
          <p14:tracePt t="263925" x="7054850" y="3854450"/>
          <p14:tracePt t="263932" x="7042150" y="3854450"/>
          <p14:tracePt t="263939" x="7029450" y="3854450"/>
          <p14:tracePt t="263946" x="7005638" y="3854450"/>
          <p14:tracePt t="263954" x="6992938" y="3854450"/>
          <p14:tracePt t="263962" x="6980238" y="3854450"/>
          <p14:tracePt t="263971" x="6954838" y="3854450"/>
          <p14:tracePt t="263986" x="6942138" y="3854450"/>
          <p14:tracePt t="263991" x="6916738" y="3854450"/>
          <p14:tracePt t="263998" x="6892925" y="3854450"/>
          <p14:tracePt t="264005" x="6892925" y="3867150"/>
          <p14:tracePt t="264012" x="6867525" y="3867150"/>
          <p14:tracePt t="264020" x="6829425" y="3879850"/>
          <p14:tracePt t="264026" x="6805613" y="3879850"/>
          <p14:tracePt t="264036" x="6780213" y="3879850"/>
          <p14:tracePt t="264041" x="6754813" y="3879850"/>
          <p14:tracePt t="264049" x="6742113" y="3879850"/>
          <p14:tracePt t="264055" x="6716713" y="3879850"/>
          <p14:tracePt t="264063" x="6680200" y="3892550"/>
          <p14:tracePt t="264071" x="6654800" y="3892550"/>
          <p14:tracePt t="264076" x="6642100" y="3892550"/>
          <p14:tracePt t="264092" x="6604000" y="3892550"/>
          <p14:tracePt t="264100" x="6592888" y="3892550"/>
          <p14:tracePt t="264106" x="6580188" y="3905250"/>
          <p14:tracePt t="264115" x="6554788" y="3905250"/>
          <p14:tracePt t="264122" x="6542088" y="3905250"/>
          <p14:tracePt t="264129" x="6516688" y="3916363"/>
          <p14:tracePt t="264137" x="6503988" y="3916363"/>
          <p14:tracePt t="264143" x="6480175" y="3916363"/>
          <p14:tracePt t="264150" x="6454775" y="3916363"/>
          <p14:tracePt t="264157" x="6429375" y="3916363"/>
          <p14:tracePt t="264164" x="6403975" y="3929063"/>
          <p14:tracePt t="264171" x="6380163" y="3929063"/>
          <p14:tracePt t="264179" x="6354763" y="3929063"/>
          <p14:tracePt t="264187" x="6316663" y="3929063"/>
          <p14:tracePt t="264193" x="6291263" y="3941763"/>
          <p14:tracePt t="264200" x="6280150" y="3941763"/>
          <p14:tracePt t="264207" x="6254750" y="3954463"/>
          <p14:tracePt t="264214" x="6229350" y="3954463"/>
          <p14:tracePt t="264220" x="6203950" y="3954463"/>
          <p14:tracePt t="264228" x="6180138" y="3967163"/>
          <p14:tracePt t="264236" x="6154738" y="3967163"/>
          <p14:tracePt t="264242" x="6142038" y="3967163"/>
          <p14:tracePt t="264250" x="6129338" y="3967163"/>
          <p14:tracePt t="264257" x="6116638" y="3967163"/>
          <p14:tracePt t="264265" x="6103938" y="3967163"/>
          <p14:tracePt t="264270" x="6091238" y="3967163"/>
          <p14:tracePt t="264287" x="6078538" y="3967163"/>
          <p14:tracePt t="264307" x="6067425" y="3967163"/>
          <p14:tracePt t="264315" x="6067425" y="3954463"/>
          <p14:tracePt t="264436" x="6078538" y="3954463"/>
          <p14:tracePt t="264457" x="6091238" y="3941763"/>
          <p14:tracePt t="264465" x="6116638" y="3929063"/>
          <p14:tracePt t="264472" x="6129338" y="3929063"/>
          <p14:tracePt t="264479" x="6142038" y="3929063"/>
          <p14:tracePt t="264487" x="6167438" y="3916363"/>
          <p14:tracePt t="264492" x="6203950" y="3916363"/>
          <p14:tracePt t="264503" x="6242050" y="3905250"/>
          <p14:tracePt t="264507" x="6280150" y="3905250"/>
          <p14:tracePt t="264514" x="6291263" y="3905250"/>
          <p14:tracePt t="264522" x="6342063" y="3905250"/>
          <p14:tracePt t="264529" x="6367463" y="3905250"/>
          <p14:tracePt t="264537" x="6416675" y="3916363"/>
          <p14:tracePt t="264543" x="6454775" y="3916363"/>
          <p14:tracePt t="264554" x="6503988" y="3916363"/>
          <p14:tracePt t="264558" x="6580188" y="3916363"/>
          <p14:tracePt t="264564" x="6616700" y="3916363"/>
          <p14:tracePt t="264572" x="6654800" y="3929063"/>
          <p14:tracePt t="264580" x="6680200" y="3929063"/>
          <p14:tracePt t="264587" x="6716713" y="3929063"/>
          <p14:tracePt t="264595" x="6754813" y="3929063"/>
          <p14:tracePt t="264604" x="6780213" y="3929063"/>
          <p14:tracePt t="264608" x="6805613" y="3929063"/>
          <p14:tracePt t="264616" x="6829425" y="3929063"/>
          <p14:tracePt t="264624" x="6842125" y="3929063"/>
          <p14:tracePt t="264629" x="6867525" y="3929063"/>
          <p14:tracePt t="264636" x="6880225" y="3929063"/>
          <p14:tracePt t="264643" x="6892925" y="3929063"/>
          <p14:tracePt t="264651" x="6905625" y="3929063"/>
          <p14:tracePt t="264658" x="6916738" y="3929063"/>
          <p14:tracePt t="264667" x="6929438" y="3929063"/>
          <p14:tracePt t="264673" x="6967538" y="3929063"/>
          <p14:tracePt t="264688" x="6980238" y="3929063"/>
          <p14:tracePt t="264695" x="7016750" y="3929063"/>
          <p14:tracePt t="264702" x="7029450" y="3916363"/>
          <p14:tracePt t="264710" x="7042150" y="3916363"/>
          <p14:tracePt t="264717" x="7067550" y="3916363"/>
          <p14:tracePt t="264724" x="7092950" y="3916363"/>
          <p14:tracePt t="264732" x="7105650" y="3916363"/>
          <p14:tracePt t="264740" x="7118350" y="3916363"/>
          <p14:tracePt t="264746" x="7142163" y="3905250"/>
          <p14:tracePt t="264753" x="7154863" y="3905250"/>
          <p14:tracePt t="264761" x="7167563" y="3905250"/>
          <p14:tracePt t="264769" x="7180263" y="3905250"/>
          <p14:tracePt t="264775" x="7205663" y="3892550"/>
          <p14:tracePt t="264790" x="7229475" y="3892550"/>
          <p14:tracePt t="264804" x="7254875" y="3892550"/>
          <p14:tracePt t="264812" x="7267575" y="3892550"/>
          <p14:tracePt t="264820" x="7292975" y="3892550"/>
          <p14:tracePt t="264836" x="7305675" y="3892550"/>
          <p14:tracePt t="264842" x="7329488" y="3892550"/>
          <p14:tracePt t="264858" x="7354888" y="3892550"/>
          <p14:tracePt t="264865" x="7367588" y="3892550"/>
          <p14:tracePt t="264871" x="7380288" y="3892550"/>
          <p14:tracePt t="264879" x="7392988" y="3892550"/>
          <p14:tracePt t="264886" x="7405688" y="3892550"/>
          <p14:tracePt t="264894" x="7418388" y="3892550"/>
          <p14:tracePt t="264903" x="7429500" y="3892550"/>
          <p14:tracePt t="264923" x="7442200" y="3892550"/>
          <p14:tracePt t="264968" x="7454900" y="3892550"/>
          <p14:tracePt t="267571" x="7405688" y="3892550"/>
          <p14:tracePt t="267579" x="7380288" y="3892550"/>
          <p14:tracePt t="267585" x="7342188" y="3892550"/>
          <p14:tracePt t="267593" x="7305675" y="3892550"/>
          <p14:tracePt t="267602" x="7280275" y="3879850"/>
          <p14:tracePt t="267608" x="7254875" y="3867150"/>
          <p14:tracePt t="267616" x="7229475" y="3867150"/>
          <p14:tracePt t="267624" x="7205663" y="3867150"/>
          <p14:tracePt t="267630" x="7192963" y="3854450"/>
          <p14:tracePt t="267638" x="7180263" y="3854450"/>
          <p14:tracePt t="267645" x="7154863" y="3841750"/>
          <p14:tracePt t="267653" x="7142163" y="3841750"/>
          <p14:tracePt t="267660" x="7129463" y="3841750"/>
          <p14:tracePt t="267667" x="7118350" y="3841750"/>
          <p14:tracePt t="267675" x="7080250" y="3841750"/>
          <p14:tracePt t="267682" x="7067550" y="3841750"/>
          <p14:tracePt t="267689" x="7042150" y="3841750"/>
          <p14:tracePt t="267697" x="7029450" y="3841750"/>
          <p14:tracePt t="267704" x="7005638" y="3841750"/>
          <p14:tracePt t="267711" x="6992938" y="3841750"/>
          <p14:tracePt t="267718" x="6967538" y="3841750"/>
          <p14:tracePt t="267725" x="6954838" y="3841750"/>
          <p14:tracePt t="267731" x="6929438" y="3841750"/>
          <p14:tracePt t="267738" x="6892925" y="3841750"/>
          <p14:tracePt t="267746" x="6880225" y="3841750"/>
          <p14:tracePt t="267752" x="6854825" y="3841750"/>
          <p14:tracePt t="267760" x="6829425" y="3841750"/>
          <p14:tracePt t="267768" x="6816725" y="3841750"/>
          <p14:tracePt t="267774" x="6767513" y="3841750"/>
          <p14:tracePt t="267781" x="6754813" y="3841750"/>
          <p14:tracePt t="267788" x="6729413" y="3841750"/>
          <p14:tracePt t="267795" x="6704013" y="3841750"/>
          <p14:tracePt t="267802" x="6692900" y="3841750"/>
          <p14:tracePt t="267809" x="6654800" y="3841750"/>
          <p14:tracePt t="267823" x="6642100" y="3841750"/>
          <p14:tracePt t="267830" x="6616700" y="3841750"/>
          <p14:tracePt t="267845" x="6604000" y="3841750"/>
          <p14:tracePt t="267860" x="6592888" y="3841750"/>
          <p14:tracePt t="267887" x="6580188" y="3841750"/>
          <p14:tracePt t="268002" x="6580188" y="3829050"/>
          <p14:tracePt t="268018" x="6592888" y="3829050"/>
          <p14:tracePt t="268039" x="6604000" y="3829050"/>
          <p14:tracePt t="268053" x="6604000" y="3816350"/>
          <p14:tracePt t="268060" x="6629400" y="3816350"/>
          <p14:tracePt t="268068" x="6667500" y="3816350"/>
          <p14:tracePt t="268076" x="6704013" y="3803650"/>
          <p14:tracePt t="268086" x="6767513" y="3803650"/>
          <p14:tracePt t="268104" x="6892925" y="3803650"/>
          <p14:tracePt t="268112" x="6929438" y="3803650"/>
          <p14:tracePt t="268119" x="6967538" y="3803650"/>
          <p14:tracePt t="268128" x="7005638" y="3803650"/>
          <p14:tracePt t="268136" x="7029450" y="3816350"/>
          <p14:tracePt t="268141" x="7067550" y="3816350"/>
          <p14:tracePt t="268149" x="7105650" y="3829050"/>
          <p14:tracePt t="268156" x="7118350" y="3829050"/>
          <p14:tracePt t="268163" x="7142163" y="3829050"/>
          <p14:tracePt t="268169" x="7167563" y="3829050"/>
          <p14:tracePt t="268177" x="7180263" y="3829050"/>
          <p14:tracePt t="268192" x="7192963" y="3829050"/>
          <p14:tracePt t="268202" x="7205663" y="3829050"/>
          <p14:tracePt t="268206" x="7218363" y="3829050"/>
          <p14:tracePt t="268236" x="7218363" y="3841750"/>
          <p14:tracePt t="268252" x="7229475" y="3841750"/>
          <p14:tracePt t="268326" x="7218363" y="3841750"/>
          <p14:tracePt t="268335" x="7218363" y="3854450"/>
          <p14:tracePt t="268347" x="7192963" y="3854450"/>
          <p14:tracePt t="268355" x="7167563" y="3854450"/>
          <p14:tracePt t="268361" x="7129463" y="3854450"/>
          <p14:tracePt t="268369" x="7080250" y="3854450"/>
          <p14:tracePt t="268375" x="7029450" y="3841750"/>
          <p14:tracePt t="268383" x="6980238" y="3841750"/>
          <p14:tracePt t="268390" x="6916738" y="3829050"/>
          <p14:tracePt t="268398" x="6880225" y="3829050"/>
          <p14:tracePt t="268405" x="6829425" y="3816350"/>
          <p14:tracePt t="268411" x="6780213" y="3803650"/>
          <p14:tracePt t="268418" x="6729413" y="3803650"/>
          <p14:tracePt t="268425" x="6692900" y="3803650"/>
          <p14:tracePt t="268435" x="6642100" y="3792538"/>
          <p14:tracePt t="268441" x="6580188" y="3779838"/>
          <p14:tracePt t="268447" x="6542088" y="3779838"/>
          <p14:tracePt t="268455" x="6480175" y="3779838"/>
          <p14:tracePt t="268461" x="6442075" y="3779838"/>
          <p14:tracePt t="268469" x="6403975" y="3779838"/>
          <p14:tracePt t="268476" x="6354763" y="3779838"/>
          <p14:tracePt t="268483" x="6316663" y="3779838"/>
          <p14:tracePt t="268490" x="6280150" y="3792538"/>
          <p14:tracePt t="268496" x="6242050" y="3792538"/>
          <p14:tracePt t="268504" x="6216650" y="3792538"/>
          <p14:tracePt t="268511" x="6191250" y="3792538"/>
          <p14:tracePt t="268519" x="6167438" y="3792538"/>
          <p14:tracePt t="268526" x="6129338" y="3792538"/>
          <p14:tracePt t="268536" x="6116638" y="3792538"/>
          <p14:tracePt t="268542" x="6103938" y="3792538"/>
          <p14:tracePt t="268548" x="6078538" y="3803650"/>
          <p14:tracePt t="268835" x="6078538" y="3816350"/>
          <p14:tracePt t="268842" x="6042025" y="3829050"/>
          <p14:tracePt t="268847" x="6016625" y="3829050"/>
          <p14:tracePt t="268856" x="5991225" y="3854450"/>
          <p14:tracePt t="268862" x="5967413" y="3854450"/>
          <p14:tracePt t="268870" x="5916613" y="3879850"/>
          <p14:tracePt t="268877" x="5878513" y="3905250"/>
          <p14:tracePt t="268885" x="5854700" y="3929063"/>
          <p14:tracePt t="268891" x="5803900" y="3954463"/>
          <p14:tracePt t="268899" x="5778500" y="3967163"/>
          <p14:tracePt t="268907" x="5741988" y="3992563"/>
          <p14:tracePt t="268914" x="5716588" y="4005263"/>
          <p14:tracePt t="268921" x="5691188" y="4017963"/>
          <p14:tracePt t="268929" x="5654675" y="4029075"/>
          <p14:tracePt t="268935" x="5629275" y="4041775"/>
          <p14:tracePt t="268944" x="5603875" y="4054475"/>
          <p14:tracePt t="268952" x="5578475" y="4067175"/>
          <p14:tracePt t="268957" x="5554663" y="4067175"/>
          <p14:tracePt t="268964" x="5529263" y="4092575"/>
          <p14:tracePt t="268972" x="5503863" y="4092575"/>
          <p14:tracePt t="268979" x="5491163" y="4105275"/>
          <p14:tracePt t="268986" x="5454650" y="4117975"/>
          <p14:tracePt t="268993" x="5429250" y="4129088"/>
          <p14:tracePt t="269002" x="5416550" y="4141788"/>
          <p14:tracePt t="269009" x="5391150" y="4141788"/>
          <p14:tracePt t="269015" x="5365750" y="4167188"/>
          <p14:tracePt t="269024" x="5353050" y="4167188"/>
          <p14:tracePt t="269031" x="5341938" y="4167188"/>
          <p14:tracePt t="269038" x="5316538" y="4179888"/>
          <p14:tracePt t="269045" x="5303838" y="4192588"/>
          <p14:tracePt t="269053" x="5278438" y="4192588"/>
          <p14:tracePt t="269060" x="5278438" y="4205288"/>
          <p14:tracePt t="269069" x="5265738" y="4217988"/>
          <p14:tracePt t="269075" x="5253038" y="4217988"/>
          <p14:tracePt t="269101" x="5229225" y="4230688"/>
          <p14:tracePt t="269111" x="5216525" y="4230688"/>
          <p14:tracePt t="269128" x="5216525" y="4241800"/>
          <p14:tracePt t="269136" x="5203825" y="4241800"/>
          <p14:tracePt t="269156" x="5191125" y="4254500"/>
          <p14:tracePt t="269163" x="5165725" y="4267200"/>
          <p14:tracePt t="269178" x="5165725" y="4279900"/>
          <p14:tracePt t="269186" x="5153025" y="4279900"/>
          <p14:tracePt t="269208" x="5141913" y="4292600"/>
          <p14:tracePt t="269811" x="5153025" y="4292600"/>
          <p14:tracePt t="269819" x="5165725" y="4292600"/>
          <p14:tracePt t="269825" x="5178425" y="4292600"/>
          <p14:tracePt t="269840" x="5191125" y="4292600"/>
          <p14:tracePt t="269847" x="5203825" y="4305300"/>
          <p14:tracePt t="269855" x="5216525" y="4305300"/>
          <p14:tracePt t="269862" x="5229225" y="4305300"/>
          <p14:tracePt t="269870" x="5241925" y="4305300"/>
          <p14:tracePt t="269877" x="5253038" y="4305300"/>
          <p14:tracePt t="269886" x="5265738" y="4305300"/>
          <p14:tracePt t="269892" x="5278438" y="4305300"/>
          <p14:tracePt t="269899" x="5291138" y="4305300"/>
          <p14:tracePt t="269906" x="5303838" y="4318000"/>
          <p14:tracePt t="269914" x="5316538" y="4318000"/>
          <p14:tracePt t="269922" x="5316538" y="4330700"/>
          <p14:tracePt t="269928" x="5329238" y="4330700"/>
          <p14:tracePt t="269951" x="5341938" y="4330700"/>
          <p14:tracePt t="269973" x="5353050" y="4330700"/>
          <p14:tracePt t="269979" x="5378450" y="4318000"/>
          <p14:tracePt t="269988" x="5403850" y="4318000"/>
          <p14:tracePt t="269995" x="5416550" y="4318000"/>
          <p14:tracePt t="270003" x="5429250" y="4318000"/>
          <p14:tracePt t="270010" x="5454650" y="4318000"/>
          <p14:tracePt t="270020" x="5491163" y="4318000"/>
          <p14:tracePt t="270024" x="5516563" y="4318000"/>
          <p14:tracePt t="270033" x="5529263" y="4318000"/>
          <p14:tracePt t="270040" x="5554663" y="4305300"/>
          <p14:tracePt t="270046" x="5565775" y="4305300"/>
          <p14:tracePt t="270053" x="5578475" y="4305300"/>
          <p14:tracePt t="270061" x="5591175" y="4305300"/>
          <p14:tracePt t="270070" x="5603875" y="4305300"/>
          <p14:tracePt t="270076" x="5616575" y="4305300"/>
          <p14:tracePt t="270088" x="5641975" y="4305300"/>
          <p14:tracePt t="270091" x="5665788" y="4305300"/>
          <p14:tracePt t="270098" x="5703888" y="4305300"/>
          <p14:tracePt t="270105" x="5741988" y="4305300"/>
          <p14:tracePt t="270113" x="5778500" y="4292600"/>
          <p14:tracePt t="270120" x="5829300" y="4292600"/>
          <p14:tracePt t="270128" x="5878513" y="4292600"/>
          <p14:tracePt t="270137" x="5942013" y="4292600"/>
          <p14:tracePt t="270144" x="6016625" y="4279900"/>
          <p14:tracePt t="270153" x="6067425" y="4267200"/>
          <p14:tracePt t="270159" x="6142038" y="4254500"/>
          <p14:tracePt t="270166" x="6203950" y="4241800"/>
          <p14:tracePt t="270173" x="6254750" y="4230688"/>
          <p14:tracePt t="270180" x="6291263" y="4230688"/>
          <p14:tracePt t="270187" x="6329363" y="4230688"/>
          <p14:tracePt t="270194" x="6342063" y="4217988"/>
          <p14:tracePt t="270203" x="6367463" y="4205288"/>
          <p14:tracePt t="270210" x="6380163" y="4205288"/>
          <p14:tracePt t="270220" x="6391275" y="4205288"/>
          <p14:tracePt t="270224" x="6403975" y="4205288"/>
          <p14:tracePt t="270240" x="6416675" y="4205288"/>
          <p14:tracePt t="270262" x="6429375" y="4205288"/>
          <p14:tracePt t="270283" x="6442075" y="4205288"/>
          <p14:tracePt t="270298" x="6467475" y="4205288"/>
          <p14:tracePt t="270306" x="6467475" y="4192588"/>
          <p14:tracePt t="270313" x="6480175" y="4192588"/>
          <p14:tracePt t="270320" x="6503988" y="4192588"/>
          <p14:tracePt t="270326" x="6516688" y="4205288"/>
          <p14:tracePt t="270336" x="6529388" y="4205288"/>
          <p14:tracePt t="270341" x="6542088" y="4205288"/>
          <p14:tracePt t="270348" x="6580188" y="4205288"/>
          <p14:tracePt t="270356" x="6592888" y="4205288"/>
          <p14:tracePt t="270364" x="6616700" y="4205288"/>
          <p14:tracePt t="270371" x="6642100" y="4205288"/>
          <p14:tracePt t="270378" x="6680200" y="4205288"/>
          <p14:tracePt t="270386" x="6716713" y="4205288"/>
          <p14:tracePt t="270394" x="6754813" y="4205288"/>
          <p14:tracePt t="270403" x="6792913" y="4205288"/>
          <p14:tracePt t="270408" x="6829425" y="4205288"/>
          <p14:tracePt t="270415" x="6867525" y="4205288"/>
          <p14:tracePt t="270422" x="6905625" y="4205288"/>
          <p14:tracePt t="270430" x="6942138" y="4205288"/>
          <p14:tracePt t="270438" x="6967538" y="4192588"/>
          <p14:tracePt t="270445" x="6992938" y="4192588"/>
          <p14:tracePt t="270453" x="7005638" y="4192588"/>
          <p14:tracePt t="270460" x="7016750" y="4179888"/>
          <p14:tracePt t="270469" x="7029450" y="4179888"/>
          <p14:tracePt t="270483" x="7042150" y="4179888"/>
          <p14:tracePt t="270490" x="7054850" y="4179888"/>
          <p14:tracePt t="270511" x="7067550" y="4179888"/>
          <p14:tracePt t="270526" x="7105650" y="4179888"/>
          <p14:tracePt t="270533" x="7142163" y="4179888"/>
          <p14:tracePt t="270845" x="7154863" y="4179888"/>
          <p14:tracePt t="270853" x="7167563" y="4179888"/>
          <p14:tracePt t="270860" x="7180263" y="4179888"/>
          <p14:tracePt t="270869" x="7192963" y="4179888"/>
          <p14:tracePt t="270874" x="7205663" y="4179888"/>
          <p14:tracePt t="270882" x="7218363" y="4179888"/>
          <p14:tracePt t="270889" x="7229475" y="4179888"/>
          <p14:tracePt t="270896" x="7242175" y="4179888"/>
          <p14:tracePt t="270903" x="7254875" y="4179888"/>
          <p14:tracePt t="270919" x="7267575" y="4179888"/>
          <p14:tracePt t="270933" x="7280275" y="4179888"/>
          <p14:tracePt t="270946" x="7280275" y="4192588"/>
          <p14:tracePt t="270953" x="7292975" y="4192588"/>
          <p14:tracePt t="270999" x="7305675" y="4192588"/>
          <p14:tracePt t="271020" x="7305675" y="4205288"/>
          <p14:tracePt t="271072" x="7318375" y="4205288"/>
          <p14:tracePt t="271109" x="7329488" y="4217988"/>
          <p14:tracePt t="271131" x="7342188" y="4230688"/>
          <p14:tracePt t="271139" x="7354888" y="4241800"/>
          <p14:tracePt t="271146" x="7405688" y="4267200"/>
          <p14:tracePt t="271153" x="7418388" y="4292600"/>
          <p14:tracePt t="271161" x="7442200" y="4305300"/>
          <p14:tracePt t="271169" x="7454900" y="4318000"/>
          <p14:tracePt t="271174" x="7467600" y="4318000"/>
          <p14:tracePt t="271182" x="7480300" y="4330700"/>
          <p14:tracePt t="271188" x="7480300" y="4341813"/>
          <p14:tracePt t="271196" x="7493000" y="4341813"/>
          <p14:tracePt t="271210" x="7505700" y="4354513"/>
          <p14:tracePt t="271240" x="7518400" y="4354513"/>
          <p14:tracePt t="271380" x="7531100" y="4354513"/>
          <p14:tracePt t="271438" x="7542213" y="4354513"/>
          <p14:tracePt t="271460" x="7554913" y="4354513"/>
          <p14:tracePt t="271482" x="7567613" y="4354513"/>
          <p14:tracePt t="271489" x="7593013" y="4354513"/>
          <p14:tracePt t="271496" x="7605713" y="4354513"/>
          <p14:tracePt t="271503" x="7642225" y="4354513"/>
          <p14:tracePt t="271512" x="7680325" y="4341813"/>
          <p14:tracePt t="271520" x="7718425" y="4341813"/>
          <p14:tracePt t="271527" x="7742238" y="4330700"/>
          <p14:tracePt t="271537" x="7780338" y="4318000"/>
          <p14:tracePt t="271542" x="7805738" y="4305300"/>
          <p14:tracePt t="271549" x="7831138" y="4292600"/>
          <p14:tracePt t="271556" x="7854950" y="4292600"/>
          <p14:tracePt t="271563" x="7880350" y="4267200"/>
          <p14:tracePt t="271570" x="7918450" y="4254500"/>
          <p14:tracePt t="271578" x="7931150" y="4254500"/>
          <p14:tracePt t="271587" x="7943850" y="4241800"/>
          <p14:tracePt t="271591" x="7967663" y="4230688"/>
          <p14:tracePt t="271604" x="7980363" y="4230688"/>
          <p14:tracePt t="271612" x="7980363" y="4217988"/>
          <p14:tracePt t="271620" x="7993063" y="4217988"/>
          <p14:tracePt t="271766" x="7980363" y="4217988"/>
          <p14:tracePt t="271773" x="7954963" y="4217988"/>
          <p14:tracePt t="271781" x="7943850" y="4217988"/>
          <p14:tracePt t="271788" x="7893050" y="4230688"/>
          <p14:tracePt t="271796" x="7843838" y="4230688"/>
          <p14:tracePt t="271803" x="7767638" y="4230688"/>
          <p14:tracePt t="271810" x="7731125" y="4230688"/>
          <p14:tracePt t="271819" x="7680325" y="4230688"/>
          <p14:tracePt t="271825" x="7631113" y="4230688"/>
          <p14:tracePt t="271833" x="7593013" y="4241800"/>
          <p14:tracePt t="271839" x="7542213" y="4254500"/>
          <p14:tracePt t="271846" x="7480300" y="4254500"/>
          <p14:tracePt t="271853" x="7429500" y="4267200"/>
          <p14:tracePt t="271860" x="7367588" y="4267200"/>
          <p14:tracePt t="271869" x="7292975" y="4279900"/>
          <p14:tracePt t="271876" x="7218363" y="4292600"/>
          <p14:tracePt t="271886" x="7154863" y="4292600"/>
          <p14:tracePt t="271891" x="7054850" y="4305300"/>
          <p14:tracePt t="271897" x="6954838" y="4330700"/>
          <p14:tracePt t="271904" x="6880225" y="4354513"/>
          <p14:tracePt t="271911" x="6792913" y="4367213"/>
          <p14:tracePt t="271919" x="6716713" y="4379913"/>
          <p14:tracePt t="271926" x="6654800" y="4392613"/>
          <p14:tracePt t="271933" x="6580188" y="4405313"/>
          <p14:tracePt t="271940" x="6529388" y="4418013"/>
          <p14:tracePt t="271947" x="6467475" y="4418013"/>
          <p14:tracePt t="271953" x="6442075" y="4430713"/>
          <p14:tracePt t="271962" x="6391275" y="4443413"/>
          <p14:tracePt t="271969" x="6367463" y="4443413"/>
          <p14:tracePt t="271977" x="6329363" y="4443413"/>
          <p14:tracePt t="271986" x="6291263" y="4443413"/>
          <p14:tracePt t="271991" x="6254750" y="4443413"/>
          <p14:tracePt t="271999" x="6229350" y="4454525"/>
          <p14:tracePt t="272006" x="6203950" y="4454525"/>
          <p14:tracePt t="272012" x="6180138" y="4454525"/>
          <p14:tracePt t="272020" x="6142038" y="4454525"/>
          <p14:tracePt t="272028" x="6116638" y="4454525"/>
          <p14:tracePt t="272037" x="6091238" y="4454525"/>
          <p14:tracePt t="272043" x="6067425" y="4454525"/>
          <p14:tracePt t="272053" x="6042025" y="4467225"/>
          <p14:tracePt t="272058" x="6016625" y="4467225"/>
          <p14:tracePt t="272064" x="5978525" y="4479925"/>
          <p14:tracePt t="272071" x="5942013" y="4492625"/>
          <p14:tracePt t="272078" x="5916613" y="4492625"/>
          <p14:tracePt t="272087" x="5878513" y="4505325"/>
          <p14:tracePt t="272095" x="5842000" y="4518025"/>
          <p14:tracePt t="272100" x="5803900" y="4530725"/>
          <p14:tracePt t="272107" x="5767388" y="4530725"/>
          <p14:tracePt t="272114" x="5703888" y="4543425"/>
          <p14:tracePt t="272120" x="5654675" y="4554538"/>
          <p14:tracePt t="272128" x="5616575" y="4554538"/>
          <p14:tracePt t="272136" x="5565775" y="4567238"/>
          <p14:tracePt t="272142" x="5541963" y="4579938"/>
          <p14:tracePt t="272149" x="5516563" y="4579938"/>
          <p14:tracePt t="272155" x="5491163" y="4579938"/>
          <p14:tracePt t="272163" x="5454650" y="4592638"/>
          <p14:tracePt t="272169" x="5441950" y="4592638"/>
          <p14:tracePt t="272176" x="5429250" y="4592638"/>
          <p14:tracePt t="272186" x="5416550" y="4592638"/>
          <p14:tracePt t="272193" x="5403850" y="4592638"/>
          <p14:tracePt t="272199" x="5391150" y="4579938"/>
          <p14:tracePt t="272213" x="5378450" y="4579938"/>
          <p14:tracePt t="272241" x="5365750" y="4579938"/>
          <p14:tracePt t="272432" x="5365750" y="4567238"/>
          <p14:tracePt t="272447" x="5378450" y="4567238"/>
          <p14:tracePt t="272485" x="5391150" y="4567238"/>
          <p14:tracePt t="272500" x="5391150" y="4554538"/>
          <p14:tracePt t="272506" x="5403850" y="4554538"/>
          <p14:tracePt t="272536" x="5416550" y="4554538"/>
          <p14:tracePt t="272558" x="5429250" y="4543425"/>
          <p14:tracePt t="272567" x="5441950" y="4543425"/>
          <p14:tracePt t="272574" x="5454650" y="4543425"/>
          <p14:tracePt t="272581" x="5478463" y="4543425"/>
          <p14:tracePt t="272588" x="5516563" y="4543425"/>
          <p14:tracePt t="272595" x="5541963" y="4543425"/>
          <p14:tracePt t="272604" x="5554663" y="4543425"/>
          <p14:tracePt t="272609" x="5565775" y="4543425"/>
          <p14:tracePt t="272617" x="5591175" y="4543425"/>
          <p14:tracePt t="272624" x="5603875" y="4543425"/>
          <p14:tracePt t="272632" x="5616575" y="4543425"/>
          <p14:tracePt t="272638" x="5629275" y="4543425"/>
          <p14:tracePt t="272654" x="5654675" y="4543425"/>
          <p14:tracePt t="272670" x="5665788" y="4543425"/>
          <p14:tracePt t="272683" x="5678488" y="4543425"/>
          <p14:tracePt t="272698" x="5691188" y="4543425"/>
          <p14:tracePt t="272705" x="5703888" y="4543425"/>
          <p14:tracePt t="272712" x="5703888" y="4530725"/>
          <p14:tracePt t="272727" x="5716588" y="4530725"/>
          <p14:tracePt t="272758" x="5729288" y="4530725"/>
          <p14:tracePt t="272809" x="5741988" y="4530725"/>
          <p14:tracePt t="272824" x="5754688" y="4530725"/>
          <p14:tracePt t="272831" x="5767388" y="4530725"/>
          <p14:tracePt t="272847" x="5778500" y="4530725"/>
          <p14:tracePt t="272853" x="5791200" y="4530725"/>
          <p14:tracePt t="272869" x="5803900" y="4530725"/>
          <p14:tracePt t="272883" x="5816600" y="4530725"/>
          <p14:tracePt t="272890" x="5829300" y="4530725"/>
          <p14:tracePt t="272897" x="5842000" y="4530725"/>
          <p14:tracePt t="272904" x="5854700" y="4530725"/>
          <p14:tracePt t="272913" x="5867400" y="4530725"/>
          <p14:tracePt t="272920" x="5878513" y="4530725"/>
          <p14:tracePt t="272927" x="5891213" y="4530725"/>
          <p14:tracePt t="272942" x="5916613" y="4530725"/>
          <p14:tracePt t="272949" x="5942013" y="4530725"/>
          <p14:tracePt t="272957" x="5967413" y="4530725"/>
          <p14:tracePt t="272964" x="5978525" y="4530725"/>
          <p14:tracePt t="272972" x="6016625" y="4530725"/>
          <p14:tracePt t="272979" x="6042025" y="4530725"/>
          <p14:tracePt t="272987" x="6078538" y="4530725"/>
          <p14:tracePt t="272994" x="6116638" y="4530725"/>
          <p14:tracePt t="273004" x="6129338" y="4530725"/>
          <p14:tracePt t="273008" x="6154738" y="4530725"/>
          <p14:tracePt t="273016" x="6167438" y="4530725"/>
          <p14:tracePt t="273023" x="6191250" y="4530725"/>
          <p14:tracePt t="273031" x="6216650" y="4530725"/>
          <p14:tracePt t="273038" x="6229350" y="4530725"/>
          <p14:tracePt t="273046" x="6242050" y="4530725"/>
          <p14:tracePt t="273054" x="6254750" y="4530725"/>
          <p14:tracePt t="273062" x="6267450" y="4530725"/>
          <p14:tracePt t="273071" x="6280150" y="4530725"/>
          <p14:tracePt t="273075" x="6291263" y="4530725"/>
          <p14:tracePt t="273083" x="6316663" y="4530725"/>
          <p14:tracePt t="273090" x="6329363" y="4530725"/>
          <p14:tracePt t="273107" x="6380163" y="4530725"/>
          <p14:tracePt t="273113" x="6403975" y="4530725"/>
          <p14:tracePt t="273120" x="6442075" y="4530725"/>
          <p14:tracePt t="273127" x="6467475" y="4530725"/>
          <p14:tracePt t="273137" x="6492875" y="4530725"/>
          <p14:tracePt t="273142" x="6516688" y="4530725"/>
          <p14:tracePt t="273148" x="6529388" y="4530725"/>
          <p14:tracePt t="273156" x="6554788" y="4530725"/>
          <p14:tracePt t="273164" x="6567488" y="4530725"/>
          <p14:tracePt t="273178" x="6580188" y="4530725"/>
          <p14:tracePt t="273187" x="6592888" y="4530725"/>
          <p14:tracePt t="273199" x="6604000" y="4530725"/>
          <p14:tracePt t="273346" x="6616700" y="4530725"/>
          <p14:tracePt t="273463" x="6616700" y="4543425"/>
          <p14:tracePt t="273688" x="6654800" y="4554538"/>
          <p14:tracePt t="273696" x="6716713" y="4554538"/>
          <p14:tracePt t="273704" x="6754813" y="4554538"/>
          <p14:tracePt t="273711" x="6792913" y="4554538"/>
          <p14:tracePt t="273723" x="6842125" y="4567238"/>
          <p14:tracePt t="273725" x="6880225" y="4567238"/>
          <p14:tracePt t="273731" x="6916738" y="4567238"/>
          <p14:tracePt t="273740" x="6942138" y="4567238"/>
          <p14:tracePt t="273746" x="6967538" y="4567238"/>
          <p14:tracePt t="273754" x="6992938" y="4567238"/>
          <p14:tracePt t="273762" x="7005638" y="4567238"/>
          <p14:tracePt t="273771" x="7016750" y="4567238"/>
          <p14:tracePt t="273777" x="7029450" y="4567238"/>
          <p14:tracePt t="273783" x="7042150" y="4567238"/>
          <p14:tracePt t="273806" x="7054850" y="4567238"/>
          <p14:tracePt t="273849" x="7067550" y="4567238"/>
          <p14:tracePt t="273871" x="7080250" y="4567238"/>
          <p14:tracePt t="273900" x="7092950" y="4567238"/>
          <p14:tracePt t="273973" x="7105650" y="4567238"/>
          <p14:tracePt t="274017" x="7118350" y="4579938"/>
          <p14:tracePt t="274039" x="7129463" y="4579938"/>
          <p14:tracePt t="274069" x="7142163" y="4579938"/>
          <p14:tracePt t="274091" x="7154863" y="4579938"/>
          <p14:tracePt t="274100" x="7167563" y="4579938"/>
          <p14:tracePt t="274107" x="7180263" y="4579938"/>
          <p14:tracePt t="274112" x="7205663" y="4579938"/>
          <p14:tracePt t="274123" x="7242175" y="4579938"/>
          <p14:tracePt t="274127" x="7280275" y="4579938"/>
          <p14:tracePt t="274133" x="7318375" y="4579938"/>
          <p14:tracePt t="274141" x="7354888" y="4579938"/>
          <p14:tracePt t="274146" x="7418388" y="4579938"/>
          <p14:tracePt t="274154" x="7467600" y="4579938"/>
          <p14:tracePt t="274161" x="7505700" y="4579938"/>
          <p14:tracePt t="274169" x="7554913" y="4579938"/>
          <p14:tracePt t="274176" x="7605713" y="4567238"/>
          <p14:tracePt t="274185" x="7642225" y="4567238"/>
          <p14:tracePt t="274190" x="7680325" y="4567238"/>
          <p14:tracePt t="274197" x="7705725" y="4554538"/>
          <p14:tracePt t="274205" x="7718425" y="4554538"/>
          <p14:tracePt t="274212" x="7731125" y="4554538"/>
          <p14:tracePt t="274218" x="7742238" y="4554538"/>
          <p14:tracePt t="274226" x="7742238" y="4543425"/>
          <p14:tracePt t="274235" x="7754938" y="4543425"/>
          <p14:tracePt t="274256" x="7767638" y="4543425"/>
          <p14:tracePt t="274482" x="7742238" y="4543425"/>
          <p14:tracePt t="274489" x="7693025" y="4543425"/>
          <p14:tracePt t="274497" x="7631113" y="4543425"/>
          <p14:tracePt t="274504" x="7580313" y="4543425"/>
          <p14:tracePt t="274511" x="7480300" y="4543425"/>
          <p14:tracePt t="274520" x="7405688" y="4543425"/>
          <p14:tracePt t="274526" x="7305675" y="4543425"/>
          <p14:tracePt t="274533" x="7218363" y="4543425"/>
          <p14:tracePt t="274541" x="7118350" y="4543425"/>
          <p14:tracePt t="274548" x="7029450" y="4567238"/>
          <p14:tracePt t="274555" x="6942138" y="4567238"/>
          <p14:tracePt t="274562" x="6854825" y="4579938"/>
          <p14:tracePt t="274570" x="6780213" y="4592638"/>
          <p14:tracePt t="274577" x="6716713" y="4592638"/>
          <p14:tracePt t="274587" x="6629400" y="4605338"/>
          <p14:tracePt t="274592" x="6580188" y="4618038"/>
          <p14:tracePt t="274598" x="6503988" y="4618038"/>
          <p14:tracePt t="274606" x="6442075" y="4618038"/>
          <p14:tracePt t="274612" x="6403975" y="4618038"/>
          <p14:tracePt t="274620" x="6380163" y="4630738"/>
          <p14:tracePt t="274627" x="6354763" y="4630738"/>
          <p14:tracePt t="274637" x="6316663" y="4630738"/>
          <p14:tracePt t="274641" x="6291263" y="4630738"/>
          <p14:tracePt t="274649" x="6280150" y="4630738"/>
          <p14:tracePt t="274657" x="6254750" y="4630738"/>
          <p14:tracePt t="274663" x="6229350" y="4630738"/>
          <p14:tracePt t="274677" x="6154738" y="4656138"/>
          <p14:tracePt t="274687" x="6180138" y="4656138"/>
          <p14:tracePt t="274690" x="6091238" y="4656138"/>
          <p14:tracePt t="274697" x="6054725" y="4667250"/>
          <p14:tracePt t="274705" x="6029325" y="4667250"/>
          <p14:tracePt t="274712" x="6003925" y="4667250"/>
          <p14:tracePt t="274720" x="5991225" y="4667250"/>
          <p14:tracePt t="274728" x="5967413" y="4667250"/>
          <p14:tracePt t="274737" x="5929313" y="4679950"/>
          <p14:tracePt t="274741" x="5878513" y="4692650"/>
          <p14:tracePt t="274749" x="5854700" y="4705350"/>
          <p14:tracePt t="274756" x="5816600" y="4705350"/>
          <p14:tracePt t="274763" x="5778500" y="4718050"/>
          <p14:tracePt t="274768" x="5754688" y="4718050"/>
          <p14:tracePt t="274775" x="5716588" y="4718050"/>
          <p14:tracePt t="274784" x="5678488" y="4718050"/>
          <p14:tracePt t="274791" x="5641975" y="4730750"/>
          <p14:tracePt t="274798" x="5616575" y="4730750"/>
          <p14:tracePt t="274806" x="5591175" y="4730750"/>
          <p14:tracePt t="274814" x="5554663" y="4730750"/>
          <p14:tracePt t="274821" x="5529263" y="4730750"/>
          <p14:tracePt t="274828" x="5503863" y="4730750"/>
          <p14:tracePt t="274834" x="5491163" y="4730750"/>
          <p14:tracePt t="274842" x="5478463" y="4730750"/>
          <p14:tracePt t="274853" x="5454650" y="4730750"/>
          <p14:tracePt t="274856" x="5429250" y="4730750"/>
          <p14:tracePt t="274863" x="5416550" y="4743450"/>
          <p14:tracePt t="274870" x="5391150" y="4743450"/>
          <p14:tracePt t="274877" x="5365750" y="4743450"/>
          <p14:tracePt t="274884" x="5353050" y="4743450"/>
          <p14:tracePt t="274891" x="5329238" y="4743450"/>
          <p14:tracePt t="274898" x="5316538" y="4743450"/>
          <p14:tracePt t="274905" x="5291138" y="4756150"/>
          <p14:tracePt t="274913" x="5265738" y="4756150"/>
          <p14:tracePt t="274920" x="5253038" y="4768850"/>
          <p14:tracePt t="274927" x="5229225" y="4768850"/>
          <p14:tracePt t="274936" x="5203825" y="4768850"/>
          <p14:tracePt t="274949" x="5191125" y="4768850"/>
          <p14:tracePt t="274956" x="5178425" y="4768850"/>
          <p14:tracePt t="274978" x="5165725" y="4768850"/>
          <p14:tracePt t="275000" x="5153025" y="4768850"/>
          <p14:tracePt t="275260" x="5165725" y="4768850"/>
          <p14:tracePt t="275282" x="5178425" y="4768850"/>
          <p14:tracePt t="275290" x="5191125" y="4768850"/>
          <p14:tracePt t="275297" x="5191125" y="4756150"/>
          <p14:tracePt t="275304" x="5203825" y="4756150"/>
          <p14:tracePt t="275312" x="5216525" y="4743450"/>
          <p14:tracePt t="275320" x="5229225" y="4743450"/>
          <p14:tracePt t="275337" x="5253038" y="4743450"/>
          <p14:tracePt t="275347" x="5265738" y="4730750"/>
          <p14:tracePt t="275362" x="5278438" y="4730750"/>
          <p14:tracePt t="275370" x="5291138" y="4730750"/>
          <p14:tracePt t="275383" x="5303838" y="4730750"/>
          <p14:tracePt t="275405" x="5316538" y="4730750"/>
          <p14:tracePt t="275434" x="5329238" y="4730750"/>
          <p14:tracePt t="275463" x="5341938" y="4730750"/>
          <p14:tracePt t="275484" x="5353050" y="4730750"/>
          <p14:tracePt t="275514" x="5365750" y="4730750"/>
          <p14:tracePt t="275552" x="5391150" y="4730750"/>
          <p14:tracePt t="275560" x="5403850" y="4730750"/>
          <p14:tracePt t="275572" x="5429250" y="4730750"/>
          <p14:tracePt t="275580" x="5441950" y="4730750"/>
          <p14:tracePt t="275587" x="5454650" y="4730750"/>
          <p14:tracePt t="275596" x="5465763" y="4730750"/>
          <p14:tracePt t="275601" x="5465763" y="4743450"/>
          <p14:tracePt t="275608" x="5478463" y="4743450"/>
          <p14:tracePt t="275614" x="5491163" y="4743450"/>
          <p14:tracePt t="275629" x="5503863" y="4743450"/>
          <p14:tracePt t="275645" x="5529263" y="4743450"/>
          <p14:tracePt t="275652" x="5541963" y="4743450"/>
          <p14:tracePt t="275659" x="5565775" y="4756150"/>
          <p14:tracePt t="275667" x="5591175" y="4756150"/>
          <p14:tracePt t="275674" x="5603875" y="4756150"/>
          <p14:tracePt t="275681" x="5629275" y="4768850"/>
          <p14:tracePt t="275689" x="5641975" y="4768850"/>
          <p14:tracePt t="275696" x="5665788" y="4768850"/>
          <p14:tracePt t="275703" x="5678488" y="4768850"/>
          <p14:tracePt t="275718" x="5691188" y="4768850"/>
          <p14:tracePt t="275732" x="5703888" y="4768850"/>
          <p14:tracePt t="275771" x="5729288" y="4768850"/>
          <p14:tracePt t="275777" x="5741988" y="4768850"/>
          <p14:tracePt t="275785" x="5767388" y="4768850"/>
          <p14:tracePt t="275792" x="5778500" y="4768850"/>
          <p14:tracePt t="275802" x="5803900" y="4768850"/>
          <p14:tracePt t="275806" x="5829300" y="4768850"/>
          <p14:tracePt t="275814" x="5842000" y="4768850"/>
          <p14:tracePt t="275822" x="5854700" y="4768850"/>
          <p14:tracePt t="275829" x="5878513" y="4768850"/>
          <p14:tracePt t="275836" x="5903913" y="4768850"/>
          <p14:tracePt t="275844" x="5929313" y="4768850"/>
          <p14:tracePt t="275852" x="5942013" y="4768850"/>
          <p14:tracePt t="275859" x="5954713" y="4768850"/>
          <p14:tracePt t="275868" x="5991225" y="4756150"/>
          <p14:tracePt t="275874" x="6003925" y="4756150"/>
          <p14:tracePt t="275889" x="6029325" y="4756150"/>
          <p14:tracePt t="275903" x="6042025" y="4756150"/>
          <p14:tracePt t="275919" x="6054725" y="4756150"/>
          <p14:tracePt t="275925" x="6067425" y="4756150"/>
          <p14:tracePt t="275935" x="6078538" y="4756150"/>
          <p14:tracePt t="275940" x="6091238" y="4756150"/>
          <p14:tracePt t="275947" x="6116638" y="4756150"/>
          <p14:tracePt t="275955" x="6154738" y="4756150"/>
          <p14:tracePt t="275962" x="6180138" y="4743450"/>
          <p14:tracePt t="275970" x="6203950" y="4743450"/>
          <p14:tracePt t="275976" x="6267450" y="4730750"/>
          <p14:tracePt t="275985" x="6316663" y="4718050"/>
          <p14:tracePt t="275991" x="6354763" y="4705350"/>
          <p14:tracePt t="275999" x="6403975" y="4692650"/>
          <p14:tracePt t="276006" x="6480175" y="4679950"/>
          <p14:tracePt t="276014" x="6567488" y="4667250"/>
          <p14:tracePt t="276021" x="6629400" y="4667250"/>
          <p14:tracePt t="276028" x="6716713" y="4656138"/>
          <p14:tracePt t="276036" x="6805613" y="4643438"/>
          <p14:tracePt t="276043" x="6905625" y="4630738"/>
          <p14:tracePt t="276051" x="6992938" y="4618038"/>
          <p14:tracePt t="276057" x="7080250" y="4605338"/>
          <p14:tracePt t="276928" x="7067550" y="4592638"/>
          <p14:tracePt t="276937" x="7029450" y="4579938"/>
          <p14:tracePt t="276943" x="7005638" y="4567238"/>
          <p14:tracePt t="276949" x="6980238" y="4567238"/>
          <p14:tracePt t="276956" x="6954838" y="4554538"/>
          <p14:tracePt t="276962" x="6942138" y="4554538"/>
          <p14:tracePt t="276971" x="6929438" y="4543425"/>
          <p14:tracePt t="276977" x="6905625" y="4543425"/>
          <p14:tracePt t="276985" x="6905625" y="4530725"/>
          <p14:tracePt t="276992" x="6892925" y="4530725"/>
          <p14:tracePt t="277000" x="6854825" y="4518025"/>
          <p14:tracePt t="277006" x="6829425" y="4518025"/>
          <p14:tracePt t="277015" x="6816725" y="4505325"/>
          <p14:tracePt t="277022" x="6792913" y="4492625"/>
          <p14:tracePt t="277029" x="6754813" y="4492625"/>
          <p14:tracePt t="277037" x="6692900" y="4479925"/>
          <p14:tracePt t="277044" x="6642100" y="4479925"/>
          <p14:tracePt t="277051" x="6604000" y="4467225"/>
          <p14:tracePt t="277059" x="6554788" y="4467225"/>
          <p14:tracePt t="277067" x="6503988" y="4454525"/>
          <p14:tracePt t="277074" x="6454775" y="4443413"/>
          <p14:tracePt t="277084" x="6429375" y="4443413"/>
          <p14:tracePt t="277089" x="6391275" y="4430713"/>
          <p14:tracePt t="277097" x="6367463" y="4430713"/>
          <p14:tracePt t="277106" x="6342063" y="4430713"/>
          <p14:tracePt t="277111" x="6316663" y="4418013"/>
          <p14:tracePt t="277119" x="6291263" y="4405313"/>
          <p14:tracePt t="277126" x="6267450" y="4405313"/>
          <p14:tracePt t="277134" x="6242050" y="4405313"/>
          <p14:tracePt t="277140" x="6229350" y="4392613"/>
          <p14:tracePt t="277147" x="6191250" y="4379913"/>
          <p14:tracePt t="277154" x="6180138" y="4379913"/>
          <p14:tracePt t="277162" x="6142038" y="4379913"/>
          <p14:tracePt t="277169" x="6129338" y="4379913"/>
          <p14:tracePt t="277176" x="6103938" y="4367213"/>
          <p14:tracePt t="277183" x="6067425" y="4367213"/>
          <p14:tracePt t="277191" x="6042025" y="4367213"/>
          <p14:tracePt t="277198" x="6003925" y="4367213"/>
          <p14:tracePt t="277206" x="5967413" y="4354513"/>
          <p14:tracePt t="277213" x="5916613" y="4354513"/>
          <p14:tracePt t="277219" x="5891213" y="4354513"/>
          <p14:tracePt t="277226" x="5854700" y="4354513"/>
          <p14:tracePt t="277234" x="5816600" y="4354513"/>
          <p14:tracePt t="277242" x="5791200" y="4354513"/>
          <p14:tracePt t="277249" x="5754688" y="4354513"/>
          <p14:tracePt t="277257" x="5729288" y="4354513"/>
          <p14:tracePt t="277264" x="5691188" y="4354513"/>
          <p14:tracePt t="277271" x="5641975" y="4354513"/>
          <p14:tracePt t="277278" x="5603875" y="4354513"/>
          <p14:tracePt t="277285" x="5554663" y="4354513"/>
          <p14:tracePt t="277292" x="5516563" y="4341813"/>
          <p14:tracePt t="277300" x="5465763" y="4330700"/>
          <p14:tracePt t="277307" x="5403850" y="4318000"/>
          <p14:tracePt t="277315" x="5353050" y="4318000"/>
          <p14:tracePt t="277322" x="5316538" y="4318000"/>
          <p14:tracePt t="277329" x="5278438" y="4305300"/>
          <p14:tracePt t="277338" x="5229225" y="4305300"/>
          <p14:tracePt t="277344" x="5203825" y="4292600"/>
          <p14:tracePt t="277351" x="5165725" y="4292600"/>
          <p14:tracePt t="277359" x="5141913" y="4292600"/>
          <p14:tracePt t="277368" x="5116513" y="4292600"/>
          <p14:tracePt t="277374" x="5103813" y="4279900"/>
          <p14:tracePt t="277381" x="5078413" y="4279900"/>
          <p14:tracePt t="277389" x="5053013" y="4279900"/>
          <p14:tracePt t="277395" x="5016500" y="4267200"/>
          <p14:tracePt t="277402" x="5003800" y="4267200"/>
          <p14:tracePt t="277409" x="4991100" y="4254500"/>
          <p14:tracePt t="277416" x="4965700" y="4254500"/>
          <p14:tracePt t="277423" x="4940300" y="4254500"/>
          <p14:tracePt t="277431" x="4916488" y="4254500"/>
          <p14:tracePt t="277437" x="4903788" y="4254500"/>
          <p14:tracePt t="277444" x="4865688" y="4254500"/>
          <p14:tracePt t="277452" x="4840288" y="4230688"/>
          <p14:tracePt t="277459" x="4803775" y="4230688"/>
          <p14:tracePt t="277468" x="4778375" y="4217988"/>
          <p14:tracePt t="277474" x="4752975" y="4217988"/>
          <p14:tracePt t="277481" x="4727575" y="4217988"/>
          <p14:tracePt t="277487" x="4703763" y="4205288"/>
          <p14:tracePt t="277495" x="4678363" y="4192588"/>
          <p14:tracePt t="277502" x="4665663" y="4192588"/>
          <p14:tracePt t="277509" x="4652963" y="4192588"/>
          <p14:tracePt t="277518" x="4627563" y="4179888"/>
          <p14:tracePt t="277530" x="4603750" y="4167188"/>
          <p14:tracePt t="277539" x="4603750" y="4154488"/>
          <p14:tracePt t="277545" x="4603750" y="4141788"/>
          <p14:tracePt t="277559" x="4603750" y="4129088"/>
          <p14:tracePt t="277574" x="4603750" y="4117975"/>
          <p14:tracePt t="277581" x="4603750" y="4105275"/>
          <p14:tracePt t="277589" x="4603750" y="4092575"/>
          <p14:tracePt t="277596" x="4616450" y="4079875"/>
          <p14:tracePt t="277604" x="4616450" y="4067175"/>
          <p14:tracePt t="277611" x="4640263" y="4041775"/>
          <p14:tracePt t="277624" x="4665663" y="4017963"/>
          <p14:tracePt t="277631" x="4665663" y="4005263"/>
          <p14:tracePt t="277639" x="4691063" y="3992563"/>
          <p14:tracePt t="277646" x="4691063" y="3979863"/>
          <p14:tracePt t="277653" x="4716463" y="3967163"/>
          <p14:tracePt t="277668" x="4740275" y="3954463"/>
          <p14:tracePt t="277684" x="4765675" y="3941763"/>
          <p14:tracePt t="277690" x="4829175" y="3916363"/>
          <p14:tracePt t="277698" x="4940300" y="3867150"/>
          <p14:tracePt t="277705" x="5078413" y="3829050"/>
          <p14:tracePt t="277712" x="5178425" y="3779838"/>
          <p14:tracePt t="277719" x="5265738" y="3741738"/>
          <p14:tracePt t="277726" x="5341938" y="3716338"/>
          <p14:tracePt t="277734" x="5416550" y="3679825"/>
          <p14:tracePt t="277742" x="5465763" y="3679825"/>
          <p14:tracePt t="277751" x="5503863" y="3654425"/>
          <p14:tracePt t="277756" x="5516563" y="3654425"/>
          <p14:tracePt t="277764" x="5529263" y="3641725"/>
          <p14:tracePt t="277772" x="5541963" y="3641725"/>
          <p14:tracePt t="277793" x="5554663" y="3654425"/>
          <p14:tracePt t="277808" x="5554663" y="3667125"/>
          <p14:tracePt t="277817" x="5554663" y="3679825"/>
          <p14:tracePt t="277824" x="5565775" y="3679825"/>
          <p14:tracePt t="277830" x="5565775" y="3692525"/>
          <p14:tracePt t="277839" x="5565775" y="3703638"/>
          <p14:tracePt t="277853" x="5565775" y="3716338"/>
          <p14:tracePt t="277868" x="5565775" y="3729038"/>
          <p14:tracePt t="277875" x="5554663" y="3729038"/>
          <p14:tracePt t="277882" x="5554663" y="3754438"/>
          <p14:tracePt t="277891" x="5554663" y="3767138"/>
          <p14:tracePt t="277897" x="5554663" y="3779838"/>
          <p14:tracePt t="277904" x="5554663" y="3792538"/>
          <p14:tracePt t="277912" x="5554663" y="3816350"/>
          <p14:tracePt t="277920" x="5554663" y="3829050"/>
          <p14:tracePt t="277927" x="5554663" y="3841750"/>
          <p14:tracePt t="277934" x="5554663" y="3867150"/>
          <p14:tracePt t="277948" x="5554663" y="3879850"/>
          <p14:tracePt t="277956" x="5554663" y="3905250"/>
          <p14:tracePt t="277962" x="5554663" y="3916363"/>
          <p14:tracePt t="277970" x="5554663" y="3929063"/>
          <p14:tracePt t="277977" x="5554663" y="3954463"/>
          <p14:tracePt t="277984" x="5554663" y="3979863"/>
          <p14:tracePt t="277993" x="5554663" y="4005263"/>
          <p14:tracePt t="278001" x="5554663" y="4029075"/>
          <p14:tracePt t="278006" x="5541963" y="4054475"/>
          <p14:tracePt t="278014" x="5529263" y="4079875"/>
          <p14:tracePt t="278021" x="5529263" y="4105275"/>
          <p14:tracePt t="278028" x="5516563" y="4129088"/>
          <p14:tracePt t="278037" x="5503863" y="4154488"/>
          <p14:tracePt t="278043" x="5503863" y="4167188"/>
          <p14:tracePt t="278051" x="5478463" y="4205288"/>
          <p14:tracePt t="278057" x="5465763" y="4217988"/>
          <p14:tracePt t="278065" x="5454650" y="4230688"/>
          <p14:tracePt t="278073" x="5429250" y="4241800"/>
          <p14:tracePt t="278079" x="5429250" y="4267200"/>
          <p14:tracePt t="278086" x="5403850" y="4267200"/>
          <p14:tracePt t="278101" x="5378450" y="4279900"/>
          <p14:tracePt t="278107" x="5365750" y="4292600"/>
          <p14:tracePt t="278113" x="5353050" y="4305300"/>
          <p14:tracePt t="278127" x="5341938" y="4305300"/>
          <p14:tracePt t="278135" x="5329238" y="4305300"/>
          <p14:tracePt t="278151" x="5303838" y="4305300"/>
          <p14:tracePt t="278164" x="5291138" y="4305300"/>
          <p14:tracePt t="278172" x="5253038" y="4305300"/>
          <p14:tracePt t="278180" x="5241925" y="4305300"/>
          <p14:tracePt t="278187" x="5216525" y="4305300"/>
          <p14:tracePt t="278194" x="5203825" y="4305300"/>
          <p14:tracePt t="278202" x="5165725" y="4292600"/>
          <p14:tracePt t="278210" x="5141913" y="4292600"/>
          <p14:tracePt t="278217" x="5116513" y="4279900"/>
          <p14:tracePt t="278224" x="5103813" y="4279900"/>
          <p14:tracePt t="278232" x="5078413" y="4279900"/>
          <p14:tracePt t="278239" x="5040313" y="4267200"/>
          <p14:tracePt t="278245" x="5016500" y="4254500"/>
          <p14:tracePt t="278253" x="4991100" y="4254500"/>
          <p14:tracePt t="278260" x="4965700" y="4241800"/>
          <p14:tracePt t="278268" x="4940300" y="4230688"/>
          <p14:tracePt t="278274" x="4916488" y="4217988"/>
          <p14:tracePt t="278281" x="4903788" y="4205288"/>
          <p14:tracePt t="278288" x="4891088" y="4192588"/>
          <p14:tracePt t="278295" x="4865688" y="4192588"/>
          <p14:tracePt t="278302" x="4852988" y="4179888"/>
          <p14:tracePt t="278309" x="4829175" y="4167188"/>
          <p14:tracePt t="278318" x="4816475" y="4154488"/>
          <p14:tracePt t="278323" x="4803775" y="4141788"/>
          <p14:tracePt t="278330" x="4778375" y="4129088"/>
          <p14:tracePt t="278337" x="4778375" y="4117975"/>
          <p14:tracePt t="278344" x="4752975" y="4105275"/>
          <p14:tracePt t="278351" x="4740275" y="4079875"/>
          <p14:tracePt t="278358" x="4727575" y="4079875"/>
          <p14:tracePt t="278365" x="4727575" y="4054475"/>
          <p14:tracePt t="278373" x="4716463" y="4041775"/>
          <p14:tracePt t="278379" x="4703763" y="4029075"/>
          <p14:tracePt t="278394" x="4703763" y="4017963"/>
          <p14:tracePt t="278401" x="4703763" y="4005263"/>
          <p14:tracePt t="278415" x="4703763" y="3979863"/>
          <p14:tracePt t="278429" x="4703763" y="3967163"/>
          <p14:tracePt t="278436" x="4727575" y="3954463"/>
          <p14:tracePt t="278444" x="4727575" y="3941763"/>
          <p14:tracePt t="278451" x="4752975" y="3929063"/>
          <p14:tracePt t="278457" x="4765675" y="3916363"/>
          <p14:tracePt t="278466" x="4778375" y="3905250"/>
          <p14:tracePt t="278473" x="4803775" y="3892550"/>
          <p14:tracePt t="278479" x="4829175" y="3879850"/>
          <p14:tracePt t="278488" x="4840288" y="3867150"/>
          <p14:tracePt t="278494" x="4878388" y="3867150"/>
          <p14:tracePt t="278501" x="4903788" y="3854450"/>
          <p14:tracePt t="278508" x="4929188" y="3854450"/>
          <p14:tracePt t="278515" x="4953000" y="3841750"/>
          <p14:tracePt t="278523" x="4965700" y="3829050"/>
          <p14:tracePt t="278529" x="5003800" y="3829050"/>
          <p14:tracePt t="278537" x="5016500" y="3829050"/>
          <p14:tracePt t="278545" x="5029200" y="3816350"/>
          <p14:tracePt t="278552" x="5053013" y="3816350"/>
          <p14:tracePt t="278559" x="5065713" y="3829050"/>
          <p14:tracePt t="278568" x="5078413" y="3829050"/>
          <p14:tracePt t="278581" x="5091113" y="3841750"/>
          <p14:tracePt t="278589" x="5091113" y="3854450"/>
          <p14:tracePt t="278610" x="5116513" y="3867150"/>
          <p14:tracePt t="278617" x="5116513" y="3905250"/>
          <p14:tracePt t="278624" x="5129213" y="3954463"/>
          <p14:tracePt t="278632" x="5141913" y="3992563"/>
          <p14:tracePt t="278639" x="5141913" y="4029075"/>
          <p14:tracePt t="278646" x="5153025" y="4079875"/>
          <p14:tracePt t="278653" x="5153025" y="4117975"/>
          <p14:tracePt t="278661" x="5153025" y="4154488"/>
          <p14:tracePt t="278668" x="5153025" y="4192588"/>
          <p14:tracePt t="278675" x="5153025" y="4230688"/>
          <p14:tracePt t="278684" x="5153025" y="4254500"/>
          <p14:tracePt t="278690" x="5153025" y="4279900"/>
          <p14:tracePt t="278697" x="5141913" y="4305300"/>
          <p14:tracePt t="278705" x="5141913" y="4330700"/>
          <p14:tracePt t="278712" x="5129213" y="4341813"/>
          <p14:tracePt t="278726" x="5129213" y="4367213"/>
          <p14:tracePt t="278734" x="5116513" y="4367213"/>
          <p14:tracePt t="278748" x="5116513" y="4379913"/>
          <p14:tracePt t="278770" x="5116513" y="4392613"/>
          <p14:tracePt t="278784" x="5116513" y="4405313"/>
          <p14:tracePt t="278827" x="5129213" y="4418013"/>
          <p14:tracePt t="278835" x="5191125" y="4430713"/>
          <p14:tracePt t="278841" x="5303838" y="4454525"/>
          <p14:tracePt t="278851" x="5378450" y="4467225"/>
          <p14:tracePt t="278858" x="5491163" y="4479925"/>
          <p14:tracePt t="278864" x="5541963" y="4479925"/>
          <p14:tracePt t="278874" x="5603875" y="4479925"/>
          <p14:tracePt t="278879" x="5641975" y="4479925"/>
          <p14:tracePt t="278886" x="5665788" y="4479925"/>
          <p14:tracePt t="278894" x="5703888" y="4479925"/>
          <p14:tracePt t="278901" x="5729288" y="4479925"/>
          <p14:tracePt t="278909" x="5754688" y="4479925"/>
          <p14:tracePt t="278917" x="5767388" y="4479925"/>
          <p14:tracePt t="278924" x="5778500" y="4479925"/>
          <p14:tracePt t="278939" x="5791200" y="4479925"/>
          <p14:tracePt t="278954" x="5803900" y="4479925"/>
          <p14:tracePt t="278982" x="5816600" y="4479925"/>
          <p14:tracePt t="278989" x="5829300" y="4479925"/>
          <p14:tracePt t="279084" x="5842000" y="4479925"/>
          <p14:tracePt t="279151" x="5854700" y="4467225"/>
          <p14:tracePt t="279174" x="5854700" y="4454525"/>
          <p14:tracePt t="279181" x="5878513" y="4454525"/>
          <p14:tracePt t="279195" x="5903913" y="4443413"/>
          <p14:tracePt t="279204" x="5942013" y="4418013"/>
          <p14:tracePt t="279210" x="5991225" y="4392613"/>
          <p14:tracePt t="279218" x="6029325" y="4379913"/>
          <p14:tracePt t="279226" x="6042025" y="4379913"/>
          <p14:tracePt t="279234" x="6067425" y="4354513"/>
          <p14:tracePt t="279240" x="6091238" y="4354513"/>
          <p14:tracePt t="279255" x="6116638" y="4330700"/>
          <p14:tracePt t="279269" x="6129338" y="4330700"/>
          <p14:tracePt t="279277" x="6142038" y="4330700"/>
          <p14:tracePt t="279284" x="6154738" y="4318000"/>
          <p14:tracePt t="279300" x="6167438" y="4305300"/>
          <p14:tracePt t="279313" x="6180138" y="4305300"/>
          <p14:tracePt t="279328" x="6191250" y="4305300"/>
          <p14:tracePt t="279335" x="6203950" y="4292600"/>
          <p14:tracePt t="279342" x="6229350" y="4292600"/>
          <p14:tracePt t="279350" x="6254750" y="4279900"/>
          <p14:tracePt t="279357" x="6267450" y="4267200"/>
          <p14:tracePt t="279365" x="6291263" y="4254500"/>
          <p14:tracePt t="279373" x="6316663" y="4241800"/>
          <p14:tracePt t="279379" x="6329363" y="4230688"/>
          <p14:tracePt t="279387" x="6354763" y="4217988"/>
          <p14:tracePt t="279394" x="6354763" y="4205288"/>
          <p14:tracePt t="279401" x="6367463" y="4205288"/>
          <p14:tracePt t="279408" x="6380163" y="4205288"/>
          <p14:tracePt t="279417" x="6380163" y="4192588"/>
          <p14:tracePt t="279424" x="6391275" y="4192588"/>
          <p14:tracePt t="279430" x="6403975" y="4192588"/>
          <p14:tracePt t="279454" x="6403975" y="4179888"/>
          <p14:tracePt t="279489" x="6403975" y="4167188"/>
          <p14:tracePt t="279548" x="6391275" y="4167188"/>
          <p14:tracePt t="279563" x="6391275" y="4154488"/>
          <p14:tracePt t="279571" x="6367463" y="4141788"/>
          <p14:tracePt t="279576" x="6329363" y="4117975"/>
          <p14:tracePt t="279583" x="6280150" y="4105275"/>
          <p14:tracePt t="279590" x="6242050" y="4079875"/>
          <p14:tracePt t="279597" x="6216650" y="4067175"/>
          <p14:tracePt t="279605" x="6191250" y="4054475"/>
          <p14:tracePt t="279611" x="6167438" y="4029075"/>
          <p14:tracePt t="279618" x="6154738" y="4029075"/>
          <p14:tracePt t="279626" x="6129338" y="4005263"/>
          <p14:tracePt t="279634" x="6116638" y="4005263"/>
          <p14:tracePt t="279639" x="6116638" y="3992563"/>
          <p14:tracePt t="279646" x="6091238" y="3979863"/>
          <p14:tracePt t="279654" x="6091238" y="3967163"/>
          <p14:tracePt t="279660" x="6078538" y="3967163"/>
          <p14:tracePt t="279667" x="6067425" y="3954463"/>
          <p14:tracePt t="279674" x="6067425" y="3941763"/>
          <p14:tracePt t="279688" x="6067425" y="3929063"/>
          <p14:tracePt t="279702" x="6067425" y="3916363"/>
          <p14:tracePt t="279717" x="6067425" y="3905250"/>
          <p14:tracePt t="279733" x="6078538" y="3905250"/>
          <p14:tracePt t="279740" x="6091238" y="3892550"/>
          <p14:tracePt t="279761" x="6103938" y="3892550"/>
          <p14:tracePt t="279776" x="6116638" y="3879850"/>
          <p14:tracePt t="279813" x="6129338" y="3879850"/>
          <p14:tracePt t="279927" x="6129338" y="3892550"/>
          <p14:tracePt t="279934" x="6103938" y="3916363"/>
          <p14:tracePt t="279942" x="6091238" y="3929063"/>
          <p14:tracePt t="279950" x="6054725" y="3979863"/>
          <p14:tracePt t="279956" x="6042025" y="4017963"/>
          <p14:tracePt t="279964" x="6003925" y="4041775"/>
          <p14:tracePt t="279972" x="5991225" y="4067175"/>
          <p14:tracePt t="279978" x="5967413" y="4105275"/>
          <p14:tracePt t="279986" x="5954713" y="4141788"/>
          <p14:tracePt t="279994" x="5929313" y="4179888"/>
          <p14:tracePt t="280001" x="5916613" y="4205288"/>
          <p14:tracePt t="280008" x="5903913" y="4241800"/>
          <p14:tracePt t="280017" x="5878513" y="4267200"/>
          <p14:tracePt t="280024" x="5867400" y="4279900"/>
          <p14:tracePt t="280030" x="5854700" y="4305300"/>
          <p14:tracePt t="280038" x="5842000" y="4330700"/>
          <p14:tracePt t="280045" x="5829300" y="4354513"/>
          <p14:tracePt t="280052" x="5829300" y="4367213"/>
          <p14:tracePt t="280059" x="5816600" y="4379913"/>
          <p14:tracePt t="280067" x="5803900" y="4379913"/>
          <p14:tracePt t="280074" x="5803900" y="4392613"/>
          <p14:tracePt t="280081" x="5803900" y="4405313"/>
          <p14:tracePt t="280100" x="5791200" y="4405313"/>
          <p14:tracePt t="280118" x="5791200" y="4418013"/>
          <p14:tracePt t="280228" x="5803900" y="4418013"/>
          <p14:tracePt t="280243" x="5803900" y="4405313"/>
          <p14:tracePt t="280250" x="5829300" y="4392613"/>
          <p14:tracePt t="280257" x="5829300" y="4379913"/>
          <p14:tracePt t="280265" x="5854700" y="4379913"/>
          <p14:tracePt t="280272" x="5878513" y="4341813"/>
          <p14:tracePt t="280279" x="5903913" y="4330700"/>
          <p14:tracePt t="280287" x="5929313" y="4318000"/>
          <p14:tracePt t="280295" x="5954713" y="4305300"/>
          <p14:tracePt t="280303" x="6003925" y="4292600"/>
          <p14:tracePt t="280310" x="6042025" y="4279900"/>
          <p14:tracePt t="280317" x="6067425" y="4267200"/>
          <p14:tracePt t="280324" x="6103938" y="4267200"/>
          <p14:tracePt t="280331" x="6129338" y="4254500"/>
          <p14:tracePt t="280339" x="6167438" y="4241800"/>
          <p14:tracePt t="280346" x="6191250" y="4241800"/>
          <p14:tracePt t="280352" x="6242050" y="4230688"/>
          <p14:tracePt t="280360" x="6280150" y="4217988"/>
          <p14:tracePt t="280368" x="6316663" y="4217988"/>
          <p14:tracePt t="280375" x="6354763" y="4217988"/>
          <p14:tracePt t="280384" x="6380163" y="4217988"/>
          <p14:tracePt t="280390" x="6403975" y="4217988"/>
          <p14:tracePt t="280397" x="6416675" y="4217988"/>
          <p14:tracePt t="280404" x="6442075" y="4217988"/>
          <p14:tracePt t="280412" x="6454775" y="4217988"/>
          <p14:tracePt t="280419" x="6467475" y="4217988"/>
          <p14:tracePt t="280426" x="6480175" y="4217988"/>
          <p14:tracePt t="280434" x="6480175" y="4230688"/>
          <p14:tracePt t="280448" x="6492875" y="4230688"/>
          <p14:tracePt t="280463" x="6492875" y="4241800"/>
          <p14:tracePt t="280485" x="6492875" y="4254500"/>
          <p14:tracePt t="280564" x="6503988" y="4254500"/>
          <p14:tracePt t="280579" x="6516688" y="4254500"/>
          <p14:tracePt t="280587" x="6567488" y="4230688"/>
          <p14:tracePt t="280593" x="6592888" y="4205288"/>
          <p14:tracePt t="280601" x="6616700" y="4179888"/>
          <p14:tracePt t="280609" x="6629400" y="4179888"/>
          <p14:tracePt t="280617" x="6667500" y="4154488"/>
          <p14:tracePt t="280623" x="6692900" y="4141788"/>
          <p14:tracePt t="280630" x="6704013" y="4129088"/>
          <p14:tracePt t="280637" x="6742113" y="4105275"/>
          <p14:tracePt t="280644" x="6767513" y="4105275"/>
          <p14:tracePt t="280651" x="6792913" y="4067175"/>
          <p14:tracePt t="280660" x="6805613" y="4067175"/>
          <p14:tracePt t="280667" x="6842125" y="4041775"/>
          <p14:tracePt t="280674" x="6854825" y="4029075"/>
          <p14:tracePt t="280682" x="6880225" y="4005263"/>
          <p14:tracePt t="280689" x="6892925" y="4005263"/>
          <p14:tracePt t="280696" x="6916738" y="3979863"/>
          <p14:tracePt t="280704" x="6929438" y="3979863"/>
          <p14:tracePt t="280711" x="6942138" y="3954463"/>
          <p14:tracePt t="280719" x="6954838" y="3954463"/>
          <p14:tracePt t="280726" x="6967538" y="3941763"/>
          <p14:tracePt t="280734" x="6980238" y="3929063"/>
          <p14:tracePt t="280741" x="6992938" y="3929063"/>
          <p14:tracePt t="280748" x="7005638" y="3916363"/>
          <p14:tracePt t="280756" x="7016750" y="3916363"/>
          <p14:tracePt t="280770" x="7029450" y="3916363"/>
          <p14:tracePt t="280777" x="7054850" y="3905250"/>
          <p14:tracePt t="280784" x="7054850" y="3892550"/>
          <p14:tracePt t="280792" x="7080250" y="3892550"/>
          <p14:tracePt t="280801" x="7105650" y="3892550"/>
          <p14:tracePt t="280807" x="7118350" y="3892550"/>
          <p14:tracePt t="280814" x="7129463" y="3879850"/>
          <p14:tracePt t="280822" x="7154863" y="3879850"/>
          <p14:tracePt t="280837" x="7167563" y="3879850"/>
          <p14:tracePt t="280843" x="7180263" y="3879850"/>
          <p14:tracePt t="280851" x="7180263" y="3867150"/>
          <p14:tracePt t="280858" x="7192963" y="3867150"/>
          <p14:tracePt t="280997" x="7192963" y="3879850"/>
          <p14:tracePt t="281026" x="7180263" y="3892550"/>
          <p14:tracePt t="281033" x="7167563" y="3905250"/>
          <p14:tracePt t="281041" x="7154863" y="3905250"/>
          <p14:tracePt t="281048" x="7142163" y="3916363"/>
          <p14:tracePt t="281055" x="7129463" y="3941763"/>
          <p14:tracePt t="281062" x="7105650" y="3954463"/>
          <p14:tracePt t="281071" x="7105650" y="3979863"/>
          <p14:tracePt t="281077" x="7067550" y="4005263"/>
          <p14:tracePt t="281084" x="7067550" y="4029075"/>
          <p14:tracePt t="281101" x="7042150" y="4067175"/>
          <p14:tracePt t="281106" x="7029450" y="4092575"/>
          <p14:tracePt t="281114" x="7016750" y="4117975"/>
          <p14:tracePt t="281124" x="7005638" y="4129088"/>
          <p14:tracePt t="281129" x="7005638" y="4141788"/>
          <p14:tracePt t="281136" x="7005638" y="4154488"/>
          <p14:tracePt t="281150" x="6992938" y="4167188"/>
          <p14:tracePt t="281157" x="6992938" y="4179888"/>
          <p14:tracePt t="281195" x="6992938" y="4192588"/>
          <p14:tracePt t="281322" x="7005638" y="4192588"/>
          <p14:tracePt t="281344" x="7016750" y="4167188"/>
          <p14:tracePt t="281351" x="7029450" y="4167188"/>
          <p14:tracePt t="281358" x="7054850" y="4141788"/>
          <p14:tracePt t="281367" x="7067550" y="4129088"/>
          <p14:tracePt t="281373" x="7092950" y="4105275"/>
          <p14:tracePt t="281380" x="7105650" y="4092575"/>
          <p14:tracePt t="281388" x="7118350" y="4079875"/>
          <p14:tracePt t="281402" x="7129463" y="4067175"/>
          <p14:tracePt t="281418" x="7129463" y="4054475"/>
          <p14:tracePt t="281425" x="7142163" y="4054475"/>
          <p14:tracePt t="281440" x="7142163" y="4041775"/>
          <p14:tracePt t="281529" x="7142163" y="4054475"/>
          <p14:tracePt t="281544" x="7129463" y="4067175"/>
          <p14:tracePt t="281553" x="7118350" y="4079875"/>
          <p14:tracePt t="281560" x="7092950" y="4105275"/>
          <p14:tracePt t="281567" x="7067550" y="4154488"/>
          <p14:tracePt t="281573" x="7042150" y="4179888"/>
          <p14:tracePt t="281581" x="7042150" y="4217988"/>
          <p14:tracePt t="281588" x="7005638" y="4241800"/>
          <p14:tracePt t="281594" x="6992938" y="4267200"/>
          <p14:tracePt t="281601" x="6992938" y="4279900"/>
          <p14:tracePt t="281609" x="6980238" y="4305300"/>
          <p14:tracePt t="281618" x="6967538" y="4318000"/>
          <p14:tracePt t="281624" x="6967538" y="4330700"/>
          <p14:tracePt t="281645" x="6954838" y="4341813"/>
          <p14:tracePt t="281690" x="6967538" y="4341813"/>
          <p14:tracePt t="281712" x="6980238" y="4341813"/>
          <p14:tracePt t="281719" x="7005638" y="4341813"/>
          <p14:tracePt t="281727" x="7029450" y="4318000"/>
          <p14:tracePt t="281734" x="7067550" y="4292600"/>
          <p14:tracePt t="281741" x="7105650" y="4292600"/>
          <p14:tracePt t="281748" x="7167563" y="4267200"/>
          <p14:tracePt t="281756" x="7205663" y="4254500"/>
          <p14:tracePt t="281764" x="7218363" y="4241800"/>
          <p14:tracePt t="281771" x="7242175" y="4241800"/>
          <p14:tracePt t="281778" x="7267575" y="4230688"/>
          <p14:tracePt t="281786" x="7292975" y="4230688"/>
          <p14:tracePt t="281792" x="7305675" y="4230688"/>
          <p14:tracePt t="281801" x="7318375" y="4217988"/>
          <p14:tracePt t="281808" x="7342188" y="4217988"/>
          <p14:tracePt t="281814" x="7367588" y="4217988"/>
          <p14:tracePt t="281822" x="7392988" y="4217988"/>
          <p14:tracePt t="281829" x="7418388" y="4217988"/>
          <p14:tracePt t="281837" x="7442200" y="4217988"/>
          <p14:tracePt t="281844" x="7467600" y="4205288"/>
          <p14:tracePt t="281851" x="7505700" y="4205288"/>
          <p14:tracePt t="281859" x="7542213" y="4205288"/>
          <p14:tracePt t="281866" x="7593013" y="4205288"/>
          <p14:tracePt t="281873" x="7642225" y="4205288"/>
          <p14:tracePt t="281880" x="7693025" y="4205288"/>
          <p14:tracePt t="281888" x="7742238" y="4205288"/>
          <p14:tracePt t="281894" x="7780338" y="4205288"/>
          <p14:tracePt t="281902" x="7818438" y="4205288"/>
          <p14:tracePt t="281910" x="7843838" y="4205288"/>
          <p14:tracePt t="281918" x="7867650" y="4205288"/>
          <p14:tracePt t="281924" x="7880350" y="4205288"/>
          <p14:tracePt t="281931" x="7893050" y="4205288"/>
          <p14:tracePt t="281938" x="7905750" y="4205288"/>
          <p14:tracePt t="281976" x="7893050" y="4217988"/>
          <p14:tracePt t="281986" x="7880350" y="4230688"/>
          <p14:tracePt t="281991" x="7867650" y="4230688"/>
          <p14:tracePt t="281998" x="7854950" y="4241800"/>
          <p14:tracePt t="282006" x="7843838" y="4241800"/>
          <p14:tracePt t="282012" x="7831138" y="4241800"/>
          <p14:tracePt t="282020" x="7818438" y="4254500"/>
          <p14:tracePt t="282028" x="7780338" y="4267200"/>
          <p14:tracePt t="282037" x="7767638" y="4267200"/>
          <p14:tracePt t="282043" x="7718425" y="4279900"/>
          <p14:tracePt t="282053" x="7680325" y="4292600"/>
          <p14:tracePt t="282058" x="7642225" y="4318000"/>
          <p14:tracePt t="282065" x="7605713" y="4318000"/>
          <p14:tracePt t="282073" x="7554913" y="4330700"/>
          <p14:tracePt t="282080" x="7493000" y="4354513"/>
          <p14:tracePt t="282087" x="7418388" y="4367213"/>
          <p14:tracePt t="282101" x="7354888" y="4379913"/>
          <p14:tracePt t="282103" x="7267575" y="4405313"/>
          <p14:tracePt t="282110" x="7192963" y="4418013"/>
          <p14:tracePt t="282120" x="7105650" y="4443413"/>
          <p14:tracePt t="282125" x="7029450" y="4467225"/>
          <p14:tracePt t="282133" x="6942138" y="4492625"/>
          <p14:tracePt t="282138" x="6829425" y="4530725"/>
          <p14:tracePt t="282146" x="6716713" y="4567238"/>
          <p14:tracePt t="282153" x="6616700" y="4592638"/>
          <p14:tracePt t="282161" x="6529388" y="4618038"/>
          <p14:tracePt t="282167" x="6442075" y="4643438"/>
          <p14:tracePt t="282174" x="6367463" y="4656138"/>
          <p14:tracePt t="282181" x="6316663" y="4667250"/>
          <p14:tracePt t="282188" x="6280150" y="4667250"/>
          <p14:tracePt t="282196" x="6254750" y="4667250"/>
          <p14:tracePt t="282204" x="6229350" y="4667250"/>
          <p14:tracePt t="282211" x="6216650" y="4667250"/>
          <p14:tracePt t="282219" x="6191250" y="4667250"/>
          <p14:tracePt t="282227" x="6180138" y="4667250"/>
          <p14:tracePt t="282236" x="6167438" y="4667250"/>
          <p14:tracePt t="282241" x="6142038" y="4667250"/>
          <p14:tracePt t="282247" x="6116638" y="4667250"/>
          <p14:tracePt t="282255" x="6091238" y="4667250"/>
          <p14:tracePt t="282262" x="6042025" y="4679950"/>
          <p14:tracePt t="282269" x="5978525" y="4705350"/>
          <p14:tracePt t="282277" x="5929313" y="4730750"/>
          <p14:tracePt t="282286" x="5842000" y="4743450"/>
          <p14:tracePt t="282290" x="5754688" y="4768850"/>
          <p14:tracePt t="282297" x="5654675" y="4792663"/>
          <p14:tracePt t="282305" x="5541963" y="4818063"/>
          <p14:tracePt t="282315" x="5441950" y="4843463"/>
          <p14:tracePt t="282319" x="5365750" y="4856163"/>
          <p14:tracePt t="282327" x="5265738" y="4868863"/>
          <p14:tracePt t="282333" x="5203825" y="4879975"/>
          <p14:tracePt t="282339" x="5141913" y="4879975"/>
          <p14:tracePt t="282347" x="5103813" y="4879975"/>
          <p14:tracePt t="282354" x="5078413" y="4879975"/>
          <p14:tracePt t="282362" x="5065713" y="4879975"/>
          <p14:tracePt t="282369" x="5053013" y="4868863"/>
          <p14:tracePt t="282375" x="5040313" y="4868863"/>
          <p14:tracePt t="282383" x="5029200" y="4868863"/>
          <p14:tracePt t="282389" x="5016500" y="4868863"/>
          <p14:tracePt t="282396" x="5003800" y="4856163"/>
          <p14:tracePt t="282403" x="4991100" y="4856163"/>
          <p14:tracePt t="282411" x="4978400" y="4843463"/>
          <p14:tracePt t="282425" x="4965700" y="4830763"/>
          <p14:tracePt t="282432" x="4953000" y="4830763"/>
          <p14:tracePt t="282439" x="4940300" y="4818063"/>
          <p14:tracePt t="282453" x="4929188" y="4805363"/>
          <p14:tracePt t="282460" x="4929188" y="4792663"/>
          <p14:tracePt t="282474" x="4929188" y="4779963"/>
          <p14:tracePt t="282481" x="4929188" y="4768850"/>
          <p14:tracePt t="282495" x="4929188" y="4756150"/>
          <p14:tracePt t="282503" x="4929188" y="4743450"/>
          <p14:tracePt t="282520" x="4940300" y="4730750"/>
          <p14:tracePt t="282525" x="4953000" y="4718050"/>
          <p14:tracePt t="282533" x="4965700" y="4705350"/>
          <p14:tracePt t="282539" x="4978400" y="4692650"/>
          <p14:tracePt t="282546" x="5003800" y="4679950"/>
          <p14:tracePt t="282553" x="5003800" y="4667250"/>
          <p14:tracePt t="282561" x="5016500" y="4667250"/>
          <p14:tracePt t="282569" x="5029200" y="4656138"/>
          <p14:tracePt t="282586" x="5040313" y="4643438"/>
          <p14:tracePt t="282590" x="5040313" y="4630738"/>
          <p14:tracePt t="282597" x="5053013" y="4630738"/>
          <p14:tracePt t="282612" x="5065713" y="4630738"/>
          <p14:tracePt t="282619" x="5078413" y="4630738"/>
          <p14:tracePt t="282627" x="5091113" y="4630738"/>
          <p14:tracePt t="282636" x="5116513" y="4618038"/>
          <p14:tracePt t="282642" x="5141913" y="4618038"/>
          <p14:tracePt t="282649" x="5178425" y="4605338"/>
          <p14:tracePt t="282657" x="5229225" y="4605338"/>
          <p14:tracePt t="282663" x="5291138" y="4605338"/>
          <p14:tracePt t="282671" x="5341938" y="4592638"/>
          <p14:tracePt t="282679" x="5403850" y="4592638"/>
          <p14:tracePt t="282687" x="5465763" y="4579938"/>
          <p14:tracePt t="282694" x="5516563" y="4567238"/>
          <p14:tracePt t="282703" x="5554663" y="4554538"/>
          <p14:tracePt t="282709" x="5591175" y="4554538"/>
          <p14:tracePt t="282716" x="5616575" y="4554538"/>
          <p14:tracePt t="282725" x="5641975" y="4543425"/>
          <p14:tracePt t="282731" x="5678488" y="4543425"/>
          <p14:tracePt t="282738" x="5691188" y="4543425"/>
          <p14:tracePt t="282745" x="5703888" y="4543425"/>
          <p14:tracePt t="282753" x="5716588" y="4543425"/>
          <p14:tracePt t="282760" x="5729288" y="4530725"/>
          <p14:tracePt t="282775" x="5741988" y="4530725"/>
          <p14:tracePt t="282854" x="5729288" y="4530725"/>
          <p14:tracePt t="282861" x="5716588" y="4530725"/>
          <p14:tracePt t="282876" x="5691188" y="4530725"/>
          <p14:tracePt t="282884" x="5665788" y="4530725"/>
          <p14:tracePt t="282890" x="5654675" y="4530725"/>
          <p14:tracePt t="282898" x="5641975" y="4518025"/>
          <p14:tracePt t="282904" x="5629275" y="4518025"/>
          <p14:tracePt t="282912" x="5616575" y="4518025"/>
          <p14:tracePt t="282926" x="5603875" y="4518025"/>
          <p14:tracePt t="282948" x="5603875" y="4505325"/>
          <p14:tracePt t="282970" x="5629275" y="4505325"/>
          <p14:tracePt t="282983" x="5641975" y="4505325"/>
          <p14:tracePt t="282990" x="5654675" y="4492625"/>
          <p14:tracePt t="282998" x="5665788" y="4492625"/>
          <p14:tracePt t="283005" x="5691188" y="4492625"/>
          <p14:tracePt t="283014" x="5716588" y="4479925"/>
          <p14:tracePt t="283021" x="5729288" y="4479925"/>
          <p14:tracePt t="283028" x="5754688" y="4479925"/>
          <p14:tracePt t="283037" x="5791200" y="4467225"/>
          <p14:tracePt t="283043" x="5816600" y="4467225"/>
          <p14:tracePt t="283049" x="5842000" y="4454525"/>
          <p14:tracePt t="283057" x="5867400" y="4443413"/>
          <p14:tracePt t="283064" x="5891213" y="4443413"/>
          <p14:tracePt t="283076" x="5916613" y="4443413"/>
          <p14:tracePt t="283079" x="5929313" y="4443413"/>
          <p14:tracePt t="283088" x="5929313" y="4430713"/>
          <p14:tracePt t="283095" x="5954713" y="4418013"/>
          <p14:tracePt t="283109" x="5967413" y="4418013"/>
          <p14:tracePt t="283175" x="5967413" y="4430713"/>
          <p14:tracePt t="284570" x="5991225" y="4430713"/>
          <p14:tracePt t="284576" x="6078538" y="4430713"/>
          <p14:tracePt t="284586" x="6129338" y="4430713"/>
          <p14:tracePt t="284592" x="6191250" y="4418013"/>
          <p14:tracePt t="284599" x="6216650" y="4418013"/>
          <p14:tracePt t="284606" x="6254750" y="4418013"/>
          <p14:tracePt t="284613" x="6267450" y="4418013"/>
          <p14:tracePt t="284620" x="6280150" y="4418013"/>
          <p14:tracePt t="284627" x="6303963" y="4405313"/>
          <p14:tracePt t="284636" x="6316663" y="4405313"/>
          <p14:tracePt t="284650" x="6329363" y="4405313"/>
          <p14:tracePt t="284657" x="6342063" y="4405313"/>
          <p14:tracePt t="284693" x="6354763" y="4405313"/>
          <p14:tracePt t="284811" x="6367463" y="4405313"/>
          <p14:tracePt t="284869" x="6380163" y="4405313"/>
          <p14:tracePt t="284877" x="6391275" y="4405313"/>
          <p14:tracePt t="284886" x="6403975" y="4405313"/>
          <p14:tracePt t="284892" x="6454775" y="4392613"/>
          <p14:tracePt t="284899" x="6516688" y="4392613"/>
          <p14:tracePt t="284906" x="6616700" y="4379913"/>
          <p14:tracePt t="284913" x="6692900" y="4379913"/>
          <p14:tracePt t="284921" x="6754813" y="4379913"/>
          <p14:tracePt t="284929" x="6792913" y="4379913"/>
          <p14:tracePt t="284936" x="6816725" y="4379913"/>
          <p14:tracePt t="284943" x="6842125" y="4379913"/>
          <p14:tracePt t="284952" x="6867525" y="4367213"/>
          <p14:tracePt t="284959" x="6880225" y="4367213"/>
          <p14:tracePt t="284972" x="6892925" y="4367213"/>
          <p14:tracePt t="284980" x="6905625" y="4367213"/>
          <p14:tracePt t="284995" x="6916738" y="4367213"/>
          <p14:tracePt t="285033" x="6929438" y="4367213"/>
          <p14:tracePt t="285128" x="6942138" y="4367213"/>
          <p14:tracePt t="285151" x="6954838" y="4379913"/>
          <p14:tracePt t="285188" x="6967538" y="4379913"/>
          <p14:tracePt t="285231" x="6980238" y="4379913"/>
          <p14:tracePt t="285260" x="6992938" y="4379913"/>
          <p14:tracePt t="285276" x="7005638" y="4379913"/>
          <p14:tracePt t="285282" x="7016750" y="4379913"/>
          <p14:tracePt t="285289" x="7029450" y="4379913"/>
          <p14:tracePt t="285297" x="7054850" y="4392613"/>
          <p14:tracePt t="285304" x="7080250" y="4392613"/>
          <p14:tracePt t="285312" x="7105650" y="4392613"/>
          <p14:tracePt t="285320" x="7142163" y="4392613"/>
          <p14:tracePt t="285327" x="7167563" y="4392613"/>
          <p14:tracePt t="285336" x="7180263" y="4392613"/>
          <p14:tracePt t="285340" x="7205663" y="4405313"/>
          <p14:tracePt t="285348" x="7229475" y="4405313"/>
          <p14:tracePt t="285355" x="7242175" y="4405313"/>
          <p14:tracePt t="285362" x="7254875" y="4405313"/>
          <p14:tracePt t="285369" x="7267575" y="4405313"/>
          <p14:tracePt t="285377" x="7292975" y="4405313"/>
          <p14:tracePt t="285392" x="7305675" y="4405313"/>
          <p14:tracePt t="285406" x="7318375" y="4405313"/>
          <p14:tracePt t="285420" x="7329488" y="4405313"/>
          <p14:tracePt t="285436" x="7342188" y="4405313"/>
          <p14:tracePt t="285456" x="7354888" y="4405313"/>
          <p14:tracePt t="285477" x="7367588" y="4405313"/>
          <p14:tracePt t="285507" x="7392988" y="4405313"/>
          <p14:tracePt t="285529" x="7405688" y="4405313"/>
          <p14:tracePt t="285551" x="7418388" y="4405313"/>
          <p14:tracePt t="285566" x="7429500" y="4405313"/>
          <p14:tracePt t="285595" x="7442200" y="4405313"/>
          <p14:tracePt t="285617" x="7454900" y="4405313"/>
          <p14:tracePt t="285632" x="7467600" y="4405313"/>
          <p14:tracePt t="285646" x="7480300" y="4405313"/>
          <p14:tracePt t="285654" x="7493000" y="4405313"/>
          <p14:tracePt t="285662" x="7505700" y="4405313"/>
          <p14:tracePt t="285670" x="7531100" y="4405313"/>
          <p14:tracePt t="285676" x="7542213" y="4405313"/>
          <p14:tracePt t="285686" x="7567613" y="4405313"/>
          <p14:tracePt t="285691" x="7580313" y="4405313"/>
          <p14:tracePt t="285705" x="7605713" y="4405313"/>
          <p14:tracePt t="285720" x="7618413" y="4405313"/>
          <p14:tracePt t="285742" x="7631113" y="4405313"/>
          <p14:tracePt t="285749" x="7642225" y="4405313"/>
          <p14:tracePt t="285756" x="7654925" y="4405313"/>
          <p14:tracePt t="285764" x="7667625" y="4405313"/>
          <p14:tracePt t="285769" x="7680325" y="4405313"/>
          <p14:tracePt t="285778" x="7693025" y="4405313"/>
          <p14:tracePt t="285786" x="7705725" y="4405313"/>
          <p14:tracePt t="285792" x="7718425" y="4405313"/>
          <p14:tracePt t="285808" x="7731125" y="4405313"/>
          <p14:tracePt t="285814" x="7731125" y="4392613"/>
          <p14:tracePt t="285821" x="7742238" y="4392613"/>
          <p14:tracePt t="285895" x="7731125" y="4392613"/>
          <p14:tracePt t="285932" x="7718425" y="4392613"/>
          <p14:tracePt t="285961" x="7705725" y="4392613"/>
          <p14:tracePt t="285976" x="7693025" y="4392613"/>
          <p14:tracePt t="285986" x="7680325" y="4392613"/>
          <p14:tracePt t="285992" x="7654925" y="4392613"/>
          <p14:tracePt t="285998" x="7642225" y="4392613"/>
          <p14:tracePt t="286005" x="7618413" y="4405313"/>
          <p14:tracePt t="286013" x="7605713" y="4405313"/>
          <p14:tracePt t="286020" x="7580313" y="4405313"/>
          <p14:tracePt t="286027" x="7567613" y="4405313"/>
          <p14:tracePt t="286041" x="7554913" y="4405313"/>
          <p14:tracePt t="286049" x="7542213" y="4405313"/>
          <p14:tracePt t="286057" x="7531100" y="4405313"/>
          <p14:tracePt t="286073" x="7518400" y="4405313"/>
          <p14:tracePt t="286079" x="7505700" y="4405313"/>
          <p14:tracePt t="286102" x="7467600" y="4392613"/>
          <p14:tracePt t="286107" x="7442200" y="4392613"/>
          <p14:tracePt t="286114" x="7418388" y="4392613"/>
          <p14:tracePt t="286121" x="7405688" y="4392613"/>
          <p14:tracePt t="286129" x="7392988" y="4392613"/>
          <p14:tracePt t="286138" x="7354888" y="4392613"/>
          <p14:tracePt t="286143" x="7329488" y="4392613"/>
          <p14:tracePt t="286151" x="7318375" y="4379913"/>
          <p14:tracePt t="286157" x="7305675" y="4379913"/>
          <p14:tracePt t="286164" x="7280275" y="4379913"/>
          <p14:tracePt t="286172" x="7254875" y="4367213"/>
          <p14:tracePt t="286185" x="7229475" y="4367213"/>
          <p14:tracePt t="286202" x="7218363" y="4367213"/>
          <p14:tracePt t="286223" x="7205663" y="4367213"/>
          <p14:tracePt t="286326" x="7218363" y="4367213"/>
          <p14:tracePt t="286336" x="7229475" y="4367213"/>
          <p14:tracePt t="286342" x="7242175" y="4367213"/>
          <p14:tracePt t="286349" x="7254875" y="4354513"/>
          <p14:tracePt t="286356" x="7292975" y="4341813"/>
          <p14:tracePt t="286363" x="7318375" y="4341813"/>
          <p14:tracePt t="286370" x="7342188" y="4341813"/>
          <p14:tracePt t="286379" x="7354888" y="4341813"/>
          <p14:tracePt t="286387" x="7367588" y="4341813"/>
          <p14:tracePt t="286394" x="7380288" y="4330700"/>
          <p14:tracePt t="286408" x="7392988" y="4330700"/>
          <p14:tracePt t="286430" x="7405688" y="4330700"/>
          <p14:tracePt t="286445" x="7418388" y="4330700"/>
          <p14:tracePt t="286460" x="7429500" y="4330700"/>
          <p14:tracePt t="286470" x="7442200" y="4330700"/>
          <p14:tracePt t="286475" x="7454900" y="4330700"/>
          <p14:tracePt t="286482" x="7480300" y="4330700"/>
          <p14:tracePt t="286489" x="7505700" y="4330700"/>
          <p14:tracePt t="286496" x="7518400" y="4341813"/>
          <p14:tracePt t="286504" x="7531100" y="4341813"/>
          <p14:tracePt t="286511" x="7542213" y="4341813"/>
          <p14:tracePt t="286521" x="7554913" y="4341813"/>
          <p14:tracePt t="286537" x="7567613" y="4341813"/>
          <p14:tracePt t="286577" x="7567613" y="4354513"/>
          <p14:tracePt t="286593" x="7580313" y="4354513"/>
          <p14:tracePt t="288298" x="7554913" y="4354513"/>
          <p14:tracePt t="288305" x="7505700" y="4354513"/>
          <p14:tracePt t="288312" x="7442200" y="4354513"/>
          <p14:tracePt t="288320" x="7392988" y="4354513"/>
          <p14:tracePt t="288327" x="7342188" y="4354513"/>
          <p14:tracePt t="288336" x="7292975" y="4367213"/>
          <p14:tracePt t="288342" x="7229475" y="4379913"/>
          <p14:tracePt t="288348" x="7180263" y="4405313"/>
          <p14:tracePt t="288355" x="7092950" y="4418013"/>
          <p14:tracePt t="288363" x="7016750" y="4443413"/>
          <p14:tracePt t="288371" x="6916738" y="4467225"/>
          <p14:tracePt t="288377" x="6767513" y="4505325"/>
          <p14:tracePt t="288384" x="6642100" y="4530725"/>
          <p14:tracePt t="288390" x="6542088" y="4579938"/>
          <p14:tracePt t="288397" x="6416675" y="4618038"/>
          <p14:tracePt t="288405" x="6316663" y="4656138"/>
          <p14:tracePt t="288411" x="6229350" y="4679950"/>
          <p14:tracePt t="288418" x="6154738" y="4705350"/>
          <p14:tracePt t="288426" x="6078538" y="4718050"/>
          <p14:tracePt t="288434" x="6042025" y="4730750"/>
          <p14:tracePt t="288440" x="6003925" y="4730750"/>
          <p14:tracePt t="288447" x="5954713" y="4730750"/>
          <p14:tracePt t="288455" x="5929313" y="4743450"/>
          <p14:tracePt t="288461" x="5903913" y="4743450"/>
          <p14:tracePt t="288468" x="5878513" y="4743450"/>
          <p14:tracePt t="288476" x="5842000" y="4756150"/>
          <p14:tracePt t="288484" x="5816600" y="4756150"/>
          <p14:tracePt t="288490" x="5791200" y="4756150"/>
          <p14:tracePt t="288496" x="5767388" y="4756150"/>
          <p14:tracePt t="288505" x="5741988" y="4756150"/>
          <p14:tracePt t="288511" x="5716588" y="4768850"/>
          <p14:tracePt t="288518" x="5678488" y="4768850"/>
          <p14:tracePt t="288525" x="5654675" y="4779963"/>
          <p14:tracePt t="288534" x="5629275" y="4779963"/>
          <p14:tracePt t="288539" x="5616575" y="4779963"/>
          <p14:tracePt t="288546" x="5591175" y="4792663"/>
          <p14:tracePt t="288554" x="5554663" y="4792663"/>
          <p14:tracePt t="288561" x="5541963" y="4805363"/>
          <p14:tracePt t="288568" x="5516563" y="4805363"/>
          <p14:tracePt t="288574" x="5503863" y="4805363"/>
          <p14:tracePt t="288581" x="5478463" y="4805363"/>
          <p14:tracePt t="288589" x="5441950" y="4805363"/>
          <p14:tracePt t="288596" x="5403850" y="4805363"/>
          <p14:tracePt t="288603" x="5378450" y="4805363"/>
          <p14:tracePt t="288610" x="5353050" y="4805363"/>
          <p14:tracePt t="288618" x="5329238" y="4805363"/>
          <p14:tracePt t="288625" x="5303838" y="4805363"/>
          <p14:tracePt t="288631" x="5278438" y="4792663"/>
          <p14:tracePt t="288639" x="5265738" y="4792663"/>
          <p14:tracePt t="288647" x="5253038" y="4779963"/>
          <p14:tracePt t="288653" x="5229225" y="4779963"/>
          <p14:tracePt t="288668" x="5216525" y="4768850"/>
          <p14:tracePt t="288675" x="5203825" y="4768850"/>
          <p14:tracePt t="288721" x="5203825" y="4756150"/>
          <p14:tracePt t="288756" x="5216525" y="4756150"/>
          <p14:tracePt t="288769" x="5241925" y="4756150"/>
          <p14:tracePt t="288777" x="5253038" y="4743450"/>
          <p14:tracePt t="288786" x="5278438" y="4743450"/>
          <p14:tracePt t="288792" x="5303838" y="4743450"/>
          <p14:tracePt t="288798" x="5329238" y="4743450"/>
          <p14:tracePt t="288806" x="5365750" y="4743450"/>
          <p14:tracePt t="288812" x="5378450" y="4743450"/>
          <p14:tracePt t="288820" x="5403850" y="4743450"/>
          <p14:tracePt t="288826" x="5416550" y="4743450"/>
          <p14:tracePt t="288836" x="5441950" y="4756150"/>
          <p14:tracePt t="288841" x="5465763" y="4756150"/>
          <p14:tracePt t="288848" x="5491163" y="4756150"/>
          <p14:tracePt t="288856" x="5503863" y="4756150"/>
          <p14:tracePt t="288862" x="5529263" y="4756150"/>
          <p14:tracePt t="288876" x="5554663" y="4756150"/>
          <p14:tracePt t="288886" x="5565775" y="4756150"/>
          <p14:tracePt t="288892" x="5603875" y="4756150"/>
          <p14:tracePt t="288900" x="5629275" y="4756150"/>
          <p14:tracePt t="288906" x="5665788" y="4756150"/>
          <p14:tracePt t="288914" x="5716588" y="4756150"/>
          <p14:tracePt t="288920" x="5754688" y="4756150"/>
          <p14:tracePt t="288928" x="5791200" y="4756150"/>
          <p14:tracePt t="288937" x="5816600" y="4743450"/>
          <p14:tracePt t="288942" x="5829300" y="4743450"/>
          <p14:tracePt t="288948" x="5842000" y="4743450"/>
          <p14:tracePt t="288970" x="5842000" y="4756150"/>
          <p14:tracePt t="288985" x="5829300" y="4756150"/>
          <p14:tracePt t="288992" x="5803900" y="4756150"/>
          <p14:tracePt t="288999" x="5767388" y="4768850"/>
          <p14:tracePt t="289006" x="5741988" y="4779963"/>
          <p14:tracePt t="289013" x="5716588" y="4779963"/>
          <p14:tracePt t="289019" x="5678488" y="4779963"/>
          <p14:tracePt t="289027" x="5654675" y="4792663"/>
          <p14:tracePt t="289036" x="5629275" y="4792663"/>
          <p14:tracePt t="289041" x="5603875" y="4792663"/>
          <p14:tracePt t="289048" x="5565775" y="4792663"/>
          <p14:tracePt t="289055" x="5554663" y="4805363"/>
          <p14:tracePt t="289062" x="5541963" y="4805363"/>
          <p14:tracePt t="289069" x="5529263" y="4805363"/>
          <p14:tracePt t="289076" x="5516563" y="4805363"/>
          <p14:tracePt t="289101" x="5503863" y="4805363"/>
          <p14:tracePt t="289111" x="5503863" y="4792663"/>
          <p14:tracePt t="289127" x="5516563" y="4779963"/>
          <p14:tracePt t="289133" x="5541963" y="4768850"/>
          <p14:tracePt t="289140" x="5554663" y="4756150"/>
          <p14:tracePt t="289147" x="5578475" y="4756150"/>
          <p14:tracePt t="289154" x="5616575" y="4730750"/>
          <p14:tracePt t="289161" x="5678488" y="4718050"/>
          <p14:tracePt t="289169" x="5754688" y="4692650"/>
          <p14:tracePt t="289177" x="5816600" y="4667250"/>
          <p14:tracePt t="289186" x="5903913" y="4656138"/>
          <p14:tracePt t="289192" x="5978525" y="4643438"/>
          <p14:tracePt t="289198" x="6029325" y="4630738"/>
          <p14:tracePt t="289205" x="6103938" y="4630738"/>
          <p14:tracePt t="289212" x="6167438" y="4618038"/>
          <p14:tracePt t="289219" x="6216650" y="4618038"/>
          <p14:tracePt t="289229" x="6280150" y="4605338"/>
          <p14:tracePt t="289236" x="6329363" y="4592638"/>
          <p14:tracePt t="289242" x="6367463" y="4592638"/>
          <p14:tracePt t="289249" x="6391275" y="4592638"/>
          <p14:tracePt t="289256" x="6416675" y="4579938"/>
          <p14:tracePt t="289263" x="6454775" y="4579938"/>
          <p14:tracePt t="289271" x="6467475" y="4579938"/>
          <p14:tracePt t="289277" x="6480175" y="4579938"/>
          <p14:tracePt t="289286" x="6492875" y="4579938"/>
          <p14:tracePt t="289292" x="6503988" y="4579938"/>
          <p14:tracePt t="289307" x="6516688" y="4579938"/>
          <p14:tracePt t="289322" x="6529388" y="4579938"/>
          <p14:tracePt t="289337" x="6542088" y="4579938"/>
          <p14:tracePt t="289358" x="6554788" y="4579938"/>
          <p14:tracePt t="289366" x="6567488" y="4579938"/>
          <p14:tracePt t="289380" x="6592888" y="4579938"/>
          <p14:tracePt t="289719" x="6542088" y="4579938"/>
          <p14:tracePt t="289726" x="6467475" y="4592638"/>
          <p14:tracePt t="289733" x="6380163" y="4605338"/>
          <p14:tracePt t="289740" x="6316663" y="4618038"/>
          <p14:tracePt t="289747" x="6254750" y="4630738"/>
          <p14:tracePt t="289754" x="6203950" y="4656138"/>
          <p14:tracePt t="289762" x="6154738" y="4656138"/>
          <p14:tracePt t="289770" x="6091238" y="4667250"/>
          <p14:tracePt t="289776" x="6054725" y="4679950"/>
          <p14:tracePt t="289787" x="5991225" y="4679950"/>
          <p14:tracePt t="289792" x="5942013" y="4679950"/>
          <p14:tracePt t="289799" x="5891213" y="4692650"/>
          <p14:tracePt t="289805" x="5829300" y="4705350"/>
          <p14:tracePt t="289812" x="5754688" y="4718050"/>
          <p14:tracePt t="289820" x="5703888" y="4730750"/>
          <p14:tracePt t="289827" x="5654675" y="4743450"/>
          <p14:tracePt t="289836" x="5591175" y="4756150"/>
          <p14:tracePt t="289842" x="5541963" y="4768850"/>
          <p14:tracePt t="289853" x="5503863" y="4768850"/>
          <p14:tracePt t="289857" x="5454650" y="4768850"/>
          <p14:tracePt t="289865" x="5429250" y="4779963"/>
          <p14:tracePt t="289874" x="5378450" y="4792663"/>
          <p14:tracePt t="289880" x="5341938" y="4805363"/>
          <p14:tracePt t="289886" x="5303838" y="4805363"/>
          <p14:tracePt t="289895" x="5265738" y="4818063"/>
          <p14:tracePt t="289903" x="5241925" y="4843463"/>
          <p14:tracePt t="289909" x="5191125" y="4843463"/>
          <p14:tracePt t="289916" x="5116513" y="4868863"/>
          <p14:tracePt t="289922" x="5091113" y="4879975"/>
          <p14:tracePt t="289930" x="5040313" y="4892675"/>
          <p14:tracePt t="289936" x="5003800" y="4905375"/>
          <p14:tracePt t="289944" x="4965700" y="4905375"/>
          <p14:tracePt t="289953" x="4929188" y="4905375"/>
          <p14:tracePt t="289958" x="4916488" y="4918075"/>
          <p14:tracePt t="289964" x="4903788" y="4918075"/>
          <p14:tracePt t="289972" x="4891088" y="4918075"/>
          <p14:tracePt t="289978" x="4878388" y="4918075"/>
          <p14:tracePt t="289986" x="4865688" y="4930775"/>
          <p14:tracePt t="290042" x="4878388" y="4930775"/>
          <p14:tracePt t="290050" x="4891088" y="4930775"/>
          <p14:tracePt t="290057" x="4903788" y="4930775"/>
          <p14:tracePt t="290065" x="4929188" y="4930775"/>
          <p14:tracePt t="290072" x="4953000" y="4930775"/>
          <p14:tracePt t="290088" x="4991100" y="4918075"/>
          <p14:tracePt t="290096" x="5016500" y="4918075"/>
          <p14:tracePt t="290104" x="5040313" y="4918075"/>
          <p14:tracePt t="290109" x="5091113" y="4905375"/>
          <p14:tracePt t="290116" x="5116513" y="4905375"/>
          <p14:tracePt t="290124" x="5153025" y="4905375"/>
          <p14:tracePt t="290131" x="5203825" y="4905375"/>
          <p14:tracePt t="290138" x="5253038" y="4905375"/>
          <p14:tracePt t="290146" x="5316538" y="4905375"/>
          <p14:tracePt t="290153" x="5403850" y="4905375"/>
          <p14:tracePt t="290162" x="5454650" y="4905375"/>
          <p14:tracePt t="290170" x="5503863" y="4905375"/>
          <p14:tracePt t="290176" x="5541963" y="4905375"/>
          <p14:tracePt t="290183" x="5565775" y="4905375"/>
          <p14:tracePt t="290189" x="5603875" y="4905375"/>
          <p14:tracePt t="290196" x="5616575" y="4905375"/>
          <p14:tracePt t="290203" x="5629275" y="4905375"/>
          <p14:tracePt t="290212" x="5654675" y="4892675"/>
          <p14:tracePt t="290226" x="5665788" y="4892675"/>
          <p14:tracePt t="290255" x="5678488" y="4892675"/>
          <p14:tracePt t="290904" x="5691188" y="4892675"/>
          <p14:tracePt t="290912" x="5703888" y="4892675"/>
          <p14:tracePt t="290920" x="5741988" y="4892675"/>
          <p14:tracePt t="290926" x="5754688" y="4905375"/>
          <p14:tracePt t="290933" x="5778500" y="4918075"/>
          <p14:tracePt t="290941" x="5803900" y="4918075"/>
          <p14:tracePt t="290947" x="5829300" y="4930775"/>
          <p14:tracePt t="290955" x="5842000" y="4930775"/>
          <p14:tracePt t="290962" x="5854700" y="4943475"/>
          <p14:tracePt t="290969" x="5867400" y="4943475"/>
          <p14:tracePt t="290977" x="5878513" y="4943475"/>
          <p14:tracePt t="290986" x="5891213" y="4943475"/>
          <p14:tracePt t="290999" x="5903913" y="4943475"/>
          <p14:tracePt t="291020" x="5916613" y="4943475"/>
          <p14:tracePt t="291065" x="5929313" y="4943475"/>
          <p14:tracePt t="291111" x="5942013" y="4943475"/>
          <p14:tracePt t="291139" x="5954713" y="4943475"/>
          <p14:tracePt t="291162" x="5967413" y="4943475"/>
          <p14:tracePt t="291170" x="5978525" y="4943475"/>
          <p14:tracePt t="291176" x="5991225" y="4943475"/>
          <p14:tracePt t="291186" x="6016625" y="4943475"/>
          <p14:tracePt t="291191" x="6054725" y="4943475"/>
          <p14:tracePt t="291199" x="6103938" y="4943475"/>
          <p14:tracePt t="291206" x="6142038" y="4943475"/>
          <p14:tracePt t="291213" x="6191250" y="4943475"/>
          <p14:tracePt t="291221" x="6229350" y="4943475"/>
          <p14:tracePt t="291228" x="6280150" y="4943475"/>
          <p14:tracePt t="291238" x="6316663" y="4943475"/>
          <p14:tracePt t="291242" x="6354763" y="4943475"/>
          <p14:tracePt t="291250" x="6391275" y="4943475"/>
          <p14:tracePt t="291258" x="6416675" y="4943475"/>
          <p14:tracePt t="291264" x="6442075" y="4943475"/>
          <p14:tracePt t="291271" x="6454775" y="4943475"/>
          <p14:tracePt t="291279" x="6480175" y="4943475"/>
          <p14:tracePt t="291286" x="6503988" y="4943475"/>
          <p14:tracePt t="291294" x="6516688" y="4943475"/>
          <p14:tracePt t="291303" x="6529388" y="4943475"/>
          <p14:tracePt t="291309" x="6542088" y="4943475"/>
          <p14:tracePt t="291316" x="6554788" y="4943475"/>
          <p14:tracePt t="291323" x="6567488" y="4943475"/>
          <p14:tracePt t="291338" x="6580188" y="4943475"/>
          <p14:tracePt t="291345" x="6592888" y="4943475"/>
          <p14:tracePt t="291353" x="6604000" y="4943475"/>
          <p14:tracePt t="291370" x="6616700" y="4943475"/>
          <p14:tracePt t="291376" x="6642100" y="4943475"/>
          <p14:tracePt t="291389" x="6667500" y="4943475"/>
          <p14:tracePt t="291405" x="6680200" y="4943475"/>
          <p14:tracePt t="291420" x="6692900" y="4956175"/>
          <p14:tracePt t="291427" x="6704013" y="4956175"/>
          <p14:tracePt t="291436" x="6716713" y="4956175"/>
          <p14:tracePt t="291449" x="6729413" y="4956175"/>
          <p14:tracePt t="291457" x="6729413" y="4968875"/>
          <p14:tracePt t="291464" x="6742113" y="4968875"/>
          <p14:tracePt t="291471" x="6767513" y="4968875"/>
          <p14:tracePt t="291478" x="6780213" y="4981575"/>
          <p14:tracePt t="291486" x="6792913" y="4981575"/>
          <p14:tracePt t="291493" x="6805613" y="4992688"/>
          <p14:tracePt t="291503" x="6829425" y="5005388"/>
          <p14:tracePt t="291507" x="6854825" y="5005388"/>
          <p14:tracePt t="291515" x="6880225" y="5018088"/>
          <p14:tracePt t="291523" x="6905625" y="5030788"/>
          <p14:tracePt t="291530" x="6916738" y="5043488"/>
          <p14:tracePt t="291536" x="6954838" y="5043488"/>
          <p14:tracePt t="291545" x="6980238" y="5056188"/>
          <p14:tracePt t="291553" x="6992938" y="5068888"/>
          <p14:tracePt t="291559" x="7016750" y="5068888"/>
          <p14:tracePt t="291566" x="7042150" y="5068888"/>
          <p14:tracePt t="291580" x="7054850" y="5081588"/>
          <p14:tracePt t="291596" x="7080250" y="5081588"/>
          <p14:tracePt t="291626" x="7092950" y="5092700"/>
          <p14:tracePt t="291669" x="7105650" y="5092700"/>
          <p14:tracePt t="291686" x="7129463" y="5081588"/>
          <p14:tracePt t="291698" x="7142163" y="5068888"/>
          <p14:tracePt t="291706" x="7167563" y="5068888"/>
          <p14:tracePt t="291713" x="7167563" y="5056188"/>
          <p14:tracePt t="291721" x="7192963" y="5043488"/>
          <p14:tracePt t="291736" x="7205663" y="5043488"/>
          <p14:tracePt t="291743" x="7205663" y="5030788"/>
          <p14:tracePt t="291757" x="7218363" y="5030788"/>
          <p14:tracePt t="291832" x="7218363" y="5018088"/>
          <p14:tracePt t="291897" x="7205663" y="5018088"/>
          <p14:tracePt t="291905" x="7180263" y="5018088"/>
          <p14:tracePt t="291919" x="7154863" y="5018088"/>
          <p14:tracePt t="291928" x="7118350" y="5018088"/>
          <p14:tracePt t="291937" x="7080250" y="5018088"/>
          <p14:tracePt t="291941" x="7054850" y="5018088"/>
          <p14:tracePt t="291948" x="7029450" y="5018088"/>
          <p14:tracePt t="291955" x="7005638" y="5018088"/>
          <p14:tracePt t="291962" x="6980238" y="5018088"/>
          <p14:tracePt t="291969" x="6967538" y="5018088"/>
          <p14:tracePt t="291977" x="6942138" y="5018088"/>
          <p14:tracePt t="291986" x="6929438" y="5018088"/>
          <p14:tracePt t="291991" x="6916738" y="5018088"/>
          <p14:tracePt t="291998" x="6905625" y="5018088"/>
          <p14:tracePt t="292004" x="6880225" y="5018088"/>
          <p14:tracePt t="292019" x="6867525" y="5018088"/>
          <p14:tracePt t="292033" x="6854825" y="5018088"/>
          <p14:tracePt t="292040" x="6842125" y="5018088"/>
          <p14:tracePt t="292112" x="6854825" y="5018088"/>
          <p14:tracePt t="292119" x="6880225" y="5018088"/>
          <p14:tracePt t="292136" x="6892925" y="5018088"/>
          <p14:tracePt t="292142" x="6929438" y="5018088"/>
          <p14:tracePt t="292149" x="6954838" y="5018088"/>
          <p14:tracePt t="292156" x="6967538" y="5018088"/>
          <p14:tracePt t="292163" x="6980238" y="5018088"/>
          <p14:tracePt t="292170" x="7005638" y="5018088"/>
          <p14:tracePt t="292178" x="7005638" y="5005388"/>
          <p14:tracePt t="292186" x="7016750" y="5005388"/>
          <p14:tracePt t="293063" x="7005638" y="5005388"/>
          <p14:tracePt t="293086" x="6980238" y="5005388"/>
          <p14:tracePt t="293093" x="6954838" y="5018088"/>
          <p14:tracePt t="293102" x="6905625" y="5030788"/>
          <p14:tracePt t="293109" x="6867525" y="5043488"/>
          <p14:tracePt t="293115" x="6816725" y="5081588"/>
          <p14:tracePt t="293123" x="6767513" y="5092700"/>
          <p14:tracePt t="293131" x="6729413" y="5105400"/>
          <p14:tracePt t="293137" x="6692900" y="5130800"/>
          <p14:tracePt t="293145" x="6654800" y="5143500"/>
          <p14:tracePt t="293152" x="6616700" y="5168900"/>
          <p14:tracePt t="293159" x="6580188" y="5168900"/>
          <p14:tracePt t="293166" x="6554788" y="5181600"/>
          <p14:tracePt t="293174" x="6516688" y="5194300"/>
          <p14:tracePt t="293181" x="6503988" y="5194300"/>
          <p14:tracePt t="293189" x="6492875" y="5194300"/>
          <p14:tracePt t="293196" x="6467475" y="5205413"/>
          <p14:tracePt t="293204" x="6454775" y="5218113"/>
          <p14:tracePt t="293211" x="6442075" y="5218113"/>
          <p14:tracePt t="293219" x="6429375" y="5218113"/>
          <p14:tracePt t="293226" x="6416675" y="5230813"/>
          <p14:tracePt t="293235" x="6391275" y="5230813"/>
          <p14:tracePt t="293240" x="6354763" y="5243513"/>
          <p14:tracePt t="293248" x="6329363" y="5256213"/>
          <p14:tracePt t="293256" x="6316663" y="5268913"/>
          <p14:tracePt t="293263" x="6280150" y="5281613"/>
          <p14:tracePt t="293271" x="6242050" y="5294313"/>
          <p14:tracePt t="293279" x="6216650" y="5294313"/>
          <p14:tracePt t="293286" x="6191250" y="5305425"/>
          <p14:tracePt t="293292" x="6167438" y="5318125"/>
          <p14:tracePt t="293302" x="6142038" y="5330825"/>
          <p14:tracePt t="293307" x="6116638" y="5330825"/>
          <p14:tracePt t="293314" x="6103938" y="5343525"/>
          <p14:tracePt t="293321" x="6078538" y="5356225"/>
          <p14:tracePt t="293329" x="6067425" y="5356225"/>
          <p14:tracePt t="293336" x="6054725" y="5356225"/>
          <p14:tracePt t="293343" x="6042025" y="5368925"/>
          <p14:tracePt t="293352" x="6016625" y="5368925"/>
          <p14:tracePt t="293357" x="6003925" y="5381625"/>
          <p14:tracePt t="293364" x="5991225" y="5381625"/>
          <p14:tracePt t="293371" x="5978525" y="5381625"/>
          <p14:tracePt t="293378" x="5954713" y="5394325"/>
          <p14:tracePt t="293385" x="5942013" y="5407025"/>
          <p14:tracePt t="293393" x="5903913" y="5407025"/>
          <p14:tracePt t="293402" x="5878513" y="5407025"/>
          <p14:tracePt t="293406" x="5842000" y="5430838"/>
          <p14:tracePt t="293414" x="5803900" y="5443538"/>
          <p14:tracePt t="293422" x="5778500" y="5456238"/>
          <p14:tracePt t="293428" x="5716588" y="5456238"/>
          <p14:tracePt t="293436" x="5665788" y="5481638"/>
          <p14:tracePt t="293443" x="5629275" y="5494338"/>
          <p14:tracePt t="293452" x="5603875" y="5494338"/>
          <p14:tracePt t="293457" x="5565775" y="5494338"/>
          <p14:tracePt t="293465" x="5554663" y="5494338"/>
          <p14:tracePt t="293472" x="5529263" y="5494338"/>
          <p14:tracePt t="293478" x="5516563" y="5494338"/>
          <p14:tracePt t="293486" x="5491163" y="5494338"/>
          <p14:tracePt t="293494" x="5478463" y="5494338"/>
          <p14:tracePt t="293508" x="5465763" y="5494338"/>
          <p14:tracePt t="293522" x="5454650" y="5494338"/>
          <p14:tracePt t="293545" x="5441950" y="5481638"/>
          <p14:tracePt t="293552" x="5429250" y="5468938"/>
          <p14:tracePt t="293575" x="5429250" y="5456238"/>
          <p14:tracePt t="293649" x="5429250" y="5443538"/>
          <p14:tracePt t="293684" x="5441950" y="5443538"/>
          <p14:tracePt t="293699" x="5441950" y="5430838"/>
          <p14:tracePt t="293721" x="5454650" y="5418138"/>
          <p14:tracePt t="293742" x="5465763" y="5418138"/>
          <p14:tracePt t="293750" x="5478463" y="5407025"/>
          <p14:tracePt t="293757" x="5491163" y="5407025"/>
          <p14:tracePt t="293764" x="5529263" y="5394325"/>
          <p14:tracePt t="293770" x="5554663" y="5381625"/>
          <p14:tracePt t="293778" x="5578475" y="5368925"/>
          <p14:tracePt t="293787" x="5591175" y="5368925"/>
          <p14:tracePt t="293793" x="5603875" y="5356225"/>
          <p14:tracePt t="293799" x="5616575" y="5343525"/>
          <p14:tracePt t="293806" x="5641975" y="5343525"/>
          <p14:tracePt t="293820" x="5654675" y="5343525"/>
          <p14:tracePt t="293836" x="5665788" y="5343525"/>
          <p14:tracePt t="293842" x="5678488" y="5343525"/>
          <p14:tracePt t="293853" x="5691188" y="5343525"/>
          <p14:tracePt t="293880" x="5703888" y="5330825"/>
          <p14:tracePt t="293909" x="5716588" y="5330825"/>
          <p14:tracePt t="293968" x="5729288" y="5330825"/>
          <p14:tracePt t="294057" x="5741988" y="5330825"/>
          <p14:tracePt t="294103" x="5754688" y="5330825"/>
          <p14:tracePt t="294108" x="5767388" y="5330825"/>
          <p14:tracePt t="294116" x="5778500" y="5330825"/>
          <p14:tracePt t="294123" x="5791200" y="5330825"/>
          <p14:tracePt t="294131" x="5803900" y="5343525"/>
          <p14:tracePt t="294137" x="5829300" y="5343525"/>
          <p14:tracePt t="294146" x="5867400" y="5343525"/>
          <p14:tracePt t="294153" x="5878513" y="5343525"/>
          <p14:tracePt t="294160" x="5891213" y="5343525"/>
          <p14:tracePt t="294171" x="5903913" y="5343525"/>
          <p14:tracePt t="294175" x="5916613" y="5343525"/>
          <p14:tracePt t="294182" x="5929313" y="5343525"/>
          <p14:tracePt t="294190" x="5942013" y="5343525"/>
          <p14:tracePt t="294204" x="5954713" y="5343525"/>
          <p14:tracePt t="294220" x="5967413" y="5343525"/>
          <p14:tracePt t="294226" x="5978525" y="5343525"/>
          <p14:tracePt t="294240" x="5991225" y="5343525"/>
          <p14:tracePt t="294254" x="6003925" y="5343525"/>
          <p14:tracePt t="294278" x="6016625" y="5343525"/>
          <p14:tracePt t="294288" x="6029325" y="5343525"/>
          <p14:tracePt t="294322" x="6042025" y="5343525"/>
          <p14:tracePt t="294336" x="6054725" y="5343525"/>
          <p14:tracePt t="294353" x="6067425" y="5343525"/>
          <p14:tracePt t="294360" x="6078538" y="5343525"/>
          <p14:tracePt t="294373" x="6091238" y="5343525"/>
          <p14:tracePt t="294380" x="6116638" y="5343525"/>
          <p14:tracePt t="294387" x="6129338" y="5343525"/>
          <p14:tracePt t="294395" x="6142038" y="5343525"/>
          <p14:tracePt t="294403" x="6167438" y="5343525"/>
          <p14:tracePt t="294410" x="6191250" y="5343525"/>
          <p14:tracePt t="294419" x="6203950" y="5343525"/>
          <p14:tracePt t="294424" x="6229350" y="5343525"/>
          <p14:tracePt t="294431" x="6254750" y="5343525"/>
          <p14:tracePt t="294438" x="6280150" y="5330825"/>
          <p14:tracePt t="294446" x="6303963" y="5330825"/>
          <p14:tracePt t="294453" x="6316663" y="5330825"/>
          <p14:tracePt t="294461" x="6329363" y="5330825"/>
          <p14:tracePt t="294469" x="6354763" y="5330825"/>
          <p14:tracePt t="294475" x="6367463" y="5330825"/>
          <p14:tracePt t="294490" x="6380163" y="5330825"/>
          <p14:tracePt t="294498" x="6391275" y="5330825"/>
          <p14:tracePt t="294513" x="6403975" y="5330825"/>
          <p14:tracePt t="294526" x="6416675" y="5330825"/>
          <p14:tracePt t="294542" x="6442075" y="5330825"/>
          <p14:tracePt t="294556" x="6467475" y="5318125"/>
          <p14:tracePt t="294571" x="6480175" y="5318125"/>
          <p14:tracePt t="294577" x="6492875" y="5318125"/>
          <p14:tracePt t="294586" x="6503988" y="5318125"/>
          <p14:tracePt t="294593" x="6516688" y="5318125"/>
          <p14:tracePt t="294600" x="6542088" y="5305425"/>
          <p14:tracePt t="294607" x="6554788" y="5305425"/>
          <p14:tracePt t="294616" x="6567488" y="5305425"/>
          <p14:tracePt t="294622" x="6592888" y="5305425"/>
          <p14:tracePt t="294629" x="6616700" y="5305425"/>
          <p14:tracePt t="294637" x="6642100" y="5305425"/>
          <p14:tracePt t="294645" x="6667500" y="5294313"/>
          <p14:tracePt t="294653" x="6692900" y="5294313"/>
          <p14:tracePt t="294660" x="6716713" y="5294313"/>
          <p14:tracePt t="294669" x="6754813" y="5294313"/>
          <p14:tracePt t="294674" x="6780213" y="5294313"/>
          <p14:tracePt t="294681" x="6792913" y="5294313"/>
          <p14:tracePt t="294688" x="6805613" y="5294313"/>
          <p14:tracePt t="294695" x="6829425" y="5294313"/>
          <p14:tracePt t="294703" x="6854825" y="5294313"/>
          <p14:tracePt t="294710" x="6867525" y="5294313"/>
          <p14:tracePt t="294719" x="6880225" y="5294313"/>
          <p14:tracePt t="294725" x="6905625" y="5294313"/>
          <p14:tracePt t="294733" x="6929438" y="5294313"/>
          <p14:tracePt t="294740" x="6942138" y="5294313"/>
          <p14:tracePt t="294747" x="6954838" y="5294313"/>
          <p14:tracePt t="294754" x="6980238" y="5294313"/>
          <p14:tracePt t="294762" x="6992938" y="5294313"/>
          <p14:tracePt t="294770" x="7016750" y="5294313"/>
          <p14:tracePt t="294777" x="7042150" y="5294313"/>
          <p14:tracePt t="294787" x="7054850" y="5294313"/>
          <p14:tracePt t="294792" x="7092950" y="5294313"/>
          <p14:tracePt t="294799" x="7118350" y="5294313"/>
          <p14:tracePt t="294806" x="7129463" y="5294313"/>
          <p14:tracePt t="294813" x="7154863" y="5294313"/>
          <p14:tracePt t="294820" x="7180263" y="5294313"/>
          <p14:tracePt t="294828" x="7205663" y="5294313"/>
          <p14:tracePt t="294836" x="7218363" y="5294313"/>
          <p14:tracePt t="294842" x="7229475" y="5294313"/>
          <p14:tracePt t="294853" x="7242175" y="5294313"/>
          <p14:tracePt t="294865" x="7267575" y="5305425"/>
          <p14:tracePt t="294887" x="7280275" y="5305425"/>
          <p14:tracePt t="294909" x="7280275" y="5318125"/>
          <p14:tracePt t="294945" x="7280275" y="5330825"/>
          <p14:tracePt t="294968" x="7267575" y="5330825"/>
          <p14:tracePt t="294983" x="7254875" y="5330825"/>
          <p14:tracePt t="294989" x="7242175" y="5343525"/>
          <p14:tracePt t="294996" x="7218363" y="5343525"/>
          <p14:tracePt t="295003" x="7205663" y="5356225"/>
          <p14:tracePt t="295012" x="7192963" y="5368925"/>
          <p14:tracePt t="295019" x="7154863" y="5381625"/>
          <p14:tracePt t="295027" x="7142163" y="5381625"/>
          <p14:tracePt t="295036" x="7129463" y="5381625"/>
          <p14:tracePt t="295041" x="7105650" y="5394325"/>
          <p14:tracePt t="295056" x="7080250" y="5407025"/>
          <p14:tracePt t="295063" x="7067550" y="5407025"/>
          <p14:tracePt t="295070" x="7042150" y="5407025"/>
          <p14:tracePt t="295078" x="7029450" y="5418138"/>
          <p14:tracePt t="295086" x="7005638" y="5418138"/>
          <p14:tracePt t="295093" x="6954838" y="5430838"/>
          <p14:tracePt t="295105" x="6916738" y="5456238"/>
          <p14:tracePt t="295109" x="6880225" y="5468938"/>
          <p14:tracePt t="295114" x="6829425" y="5481638"/>
          <p14:tracePt t="295122" x="6780213" y="5481638"/>
          <p14:tracePt t="295130" x="6729413" y="5494338"/>
          <p14:tracePt t="295136" x="6680200" y="5494338"/>
          <p14:tracePt t="295144" x="6629400" y="5507038"/>
          <p14:tracePt t="295153" x="6592888" y="5518150"/>
          <p14:tracePt t="295159" x="6554788" y="5518150"/>
          <p14:tracePt t="295166" x="6503988" y="5530850"/>
          <p14:tracePt t="295174" x="6467475" y="5530850"/>
          <p14:tracePt t="295181" x="6442075" y="5530850"/>
          <p14:tracePt t="295188" x="6416675" y="5530850"/>
          <p14:tracePt t="295195" x="6391275" y="5543550"/>
          <p14:tracePt t="295203" x="6380163" y="5543550"/>
          <p14:tracePt t="295210" x="6342063" y="5556250"/>
          <p14:tracePt t="295220" x="6329363" y="5556250"/>
          <p14:tracePt t="295225" x="6303963" y="5556250"/>
          <p14:tracePt t="295231" x="6280150" y="5568950"/>
          <p14:tracePt t="295239" x="6254750" y="5568950"/>
          <p14:tracePt t="295245" x="6216650" y="5581650"/>
          <p14:tracePt t="295253" x="6191250" y="5594350"/>
          <p14:tracePt t="295260" x="6154738" y="5607050"/>
          <p14:tracePt t="295269" x="6129338" y="5607050"/>
          <p14:tracePt t="295274" x="6091238" y="5607050"/>
          <p14:tracePt t="295281" x="6054725" y="5619750"/>
          <p14:tracePt t="295288" x="6029325" y="5630863"/>
          <p14:tracePt t="295296" x="5991225" y="5630863"/>
          <p14:tracePt t="295303" x="5954713" y="5643563"/>
          <p14:tracePt t="295309" x="5929313" y="5643563"/>
          <p14:tracePt t="295317" x="5903913" y="5643563"/>
          <p14:tracePt t="295323" x="5878513" y="5643563"/>
          <p14:tracePt t="295330" x="5867400" y="5643563"/>
          <p14:tracePt t="295337" x="5842000" y="5643563"/>
          <p14:tracePt t="295344" x="5816600" y="5643563"/>
          <p14:tracePt t="295351" x="5803900" y="5643563"/>
          <p14:tracePt t="295358" x="5791200" y="5656263"/>
          <p14:tracePt t="295366" x="5767388" y="5656263"/>
          <p14:tracePt t="295373" x="5741988" y="5668963"/>
          <p14:tracePt t="295380" x="5729288" y="5668963"/>
          <p14:tracePt t="295387" x="5716588" y="5668963"/>
          <p14:tracePt t="295394" x="5691188" y="5668963"/>
          <p14:tracePt t="295401" x="5665788" y="5681663"/>
          <p14:tracePt t="295408" x="5654675" y="5681663"/>
          <p14:tracePt t="295415" x="5641975" y="5681663"/>
          <p14:tracePt t="295422" x="5629275" y="5681663"/>
          <p14:tracePt t="295429" x="5616575" y="5694363"/>
          <p14:tracePt t="295443" x="5603875" y="5694363"/>
          <p14:tracePt t="295465" x="5591175" y="5694363"/>
          <p14:tracePt t="295636" x="5603875" y="5694363"/>
          <p14:tracePt t="295659" x="5603875" y="5681663"/>
          <p14:tracePt t="295665" x="5616575" y="5681663"/>
          <p14:tracePt t="295679" x="5629275" y="5668963"/>
          <p14:tracePt t="295686" x="5654675" y="5668963"/>
          <p14:tracePt t="295694" x="5691188" y="5668963"/>
          <p14:tracePt t="295703" x="5754688" y="5656263"/>
          <p14:tracePt t="295707" x="5778500" y="5656263"/>
          <p14:tracePt t="295715" x="5816600" y="5643563"/>
          <p14:tracePt t="295721" x="5854700" y="5643563"/>
          <p14:tracePt t="295729" x="5878513" y="5643563"/>
          <p14:tracePt t="295736" x="5916613" y="5643563"/>
          <p14:tracePt t="295744" x="5942013" y="5643563"/>
          <p14:tracePt t="295753" x="5967413" y="5643563"/>
          <p14:tracePt t="295759" x="6003925" y="5643563"/>
          <p14:tracePt t="295773" x="6016625" y="5643563"/>
          <p14:tracePt t="295780" x="6042025" y="5643563"/>
          <p14:tracePt t="295795" x="6054725" y="5643563"/>
          <p14:tracePt t="295810" x="6067425" y="5643563"/>
          <p14:tracePt t="295845" x="6078538" y="5643563"/>
          <p14:tracePt t="295926" x="6091238" y="5643563"/>
          <p14:tracePt t="295955" x="6129338" y="5643563"/>
          <p14:tracePt t="295962" x="6154738" y="5643563"/>
          <p14:tracePt t="295970" x="6216650" y="5643563"/>
          <p14:tracePt t="295977" x="6280150" y="5643563"/>
          <p14:tracePt t="295986" x="6354763" y="5643563"/>
          <p14:tracePt t="295992" x="6416675" y="5643563"/>
          <p14:tracePt t="295999" x="6442075" y="5643563"/>
          <p14:tracePt t="296006" x="6492875" y="5643563"/>
          <p14:tracePt t="296014" x="6516688" y="5643563"/>
          <p14:tracePt t="296021" x="6542088" y="5643563"/>
          <p14:tracePt t="296028" x="6554788" y="5643563"/>
          <p14:tracePt t="296037" x="6567488" y="5643563"/>
          <p14:tracePt t="296044" x="6580188" y="5643563"/>
          <p14:tracePt t="296058" x="6592888" y="5643563"/>
          <p14:tracePt t="296066" x="6604000" y="5643563"/>
          <p14:tracePt t="296079" x="6604000" y="5630863"/>
          <p14:tracePt t="296102" x="6616700" y="5630863"/>
          <p14:tracePt t="296116" x="6629400" y="5630863"/>
          <p14:tracePt t="296233" x="6616700" y="5630863"/>
          <p14:tracePt t="296247" x="6592888" y="5643563"/>
          <p14:tracePt t="296262" x="6580188" y="5656263"/>
          <p14:tracePt t="296270" x="6529388" y="5668963"/>
          <p14:tracePt t="296277" x="6516688" y="5668963"/>
          <p14:tracePt t="296287" x="6503988" y="5681663"/>
          <p14:tracePt t="296291" x="6480175" y="5694363"/>
          <p14:tracePt t="296298" x="6442075" y="5694363"/>
          <p14:tracePt t="296306" x="6403975" y="5694363"/>
          <p14:tracePt t="296313" x="6380163" y="5694363"/>
          <p14:tracePt t="296320" x="6342063" y="5707063"/>
          <p14:tracePt t="296327" x="6316663" y="5707063"/>
          <p14:tracePt t="296338" x="6303963" y="5707063"/>
          <p14:tracePt t="296341" x="6280150" y="5707063"/>
          <p14:tracePt t="296348" x="6254750" y="5719763"/>
          <p14:tracePt t="296362" x="6229350" y="5719763"/>
          <p14:tracePt t="296383" x="6216650" y="5719763"/>
          <p14:tracePt t="296448" x="6229350" y="5719763"/>
          <p14:tracePt t="296455" x="6242050" y="5707063"/>
          <p14:tracePt t="296462" x="6267450" y="5694363"/>
          <p14:tracePt t="296469" x="6316663" y="5681663"/>
          <p14:tracePt t="296478" x="6380163" y="5668963"/>
          <p14:tracePt t="296487" x="6454775" y="5643563"/>
          <p14:tracePt t="296492" x="6516688" y="5630863"/>
          <p14:tracePt t="296499" x="6580188" y="5619750"/>
          <p14:tracePt t="296506" x="6642100" y="5607050"/>
          <p14:tracePt t="296513" x="6692900" y="5594350"/>
          <p14:tracePt t="296520" x="6729413" y="5594350"/>
          <p14:tracePt t="296528" x="6767513" y="5594350"/>
          <p14:tracePt t="296536" x="6805613" y="5594350"/>
          <p14:tracePt t="296543" x="6829425" y="5581650"/>
          <p14:tracePt t="296553" x="6854825" y="5581650"/>
          <p14:tracePt t="296558" x="6880225" y="5568950"/>
          <p14:tracePt t="296579" x="6892925" y="5568950"/>
          <p14:tracePt t="297817" x="6842125" y="5556250"/>
          <p14:tracePt t="297825" x="6829425" y="5543550"/>
          <p14:tracePt t="297833" x="6805613" y="5530850"/>
          <p14:tracePt t="297839" x="6767513" y="5530850"/>
          <p14:tracePt t="297846" x="6742113" y="5530850"/>
          <p14:tracePt t="297853" x="6704013" y="5518150"/>
          <p14:tracePt t="297860" x="6667500" y="5507038"/>
          <p14:tracePt t="297869" x="6616700" y="5507038"/>
          <p14:tracePt t="297876" x="6580188" y="5494338"/>
          <p14:tracePt t="297883" x="6542088" y="5494338"/>
          <p14:tracePt t="297891" x="6492875" y="5481638"/>
          <p14:tracePt t="297897" x="6454775" y="5468938"/>
          <p14:tracePt t="297904" x="6416675" y="5456238"/>
          <p14:tracePt t="297912" x="6380163" y="5443538"/>
          <p14:tracePt t="297919" x="6329363" y="5430838"/>
          <p14:tracePt t="297927" x="6303963" y="5430838"/>
          <p14:tracePt t="297936" x="6267450" y="5418138"/>
          <p14:tracePt t="297942" x="6242050" y="5407025"/>
          <p14:tracePt t="297949" x="6216650" y="5407025"/>
          <p14:tracePt t="297957" x="6180138" y="5394325"/>
          <p14:tracePt t="297964" x="6154738" y="5381625"/>
          <p14:tracePt t="297971" x="6116638" y="5368925"/>
          <p14:tracePt t="297979" x="6103938" y="5368925"/>
          <p14:tracePt t="297986" x="6078538" y="5356225"/>
          <p14:tracePt t="297993" x="6054725" y="5343525"/>
          <p14:tracePt t="298000" x="6029325" y="5330825"/>
          <p14:tracePt t="298007" x="6003925" y="5318125"/>
          <p14:tracePt t="298014" x="5967413" y="5294313"/>
          <p14:tracePt t="298023" x="5942013" y="5281613"/>
          <p14:tracePt t="298029" x="5878513" y="5256213"/>
          <p14:tracePt t="298036" x="5842000" y="5243513"/>
          <p14:tracePt t="298044" x="5803900" y="5230813"/>
          <p14:tracePt t="298053" x="5778500" y="5218113"/>
          <p14:tracePt t="298059" x="5741988" y="5205413"/>
          <p14:tracePt t="298066" x="5691188" y="5194300"/>
          <p14:tracePt t="298072" x="5665788" y="5168900"/>
          <p14:tracePt t="298080" x="5641975" y="5168900"/>
          <p14:tracePt t="298089" x="5616575" y="5143500"/>
          <p14:tracePt t="298095" x="5591175" y="5143500"/>
          <p14:tracePt t="298103" x="5565775" y="5130800"/>
          <p14:tracePt t="298108" x="5541963" y="5118100"/>
          <p14:tracePt t="298116" x="5529263" y="5118100"/>
          <p14:tracePt t="298122" x="5503863" y="5092700"/>
          <p14:tracePt t="298129" x="5491163" y="5092700"/>
          <p14:tracePt t="298136" x="5478463" y="5081588"/>
          <p14:tracePt t="298143" x="5465763" y="5068888"/>
          <p14:tracePt t="298153" x="5465763" y="5056188"/>
          <p14:tracePt t="298158" x="5454650" y="5043488"/>
          <p14:tracePt t="298172" x="5454650" y="5030788"/>
          <p14:tracePt t="298186" x="5454650" y="5018088"/>
          <p14:tracePt t="298194" x="5454650" y="5005388"/>
          <p14:tracePt t="298202" x="5465763" y="4992688"/>
          <p14:tracePt t="298209" x="5478463" y="4981575"/>
          <p14:tracePt t="298222" x="5503863" y="4968875"/>
          <p14:tracePt t="298237" x="5516563" y="4956175"/>
          <p14:tracePt t="298245" x="5541963" y="4943475"/>
          <p14:tracePt t="298252" x="5541963" y="4930775"/>
          <p14:tracePt t="298260" x="5554663" y="4930775"/>
          <p14:tracePt t="298269" x="5565775" y="4918075"/>
          <p14:tracePt t="298275" x="5578475" y="4918075"/>
          <p14:tracePt t="298282" x="5578475" y="4905375"/>
          <p14:tracePt t="298289" x="5591175" y="4892675"/>
          <p14:tracePt t="298296" x="5603875" y="4892675"/>
          <p14:tracePt t="298304" x="5616575" y="4879975"/>
          <p14:tracePt t="298319" x="5629275" y="4879975"/>
          <p14:tracePt t="298326" x="5654675" y="4868863"/>
          <p14:tracePt t="298336" x="5691188" y="4868863"/>
          <p14:tracePt t="298341" x="5741988" y="4856163"/>
          <p14:tracePt t="298349" x="5816600" y="4843463"/>
          <p14:tracePt t="298357" x="5878513" y="4830763"/>
          <p14:tracePt t="298363" x="5954713" y="4818063"/>
          <p14:tracePt t="298370" x="6003925" y="4818063"/>
          <p14:tracePt t="298378" x="6042025" y="4818063"/>
          <p14:tracePt t="298386" x="6078538" y="4818063"/>
          <p14:tracePt t="298393" x="6116638" y="4818063"/>
          <p14:tracePt t="298402" x="6129338" y="4818063"/>
          <p14:tracePt t="298408" x="6142038" y="4818063"/>
          <p14:tracePt t="298415" x="6154738" y="4818063"/>
          <p14:tracePt t="298423" x="6167438" y="4818063"/>
          <p14:tracePt t="298430" x="6180138" y="4818063"/>
          <p14:tracePt t="298437" x="6180138" y="4830763"/>
          <p14:tracePt t="298459" x="6180138" y="4843463"/>
          <p14:tracePt t="298475" x="6180138" y="4856163"/>
          <p14:tracePt t="298481" x="6167438" y="4856163"/>
          <p14:tracePt t="298488" x="6167438" y="4868863"/>
          <p14:tracePt t="298495" x="6142038" y="4879975"/>
          <p14:tracePt t="298503" x="6129338" y="4905375"/>
          <p14:tracePt t="298510" x="6103938" y="4918075"/>
          <p14:tracePt t="298519" x="6067425" y="4943475"/>
          <p14:tracePt t="298524" x="6029325" y="4956175"/>
          <p14:tracePt t="298530" x="5991225" y="4981575"/>
          <p14:tracePt t="298537" x="5916613" y="4992688"/>
          <p14:tracePt t="298545" x="5867400" y="5018088"/>
          <p14:tracePt t="298553" x="5803900" y="5030788"/>
          <p14:tracePt t="298559" x="5754688" y="5030788"/>
          <p14:tracePt t="298565" x="5678488" y="5056188"/>
          <p14:tracePt t="298573" x="5629275" y="5056188"/>
          <p14:tracePt t="298579" x="5591175" y="5068888"/>
          <p14:tracePt t="298587" x="5541963" y="5081588"/>
          <p14:tracePt t="298594" x="5516563" y="5081588"/>
          <p14:tracePt t="298602" x="5478463" y="5081588"/>
          <p14:tracePt t="298608" x="5441950" y="5081588"/>
          <p14:tracePt t="298615" x="5403850" y="5081588"/>
          <p14:tracePt t="298622" x="5391150" y="5081588"/>
          <p14:tracePt t="298629" x="5365750" y="5081588"/>
          <p14:tracePt t="298636" x="5353050" y="5081588"/>
          <p14:tracePt t="298643" x="5329238" y="5081588"/>
          <p14:tracePt t="298652" x="5316538" y="5068888"/>
          <p14:tracePt t="298657" x="5303838" y="5056188"/>
          <p14:tracePt t="298674" x="5291138" y="5056188"/>
          <p14:tracePt t="298680" x="5291138" y="5043488"/>
          <p14:tracePt t="298701" x="5291138" y="5018088"/>
          <p14:tracePt t="298715" x="5291138" y="5005388"/>
          <p14:tracePt t="298722" x="5303838" y="5005388"/>
          <p14:tracePt t="298729" x="5303838" y="4981575"/>
          <p14:tracePt t="298736" x="5316538" y="4981575"/>
          <p14:tracePt t="298744" x="5316538" y="4968875"/>
          <p14:tracePt t="298753" x="5341938" y="4968875"/>
          <p14:tracePt t="298759" x="5341938" y="4956175"/>
          <p14:tracePt t="298766" x="5353050" y="4943475"/>
          <p14:tracePt t="298773" x="5378450" y="4943475"/>
          <p14:tracePt t="298780" x="5378450" y="4930775"/>
          <p14:tracePt t="298788" x="5403850" y="4918075"/>
          <p14:tracePt t="298803" x="5416550" y="4918075"/>
          <p14:tracePt t="298809" x="5429250" y="4905375"/>
          <p14:tracePt t="298819" x="5441950" y="4905375"/>
          <p14:tracePt t="298824" x="5454650" y="4905375"/>
          <p14:tracePt t="298839" x="5465763" y="4905375"/>
          <p14:tracePt t="298846" x="5478463" y="4905375"/>
          <p14:tracePt t="298853" x="5491163" y="4905375"/>
          <p14:tracePt t="298860" x="5503863" y="4905375"/>
          <p14:tracePt t="298869" x="5516563" y="4905375"/>
          <p14:tracePt t="298875" x="5554663" y="4930775"/>
          <p14:tracePt t="298882" x="5565775" y="4956175"/>
          <p14:tracePt t="298889" x="5591175" y="4992688"/>
          <p14:tracePt t="298897" x="5603875" y="5068888"/>
          <p14:tracePt t="298903" x="5603875" y="5181600"/>
          <p14:tracePt t="298910" x="5591175" y="5281613"/>
          <p14:tracePt t="299426" x="5641975" y="5281613"/>
          <p14:tracePt t="299433" x="5691188" y="5281613"/>
          <p14:tracePt t="299440" x="5729288" y="5268913"/>
          <p14:tracePt t="299447" x="5767388" y="5256213"/>
          <p14:tracePt t="299454" x="5803900" y="5256213"/>
          <p14:tracePt t="299462" x="5829300" y="5243513"/>
          <p14:tracePt t="299470" x="5854700" y="5243513"/>
          <p14:tracePt t="299483" x="5878513" y="5243513"/>
          <p14:tracePt t="299490" x="5891213" y="5230813"/>
          <p14:tracePt t="299497" x="5903913" y="5230813"/>
          <p14:tracePt t="299504" x="5916613" y="5230813"/>
          <p14:tracePt t="299512" x="5929313" y="5218113"/>
          <p14:tracePt t="299520" x="5942013" y="5218113"/>
          <p14:tracePt t="299527" x="5967413" y="5218113"/>
          <p14:tracePt t="299537" x="5991225" y="5218113"/>
          <p14:tracePt t="299541" x="6003925" y="5218113"/>
          <p14:tracePt t="299549" x="6016625" y="5205413"/>
          <p14:tracePt t="299557" x="6042025" y="5205413"/>
          <p14:tracePt t="299563" x="6067425" y="5194300"/>
          <p14:tracePt t="299570" x="6078538" y="5194300"/>
          <p14:tracePt t="299578" x="6091238" y="5194300"/>
          <p14:tracePt t="299586" x="6116638" y="5194300"/>
          <p14:tracePt t="299603" x="6142038" y="5181600"/>
          <p14:tracePt t="299616" x="6154738" y="5181600"/>
          <p14:tracePt t="299623" x="6167438" y="5181600"/>
          <p14:tracePt t="299630" x="6180138" y="5168900"/>
          <p14:tracePt t="299645" x="6191250" y="5168900"/>
          <p14:tracePt t="299660" x="6203950" y="5168900"/>
          <p14:tracePt t="299669" x="6216650" y="5168900"/>
          <p14:tracePt t="299675" x="6229350" y="5156200"/>
          <p14:tracePt t="299682" x="6254750" y="5156200"/>
          <p14:tracePt t="299689" x="6267450" y="5143500"/>
          <p14:tracePt t="299696" x="6291263" y="5143500"/>
          <p14:tracePt t="299703" x="6316663" y="5130800"/>
          <p14:tracePt t="299711" x="6342063" y="5130800"/>
          <p14:tracePt t="299719" x="6367463" y="5118100"/>
          <p14:tracePt t="299726" x="6403975" y="5118100"/>
          <p14:tracePt t="299736" x="6442075" y="5105400"/>
          <p14:tracePt t="299740" x="6480175" y="5105400"/>
          <p14:tracePt t="299747" x="6503988" y="5092700"/>
          <p14:tracePt t="299755" x="6529388" y="5081588"/>
          <p14:tracePt t="299762" x="6567488" y="5081588"/>
          <p14:tracePt t="299770" x="6580188" y="5081588"/>
          <p14:tracePt t="299778" x="6604000" y="5081588"/>
          <p14:tracePt t="299785" x="6629400" y="5068888"/>
          <p14:tracePt t="299802" x="6642100" y="5056188"/>
          <p14:tracePt t="299815" x="6654800" y="5056188"/>
          <p14:tracePt t="299837" x="6654800" y="5043488"/>
          <p14:tracePt t="299880" x="6654800" y="5030788"/>
          <p14:tracePt t="299887" x="6642100" y="5030788"/>
          <p14:tracePt t="299894" x="6642100" y="5018088"/>
          <p14:tracePt t="299903" x="6629400" y="5018088"/>
          <p14:tracePt t="299908" x="6616700" y="5018088"/>
          <p14:tracePt t="299916" x="6604000" y="5018088"/>
          <p14:tracePt t="299923" x="6592888" y="5005388"/>
          <p14:tracePt t="299930" x="6580188" y="5005388"/>
          <p14:tracePt t="299937" x="6554788" y="4992688"/>
          <p14:tracePt t="299944" x="6554788" y="4981575"/>
          <p14:tracePt t="299953" x="6542088" y="4981575"/>
          <p14:tracePt t="299959" x="6529388" y="4981575"/>
          <p14:tracePt t="299980" x="6516688" y="4968875"/>
          <p14:tracePt t="300015" x="6516688" y="4956175"/>
          <p14:tracePt t="300045" x="6516688" y="4943475"/>
          <p14:tracePt t="300088" x="6529388" y="4943475"/>
          <p14:tracePt t="300096" x="6542088" y="4943475"/>
          <p14:tracePt t="300118" x="6554788" y="4943475"/>
          <p14:tracePt t="300125" x="6567488" y="4930775"/>
          <p14:tracePt t="300132" x="6580188" y="4930775"/>
          <p14:tracePt t="300140" x="6604000" y="4930775"/>
          <p14:tracePt t="300146" x="6629400" y="4930775"/>
          <p14:tracePt t="300154" x="6654800" y="4930775"/>
          <p14:tracePt t="300161" x="6680200" y="4930775"/>
          <p14:tracePt t="300169" x="6692900" y="4930775"/>
          <p14:tracePt t="300176" x="6729413" y="4930775"/>
          <p14:tracePt t="300186" x="6742113" y="4930775"/>
          <p14:tracePt t="300192" x="6754813" y="4930775"/>
          <p14:tracePt t="300199" x="6767513" y="4930775"/>
          <p14:tracePt t="300205" x="6805613" y="4943475"/>
          <p14:tracePt t="300213" x="6816725" y="4943475"/>
          <p14:tracePt t="300221" x="6829425" y="4943475"/>
          <p14:tracePt t="300227" x="6854825" y="4943475"/>
          <p14:tracePt t="300236" x="6880225" y="4943475"/>
          <p14:tracePt t="300243" x="6905625" y="4943475"/>
          <p14:tracePt t="300252" x="6916738" y="4956175"/>
          <p14:tracePt t="300258" x="6942138" y="4956175"/>
          <p14:tracePt t="300266" x="6967538" y="4968875"/>
          <p14:tracePt t="300272" x="6980238" y="4968875"/>
          <p14:tracePt t="300279" x="7005638" y="4968875"/>
          <p14:tracePt t="300287" x="7016750" y="4968875"/>
          <p14:tracePt t="300295" x="7042150" y="4968875"/>
          <p14:tracePt t="300303" x="7054850" y="4981575"/>
          <p14:tracePt t="300310" x="7067550" y="4981575"/>
          <p14:tracePt t="300324" x="7080250" y="4981575"/>
          <p14:tracePt t="300332" x="7092950" y="4992688"/>
          <p14:tracePt t="300346" x="7105650" y="4992688"/>
          <p14:tracePt t="300531" x="7118350" y="4992688"/>
          <p14:tracePt t="300545" x="7142163" y="4992688"/>
          <p14:tracePt t="300553" x="7154863" y="4992688"/>
          <p14:tracePt t="300561" x="7180263" y="4992688"/>
          <p14:tracePt t="300570" x="7218363" y="4992688"/>
          <p14:tracePt t="300575" x="7242175" y="5005388"/>
          <p14:tracePt t="300582" x="7254875" y="5005388"/>
          <p14:tracePt t="300589" x="7280275" y="5005388"/>
          <p14:tracePt t="300595" x="7292975" y="5005388"/>
          <p14:tracePt t="300603" x="7305675" y="5005388"/>
          <p14:tracePt t="300619" x="7318375" y="5005388"/>
          <p14:tracePt t="300633" x="7329488" y="5005388"/>
          <p14:tracePt t="300639" x="7342188" y="4992688"/>
          <p14:tracePt t="300646" x="7354888" y="4981575"/>
          <p14:tracePt t="300654" x="7418388" y="4930775"/>
          <p14:tracePt t="300661" x="7442200" y="4892675"/>
          <p14:tracePt t="300669" x="7493000" y="4830763"/>
          <p14:tracePt t="300676" x="7531100" y="4805363"/>
          <p14:tracePt t="300686" x="7542213" y="4779963"/>
          <p14:tracePt t="300692" x="7567613" y="4756150"/>
          <p14:tracePt t="300698" x="7567613" y="4743450"/>
          <p14:tracePt t="300706" x="7593013" y="4718050"/>
          <p14:tracePt t="300719" x="7593013" y="4705350"/>
          <p14:tracePt t="300728" x="7593013" y="4692650"/>
          <p14:tracePt t="300736" x="7593013" y="4679950"/>
          <p14:tracePt t="300742" x="7580313" y="4679950"/>
          <p14:tracePt t="300757" x="7567613" y="4679950"/>
          <p14:tracePt t="300764" x="7567613" y="4667250"/>
          <p14:tracePt t="300779" x="7554913" y="4667250"/>
          <p14:tracePt t="300793" x="7542213" y="4667250"/>
          <p14:tracePt t="300803" x="7531100" y="4667250"/>
          <p14:tracePt t="300815" x="7518400" y="4667250"/>
          <p14:tracePt t="300837" x="7505700" y="4667250"/>
          <p14:tracePt t="300860" x="7480300" y="4656138"/>
          <p14:tracePt t="300874" x="7467600" y="4643438"/>
          <p14:tracePt t="300881" x="7442200" y="4643438"/>
          <p14:tracePt t="300889" x="7429500" y="4643438"/>
          <p14:tracePt t="300896" x="7418388" y="4630738"/>
          <p14:tracePt t="300904" x="7405688" y="4630738"/>
          <p14:tracePt t="300911" x="7392988" y="4630738"/>
          <p14:tracePt t="300919" x="7380288" y="4630738"/>
          <p14:tracePt t="300940" x="7367588" y="4630738"/>
          <p14:tracePt t="300955" x="7354888" y="4630738"/>
          <p14:tracePt t="300969" x="7342188" y="4630738"/>
          <p14:tracePt t="300977" x="7342188" y="4643438"/>
          <p14:tracePt t="300996" x="7342188" y="4656138"/>
          <p14:tracePt t="301003" x="7342188" y="4667250"/>
          <p14:tracePt t="301046" x="7342188" y="4679950"/>
          <p14:tracePt t="301089" x="7342188" y="4692650"/>
          <p14:tracePt t="301103" x="7329488" y="4705350"/>
          <p14:tracePt t="301111" x="7329488" y="4743450"/>
          <p14:tracePt t="301118" x="7280275" y="4818063"/>
          <p14:tracePt t="301124" x="7242175" y="4856163"/>
          <p14:tracePt t="301132" x="7218363" y="4930775"/>
          <p14:tracePt t="301140" x="7180263" y="4968875"/>
          <p14:tracePt t="301146" x="7154863" y="5018088"/>
          <p14:tracePt t="301153" x="7129463" y="5056188"/>
          <p14:tracePt t="301161" x="7118350" y="5081588"/>
          <p14:tracePt t="301169" x="7092950" y="5105400"/>
          <p14:tracePt t="301176" x="7080250" y="5130800"/>
          <p14:tracePt t="301186" x="7067550" y="5143500"/>
          <p14:tracePt t="301192" x="7054850" y="5168900"/>
          <p14:tracePt t="301206" x="7042150" y="5194300"/>
          <p14:tracePt t="301220" x="7029450" y="5205413"/>
          <p14:tracePt t="301236" x="7016750" y="5230813"/>
          <p14:tracePt t="301250" x="7005638" y="5256213"/>
          <p14:tracePt t="301265" x="6992938" y="5268913"/>
          <p14:tracePt t="301271" x="6992938" y="5281613"/>
          <p14:tracePt t="301279" x="6980238" y="5294313"/>
          <p14:tracePt t="301286" x="6980238" y="5305425"/>
          <p14:tracePt t="301294" x="6967538" y="5305425"/>
          <p14:tracePt t="301303" x="6967538" y="5318125"/>
          <p14:tracePt t="301316" x="6967538" y="5330825"/>
          <p14:tracePt t="301323" x="6954838" y="5330825"/>
          <p14:tracePt t="301331" x="6942138" y="5343525"/>
          <p14:tracePt t="301353" x="6942138" y="5356225"/>
          <p14:tracePt t="301371" x="6929438" y="5356225"/>
          <p14:tracePt t="301405" x="6929438" y="5368925"/>
          <p14:tracePt t="301412" x="6916738" y="5368925"/>
          <p14:tracePt t="301419" x="6916738" y="5394325"/>
          <p14:tracePt t="301436" x="6905625" y="5418138"/>
          <p14:tracePt t="301443" x="6892925" y="5430838"/>
          <p14:tracePt t="301449" x="6892925" y="5443538"/>
          <p14:tracePt t="301456" x="6880225" y="5456238"/>
          <p14:tracePt t="301463" x="6867525" y="5456238"/>
          <p14:tracePt t="301470" x="6867525" y="5468938"/>
          <p14:tracePt t="302708" x="6854825" y="5456238"/>
          <p14:tracePt t="302714" x="6842125" y="5430838"/>
          <p14:tracePt t="302721" x="6829425" y="5407025"/>
          <p14:tracePt t="302729" x="6816725" y="5368925"/>
          <p14:tracePt t="302736" x="6816725" y="5356225"/>
          <p14:tracePt t="302743" x="6805613" y="5330825"/>
          <p14:tracePt t="302752" x="6780213" y="5305425"/>
          <p14:tracePt t="302759" x="6780213" y="5281613"/>
          <p14:tracePt t="302766" x="6780213" y="5256213"/>
          <p14:tracePt t="302773" x="6767513" y="5230813"/>
          <p14:tracePt t="302780" x="6754813" y="5205413"/>
          <p14:tracePt t="302787" x="6742113" y="5181600"/>
          <p14:tracePt t="302794" x="6742113" y="5143500"/>
          <p14:tracePt t="302802" x="6729413" y="5118100"/>
          <p14:tracePt t="302809" x="6704013" y="5092700"/>
          <p14:tracePt t="302815" x="6704013" y="5056188"/>
          <p14:tracePt t="302822" x="6692900" y="5030788"/>
          <p14:tracePt t="302829" x="6692900" y="5005388"/>
          <p14:tracePt t="302836" x="6692900" y="4981575"/>
          <p14:tracePt t="302843" x="6680200" y="4968875"/>
          <p14:tracePt t="302852" x="6680200" y="4956175"/>
          <p14:tracePt t="302857" x="6680200" y="4930775"/>
          <p14:tracePt t="302864" x="6680200" y="4905375"/>
          <p14:tracePt t="302871" x="6680200" y="4879975"/>
          <p14:tracePt t="302878" x="6680200" y="4868863"/>
          <p14:tracePt t="302886" x="6667500" y="4843463"/>
          <p14:tracePt t="302893" x="6667500" y="4805363"/>
          <p14:tracePt t="302899" x="6654800" y="4792663"/>
          <p14:tracePt t="302907" x="6654800" y="4768850"/>
          <p14:tracePt t="302913" x="6642100" y="4743450"/>
          <p14:tracePt t="302919" x="6642100" y="4718050"/>
          <p14:tracePt t="302927" x="6642100" y="4679950"/>
          <p14:tracePt t="302936" x="6629400" y="4667250"/>
          <p14:tracePt t="302942" x="6616700" y="4643438"/>
          <p14:tracePt t="302949" x="6616700" y="4618038"/>
          <p14:tracePt t="302963" x="6616700" y="4605338"/>
          <p14:tracePt t="302970" x="6604000" y="4579938"/>
          <p14:tracePt t="302989" x="6604000" y="4567238"/>
          <p14:tracePt t="303012" x="6592888" y="4567238"/>
          <p14:tracePt t="303019" x="6592888" y="4554538"/>
          <p14:tracePt t="303062" x="6580188" y="4543425"/>
          <p14:tracePt t="303114" x="6567488" y="4543425"/>
          <p14:tracePt t="303121" x="6567488" y="4530725"/>
          <p14:tracePt t="303156" x="6554788" y="4530725"/>
          <p14:tracePt t="303170" x="6542088" y="4530725"/>
          <p14:tracePt t="303227" x="6529388" y="4530725"/>
          <p14:tracePt t="303305" x="6529388" y="4543425"/>
          <p14:tracePt t="303312" x="6529388" y="4554538"/>
          <p14:tracePt t="303328" x="6516688" y="4579938"/>
          <p14:tracePt t="303335" x="6516688" y="4705350"/>
          <p14:tracePt t="303342" x="6503988" y="4792663"/>
          <p14:tracePt t="303352" x="6492875" y="4879975"/>
          <p14:tracePt t="303357" x="6492875" y="4943475"/>
          <p14:tracePt t="303364" x="6480175" y="5018088"/>
          <p14:tracePt t="303372" x="6467475" y="5068888"/>
          <p14:tracePt t="303379" x="6467475" y="5105400"/>
          <p14:tracePt t="303386" x="6467475" y="5156200"/>
          <p14:tracePt t="303395" x="6467475" y="5194300"/>
          <p14:tracePt t="303402" x="6467475" y="5218113"/>
          <p14:tracePt t="303409" x="6467475" y="5243513"/>
          <p14:tracePt t="303416" x="6467475" y="5268913"/>
          <p14:tracePt t="303423" x="6467475" y="5281613"/>
          <p14:tracePt t="303430" x="6467475" y="5294313"/>
          <p14:tracePt t="303437" x="6467475" y="5305425"/>
          <p14:tracePt t="303459" x="6467475" y="5318125"/>
          <p14:tracePt t="303475" x="6467475" y="5330825"/>
          <p14:tracePt t="303482" x="6503988" y="5343525"/>
          <p14:tracePt t="303489" x="6542088" y="5356225"/>
          <p14:tracePt t="303497" x="6580188" y="5368925"/>
          <p14:tracePt t="303504" x="6629400" y="5368925"/>
          <p14:tracePt t="303511" x="6667500" y="5368925"/>
          <p14:tracePt t="303519" x="6704013" y="5381625"/>
          <p14:tracePt t="303526" x="6742113" y="5381625"/>
          <p14:tracePt t="303535" x="6767513" y="5381625"/>
          <p14:tracePt t="303541" x="6805613" y="5381625"/>
          <p14:tracePt t="303549" x="6829425" y="5381625"/>
          <p14:tracePt t="303555" x="6842125" y="5381625"/>
          <p14:tracePt t="303562" x="6854825" y="5381625"/>
          <p14:tracePt t="303570" x="6867525" y="5381625"/>
          <p14:tracePt t="303577" x="6880225" y="5381625"/>
          <p14:tracePt t="303586" x="6892925" y="5381625"/>
          <p14:tracePt t="303593" x="6905625" y="5381625"/>
          <p14:tracePt t="303602" x="6916738" y="5381625"/>
          <p14:tracePt t="303607" x="6942138" y="5381625"/>
          <p14:tracePt t="303615" x="6967538" y="5381625"/>
          <p14:tracePt t="303622" x="7005638" y="5381625"/>
          <p14:tracePt t="303630" x="7054850" y="5381625"/>
          <p14:tracePt t="303637" x="7118350" y="5368925"/>
          <p14:tracePt t="303645" x="7180263" y="5356225"/>
          <p14:tracePt t="303652" x="7254875" y="5343525"/>
          <p14:tracePt t="303659" x="7305675" y="5330825"/>
          <p14:tracePt t="303666" x="7367588" y="5318125"/>
          <p14:tracePt t="303675" x="7405688" y="5318125"/>
          <p14:tracePt t="303681" x="7442200" y="5305425"/>
          <p14:tracePt t="303689" x="7467600" y="5294313"/>
          <p14:tracePt t="303696" x="7493000" y="5294313"/>
          <p14:tracePt t="303703" x="7518400" y="5281613"/>
          <p14:tracePt t="303710" x="7542213" y="5281613"/>
          <p14:tracePt t="303725" x="7554913" y="5268913"/>
          <p14:tracePt t="303740" x="7567613" y="5268913"/>
          <p14:tracePt t="303754" x="7580313" y="5268913"/>
          <p14:tracePt t="303776" x="7593013" y="5268913"/>
          <p14:tracePt t="303786" x="7618413" y="5268913"/>
          <p14:tracePt t="303791" x="7631113" y="5268913"/>
          <p14:tracePt t="303798" x="7654925" y="5268913"/>
          <p14:tracePt t="303805" x="7680325" y="5268913"/>
          <p14:tracePt t="303812" x="7718425" y="5268913"/>
          <p14:tracePt t="303820" x="7731125" y="5256213"/>
          <p14:tracePt t="303827" x="7767638" y="5256213"/>
          <p14:tracePt t="303836" x="7805738" y="5256213"/>
          <p14:tracePt t="303843" x="7818438" y="5256213"/>
          <p14:tracePt t="303849" x="7831138" y="5256213"/>
          <p14:tracePt t="303856" x="7843838" y="5256213"/>
          <p14:tracePt t="303901" x="7843838" y="5268913"/>
          <p14:tracePt t="303916" x="7831138" y="5268913"/>
          <p14:tracePt t="303923" x="7818438" y="5281613"/>
          <p14:tracePt t="303937" x="7793038" y="5281613"/>
          <p14:tracePt t="303944" x="7780338" y="5281613"/>
          <p14:tracePt t="303953" x="7767638" y="5294313"/>
          <p14:tracePt t="303959" x="7742238" y="5294313"/>
          <p14:tracePt t="303967" x="7731125" y="5294313"/>
          <p14:tracePt t="303973" x="7718425" y="5294313"/>
          <p14:tracePt t="303981" x="7693025" y="5294313"/>
          <p14:tracePt t="303989" x="7667625" y="5294313"/>
          <p14:tracePt t="303995" x="7631113" y="5294313"/>
          <p14:tracePt t="304004" x="7567613" y="5294313"/>
          <p14:tracePt t="304010" x="7518400" y="5294313"/>
          <p14:tracePt t="304016" x="7442200" y="5294313"/>
          <p14:tracePt t="304023" x="7342188" y="5294313"/>
          <p14:tracePt t="304030" x="7254875" y="5294313"/>
          <p14:tracePt t="304038" x="7205663" y="5294313"/>
          <p14:tracePt t="304045" x="7105650" y="5294313"/>
          <p14:tracePt t="304053" x="7029450" y="5294313"/>
          <p14:tracePt t="304059" x="6967538" y="5294313"/>
          <p14:tracePt t="304066" x="6892925" y="5294313"/>
          <p14:tracePt t="304088" x="6716713" y="5305425"/>
          <p14:tracePt t="304095" x="6654800" y="5318125"/>
          <p14:tracePt t="304103" x="6580188" y="5318125"/>
          <p14:tracePt t="304111" x="6529388" y="5318125"/>
          <p14:tracePt t="304120" x="6467475" y="5318125"/>
          <p14:tracePt t="304125" x="6416675" y="5318125"/>
          <p14:tracePt t="304133" x="6380163" y="5318125"/>
          <p14:tracePt t="304139" x="6329363" y="5318125"/>
          <p14:tracePt t="304147" x="6291263" y="5318125"/>
          <p14:tracePt t="304154" x="6242050" y="5318125"/>
          <p14:tracePt t="304160" x="6216650" y="5318125"/>
          <p14:tracePt t="304170" x="6167438" y="5318125"/>
          <p14:tracePt t="304175" x="6091238" y="5318125"/>
          <p14:tracePt t="304182" x="6042025" y="5330825"/>
          <p14:tracePt t="304189" x="5978525" y="5330825"/>
          <p14:tracePt t="304196" x="5916613" y="5330825"/>
          <p14:tracePt t="304205" x="5842000" y="5343525"/>
          <p14:tracePt t="304211" x="5791200" y="5343525"/>
          <p14:tracePt t="304220" x="5754688" y="5343525"/>
          <p14:tracePt t="304226" x="5716588" y="5343525"/>
          <p14:tracePt t="304233" x="5691188" y="5356225"/>
          <p14:tracePt t="304240" x="5665788" y="5356225"/>
          <p14:tracePt t="304247" x="5641975" y="5356225"/>
          <p14:tracePt t="304255" x="5616575" y="5356225"/>
          <p14:tracePt t="304261" x="5578475" y="5356225"/>
          <p14:tracePt t="304270" x="5554663" y="5356225"/>
          <p14:tracePt t="304276" x="5541963" y="5356225"/>
          <p14:tracePt t="304283" x="5503863" y="5356225"/>
          <p14:tracePt t="304290" x="5491163" y="5356225"/>
          <p14:tracePt t="304297" x="5465763" y="5356225"/>
          <p14:tracePt t="304303" x="5429250" y="5356225"/>
          <p14:tracePt t="304312" x="5403850" y="5343525"/>
          <p14:tracePt t="304319" x="5378450" y="5343525"/>
          <p14:tracePt t="304327" x="5353050" y="5343525"/>
          <p14:tracePt t="304336" x="5316538" y="5343525"/>
          <p14:tracePt t="304340" x="5278438" y="5343525"/>
          <p14:tracePt t="304347" x="5241925" y="5343525"/>
          <p14:tracePt t="304354" x="5203825" y="5343525"/>
          <p14:tracePt t="304361" x="5165725" y="5343525"/>
          <p14:tracePt t="304369" x="5129213" y="5343525"/>
          <p14:tracePt t="304376" x="5103813" y="5343525"/>
          <p14:tracePt t="304383" x="5078413" y="5330825"/>
          <p14:tracePt t="304391" x="5040313" y="5330825"/>
          <p14:tracePt t="304399" x="5029200" y="5330825"/>
          <p14:tracePt t="304407" x="5016500" y="5318125"/>
          <p14:tracePt t="304415" x="4991100" y="5318125"/>
          <p14:tracePt t="304420" x="4978400" y="5318125"/>
          <p14:tracePt t="304428" x="4965700" y="5318125"/>
          <p14:tracePt t="304437" x="4953000" y="5318125"/>
          <p14:tracePt t="304464" x="4940300" y="5318125"/>
          <p14:tracePt t="304565" x="4953000" y="5318125"/>
          <p14:tracePt t="304593" x="4965700" y="5318125"/>
          <p14:tracePt t="304616" x="4978400" y="5318125"/>
          <p14:tracePt t="304622" x="4991100" y="5318125"/>
          <p14:tracePt t="304631" x="5003800" y="5318125"/>
          <p14:tracePt t="304638" x="5029200" y="5318125"/>
          <p14:tracePt t="304645" x="5103813" y="5318125"/>
          <p14:tracePt t="304654" x="5178425" y="5318125"/>
          <p14:tracePt t="304660" x="5241925" y="5305425"/>
          <p14:tracePt t="304667" x="5278438" y="5305425"/>
          <p14:tracePt t="304674" x="5329238" y="5305425"/>
          <p14:tracePt t="304681" x="5391150" y="5305425"/>
          <p14:tracePt t="304689" x="5429250" y="5305425"/>
          <p14:tracePt t="304695" x="5454650" y="5294313"/>
          <p14:tracePt t="304704" x="5478463" y="5294313"/>
          <p14:tracePt t="304711" x="5491163" y="5294313"/>
          <p14:tracePt t="304720" x="5503863" y="5294313"/>
          <p14:tracePt t="304725" x="5516563" y="5294313"/>
          <p14:tracePt t="304739" x="5529263" y="5281613"/>
          <p14:tracePt t="304746" x="5541963" y="5281613"/>
          <p14:tracePt t="304769" x="5554663" y="5281613"/>
          <p14:tracePt t="304938" x="5565775" y="5281613"/>
          <p14:tracePt t="305005" x="5578475" y="5281613"/>
          <p14:tracePt t="305011" x="5591175" y="5281613"/>
          <p14:tracePt t="305019" x="5603875" y="5281613"/>
          <p14:tracePt t="305027" x="5629275" y="5281613"/>
          <p14:tracePt t="305036" x="5654675" y="5281613"/>
          <p14:tracePt t="305041" x="5716588" y="5281613"/>
          <p14:tracePt t="305049" x="5791200" y="5281613"/>
          <p14:tracePt t="305057" x="5842000" y="5281613"/>
          <p14:tracePt t="305064" x="5891213" y="5281613"/>
          <p14:tracePt t="305070" x="5929313" y="5281613"/>
          <p14:tracePt t="305079" x="5954713" y="5294313"/>
          <p14:tracePt t="305090" x="5991225" y="5294313"/>
          <p14:tracePt t="305093" x="6016625" y="5294313"/>
          <p14:tracePt t="305104" x="6029325" y="5294313"/>
          <p14:tracePt t="305108" x="6067425" y="5294313"/>
          <p14:tracePt t="305116" x="6078538" y="5294313"/>
          <p14:tracePt t="305130" x="6103938" y="5294313"/>
          <p14:tracePt t="305145" x="6116638" y="5294313"/>
          <p14:tracePt t="305154" x="6116638" y="5305425"/>
          <p14:tracePt t="305166" x="6129338" y="5305425"/>
          <p14:tracePt t="305180" x="6142038" y="5305425"/>
          <p14:tracePt t="305630" x="6154738" y="5305425"/>
          <p14:tracePt t="305637" x="6180138" y="5305425"/>
          <p14:tracePt t="305653" x="6191250" y="5305425"/>
          <p14:tracePt t="305666" x="6203950" y="5305425"/>
          <p14:tracePt t="305688" x="6216650" y="5305425"/>
          <p14:tracePt t="305696" x="6229350" y="5305425"/>
          <p14:tracePt t="305762" x="6242050" y="5305425"/>
          <p14:tracePt t="305769" x="6242050" y="5294313"/>
          <p14:tracePt t="305776" x="6267450" y="5294313"/>
          <p14:tracePt t="305787" x="6280150" y="5294313"/>
          <p14:tracePt t="305791" x="6303963" y="5294313"/>
          <p14:tracePt t="305798" x="6354763" y="5281613"/>
          <p14:tracePt t="305806" x="6403975" y="5256213"/>
          <p14:tracePt t="305813" x="6442075" y="5243513"/>
          <p14:tracePt t="305820" x="6492875" y="5243513"/>
          <p14:tracePt t="305828" x="6529388" y="5243513"/>
          <p14:tracePt t="305837" x="6554788" y="5230813"/>
          <p14:tracePt t="305842" x="6580188" y="5218113"/>
          <p14:tracePt t="305850" x="6592888" y="5218113"/>
          <p14:tracePt t="305858" x="6616700" y="5205413"/>
          <p14:tracePt t="305866" x="6629400" y="5205413"/>
          <p14:tracePt t="305872" x="6642100" y="5205413"/>
          <p14:tracePt t="305887" x="6654800" y="5205413"/>
          <p14:tracePt t="305904" x="6667500" y="5205413"/>
          <p14:tracePt t="305916" x="6680200" y="5205413"/>
          <p14:tracePt t="305924" x="6692900" y="5205413"/>
          <p14:tracePt t="305932" x="6704013" y="5205413"/>
          <p14:tracePt t="305938" x="6742113" y="5205413"/>
          <p14:tracePt t="305946" x="6767513" y="5218113"/>
          <p14:tracePt t="305954" x="6805613" y="5230813"/>
          <p14:tracePt t="305961" x="6829425" y="5230813"/>
          <p14:tracePt t="305970" x="6867525" y="5243513"/>
          <p14:tracePt t="305975" x="6892925" y="5243513"/>
          <p14:tracePt t="305982" x="6916738" y="5243513"/>
          <p14:tracePt t="305990" x="6942138" y="5243513"/>
          <p14:tracePt t="305997" x="6967538" y="5243513"/>
          <p14:tracePt t="306004" x="6980238" y="5256213"/>
          <p14:tracePt t="306011" x="7005638" y="5256213"/>
          <p14:tracePt t="306018" x="7016750" y="5268913"/>
          <p14:tracePt t="306025" x="7029450" y="5268913"/>
          <p14:tracePt t="306035" x="7042150" y="5268913"/>
          <p14:tracePt t="306040" x="7054850" y="5281613"/>
          <p14:tracePt t="306047" x="7067550" y="5294313"/>
          <p14:tracePt t="306055" x="7092950" y="5294313"/>
          <p14:tracePt t="306061" x="7105650" y="5305425"/>
          <p14:tracePt t="306069" x="7129463" y="5318125"/>
          <p14:tracePt t="306087" x="7154863" y="5356225"/>
          <p14:tracePt t="306092" x="7167563" y="5356225"/>
          <p14:tracePt t="306099" x="7180263" y="5368925"/>
          <p14:tracePt t="306114" x="7180263" y="5381625"/>
          <p14:tracePt t="306150" x="7180263" y="5394325"/>
          <p14:tracePt t="306157" x="7167563" y="5407025"/>
          <p14:tracePt t="306170" x="7154863" y="5418138"/>
          <p14:tracePt t="306178" x="7142163" y="5418138"/>
          <p14:tracePt t="306185" x="7129463" y="5418138"/>
          <p14:tracePt t="306192" x="7118350" y="5418138"/>
          <p14:tracePt t="306202" x="7105650" y="5418138"/>
          <p14:tracePt t="306207" x="7092950" y="5418138"/>
          <p14:tracePt t="306214" x="7080250" y="5418138"/>
          <p14:tracePt t="306222" x="7054850" y="5418138"/>
          <p14:tracePt t="306236" x="7042150" y="5418138"/>
          <p14:tracePt t="306244" x="7029450" y="5418138"/>
          <p14:tracePt t="306252" x="7016750" y="5418138"/>
          <p14:tracePt t="306258" x="6992938" y="5418138"/>
          <p14:tracePt t="306265" x="6954838" y="5394325"/>
          <p14:tracePt t="306273" x="6905625" y="5394325"/>
          <p14:tracePt t="306280" x="6842125" y="5381625"/>
          <p14:tracePt t="306288" x="6780213" y="5356225"/>
          <p14:tracePt t="306295" x="6704013" y="5330825"/>
          <p14:tracePt t="306303" x="6654800" y="5318125"/>
          <p14:tracePt t="306310" x="6592888" y="5294313"/>
          <p14:tracePt t="306318" x="6554788" y="5281613"/>
          <p14:tracePt t="306326" x="6516688" y="5281613"/>
          <p14:tracePt t="306332" x="6480175" y="5268913"/>
          <p14:tracePt t="306339" x="6454775" y="5256213"/>
          <p14:tracePt t="306347" x="6416675" y="5243513"/>
          <p14:tracePt t="306353" x="6403975" y="5243513"/>
          <p14:tracePt t="306361" x="6391275" y="5230813"/>
          <p14:tracePt t="306368" x="6367463" y="5218113"/>
          <p14:tracePt t="306376" x="6354763" y="5218113"/>
          <p14:tracePt t="306383" x="6342063" y="5218113"/>
          <p14:tracePt t="306390" x="6303963" y="5205413"/>
          <p14:tracePt t="306397" x="6291263" y="5194300"/>
          <p14:tracePt t="306405" x="6280150" y="5194300"/>
          <p14:tracePt t="306412" x="6254750" y="5194300"/>
          <p14:tracePt t="306419" x="6242050" y="5194300"/>
          <p14:tracePt t="306427" x="6229350" y="5181600"/>
          <p14:tracePt t="306435" x="6203950" y="5168900"/>
          <p14:tracePt t="306441" x="6167438" y="5168900"/>
          <p14:tracePt t="306451" x="6154738" y="5168900"/>
          <p14:tracePt t="306456" x="6129338" y="5168900"/>
          <p14:tracePt t="306464" x="6116638" y="5168900"/>
          <p14:tracePt t="306471" x="6091238" y="5156200"/>
          <p14:tracePt t="306479" x="6078538" y="5156200"/>
          <p14:tracePt t="306485" x="6067425" y="5143500"/>
          <p14:tracePt t="306493" x="6042025" y="5143500"/>
          <p14:tracePt t="306507" x="6029325" y="5130800"/>
          <p14:tracePt t="306514" x="6016625" y="5130800"/>
          <p14:tracePt t="306529" x="6003925" y="5118100"/>
          <p14:tracePt t="306551" x="5991225" y="5118100"/>
          <p14:tracePt t="306574" x="5978525" y="5118100"/>
          <p14:tracePt t="306620" x="5967413" y="5118100"/>
          <p14:tracePt t="306642" x="5954713" y="5118100"/>
          <p14:tracePt t="306649" x="5942013" y="5118100"/>
          <p14:tracePt t="306656" x="5929313" y="5118100"/>
          <p14:tracePt t="306664" x="5916613" y="5118100"/>
          <p14:tracePt t="306672" x="5903913" y="5118100"/>
          <p14:tracePt t="306678" x="5878513" y="5118100"/>
          <p14:tracePt t="306687" x="5842000" y="5118100"/>
          <p14:tracePt t="306693" x="5816600" y="5118100"/>
          <p14:tracePt t="306700" x="5778500" y="5092700"/>
          <p14:tracePt t="306707" x="5754688" y="5092700"/>
          <p14:tracePt t="306714" x="5729288" y="5081588"/>
          <p14:tracePt t="306721" x="5703888" y="5081588"/>
          <p14:tracePt t="306729" x="5678488" y="5068888"/>
          <p14:tracePt t="306737" x="5654675" y="5056188"/>
          <p14:tracePt t="306749" x="5641975" y="5043488"/>
          <p14:tracePt t="306756" x="5641975" y="5030788"/>
          <p14:tracePt t="306770" x="5641975" y="5018088"/>
          <p14:tracePt t="306787" x="5641975" y="5005388"/>
          <p14:tracePt t="306800" x="5654675" y="4992688"/>
          <p14:tracePt t="306807" x="5665788" y="4992688"/>
          <p14:tracePt t="306814" x="5678488" y="4992688"/>
          <p14:tracePt t="306828" x="5703888" y="4981575"/>
          <p14:tracePt t="306842" x="5716588" y="4981575"/>
          <p14:tracePt t="306857" x="5729288" y="4981575"/>
          <p14:tracePt t="306870" x="5741988" y="4981575"/>
          <p14:tracePt t="306878" x="5754688" y="4981575"/>
          <p14:tracePt t="306893" x="5767388" y="4981575"/>
          <p14:tracePt t="306904" x="5791200" y="4981575"/>
          <p14:tracePt t="306908" x="5816600" y="4981575"/>
          <p14:tracePt t="306915" x="5842000" y="4992688"/>
          <p14:tracePt t="306922" x="5867400" y="4992688"/>
          <p14:tracePt t="306929" x="5891213" y="4992688"/>
          <p14:tracePt t="306937" x="5929313" y="4992688"/>
          <p14:tracePt t="306943" x="5954713" y="4992688"/>
          <p14:tracePt t="306953" x="5991225" y="5005388"/>
          <p14:tracePt t="306957" x="6029325" y="5005388"/>
          <p14:tracePt t="306964" x="6067425" y="5018088"/>
          <p14:tracePt t="306972" x="6103938" y="5030788"/>
          <p14:tracePt t="306980" x="6142038" y="5043488"/>
          <p14:tracePt t="306987" x="6191250" y="5043488"/>
          <p14:tracePt t="306997" x="6242050" y="5068888"/>
          <p14:tracePt t="307004" x="6280150" y="5092700"/>
          <p14:tracePt t="307008" x="6316663" y="5092700"/>
          <p14:tracePt t="307014" x="6354763" y="5118100"/>
          <p14:tracePt t="307023" x="6403975" y="5143500"/>
          <p14:tracePt t="307030" x="6416675" y="5156200"/>
          <p14:tracePt t="307036" x="6442075" y="5168900"/>
          <p14:tracePt t="307044" x="6467475" y="5181600"/>
          <p14:tracePt t="307052" x="6480175" y="5194300"/>
          <p14:tracePt t="307059" x="6492875" y="5205413"/>
          <p14:tracePt t="307068" x="6492875" y="5218113"/>
          <p14:tracePt t="307074" x="6492875" y="5230813"/>
          <p14:tracePt t="307081" x="6492875" y="5243513"/>
          <p14:tracePt t="307101" x="6492875" y="5268913"/>
          <p14:tracePt t="307111" x="6492875" y="5281613"/>
          <p14:tracePt t="307119" x="6480175" y="5281613"/>
          <p14:tracePt t="307126" x="6454775" y="5294313"/>
          <p14:tracePt t="307135" x="6442075" y="5305425"/>
          <p14:tracePt t="307141" x="6429375" y="5330825"/>
          <p14:tracePt t="307147" x="6416675" y="5330825"/>
          <p14:tracePt t="307155" x="6380163" y="5343525"/>
          <p14:tracePt t="307161" x="6367463" y="5368925"/>
          <p14:tracePt t="307168" x="6342063" y="5381625"/>
          <p14:tracePt t="307176" x="6291263" y="5407025"/>
          <p14:tracePt t="307184" x="6254750" y="5418138"/>
          <p14:tracePt t="307190" x="6216650" y="5456238"/>
          <p14:tracePt t="307197" x="6154738" y="5507038"/>
          <p14:tracePt t="307206" x="6091238" y="5556250"/>
          <p14:tracePt t="307211" x="6054725" y="5581650"/>
          <p14:tracePt t="307218" x="5991225" y="5630863"/>
          <p14:tracePt t="307226" x="5942013" y="5681663"/>
          <p14:tracePt t="307235" x="5903913" y="5719763"/>
          <p14:tracePt t="307241" x="5867400" y="5768975"/>
          <p14:tracePt t="307248" x="5829300" y="5794375"/>
          <p14:tracePt t="307256" x="5791200" y="5832475"/>
          <p14:tracePt t="307263" x="5778500" y="5856288"/>
          <p14:tracePt t="307270" x="5754688" y="5868988"/>
          <p14:tracePt t="307277" x="5741988" y="5894388"/>
          <p14:tracePt t="307285" x="5729288" y="5894388"/>
          <p14:tracePt t="307292" x="5729288" y="5907088"/>
          <p14:tracePt t="307299" x="5716588" y="5919788"/>
          <p14:tracePt t="307314" x="5703888" y="5919788"/>
          <p14:tracePt t="307321" x="5703888" y="5932488"/>
          <p14:tracePt t="307328" x="5691188" y="5932488"/>
          <p14:tracePt t="307343" x="5678488" y="5932488"/>
          <p14:tracePt t="307357" x="5654675" y="5932488"/>
          <p14:tracePt t="307365" x="5641975" y="5932488"/>
          <p14:tracePt t="307371" x="5603875" y="5932488"/>
          <p14:tracePt t="307379" x="5565775" y="5932488"/>
          <p14:tracePt t="307386" x="5529263" y="5932488"/>
          <p14:tracePt t="307393" x="5503863" y="5932488"/>
          <p14:tracePt t="307401" x="5478463" y="5932488"/>
          <p14:tracePt t="307408" x="5454650" y="5932488"/>
          <p14:tracePt t="307415" x="5441950" y="5932488"/>
          <p14:tracePt t="307422" x="5429250" y="5932488"/>
          <p14:tracePt t="307430" x="5416550" y="5932488"/>
          <p14:tracePt t="307437" x="5403850" y="5919788"/>
          <p14:tracePt t="307444" x="5391150" y="5919788"/>
          <p14:tracePt t="307452" x="5378450" y="5919788"/>
          <p14:tracePt t="307458" x="5365750" y="5907088"/>
          <p14:tracePt t="307466" x="5353050" y="5907088"/>
          <p14:tracePt t="307480" x="5341938" y="5894388"/>
          <p14:tracePt t="307488" x="5329238" y="5894388"/>
          <p14:tracePt t="307494" x="5316538" y="5894388"/>
          <p14:tracePt t="307501" x="5303838" y="5881688"/>
          <p14:tracePt t="307509" x="5291138" y="5868988"/>
          <p14:tracePt t="307516" x="5278438" y="5868988"/>
          <p14:tracePt t="307523" x="5265738" y="5856288"/>
          <p14:tracePt t="307530" x="5253038" y="5843588"/>
          <p14:tracePt t="307538" x="5241925" y="5832475"/>
          <p14:tracePt t="307544" x="5229225" y="5832475"/>
          <p14:tracePt t="307552" x="5203825" y="5819775"/>
          <p14:tracePt t="307559" x="5203825" y="5807075"/>
          <p14:tracePt t="307568" x="5178425" y="5794375"/>
          <p14:tracePt t="307574" x="5165725" y="5781675"/>
          <p14:tracePt t="307581" x="5153025" y="5756275"/>
          <p14:tracePt t="307588" x="5141913" y="5756275"/>
          <p14:tracePt t="307595" x="5129213" y="5732463"/>
          <p14:tracePt t="307603" x="5116513" y="5732463"/>
          <p14:tracePt t="307611" x="5103813" y="5719763"/>
          <p14:tracePt t="307625" x="5103813" y="5707063"/>
          <p14:tracePt t="307632" x="5091113" y="5694363"/>
          <p14:tracePt t="307639" x="5091113" y="5681663"/>
          <p14:tracePt t="307653" x="5091113" y="5668963"/>
          <p14:tracePt t="307668" x="5091113" y="5656263"/>
          <p14:tracePt t="307685" x="5091113" y="5643563"/>
          <p14:tracePt t="307690" x="5091113" y="5630863"/>
          <p14:tracePt t="307698" x="5091113" y="5619750"/>
          <p14:tracePt t="307706" x="5091113" y="5607050"/>
          <p14:tracePt t="307719" x="5091113" y="5594350"/>
          <p14:tracePt t="307727" x="5091113" y="5581650"/>
          <p14:tracePt t="307741" x="5091113" y="5568950"/>
          <p14:tracePt t="307749" x="5103813" y="5543550"/>
          <p14:tracePt t="307757" x="5103813" y="5530850"/>
          <p14:tracePt t="307764" x="5103813" y="5518150"/>
          <p14:tracePt t="307771" x="5103813" y="5507038"/>
          <p14:tracePt t="307786" x="5103813" y="5481638"/>
          <p14:tracePt t="307793" x="5116513" y="5481638"/>
          <p14:tracePt t="307803" x="5116513" y="5468938"/>
          <p14:tracePt t="307808" x="5116513" y="5456238"/>
          <p14:tracePt t="307815" x="5116513" y="5443538"/>
          <p14:tracePt t="307831" x="5116513" y="5430838"/>
          <p14:tracePt t="307837" x="5116513" y="5407025"/>
          <p14:tracePt t="307846" x="5129213" y="5394325"/>
          <p14:tracePt t="307853" x="5129213" y="5381625"/>
          <p14:tracePt t="307860" x="5141913" y="5356225"/>
          <p14:tracePt t="307869" x="5141913" y="5343525"/>
          <p14:tracePt t="307875" x="5141913" y="5330825"/>
          <p14:tracePt t="307881" x="5141913" y="5318125"/>
          <p14:tracePt t="307889" x="5141913" y="5305425"/>
          <p14:tracePt t="307896" x="5153025" y="5305425"/>
          <p14:tracePt t="307903" x="5153025" y="5294313"/>
          <p14:tracePt t="307920" x="5153025" y="5281613"/>
          <p14:tracePt t="307927" x="5165725" y="5281613"/>
          <p14:tracePt t="307948" x="5178425" y="5268913"/>
          <p14:tracePt t="307969" x="5191125" y="5268913"/>
          <p14:tracePt t="308001" x="5203825" y="5268913"/>
          <p14:tracePt t="308008" x="5216525" y="5268913"/>
          <p14:tracePt t="308036" x="5229225" y="5268913"/>
          <p14:tracePt t="308052" x="5241925" y="5268913"/>
          <p14:tracePt t="308059" x="5253038" y="5268913"/>
          <p14:tracePt t="308067" x="5291138" y="5268913"/>
          <p14:tracePt t="308075" x="5341938" y="5281613"/>
          <p14:tracePt t="308089" x="5441950" y="5318125"/>
          <p14:tracePt t="308096" x="5491163" y="5343525"/>
          <p14:tracePt t="308103" x="5554663" y="5343525"/>
          <p14:tracePt t="308110" x="5591175" y="5368925"/>
          <p14:tracePt t="308119" x="5641975" y="5381625"/>
          <p14:tracePt t="308126" x="5665788" y="5394325"/>
          <p14:tracePt t="308132" x="5729288" y="5418138"/>
          <p14:tracePt t="308141" x="5778500" y="5430838"/>
          <p14:tracePt t="308148" x="5803900" y="5456238"/>
          <p14:tracePt t="308154" x="5842000" y="5468938"/>
          <p14:tracePt t="308161" x="5891213" y="5494338"/>
          <p14:tracePt t="308169" x="5916613" y="5507038"/>
          <p14:tracePt t="308176" x="5942013" y="5530850"/>
          <p14:tracePt t="308183" x="5967413" y="5530850"/>
          <p14:tracePt t="308189" x="5978525" y="5556250"/>
          <p14:tracePt t="308196" x="5991225" y="5568950"/>
          <p14:tracePt t="308203" x="6003925" y="5581650"/>
          <p14:tracePt t="308211" x="6016625" y="5581650"/>
          <p14:tracePt t="308219" x="6016625" y="5594350"/>
          <p14:tracePt t="308239" x="6016625" y="5607050"/>
          <p14:tracePt t="308245" x="6016625" y="5619750"/>
          <p14:tracePt t="308260" x="6016625" y="5630863"/>
          <p14:tracePt t="308270" x="6003925" y="5643563"/>
          <p14:tracePt t="308274" x="6003925" y="5656263"/>
          <p14:tracePt t="308282" x="5991225" y="5668963"/>
          <p14:tracePt t="308290" x="5978525" y="5694363"/>
          <p14:tracePt t="308296" x="5967413" y="5694363"/>
          <p14:tracePt t="308303" x="5942013" y="5719763"/>
          <p14:tracePt t="308312" x="5916613" y="5732463"/>
          <p14:tracePt t="308320" x="5878513" y="5743575"/>
          <p14:tracePt t="308326" x="5842000" y="5768975"/>
          <p14:tracePt t="308333" x="5803900" y="5768975"/>
          <p14:tracePt t="308340" x="5754688" y="5794375"/>
          <p14:tracePt t="308347" x="5716588" y="5794375"/>
          <p14:tracePt t="308354" x="5665788" y="5807075"/>
          <p14:tracePt t="308362" x="5616575" y="5819775"/>
          <p14:tracePt t="308370" x="5578475" y="5819775"/>
          <p14:tracePt t="308376" x="5529263" y="5832475"/>
          <p14:tracePt t="308386" x="5491163" y="5832475"/>
          <p14:tracePt t="308391" x="5465763" y="5832475"/>
          <p14:tracePt t="308399" x="5454650" y="5843588"/>
          <p14:tracePt t="308407" x="5429250" y="5843588"/>
          <p14:tracePt t="308414" x="5403850" y="5843588"/>
          <p14:tracePt t="308420" x="5391150" y="5843588"/>
          <p14:tracePt t="308427" x="5378450" y="5843588"/>
          <p14:tracePt t="308437" x="5353050" y="5843588"/>
          <p14:tracePt t="308444" x="5329238" y="5843588"/>
          <p14:tracePt t="308456" x="5303838" y="5843588"/>
          <p14:tracePt t="308462" x="5291138" y="5832475"/>
          <p14:tracePt t="308476" x="5265738" y="5832475"/>
          <p14:tracePt t="308486" x="5265738" y="5819775"/>
          <p14:tracePt t="308497" x="5253038" y="5807075"/>
          <p14:tracePt t="308518" x="5253038" y="5794375"/>
          <p14:tracePt t="308526" x="5253038" y="5781675"/>
          <p14:tracePt t="308536" x="5253038" y="5768975"/>
          <p14:tracePt t="308548" x="5253038" y="5756275"/>
          <p14:tracePt t="308556" x="5253038" y="5743575"/>
          <p14:tracePt t="308564" x="5253038" y="5732463"/>
          <p14:tracePt t="308570" x="5278438" y="5707063"/>
          <p14:tracePt t="308578" x="5291138" y="5694363"/>
          <p14:tracePt t="308586" x="5303838" y="5681663"/>
          <p14:tracePt t="308593" x="5303838" y="5668963"/>
          <p14:tracePt t="308600" x="5316538" y="5656263"/>
          <p14:tracePt t="308607" x="5341938" y="5630863"/>
          <p14:tracePt t="308614" x="5353050" y="5619750"/>
          <p14:tracePt t="308621" x="5378450" y="5581650"/>
          <p14:tracePt t="308628" x="5403850" y="5568950"/>
          <p14:tracePt t="308637" x="5429250" y="5556250"/>
          <p14:tracePt t="308644" x="5465763" y="5543550"/>
          <p14:tracePt t="308652" x="5516563" y="5518150"/>
          <p14:tracePt t="308658" x="5554663" y="5507038"/>
          <p14:tracePt t="308666" x="5591175" y="5494338"/>
          <p14:tracePt t="308672" x="5641975" y="5481638"/>
          <p14:tracePt t="308679" x="5703888" y="5456238"/>
          <p14:tracePt t="308687" x="5741988" y="5443538"/>
          <p14:tracePt t="308695" x="5816600" y="5418138"/>
          <p14:tracePt t="308703" x="5878513" y="5407025"/>
          <p14:tracePt t="308710" x="5954713" y="5394325"/>
          <p14:tracePt t="308716" x="6042025" y="5381625"/>
          <p14:tracePt t="308725" x="6129338" y="5381625"/>
          <p14:tracePt t="308732" x="6203950" y="5368925"/>
          <p14:tracePt t="308738" x="6316663" y="5356225"/>
          <p14:tracePt t="308746" x="6380163" y="5356225"/>
          <p14:tracePt t="308753" x="6442075" y="5356225"/>
          <p14:tracePt t="308761" x="6503988" y="5356225"/>
          <p14:tracePt t="308769" x="6542088" y="5356225"/>
          <p14:tracePt t="308776" x="6567488" y="5356225"/>
          <p14:tracePt t="308783" x="6580188" y="5356225"/>
          <p14:tracePt t="308789" x="6592888" y="5356225"/>
          <p14:tracePt t="308797" x="6616700" y="5356225"/>
          <p14:tracePt t="308812" x="6629400" y="5356225"/>
          <p14:tracePt t="308834" x="6642100" y="5368925"/>
          <p14:tracePt t="308841" x="6654800" y="5368925"/>
          <p14:tracePt t="308848" x="6667500" y="5381625"/>
          <p14:tracePt t="308856" x="6680200" y="5381625"/>
          <p14:tracePt t="308863" x="6692900" y="5407025"/>
          <p14:tracePt t="308870" x="6716713" y="5407025"/>
          <p14:tracePt t="308878" x="6742113" y="5430838"/>
          <p14:tracePt t="308886" x="6754813" y="5443538"/>
          <p14:tracePt t="308892" x="6767513" y="5456238"/>
          <p14:tracePt t="308900" x="6780213" y="5456238"/>
          <p14:tracePt t="308914" x="6792913" y="5468938"/>
          <p14:tracePt t="308929" x="6792913" y="5481638"/>
          <p14:tracePt t="308943" x="6792913" y="5494338"/>
          <p14:tracePt t="308965" x="6780213" y="5507038"/>
          <p14:tracePt t="308973" x="6767513" y="5507038"/>
          <p14:tracePt t="308980" x="6754813" y="5507038"/>
          <p14:tracePt t="308987" x="6742113" y="5507038"/>
          <p14:tracePt t="308995" x="6729413" y="5518150"/>
          <p14:tracePt t="309004" x="6716713" y="5530850"/>
          <p14:tracePt t="309010" x="6692900" y="5530850"/>
          <p14:tracePt t="309017" x="6680200" y="5530850"/>
          <p14:tracePt t="309024" x="6667500" y="5543550"/>
          <p14:tracePt t="309031" x="6654800" y="5556250"/>
          <p14:tracePt t="309045" x="6642100" y="5556250"/>
          <p14:tracePt t="309096" x="6654800" y="5568950"/>
          <p14:tracePt t="309104" x="6754813" y="5594350"/>
          <p14:tracePt t="309110" x="6867525" y="5607050"/>
          <p14:tracePt t="309120" x="6992938" y="5619750"/>
          <p14:tracePt t="309126" x="7118350" y="5643563"/>
          <p14:tracePt t="309133" x="7280275" y="5643563"/>
          <p14:tracePt t="309142" x="7467600" y="5643563"/>
          <p14:tracePt t="309149" x="7618413" y="5656263"/>
          <p14:tracePt t="309155" x="7818438" y="5656263"/>
          <p14:tracePt t="309162" x="7943850" y="5656263"/>
          <p14:tracePt t="309169" x="8031163" y="5656263"/>
          <p14:tracePt t="309177" x="8067675" y="5656263"/>
          <p14:tracePt t="309186" x="8105775" y="5656263"/>
          <p14:tracePt t="309190" x="8131175" y="5668963"/>
          <p14:tracePt t="309206" x="8143875" y="5668963"/>
          <p14:tracePt t="309227" x="8156575" y="5668963"/>
          <p14:tracePt t="309236" x="8180388" y="5668963"/>
          <p14:tracePt t="309243" x="8205788" y="5668963"/>
          <p14:tracePt t="309249" x="8243888" y="5681663"/>
          <p14:tracePt t="309256" x="8280400" y="5681663"/>
          <p14:tracePt t="309264" x="8318500" y="5681663"/>
          <p14:tracePt t="309272" x="8356600" y="5681663"/>
          <p14:tracePt t="309278" x="8418513" y="5681663"/>
          <p14:tracePt t="309286" x="8505825" y="5681663"/>
          <p14:tracePt t="309295" x="8556625" y="5681663"/>
          <p14:tracePt t="309304" x="8618538" y="5681663"/>
          <p14:tracePt t="309307" x="8669338" y="5681663"/>
          <p14:tracePt t="309315" x="8731250" y="5681663"/>
          <p14:tracePt t="309322" x="8756650" y="5681663"/>
          <p14:tracePt t="309329" x="8780463" y="5681663"/>
          <p14:tracePt t="309336" x="8793163" y="5681663"/>
          <p14:tracePt t="309344" x="8805863" y="5681663"/>
          <p14:tracePt t="309354" x="8818563" y="5681663"/>
          <p14:tracePt t="309357" x="8831263" y="5681663"/>
          <p14:tracePt t="310522" x="8793163" y="5681663"/>
          <p14:tracePt t="310529" x="8718550" y="5681663"/>
          <p14:tracePt t="310536" x="8656638" y="5681663"/>
          <p14:tracePt t="310544" x="8605838" y="5681663"/>
          <p14:tracePt t="310552" x="8531225" y="5681663"/>
          <p14:tracePt t="310559" x="8443913" y="5681663"/>
          <p14:tracePt t="310569" x="8367713" y="5681663"/>
          <p14:tracePt t="310574" x="8280400" y="5668963"/>
          <p14:tracePt t="310581" x="8193088" y="5656263"/>
          <p14:tracePt t="310589" x="8105775" y="5643563"/>
          <p14:tracePt t="310596" x="8031163" y="5643563"/>
          <p14:tracePt t="310603" x="7967663" y="5630863"/>
          <p14:tracePt t="310610" x="7893050" y="5630863"/>
          <p14:tracePt t="310619" x="7854950" y="5619750"/>
          <p14:tracePt t="310625" x="7805738" y="5619750"/>
          <p14:tracePt t="310633" x="7754938" y="5607050"/>
          <p14:tracePt t="310640" x="7718425" y="5594350"/>
          <p14:tracePt t="310648" x="7693025" y="5594350"/>
          <p14:tracePt t="310656" x="7654925" y="5594350"/>
          <p14:tracePt t="310663" x="7618413" y="5594350"/>
          <p14:tracePt t="310669" x="7580313" y="5594350"/>
          <p14:tracePt t="310677" x="7542213" y="5581650"/>
          <p14:tracePt t="310686" x="7505700" y="5581650"/>
          <p14:tracePt t="310691" x="7480300" y="5568950"/>
          <p14:tracePt t="310697" x="7442200" y="5556250"/>
          <p14:tracePt t="310705" x="7392988" y="5556250"/>
          <p14:tracePt t="310712" x="7354888" y="5556250"/>
          <p14:tracePt t="310719" x="7305675" y="5543550"/>
          <p14:tracePt t="310727" x="7242175" y="5530850"/>
          <p14:tracePt t="310736" x="7205663" y="5518150"/>
          <p14:tracePt t="310742" x="7154863" y="5518150"/>
          <p14:tracePt t="310749" x="7092950" y="5494338"/>
          <p14:tracePt t="310756" x="7054850" y="5481638"/>
          <p14:tracePt t="310763" x="7029450" y="5481638"/>
          <p14:tracePt t="310769" x="6992938" y="5481638"/>
          <p14:tracePt t="310777" x="6954838" y="5468938"/>
          <p14:tracePt t="310786" x="6916738" y="5456238"/>
          <p14:tracePt t="310792" x="6880225" y="5443538"/>
          <p14:tracePt t="310800" x="6842125" y="5443538"/>
          <p14:tracePt t="310806" x="6805613" y="5443538"/>
          <p14:tracePt t="310814" x="6780213" y="5430838"/>
          <p14:tracePt t="310820" x="6729413" y="5418138"/>
          <p14:tracePt t="310828" x="6680200" y="5407025"/>
          <p14:tracePt t="310836" x="6642100" y="5394325"/>
          <p14:tracePt t="310843" x="6604000" y="5394325"/>
          <p14:tracePt t="310853" x="6567488" y="5381625"/>
          <p14:tracePt t="310858" x="6529388" y="5368925"/>
          <p14:tracePt t="310866" x="6492875" y="5356225"/>
          <p14:tracePt t="310872" x="6467475" y="5356225"/>
          <p14:tracePt t="310880" x="6429375" y="5356225"/>
          <p14:tracePt t="310887" x="6403975" y="5356225"/>
          <p14:tracePt t="310894" x="6380163" y="5356225"/>
          <p14:tracePt t="310903" x="6342063" y="5343525"/>
          <p14:tracePt t="310909" x="6316663" y="5330825"/>
          <p14:tracePt t="310919" x="6291263" y="5330825"/>
          <p14:tracePt t="310924" x="6280150" y="5318125"/>
          <p14:tracePt t="310931" x="6254750" y="5318125"/>
          <p14:tracePt t="310946" x="6242050" y="5318125"/>
          <p14:tracePt t="310961" x="6242050" y="5305425"/>
          <p14:tracePt t="311021" x="6267450" y="5294313"/>
          <p14:tracePt t="311035" x="6291263" y="5281613"/>
          <p14:tracePt t="311042" x="6342063" y="5281613"/>
          <p14:tracePt t="311049" x="6429375" y="5281613"/>
          <p14:tracePt t="311056" x="6516688" y="5281613"/>
          <p14:tracePt t="311063" x="6580188" y="5281613"/>
          <p14:tracePt t="311071" x="6667500" y="5268913"/>
          <p14:tracePt t="311078" x="6729413" y="5268913"/>
          <p14:tracePt t="311086" x="6780213" y="5268913"/>
          <p14:tracePt t="311093" x="6842125" y="5268913"/>
          <p14:tracePt t="311102" x="6880225" y="5268913"/>
          <p14:tracePt t="311108" x="6916738" y="5268913"/>
          <p14:tracePt t="311115" x="6954838" y="5268913"/>
          <p14:tracePt t="311123" x="6967538" y="5268913"/>
          <p14:tracePt t="311130" x="6992938" y="5268913"/>
          <p14:tracePt t="311137" x="7005638" y="5268913"/>
          <p14:tracePt t="311144" x="7016750" y="5268913"/>
          <p14:tracePt t="311152" x="7029450" y="5268913"/>
          <p14:tracePt t="311160" x="7042150" y="5268913"/>
          <p14:tracePt t="311166" x="7054850" y="5268913"/>
          <p14:tracePt t="311174" x="7067550" y="5268913"/>
          <p14:tracePt t="311181" x="7092950" y="5268913"/>
          <p14:tracePt t="311188" x="7118350" y="5268913"/>
          <p14:tracePt t="311195" x="7142163" y="5268913"/>
          <p14:tracePt t="311203" x="7167563" y="5268913"/>
          <p14:tracePt t="311210" x="7180263" y="5268913"/>
          <p14:tracePt t="311219" x="7205663" y="5268913"/>
          <p14:tracePt t="311225" x="7229475" y="5268913"/>
          <p14:tracePt t="311235" x="7254875" y="5268913"/>
          <p14:tracePt t="311240" x="7267575" y="5268913"/>
          <p14:tracePt t="311248" x="7280275" y="5268913"/>
          <p14:tracePt t="311255" x="7292975" y="5268913"/>
          <p14:tracePt t="311269" x="7305675" y="5268913"/>
          <p14:tracePt t="311276" x="7318375" y="5268913"/>
          <p14:tracePt t="311351" x="7329488" y="5268913"/>
          <p14:tracePt t="311373" x="7329488" y="5281613"/>
          <p14:tracePt t="311425" x="7342188" y="5281613"/>
          <p14:tracePt t="311446" x="7354888" y="5294313"/>
          <p14:tracePt t="311456" x="7367588" y="5294313"/>
          <p14:tracePt t="311461" x="7392988" y="5305425"/>
          <p14:tracePt t="311470" x="7429500" y="5305425"/>
          <p14:tracePt t="311477" x="7480300" y="5318125"/>
          <p14:tracePt t="311485" x="7518400" y="5330825"/>
          <p14:tracePt t="311491" x="7580313" y="5356225"/>
          <p14:tracePt t="311499" x="7631113" y="5356225"/>
          <p14:tracePt t="311507" x="7667625" y="5368925"/>
          <p14:tracePt t="311513" x="7705725" y="5368925"/>
          <p14:tracePt t="311521" x="7742238" y="5368925"/>
          <p14:tracePt t="311528" x="7780338" y="5381625"/>
          <p14:tracePt t="311536" x="7818438" y="5381625"/>
          <p14:tracePt t="311543" x="7843838" y="5394325"/>
          <p14:tracePt t="311552" x="7880350" y="5407025"/>
          <p14:tracePt t="311557" x="7905750" y="5407025"/>
          <p14:tracePt t="311565" x="7931150" y="5407025"/>
          <p14:tracePt t="311572" x="7967663" y="5407025"/>
          <p14:tracePt t="311580" x="7993063" y="5418138"/>
          <p14:tracePt t="311586" x="8005763" y="5430838"/>
          <p14:tracePt t="311594" x="8018463" y="5430838"/>
          <p14:tracePt t="311603" x="8031163" y="5430838"/>
          <p14:tracePt t="311609" x="8043863" y="5430838"/>
          <p14:tracePt t="311619" x="8054975" y="5443538"/>
          <p14:tracePt t="311631" x="8067675" y="5443538"/>
          <p14:tracePt t="311638" x="8080375" y="5443538"/>
          <p14:tracePt t="311668" x="8093075" y="5443538"/>
          <p14:tracePt t="311895" x="8093075" y="5456238"/>
          <p14:tracePt t="311953" x="8093075" y="5468938"/>
          <p14:tracePt t="313216" x="8054975" y="5468938"/>
          <p14:tracePt t="313224" x="8018463" y="5468938"/>
          <p14:tracePt t="313231" x="7967663" y="5443538"/>
          <p14:tracePt t="313238" x="7931150" y="5443538"/>
          <p14:tracePt t="313246" x="7893050" y="5430838"/>
          <p14:tracePt t="313253" x="7867650" y="5430838"/>
          <p14:tracePt t="313260" x="7831138" y="5418138"/>
          <p14:tracePt t="313269" x="7818438" y="5407025"/>
          <p14:tracePt t="313275" x="7780338" y="5407025"/>
          <p14:tracePt t="313282" x="7742238" y="5394325"/>
          <p14:tracePt t="313290" x="7705725" y="5368925"/>
          <p14:tracePt t="313296" x="7680325" y="5368925"/>
          <p14:tracePt t="313303" x="7642225" y="5356225"/>
          <p14:tracePt t="313311" x="7605713" y="5343525"/>
          <p14:tracePt t="313318" x="7554913" y="5330825"/>
          <p14:tracePt t="313325" x="7505700" y="5305425"/>
          <p14:tracePt t="313332" x="7454900" y="5294313"/>
          <p14:tracePt t="313340" x="7405688" y="5281613"/>
          <p14:tracePt t="313348" x="7367588" y="5281613"/>
          <p14:tracePt t="313355" x="7329488" y="5268913"/>
          <p14:tracePt t="313362" x="7280275" y="5256213"/>
          <p14:tracePt t="313371" x="7254875" y="5243513"/>
          <p14:tracePt t="313377" x="7229475" y="5243513"/>
          <p14:tracePt t="313385" x="7192963" y="5243513"/>
          <p14:tracePt t="313391" x="7154863" y="5230813"/>
          <p14:tracePt t="313398" x="7142163" y="5218113"/>
          <p14:tracePt t="313406" x="7118350" y="5205413"/>
          <p14:tracePt t="313412" x="7092950" y="5205413"/>
          <p14:tracePt t="313420" x="7067550" y="5194300"/>
          <p14:tracePt t="313427" x="7054850" y="5181600"/>
          <p14:tracePt t="313435" x="7029450" y="5181600"/>
          <p14:tracePt t="313441" x="7005638" y="5168900"/>
          <p14:tracePt t="313449" x="6980238" y="5156200"/>
          <p14:tracePt t="313456" x="6967538" y="5143500"/>
          <p14:tracePt t="313463" x="6929438" y="5130800"/>
          <p14:tracePt t="313469" x="6905625" y="5105400"/>
          <p14:tracePt t="313477" x="6880225" y="5092700"/>
          <p14:tracePt t="313484" x="6854825" y="5068888"/>
          <p14:tracePt t="313492" x="6816725" y="5056188"/>
          <p14:tracePt t="313499" x="6805613" y="5043488"/>
          <p14:tracePt t="313507" x="6767513" y="5030788"/>
          <p14:tracePt t="313514" x="6742113" y="4992688"/>
          <p14:tracePt t="313522" x="6716713" y="4981575"/>
          <p14:tracePt t="313528" x="6704013" y="4968875"/>
          <p14:tracePt t="313536" x="6680200" y="4956175"/>
          <p14:tracePt t="313543" x="6680200" y="4943475"/>
          <p14:tracePt t="313551" x="6654800" y="4918075"/>
          <p14:tracePt t="313558" x="6642100" y="4905375"/>
          <p14:tracePt t="313566" x="6629400" y="4892675"/>
          <p14:tracePt t="313572" x="6629400" y="4879975"/>
          <p14:tracePt t="313580" x="6629400" y="4868863"/>
          <p14:tracePt t="313588" x="6616700" y="4868863"/>
          <p14:tracePt t="313594" x="6604000" y="4856163"/>
          <p14:tracePt t="313601" x="6604000" y="4843463"/>
          <p14:tracePt t="313618" x="6604000" y="4830763"/>
          <p14:tracePt t="313632" x="6616700" y="4818063"/>
          <p14:tracePt t="313646" x="6629400" y="4805363"/>
          <p14:tracePt t="313661" x="6642100" y="4792663"/>
          <p14:tracePt t="313668" x="6654800" y="4779963"/>
          <p14:tracePt t="313675" x="6654800" y="4768850"/>
          <p14:tracePt t="313684" x="6667500" y="4756150"/>
          <p14:tracePt t="313690" x="6680200" y="4743450"/>
          <p14:tracePt t="313697" x="6692900" y="4730750"/>
          <p14:tracePt t="313705" x="6692900" y="4718050"/>
          <p14:tracePt t="313711" x="6704013" y="4692650"/>
          <p14:tracePt t="313718" x="6716713" y="4679950"/>
          <p14:tracePt t="313726" x="6729413" y="4667250"/>
          <p14:tracePt t="313735" x="6742113" y="4656138"/>
          <p14:tracePt t="313741" x="6742113" y="4643438"/>
          <p14:tracePt t="313748" x="6754813" y="4630738"/>
          <p14:tracePt t="313756" x="6767513" y="4618038"/>
          <p14:tracePt t="313763" x="6780213" y="4592638"/>
          <p14:tracePt t="313770" x="6792913" y="4592638"/>
          <p14:tracePt t="313778" x="6805613" y="4567238"/>
          <p14:tracePt t="313785" x="6816725" y="4554538"/>
          <p14:tracePt t="313792" x="6829425" y="4543425"/>
          <p14:tracePt t="313801" x="6842125" y="4530725"/>
          <p14:tracePt t="313808" x="6854825" y="4518025"/>
          <p14:tracePt t="313815" x="6854825" y="4505325"/>
          <p14:tracePt t="313823" x="6880225" y="4492625"/>
          <p14:tracePt t="313829" x="6892925" y="4479925"/>
          <p14:tracePt t="313836" x="6916738" y="4467225"/>
          <p14:tracePt t="313843" x="6954838" y="4443413"/>
          <p14:tracePt t="313851" x="6980238" y="4430713"/>
          <p14:tracePt t="313858" x="7005638" y="4405313"/>
          <p14:tracePt t="313866" x="7042150" y="4392613"/>
          <p14:tracePt t="313873" x="7080250" y="4379913"/>
          <p14:tracePt t="313880" x="7129463" y="4367213"/>
          <p14:tracePt t="313887" x="7167563" y="4341813"/>
          <p14:tracePt t="313894" x="7205663" y="4341813"/>
          <p14:tracePt t="313901" x="7229475" y="4330700"/>
          <p14:tracePt t="313908" x="7267575" y="4330700"/>
          <p14:tracePt t="313919" x="7305675" y="4318000"/>
          <p14:tracePt t="313925" x="7329488" y="4305300"/>
          <p14:tracePt t="313932" x="7367588" y="4305300"/>
          <p14:tracePt t="313940" x="7405688" y="4292600"/>
          <p14:tracePt t="313947" x="7429500" y="4279900"/>
          <p14:tracePt t="313956" x="7454900" y="4279900"/>
          <p14:tracePt t="313962" x="7467600" y="4267200"/>
          <p14:tracePt t="313970" x="7493000" y="4267200"/>
          <p14:tracePt t="313976" x="7518400" y="4267200"/>
          <p14:tracePt t="313986" x="7531100" y="4267200"/>
          <p14:tracePt t="313990" x="7542213" y="4267200"/>
          <p14:tracePt t="313998" x="7567613" y="4267200"/>
          <p14:tracePt t="314012" x="7593013" y="4267200"/>
          <p14:tracePt t="314020" x="7605713" y="4267200"/>
          <p14:tracePt t="314028" x="7618413" y="4267200"/>
          <p14:tracePt t="314036" x="7631113" y="4267200"/>
          <p14:tracePt t="314042" x="7654925" y="4267200"/>
          <p14:tracePt t="314050" x="7667625" y="4267200"/>
          <p14:tracePt t="314056" x="7680325" y="4279900"/>
          <p14:tracePt t="314064" x="7705725" y="4279900"/>
          <p14:tracePt t="314072" x="7731125" y="4279900"/>
          <p14:tracePt t="314079" x="7742238" y="4292600"/>
          <p14:tracePt t="314086" x="7754938" y="4305300"/>
          <p14:tracePt t="314103" x="7780338" y="4305300"/>
          <p14:tracePt t="314115" x="7793038" y="4305300"/>
          <p14:tracePt t="314123" x="7793038" y="4318000"/>
          <p14:tracePt t="314130" x="7805738" y="4330700"/>
          <p14:tracePt t="314145" x="7818438" y="4330700"/>
          <p14:tracePt t="314153" x="7831138" y="4330700"/>
          <p14:tracePt t="314159" x="7831138" y="4341813"/>
          <p14:tracePt t="314167" x="7843838" y="4341813"/>
          <p14:tracePt t="314174" x="7867650" y="4354513"/>
          <p14:tracePt t="314181" x="7880350" y="4354513"/>
          <p14:tracePt t="314188" x="7905750" y="4367213"/>
          <p14:tracePt t="314195" x="7931150" y="4392613"/>
          <p14:tracePt t="314203" x="7954963" y="4405313"/>
          <p14:tracePt t="314210" x="7967663" y="4430713"/>
          <p14:tracePt t="314220" x="8005763" y="4443413"/>
          <p14:tracePt t="314226" x="8031163" y="4467225"/>
          <p14:tracePt t="314233" x="8043863" y="4467225"/>
          <p14:tracePt t="314240" x="8080375" y="4492625"/>
          <p14:tracePt t="314247" x="8080375" y="4505325"/>
          <p14:tracePt t="314254" x="8093075" y="4505325"/>
          <p14:tracePt t="314262" x="8105775" y="4518025"/>
          <p14:tracePt t="314277" x="8118475" y="4518025"/>
          <p14:tracePt t="314286" x="8131175" y="4530725"/>
          <p14:tracePt t="314306" x="8143875" y="4543425"/>
          <p14:tracePt t="314321" x="8143875" y="4554538"/>
          <p14:tracePt t="314328" x="8167688" y="4554538"/>
          <p14:tracePt t="314337" x="8180388" y="4567238"/>
          <p14:tracePt t="314343" x="8193088" y="4567238"/>
          <p14:tracePt t="314350" x="8205788" y="4579938"/>
          <p14:tracePt t="314357" x="8205788" y="4592638"/>
          <p14:tracePt t="314364" x="8218488" y="4605338"/>
          <p14:tracePt t="314371" x="8231188" y="4618038"/>
          <p14:tracePt t="314378" x="8243888" y="4618038"/>
          <p14:tracePt t="314386" x="8243888" y="4630738"/>
          <p14:tracePt t="314394" x="8267700" y="4630738"/>
          <p14:tracePt t="314408" x="8267700" y="4643438"/>
          <p14:tracePt t="314415" x="8280400" y="4656138"/>
          <p14:tracePt t="314436" x="8280400" y="4667250"/>
          <p14:tracePt t="314444" x="8293100" y="4667250"/>
          <p14:tracePt t="314453" x="8293100" y="4679950"/>
          <p14:tracePt t="314466" x="8305800" y="4692650"/>
          <p14:tracePt t="314473" x="8305800" y="4705350"/>
          <p14:tracePt t="314496" x="8305800" y="4718050"/>
          <p14:tracePt t="314546" x="8305800" y="4730750"/>
          <p14:tracePt t="314598" x="8305800" y="4743450"/>
          <p14:tracePt t="314620" x="8305800" y="4756150"/>
          <p14:tracePt t="314635" x="8305800" y="4768850"/>
          <p14:tracePt t="314649" x="8305800" y="4779963"/>
          <p14:tracePt t="314657" x="8305800" y="4805363"/>
          <p14:tracePt t="314664" x="8305800" y="4818063"/>
          <p14:tracePt t="314671" x="8305800" y="4856163"/>
          <p14:tracePt t="314679" x="8305800" y="4879975"/>
          <p14:tracePt t="314686" x="8305800" y="4905375"/>
          <p14:tracePt t="314693" x="8305800" y="4943475"/>
          <p14:tracePt t="314702" x="8305800" y="4968875"/>
          <p14:tracePt t="314709" x="8293100" y="4981575"/>
          <p14:tracePt t="314715" x="8280400" y="5005388"/>
          <p14:tracePt t="314722" x="8280400" y="5030788"/>
          <p14:tracePt t="314730" x="8280400" y="5056188"/>
          <p14:tracePt t="314737" x="8267700" y="5081588"/>
          <p14:tracePt t="314744" x="8256588" y="5105400"/>
          <p14:tracePt t="314753" x="8243888" y="5130800"/>
          <p14:tracePt t="314759" x="8243888" y="5156200"/>
          <p14:tracePt t="314766" x="8231188" y="5181600"/>
          <p14:tracePt t="314774" x="8205788" y="5194300"/>
          <p14:tracePt t="314781" x="8205788" y="5218113"/>
          <p14:tracePt t="314788" x="8193088" y="5218113"/>
          <p14:tracePt t="314795" x="8193088" y="5243513"/>
          <p14:tracePt t="314803" x="8180388" y="5256213"/>
          <p14:tracePt t="314810" x="8167688" y="5268913"/>
          <p14:tracePt t="314819" x="8156575" y="5281613"/>
          <p14:tracePt t="314824" x="8131175" y="5305425"/>
          <p14:tracePt t="314831" x="8067675" y="5356225"/>
          <p14:tracePt t="316150" x="8005763" y="5356225"/>
          <p14:tracePt t="316156" x="7954963" y="5343525"/>
          <p14:tracePt t="316164" x="7880350" y="5318125"/>
          <p14:tracePt t="316172" x="7818438" y="5305425"/>
          <p14:tracePt t="316179" x="7754938" y="5294313"/>
          <p14:tracePt t="316186" x="7693025" y="5294313"/>
          <p14:tracePt t="316194" x="7654925" y="5281613"/>
          <p14:tracePt t="316202" x="7618413" y="5281613"/>
          <p14:tracePt t="316209" x="7580313" y="5268913"/>
          <p14:tracePt t="316215" x="7554913" y="5256213"/>
          <p14:tracePt t="316223" x="7531100" y="5243513"/>
          <p14:tracePt t="316230" x="7505700" y="5230813"/>
          <p14:tracePt t="316237" x="7480300" y="5218113"/>
          <p14:tracePt t="316244" x="7442200" y="5205413"/>
          <p14:tracePt t="316251" x="7429500" y="5205413"/>
          <p14:tracePt t="316258" x="7418388" y="5181600"/>
          <p14:tracePt t="316266" x="7380288" y="5181600"/>
          <p14:tracePt t="316273" x="7367588" y="5156200"/>
          <p14:tracePt t="316280" x="7354888" y="5156200"/>
          <p14:tracePt t="316288" x="7318375" y="5130800"/>
          <p14:tracePt t="316294" x="7318375" y="5118100"/>
          <p14:tracePt t="316302" x="7292975" y="5105400"/>
          <p14:tracePt t="316309" x="7292975" y="5092700"/>
          <p14:tracePt t="316318" x="7280275" y="5081588"/>
          <p14:tracePt t="316324" x="7267575" y="5081588"/>
          <p14:tracePt t="316331" x="7267575" y="5056188"/>
          <p14:tracePt t="316339" x="7254875" y="5043488"/>
          <p14:tracePt t="316347" x="7254875" y="5030788"/>
          <p14:tracePt t="316353" x="7242175" y="5018088"/>
          <p14:tracePt t="316361" x="7229475" y="5018088"/>
          <p14:tracePt t="316368" x="7229475" y="4992688"/>
          <p14:tracePt t="316382" x="7229475" y="4968875"/>
          <p14:tracePt t="316390" x="7229475" y="4956175"/>
          <p14:tracePt t="316397" x="7229475" y="4943475"/>
          <p14:tracePt t="316404" x="7229475" y="4930775"/>
          <p14:tracePt t="316412" x="7229475" y="4918075"/>
          <p14:tracePt t="316427" x="7229475" y="4892675"/>
          <p14:tracePt t="316435" x="7242175" y="4879975"/>
          <p14:tracePt t="316442" x="7242175" y="4868863"/>
          <p14:tracePt t="316449" x="7254875" y="4868863"/>
          <p14:tracePt t="316456" x="7254875" y="4843463"/>
          <p14:tracePt t="316463" x="7267575" y="4818063"/>
          <p14:tracePt t="316470" x="7280275" y="4805363"/>
          <p14:tracePt t="316478" x="7292975" y="4779963"/>
          <p14:tracePt t="316485" x="7318375" y="4756150"/>
          <p14:tracePt t="316493" x="7318375" y="4730750"/>
          <p14:tracePt t="316501" x="7342188" y="4705350"/>
          <p14:tracePt t="316508" x="7354888" y="4679950"/>
          <p14:tracePt t="316515" x="7380288" y="4667250"/>
          <p14:tracePt t="316522" x="7392988" y="4643438"/>
          <p14:tracePt t="316529" x="7405688" y="4618038"/>
          <p14:tracePt t="316536" x="7418388" y="4605338"/>
          <p14:tracePt t="316544" x="7429500" y="4592638"/>
          <p14:tracePt t="316551" x="7442200" y="4579938"/>
          <p14:tracePt t="316559" x="7442200" y="4567238"/>
          <p14:tracePt t="316568" x="7454900" y="4567238"/>
          <p14:tracePt t="316573" x="7467600" y="4554538"/>
          <p14:tracePt t="316581" x="7480300" y="4554538"/>
          <p14:tracePt t="316589" x="7493000" y="4543425"/>
          <p14:tracePt t="316595" x="7505700" y="4543425"/>
          <p14:tracePt t="316603" x="7542213" y="4543425"/>
          <p14:tracePt t="316611" x="7567613" y="4530725"/>
          <p14:tracePt t="316618" x="7605713" y="4518025"/>
          <p14:tracePt t="316625" x="7654925" y="4505325"/>
          <p14:tracePt t="316634" x="7731125" y="4492625"/>
          <p14:tracePt t="316640" x="7793038" y="4492625"/>
          <p14:tracePt t="316647" x="7880350" y="4479925"/>
          <p14:tracePt t="316655" x="7943850" y="4479925"/>
          <p14:tracePt t="316663" x="8018463" y="4479925"/>
          <p14:tracePt t="316669" x="8080375" y="4479925"/>
          <p14:tracePt t="316677" x="8156575" y="4479925"/>
          <p14:tracePt t="316685" x="8205788" y="4479925"/>
          <p14:tracePt t="316692" x="8256588" y="4479925"/>
          <p14:tracePt t="316701" x="8331200" y="4479925"/>
          <p14:tracePt t="316707" x="8380413" y="4492625"/>
          <p14:tracePt t="316715" x="8418513" y="4518025"/>
          <p14:tracePt t="316721" x="8443913" y="4518025"/>
          <p14:tracePt t="316728" x="8493125" y="4530725"/>
          <p14:tracePt t="316736" x="8518525" y="4554538"/>
          <p14:tracePt t="316743" x="8543925" y="4567238"/>
          <p14:tracePt t="316751" x="8569325" y="4592638"/>
          <p14:tracePt t="316757" x="8593138" y="4605338"/>
          <p14:tracePt t="316765" x="8631238" y="4630738"/>
          <p14:tracePt t="316772" x="8656638" y="4643438"/>
          <p14:tracePt t="316780" x="8669338" y="4667250"/>
          <p14:tracePt t="316788" x="8680450" y="4679950"/>
          <p14:tracePt t="316794" x="8693150" y="4692650"/>
          <p14:tracePt t="316802" x="8718550" y="4718050"/>
          <p14:tracePt t="316818" x="8718550" y="4730750"/>
          <p14:tracePt t="316823" x="8731250" y="4730750"/>
          <p14:tracePt t="316838" x="8731250" y="4743450"/>
          <p14:tracePt t="316845" x="8731250" y="4756150"/>
          <p14:tracePt t="316867" x="8718550" y="4818063"/>
          <p14:tracePt t="317964" x="8705850" y="4830763"/>
          <p14:tracePt t="317972" x="8705850" y="4843463"/>
          <p14:tracePt t="317978" x="8693150" y="4856163"/>
          <p14:tracePt t="317992" x="8680450" y="4868863"/>
          <p14:tracePt t="318002" x="8680450" y="4879975"/>
          <p14:tracePt t="318007" x="8669338" y="4892675"/>
          <p14:tracePt t="318014" x="8656638" y="4892675"/>
          <p14:tracePt t="318020" x="8656638" y="4918075"/>
          <p14:tracePt t="318029" x="8631238" y="4943475"/>
          <p14:tracePt t="318036" x="8618538" y="4956175"/>
          <p14:tracePt t="318042" x="8605838" y="4981575"/>
          <p14:tracePt t="318049" x="8593138" y="5018088"/>
          <p14:tracePt t="318056" x="8556625" y="5043488"/>
          <p14:tracePt t="318062" x="8543925" y="5068888"/>
          <p14:tracePt t="318071" x="8518525" y="5092700"/>
          <p14:tracePt t="318077" x="8480425" y="5130800"/>
          <p14:tracePt t="318085" x="8456613" y="5143500"/>
          <p14:tracePt t="318103" x="8405813" y="5194300"/>
          <p14:tracePt t="318107" x="8380413" y="5218113"/>
          <p14:tracePt t="318114" x="8367713" y="5230813"/>
          <p14:tracePt t="318122" x="8343900" y="5256213"/>
          <p14:tracePt t="318128" x="8331200" y="5256213"/>
          <p14:tracePt t="318135" x="8305800" y="5281613"/>
          <p14:tracePt t="318151" x="8293100" y="5294313"/>
          <p14:tracePt t="318165" x="8267700" y="5305425"/>
          <p14:tracePt t="318174" x="8267700" y="5318125"/>
          <p14:tracePt t="318187" x="8256588" y="5318125"/>
          <p14:tracePt t="318201" x="8243888" y="5330825"/>
          <p14:tracePt t="318225" x="8231188" y="5330825"/>
          <p14:tracePt t="319832" x="8218488" y="5318125"/>
          <p14:tracePt t="319838" x="8205788" y="5318125"/>
          <p14:tracePt t="319846" x="8180388" y="5318125"/>
          <p14:tracePt t="319854" x="8167688" y="5318125"/>
          <p14:tracePt t="319860" x="8143875" y="5318125"/>
          <p14:tracePt t="319870" x="8118475" y="5318125"/>
          <p14:tracePt t="319882" x="8093075" y="5318125"/>
          <p14:tracePt t="319889" x="8067675" y="5318125"/>
          <p14:tracePt t="319895" x="8054975" y="5318125"/>
          <p14:tracePt t="319902" x="8043863" y="5318125"/>
          <p14:tracePt t="319910" x="8005763" y="5305425"/>
          <p14:tracePt t="319919" x="7993063" y="5305425"/>
          <p14:tracePt t="319924" x="7980363" y="5305425"/>
          <p14:tracePt t="319931" x="7954963" y="5294313"/>
          <p14:tracePt t="319939" x="7931150" y="5294313"/>
          <p14:tracePt t="319953" x="7905750" y="5294313"/>
          <p14:tracePt t="319969" x="7893050" y="5294313"/>
          <p14:tracePt t="319975" x="7880350" y="5281613"/>
          <p14:tracePt t="319995" x="7867650" y="5281613"/>
          <p14:tracePt t="320010" x="7854950" y="5281613"/>
          <p14:tracePt t="320160" x="7867650" y="5268913"/>
          <p14:tracePt t="320190" x="7880350" y="5268913"/>
          <p14:tracePt t="320198" x="7893050" y="5268913"/>
          <p14:tracePt t="320212" x="7905750" y="5268913"/>
          <p14:tracePt t="320219" x="7918450" y="5268913"/>
          <p14:tracePt t="320227" x="7931150" y="5268913"/>
          <p14:tracePt t="320241" x="7943850" y="5268913"/>
          <p14:tracePt t="320248" x="7954963" y="5268913"/>
          <p14:tracePt t="320263" x="7967663" y="5268913"/>
          <p14:tracePt t="323229" x="7967663" y="5256213"/>
          <p14:tracePt t="323235" x="7943850" y="5256213"/>
          <p14:tracePt t="323243" x="7918450" y="5256213"/>
          <p14:tracePt t="323252" x="7918450" y="5243513"/>
          <p14:tracePt t="323257" x="7905750" y="5243513"/>
          <p14:tracePt t="323264" x="7893050" y="5243513"/>
          <p14:tracePt t="323285" x="7893050" y="5230813"/>
          <p14:tracePt t="323308" x="7918450" y="5218113"/>
          <p14:tracePt t="323324" x="7931150" y="5218113"/>
          <p14:tracePt t="323330" x="7954963" y="5218113"/>
          <p14:tracePt t="323336" x="7967663" y="5218113"/>
          <p14:tracePt t="323344" x="7980363" y="5218113"/>
          <p14:tracePt t="323351" x="8005763" y="5218113"/>
          <p14:tracePt t="323358" x="8031163" y="5218113"/>
          <p14:tracePt t="323368" x="8054975" y="5218113"/>
          <p14:tracePt t="323374" x="8080375" y="5218113"/>
          <p14:tracePt t="323381" x="8105775" y="5218113"/>
          <p14:tracePt t="323387" x="8131175" y="5218113"/>
          <p14:tracePt t="323395" x="8156575" y="5218113"/>
          <p14:tracePt t="323402" x="8167688" y="5218113"/>
          <p14:tracePt t="323409" x="8180388" y="5218113"/>
          <p14:tracePt t="323418" x="8193088" y="5218113"/>
          <p14:tracePt t="323425" x="8205788" y="5218113"/>
          <p14:tracePt t="323432" x="8218488" y="5218113"/>
          <p14:tracePt t="323454" x="8231188" y="5218113"/>
          <p14:tracePt t="323476" x="8243888" y="5218113"/>
          <p14:tracePt t="323490" x="8243888" y="5230813"/>
          <p14:tracePt t="323572" x="8243888" y="5243513"/>
          <p14:tracePt t="323646" x="8231188" y="5243513"/>
          <p14:tracePt t="323653" x="8218488" y="5243513"/>
          <p14:tracePt t="323661" x="8205788" y="5243513"/>
          <p14:tracePt t="323668" x="8193088" y="5243513"/>
          <p14:tracePt t="323675" x="8156575" y="5256213"/>
          <p14:tracePt t="323684" x="8131175" y="5256213"/>
          <p14:tracePt t="323690" x="8105775" y="5256213"/>
          <p14:tracePt t="323697" x="8093075" y="5256213"/>
          <p14:tracePt t="323704" x="8054975" y="5256213"/>
          <p14:tracePt t="323712" x="8043863" y="5256213"/>
          <p14:tracePt t="323727" x="8031163" y="5256213"/>
          <p14:tracePt t="323735" x="8018463" y="5256213"/>
          <p14:tracePt t="324861" x="8005763" y="5256213"/>
          <p14:tracePt t="324868" x="7993063" y="5256213"/>
          <p14:tracePt t="324875" x="7967663" y="5268913"/>
          <p14:tracePt t="324883" x="7931150" y="5268913"/>
          <p14:tracePt t="324890" x="7905750" y="5268913"/>
          <p14:tracePt t="324896" x="7867650" y="5268913"/>
          <p14:tracePt t="324903" x="7831138" y="5281613"/>
          <p14:tracePt t="324911" x="7793038" y="5294313"/>
          <p14:tracePt t="324919" x="7754938" y="5305425"/>
          <p14:tracePt t="324926" x="7718425" y="5305425"/>
          <p14:tracePt t="324935" x="7667625" y="5318125"/>
          <p14:tracePt t="324940" x="7605713" y="5330825"/>
          <p14:tracePt t="324947" x="7567613" y="5356225"/>
          <p14:tracePt t="324953" x="7531100" y="5368925"/>
          <p14:tracePt t="324961" x="7493000" y="5368925"/>
          <p14:tracePt t="324967" x="7454900" y="5381625"/>
          <p14:tracePt t="324975" x="7392988" y="5394325"/>
          <p14:tracePt t="324982" x="7354888" y="5407025"/>
          <p14:tracePt t="324989" x="7305675" y="5418138"/>
          <p14:tracePt t="324996" x="7280275" y="5418138"/>
          <p14:tracePt t="325003" x="7242175" y="5430838"/>
          <p14:tracePt t="325010" x="7205663" y="5443538"/>
          <p14:tracePt t="325018" x="7167563" y="5456238"/>
          <p14:tracePt t="325024" x="7129463" y="5468938"/>
          <p14:tracePt t="325032" x="7105650" y="5468938"/>
          <p14:tracePt t="325040" x="7080250" y="5468938"/>
          <p14:tracePt t="325046" x="7054850" y="5481638"/>
          <p14:tracePt t="325053" x="7042150" y="5481638"/>
          <p14:tracePt t="325061" x="7016750" y="5481638"/>
          <p14:tracePt t="325068" x="7005638" y="5481638"/>
          <p14:tracePt t="325086" x="6992938" y="5481638"/>
          <p14:tracePt t="325118" x="6992938" y="5468938"/>
          <p14:tracePt t="325125" x="7005638" y="5468938"/>
          <p14:tracePt t="325132" x="7016750" y="5468938"/>
          <p14:tracePt t="325140" x="7029450" y="5468938"/>
          <p14:tracePt t="325146" x="7042150" y="5456238"/>
          <p14:tracePt t="325153" x="7054850" y="5456238"/>
          <p14:tracePt t="325160" x="7067550" y="5443538"/>
          <p14:tracePt t="325168" x="7080250" y="5443538"/>
          <p14:tracePt t="325174" x="7092950" y="5443538"/>
          <p14:tracePt t="325182" x="7105650" y="5430838"/>
          <p14:tracePt t="325189" x="7129463" y="5430838"/>
          <p14:tracePt t="325195" x="7142163" y="5418138"/>
          <p14:tracePt t="325203" x="7154863" y="5418138"/>
          <p14:tracePt t="325211" x="7167563" y="5418138"/>
          <p14:tracePt t="325218" x="7180263" y="5418138"/>
          <p14:tracePt t="325226" x="7192963" y="5418138"/>
          <p14:tracePt t="325241" x="7205663" y="5418138"/>
          <p14:tracePt t="325248" x="7205663" y="5407025"/>
          <p14:tracePt t="325255" x="7218363" y="5407025"/>
          <p14:tracePt t="325277" x="7229475" y="5407025"/>
          <p14:tracePt t="325308" x="7242175" y="5407025"/>
          <p14:tracePt t="332049" x="7229475" y="5407025"/>
          <p14:tracePt t="332057" x="7180263" y="5394325"/>
          <p14:tracePt t="332063" x="7142163" y="5381625"/>
          <p14:tracePt t="332070" x="7105650" y="5368925"/>
          <p14:tracePt t="332077" x="7042150" y="5343525"/>
          <p14:tracePt t="332085" x="7005638" y="5343525"/>
          <p14:tracePt t="332102" x="6929438" y="5305425"/>
          <p14:tracePt t="332106" x="6905625" y="5305425"/>
          <p14:tracePt t="332114" x="6867525" y="5294313"/>
          <p14:tracePt t="332121" x="6829425" y="5268913"/>
          <p14:tracePt t="332128" x="6792913" y="5268913"/>
          <p14:tracePt t="332135" x="6767513" y="5256213"/>
          <p14:tracePt t="332144" x="6754813" y="5243513"/>
          <p14:tracePt t="332152" x="6729413" y="5230813"/>
          <p14:tracePt t="332157" x="6692900" y="5230813"/>
          <p14:tracePt t="332164" x="6667500" y="5218113"/>
          <p14:tracePt t="332172" x="6642100" y="5205413"/>
          <p14:tracePt t="332178" x="6629400" y="5194300"/>
          <p14:tracePt t="332186" x="6592888" y="5194300"/>
          <p14:tracePt t="332194" x="6592888" y="5181600"/>
          <p14:tracePt t="332202" x="6580188" y="5181600"/>
          <p14:tracePt t="332208" x="6567488" y="5168900"/>
          <p14:tracePt t="332218" x="6554788" y="5168900"/>
          <p14:tracePt t="332230" x="6542088" y="5156200"/>
          <p14:tracePt t="332267" x="6542088" y="5143500"/>
          <p14:tracePt t="332295" x="6567488" y="5143500"/>
          <p14:tracePt t="332310" x="6580188" y="5143500"/>
          <p14:tracePt t="332318" x="6592888" y="5143500"/>
          <p14:tracePt t="332324" x="6604000" y="5143500"/>
          <p14:tracePt t="332332" x="6616700" y="5143500"/>
          <p14:tracePt t="332346" x="6629400" y="5143500"/>
          <p14:tracePt t="332353" x="6642100" y="5143500"/>
          <p14:tracePt t="332360" x="6654800" y="5143500"/>
          <p14:tracePt t="332375" x="6667500" y="5143500"/>
          <p14:tracePt t="332381" x="6680200" y="5143500"/>
          <p14:tracePt t="332388" x="6680200" y="5130800"/>
          <p14:tracePt t="332396" x="6692900" y="5130800"/>
          <p14:tracePt t="332411" x="6716713" y="5130800"/>
          <p14:tracePt t="332418" x="6716713" y="5118100"/>
          <p14:tracePt t="332426" x="6729413" y="5118100"/>
          <p14:tracePt t="332435" x="6742113" y="5105400"/>
          <p14:tracePt t="332440" x="6754813" y="5105400"/>
          <p14:tracePt t="332455" x="6767513" y="5105400"/>
          <p14:tracePt t="332469" x="6780213" y="5092700"/>
          <p14:tracePt t="332483" x="6792913" y="5092700"/>
          <p14:tracePt t="332490" x="6805613" y="5092700"/>
          <p14:tracePt t="332510" x="6816725" y="5092700"/>
          <p14:tracePt t="332553" x="6829425" y="5092700"/>
          <p14:tracePt t="332626" x="6842125" y="5092700"/>
          <p14:tracePt t="332635" x="6854825" y="5092700"/>
          <p14:tracePt t="332671" x="6867525" y="5092700"/>
          <p14:tracePt t="332677" x="6892925" y="5092700"/>
          <p14:tracePt t="332685" x="6942138" y="5081588"/>
          <p14:tracePt t="332692" x="6992938" y="5081588"/>
          <p14:tracePt t="332702" x="7029450" y="5081588"/>
          <p14:tracePt t="332707" x="7080250" y="5081588"/>
          <p14:tracePt t="332714" x="7118350" y="5081588"/>
          <p14:tracePt t="332721" x="7154863" y="5081588"/>
          <p14:tracePt t="332728" x="7180263" y="5081588"/>
          <p14:tracePt t="332736" x="7205663" y="5081588"/>
          <p14:tracePt t="332743" x="7242175" y="5081588"/>
          <p14:tracePt t="332752" x="7280275" y="5081588"/>
          <p14:tracePt t="332757" x="7305675" y="5081588"/>
          <p14:tracePt t="332765" x="7354888" y="5081588"/>
          <p14:tracePt t="332773" x="7380288" y="5081588"/>
          <p14:tracePt t="332780" x="7418388" y="5081588"/>
          <p14:tracePt t="332787" x="7442200" y="5081588"/>
          <p14:tracePt t="332795" x="7467600" y="5081588"/>
          <p14:tracePt t="332802" x="7493000" y="5081588"/>
          <p14:tracePt t="332808" x="7518400" y="5081588"/>
          <p14:tracePt t="332819" x="7531100" y="5081588"/>
          <p14:tracePt t="332824" x="7567613" y="5081588"/>
          <p14:tracePt t="332831" x="7580313" y="5081588"/>
          <p14:tracePt t="332846" x="7605713" y="5081588"/>
          <p14:tracePt t="332861" x="7618413" y="5081588"/>
          <p14:tracePt t="332869" x="7618413" y="5092700"/>
          <p14:tracePt t="332883" x="7631113" y="5092700"/>
          <p14:tracePt t="332890" x="7631113" y="5105400"/>
          <p14:tracePt t="332911" x="7631113" y="5118100"/>
          <p14:tracePt t="332932" x="7631113" y="5130800"/>
          <p14:tracePt t="332939" x="7631113" y="5143500"/>
          <p14:tracePt t="332945" x="7618413" y="5156200"/>
          <p14:tracePt t="332953" x="7605713" y="5156200"/>
          <p14:tracePt t="332960" x="7580313" y="5168900"/>
          <p14:tracePt t="332969" x="7567613" y="5181600"/>
          <p14:tracePt t="332975" x="7554913" y="5194300"/>
          <p14:tracePt t="332982" x="7531100" y="5205413"/>
          <p14:tracePt t="332989" x="7518400" y="5218113"/>
          <p14:tracePt t="332995" x="7480300" y="5218113"/>
          <p14:tracePt t="333004" x="7442200" y="5230813"/>
          <p14:tracePt t="333011" x="7380288" y="5243513"/>
          <p14:tracePt t="333018" x="7318375" y="5256213"/>
          <p14:tracePt t="333026" x="7267575" y="5256213"/>
          <p14:tracePt t="333033" x="7205663" y="5281613"/>
          <p14:tracePt t="333040" x="7142163" y="5294313"/>
          <p14:tracePt t="333046" x="7092950" y="5294313"/>
          <p14:tracePt t="333054" x="7029450" y="5318125"/>
          <p14:tracePt t="333060" x="6954838" y="5318125"/>
          <p14:tracePt t="333069" x="6867525" y="5343525"/>
          <p14:tracePt t="333076" x="6767513" y="5356225"/>
          <p14:tracePt t="333087" x="6667500" y="5368925"/>
          <p14:tracePt t="333090" x="6529388" y="5407025"/>
          <p14:tracePt t="333098" x="6429375" y="5418138"/>
          <p14:tracePt t="333105" x="6329363" y="5430838"/>
          <p14:tracePt t="333113" x="6242050" y="5443538"/>
          <p14:tracePt t="333120" x="6167438" y="5456238"/>
          <p14:tracePt t="333128" x="6116638" y="5456238"/>
          <p14:tracePt t="333136" x="6067425" y="5456238"/>
          <p14:tracePt t="333142" x="6042025" y="5456238"/>
          <p14:tracePt t="333150" x="6003925" y="5456238"/>
          <p14:tracePt t="333157" x="5978525" y="5456238"/>
          <p14:tracePt t="333163" x="5942013" y="5456238"/>
          <p14:tracePt t="333170" x="5903913" y="5456238"/>
          <p14:tracePt t="333177" x="5867400" y="5456238"/>
          <p14:tracePt t="333186" x="5842000" y="5456238"/>
          <p14:tracePt t="333192" x="5803900" y="5456238"/>
          <p14:tracePt t="333202" x="5767388" y="5456238"/>
          <p14:tracePt t="333207" x="5716588" y="5456238"/>
          <p14:tracePt t="333214" x="5654675" y="5456238"/>
          <p14:tracePt t="333221" x="5603875" y="5456238"/>
          <p14:tracePt t="333228" x="5565775" y="5456238"/>
          <p14:tracePt t="333236" x="5516563" y="5456238"/>
          <p14:tracePt t="333242" x="5478463" y="5456238"/>
          <p14:tracePt t="333252" x="5454650" y="5456238"/>
          <p14:tracePt t="333257" x="5416550" y="5456238"/>
          <p14:tracePt t="333264" x="5391150" y="5456238"/>
          <p14:tracePt t="333270" x="5365750" y="5456238"/>
          <p14:tracePt t="333278" x="5341938" y="5456238"/>
          <p14:tracePt t="333286" x="5291138" y="5456238"/>
          <p14:tracePt t="333291" x="5278438" y="5456238"/>
          <p14:tracePt t="333299" x="5253038" y="5456238"/>
          <p14:tracePt t="333306" x="5241925" y="5456238"/>
          <p14:tracePt t="333313" x="5216525" y="5456238"/>
          <p14:tracePt t="333320" x="5203825" y="5456238"/>
          <p14:tracePt t="333327" x="5191125" y="5456238"/>
          <p14:tracePt t="333335" x="5165725" y="5443538"/>
          <p14:tracePt t="333341" x="5153025" y="5443538"/>
          <p14:tracePt t="333355" x="5129213" y="5443538"/>
          <p14:tracePt t="333362" x="5116513" y="5443538"/>
          <p14:tracePt t="333376" x="5103813" y="5443538"/>
          <p14:tracePt t="333391" x="5091113" y="5443538"/>
          <p14:tracePt t="333462" x="5103813" y="5443538"/>
          <p14:tracePt t="333512" x="5116513" y="5443538"/>
          <p14:tracePt t="333540" x="5129213" y="5443538"/>
          <p14:tracePt t="333562" x="5153025" y="5443538"/>
          <p14:tracePt t="333577" x="5165725" y="5430838"/>
          <p14:tracePt t="333585" x="5191125" y="5430838"/>
          <p14:tracePt t="333591" x="5203825" y="5418138"/>
          <p14:tracePt t="333597" x="5216525" y="5418138"/>
          <p14:tracePt t="333604" x="5241925" y="5418138"/>
          <p14:tracePt t="333611" x="5253038" y="5418138"/>
          <p14:tracePt t="333619" x="5265738" y="5407025"/>
          <p14:tracePt t="333626" x="5278438" y="5407025"/>
          <p14:tracePt t="333636" x="5291138" y="5407025"/>
          <p14:tracePt t="333641" x="5291138" y="5394325"/>
          <p14:tracePt t="333648" x="5303838" y="5394325"/>
          <p14:tracePt t="333663" x="5316538" y="5394325"/>
          <p14:tracePt t="333679" x="5341938" y="5381625"/>
          <p14:tracePt t="333692" x="5353050" y="5381625"/>
          <p14:tracePt t="333699" x="5365750" y="5381625"/>
          <p14:tracePt t="333705" x="5378450" y="5381625"/>
          <p14:tracePt t="333719" x="5391150" y="5368925"/>
          <p14:tracePt t="333735" x="5403850" y="5356225"/>
          <p14:tracePt t="333755" x="5416550" y="5356225"/>
          <p14:tracePt t="333769" x="5429250" y="5356225"/>
          <p14:tracePt t="333806" x="5441950" y="5356225"/>
          <p14:tracePt t="333923" x="5454650" y="5356225"/>
          <p14:tracePt t="333975" x="5454650" y="5368925"/>
          <p14:tracePt t="334122" x="5465763" y="5368925"/>
          <p14:tracePt t="334172" x="5478463" y="5368925"/>
          <p14:tracePt t="334216" x="5491163" y="5368925"/>
          <p14:tracePt t="334239" x="5503863" y="5356225"/>
          <p14:tracePt t="334246" x="5516563" y="5356225"/>
          <p14:tracePt t="334252" x="5529263" y="5356225"/>
          <p14:tracePt t="334261" x="5541963" y="5356225"/>
          <p14:tracePt t="334269" x="5565775" y="5356225"/>
          <p14:tracePt t="334276" x="5591175" y="5343525"/>
          <p14:tracePt t="334282" x="5616575" y="5343525"/>
          <p14:tracePt t="334288" x="5641975" y="5330825"/>
          <p14:tracePt t="334295" x="5654675" y="5330825"/>
          <p14:tracePt t="334303" x="5665788" y="5330825"/>
          <p14:tracePt t="334311" x="5691188" y="5330825"/>
          <p14:tracePt t="334319" x="5716588" y="5330825"/>
          <p14:tracePt t="334333" x="5741988" y="5330825"/>
          <p14:tracePt t="334339" x="5754688" y="5330825"/>
          <p14:tracePt t="334354" x="5778500" y="5330825"/>
          <p14:tracePt t="334369" x="5791200" y="5330825"/>
          <p14:tracePt t="334376" x="5816600" y="5330825"/>
          <p14:tracePt t="334391" x="5842000" y="5330825"/>
          <p14:tracePt t="334406" x="5854700" y="5330825"/>
          <p14:tracePt t="334413" x="5867400" y="5330825"/>
          <p14:tracePt t="334419" x="5878513" y="5330825"/>
          <p14:tracePt t="334428" x="5891213" y="5330825"/>
          <p14:tracePt t="334436" x="5903913" y="5330825"/>
          <p14:tracePt t="334442" x="5929313" y="5318125"/>
          <p14:tracePt t="334458" x="5942013" y="5318125"/>
          <p14:tracePt t="334464" x="5954713" y="5318125"/>
          <p14:tracePt t="334472" x="5967413" y="5318125"/>
          <p14:tracePt t="334479" x="5991225" y="5318125"/>
          <p14:tracePt t="334494" x="6016625" y="5318125"/>
          <p14:tracePt t="334503" x="6029325" y="5318125"/>
          <p14:tracePt t="334508" x="6042025" y="5318125"/>
          <p14:tracePt t="334514" x="6054725" y="5318125"/>
          <p14:tracePt t="334522" x="6067425" y="5318125"/>
          <p14:tracePt t="334530" x="6078538" y="5318125"/>
          <p14:tracePt t="334537" x="6091238" y="5318125"/>
          <p14:tracePt t="334545" x="6103938" y="5318125"/>
          <p14:tracePt t="334553" x="6116638" y="5318125"/>
          <p14:tracePt t="334565" x="6129338" y="5318125"/>
          <p14:tracePt t="334601" x="6142038" y="5318125"/>
          <p14:tracePt t="334660" x="6154738" y="5318125"/>
          <p14:tracePt t="334719" x="6167438" y="5318125"/>
          <p14:tracePt t="334786" x="6180138" y="5330825"/>
          <p14:tracePt t="334831" x="6191250" y="5330825"/>
          <p14:tracePt t="334860" x="6191250" y="5343525"/>
          <p14:tracePt t="334897" x="6203950" y="5343525"/>
          <p14:tracePt t="334904" x="6216650" y="5343525"/>
          <p14:tracePt t="334940" x="6216650" y="5356225"/>
          <p14:tracePt t="334955" x="6229350" y="5356225"/>
          <p14:tracePt t="334971" x="6229350" y="5368925"/>
          <p14:tracePt t="335022" x="6242050" y="5368925"/>
          <p14:tracePt t="335087" x="6254750" y="5368925"/>
          <p14:tracePt t="335103" x="6254750" y="5381625"/>
          <p14:tracePt t="335124" x="6267450" y="5381625"/>
          <p14:tracePt t="335153" x="6280150" y="5381625"/>
          <p14:tracePt t="335175" x="6291263" y="5381625"/>
          <p14:tracePt t="335184" x="6316663" y="5368925"/>
          <p14:tracePt t="335191" x="6329363" y="5368925"/>
          <p14:tracePt t="335198" x="6367463" y="5368925"/>
          <p14:tracePt t="335205" x="6403975" y="5356225"/>
          <p14:tracePt t="335213" x="6429375" y="5356225"/>
          <p14:tracePt t="335220" x="6467475" y="5343525"/>
          <p14:tracePt t="335227" x="6492875" y="5330825"/>
          <p14:tracePt t="335236" x="6516688" y="5330825"/>
          <p14:tracePt t="335241" x="6529388" y="5318125"/>
          <p14:tracePt t="335247" x="6554788" y="5318125"/>
          <p14:tracePt t="335255" x="6592888" y="5305425"/>
          <p14:tracePt t="335263" x="6604000" y="5305425"/>
          <p14:tracePt t="335270" x="6629400" y="5305425"/>
          <p14:tracePt t="335277" x="6642100" y="5305425"/>
          <p14:tracePt t="335286" x="6667500" y="5305425"/>
          <p14:tracePt t="335292" x="6692900" y="5294313"/>
          <p14:tracePt t="335299" x="6716713" y="5294313"/>
          <p14:tracePt t="335307" x="6742113" y="5281613"/>
          <p14:tracePt t="335313" x="6767513" y="5281613"/>
          <p14:tracePt t="335319" x="6780213" y="5281613"/>
          <p14:tracePt t="335328" x="6792913" y="5281613"/>
          <p14:tracePt t="335337" x="6816725" y="5281613"/>
          <p14:tracePt t="335344" x="6842125" y="5281613"/>
          <p14:tracePt t="335352" x="6854825" y="5281613"/>
          <p14:tracePt t="335364" x="6880225" y="5281613"/>
          <p14:tracePt t="335371" x="6892925" y="5294313"/>
          <p14:tracePt t="335379" x="6892925" y="5305425"/>
          <p14:tracePt t="335387" x="6905625" y="5305425"/>
          <p14:tracePt t="335403" x="6916738" y="5305425"/>
          <p14:tracePt t="335409" x="6916738" y="5318125"/>
          <p14:tracePt t="335438" x="6916738" y="5330825"/>
          <p14:tracePt t="335452" x="6916738" y="5343525"/>
          <p14:tracePt t="335535" x="6916738" y="5356225"/>
          <p14:tracePt t="335608" x="6905625" y="5368925"/>
          <p14:tracePt t="335637" x="6892925" y="5381625"/>
          <p14:tracePt t="335658" x="6880225" y="5394325"/>
          <p14:tracePt t="335672" x="6867525" y="5394325"/>
          <p14:tracePt t="335680" x="6829425" y="5407025"/>
          <p14:tracePt t="335688" x="6767513" y="5430838"/>
          <p14:tracePt t="335697" x="6729413" y="5430838"/>
          <p14:tracePt t="335705" x="6692900" y="5443538"/>
          <p14:tracePt t="335709" x="6654800" y="5456238"/>
          <p14:tracePt t="335717" x="6629400" y="5468938"/>
          <p14:tracePt t="335724" x="6604000" y="5481638"/>
          <p14:tracePt t="335732" x="6580188" y="5481638"/>
          <p14:tracePt t="335737" x="6542088" y="5481638"/>
          <p14:tracePt t="335747" x="6503988" y="5481638"/>
          <p14:tracePt t="335753" x="6480175" y="5494338"/>
          <p14:tracePt t="335758" x="6429375" y="5507038"/>
          <p14:tracePt t="335765" x="6380163" y="5518150"/>
          <p14:tracePt t="335773" x="6342063" y="5518150"/>
          <p14:tracePt t="335779" x="6267450" y="5543550"/>
          <p14:tracePt t="335785" x="6180138" y="5556250"/>
          <p14:tracePt t="335794" x="6091238" y="5568950"/>
          <p14:tracePt t="335802" x="6003925" y="5581650"/>
          <p14:tracePt t="335808" x="5903913" y="5594350"/>
          <p14:tracePt t="335818" x="5842000" y="5607050"/>
          <p14:tracePt t="335824" x="5778500" y="5619750"/>
          <p14:tracePt t="335831" x="5741988" y="5619750"/>
          <p14:tracePt t="335839" x="5703888" y="5630863"/>
          <p14:tracePt t="335846" x="5678488" y="5630863"/>
          <p14:tracePt t="335852" x="5665788" y="5630863"/>
          <p14:tracePt t="335860" x="5654675" y="5630863"/>
          <p14:tracePt t="335869" x="5641975" y="5630863"/>
          <p14:tracePt t="335874" x="5629275" y="5630863"/>
          <p14:tracePt t="335889" x="5616575" y="5630863"/>
          <p14:tracePt t="335912" x="5603875" y="5630863"/>
          <p14:tracePt t="335976" x="5616575" y="5630863"/>
          <p14:tracePt t="335998" x="5641975" y="5630863"/>
          <p14:tracePt t="336006" x="5665788" y="5630863"/>
          <p14:tracePt t="336013" x="5691188" y="5630863"/>
          <p14:tracePt t="336021" x="5729288" y="5630863"/>
          <p14:tracePt t="336027" x="5778500" y="5630863"/>
          <p14:tracePt t="336037" x="5829300" y="5630863"/>
          <p14:tracePt t="336042" x="5867400" y="5630863"/>
          <p14:tracePt t="336049" x="5903913" y="5619750"/>
          <p14:tracePt t="336057" x="5942013" y="5619750"/>
          <p14:tracePt t="336065" x="5978525" y="5607050"/>
          <p14:tracePt t="336071" x="6003925" y="5607050"/>
          <p14:tracePt t="336080" x="6042025" y="5607050"/>
          <p14:tracePt t="336089" x="6078538" y="5607050"/>
          <p14:tracePt t="336094" x="6103938" y="5607050"/>
          <p14:tracePt t="336105" x="6129338" y="5607050"/>
          <p14:tracePt t="336108" x="6167438" y="5594350"/>
          <p14:tracePt t="336120" x="6191250" y="5594350"/>
          <p14:tracePt t="336123" x="6229350" y="5594350"/>
          <p14:tracePt t="336130" x="6267450" y="5594350"/>
          <p14:tracePt t="336137" x="6316663" y="5594350"/>
          <p14:tracePt t="336146" x="6354763" y="5594350"/>
          <p14:tracePt t="336154" x="6391275" y="5594350"/>
          <p14:tracePt t="336160" x="6429375" y="5594350"/>
          <p14:tracePt t="336167" x="6442075" y="5594350"/>
          <p14:tracePt t="336173" x="6467475" y="5594350"/>
          <p14:tracePt t="336181" x="6492875" y="5594350"/>
          <p14:tracePt t="336189" x="6503988" y="5594350"/>
          <p14:tracePt t="336196" x="6516688" y="5594350"/>
          <p14:tracePt t="336216" x="6503988" y="5594350"/>
          <p14:tracePt t="336231" x="6492875" y="5594350"/>
          <p14:tracePt t="336237" x="6442075" y="5607050"/>
          <p14:tracePt t="336245" x="6416675" y="5607050"/>
          <p14:tracePt t="336254" x="6380163" y="5607050"/>
          <p14:tracePt t="336258" x="6329363" y="5619750"/>
          <p14:tracePt t="336266" x="6267450" y="5619750"/>
          <p14:tracePt t="336273" x="6180138" y="5630863"/>
          <p14:tracePt t="336280" x="6103938" y="5643563"/>
          <p14:tracePt t="336287" x="6042025" y="5643563"/>
          <p14:tracePt t="336294" x="6003925" y="5656263"/>
          <p14:tracePt t="336303" x="5967413" y="5656263"/>
          <p14:tracePt t="336308" x="5942013" y="5656263"/>
          <p14:tracePt t="336314" x="5916613" y="5656263"/>
          <p14:tracePt t="336352" x="5916613" y="5643563"/>
          <p14:tracePt t="336359" x="5942013" y="5630863"/>
          <p14:tracePt t="336365" x="5954713" y="5630863"/>
          <p14:tracePt t="336373" x="5967413" y="5630863"/>
          <p14:tracePt t="336380" x="5978525" y="5619750"/>
          <p14:tracePt t="336387" x="6016625" y="5619750"/>
          <p14:tracePt t="336394" x="6054725" y="5619750"/>
          <p14:tracePt t="336404" x="6103938" y="5607050"/>
          <p14:tracePt t="336408" x="6180138" y="5607050"/>
          <p14:tracePt t="336416" x="6291263" y="5594350"/>
          <p14:tracePt t="336424" x="6380163" y="5581650"/>
          <p14:tracePt t="336430" x="6454775" y="5581650"/>
          <p14:tracePt t="336437" x="6554788" y="5568950"/>
          <p14:tracePt t="336445" x="6654800" y="5568950"/>
          <p14:tracePt t="336454" x="6729413" y="5556250"/>
          <p14:tracePt t="336460" x="6816725" y="5556250"/>
          <p14:tracePt t="336471" x="6880225" y="5556250"/>
          <p14:tracePt t="336476" x="6905625" y="5556250"/>
          <p14:tracePt t="336483" x="6929438" y="5556250"/>
          <p14:tracePt t="336490" x="6942138" y="5556250"/>
          <p14:tracePt t="336519" x="6942138" y="5568950"/>
          <p14:tracePt t="336526" x="6929438" y="5568950"/>
          <p14:tracePt t="336537" x="6916738" y="5568950"/>
          <p14:tracePt t="336541" x="6867525" y="5581650"/>
          <p14:tracePt t="336550" x="6792913" y="5607050"/>
          <p14:tracePt t="336557" x="6667500" y="5607050"/>
          <p14:tracePt t="336564" x="6554788" y="5630863"/>
          <p14:tracePt t="336570" x="6454775" y="5643563"/>
          <p14:tracePt t="336577" x="6367463" y="5656263"/>
          <p14:tracePt t="336587" x="6267450" y="5668963"/>
          <p14:tracePt t="336592" x="6167438" y="5681663"/>
          <p14:tracePt t="336598" x="6091238" y="5681663"/>
          <p14:tracePt t="336606" x="6054725" y="5694363"/>
          <p14:tracePt t="336613" x="6029325" y="5707063"/>
          <p14:tracePt t="336620" x="6016625" y="5707063"/>
          <p14:tracePt t="336628" x="6003925" y="5707063"/>
          <p14:tracePt t="336669" x="6003925" y="5694363"/>
          <p14:tracePt t="336676" x="6016625" y="5694363"/>
          <p14:tracePt t="336686" x="6042025" y="5694363"/>
          <p14:tracePt t="336692" x="6078538" y="5694363"/>
          <p14:tracePt t="336699" x="6180138" y="5681663"/>
          <p14:tracePt t="336707" x="6303963" y="5668963"/>
          <p14:tracePt t="336714" x="6429375" y="5656263"/>
          <p14:tracePt t="336720" x="6567488" y="5630863"/>
          <p14:tracePt t="336728" x="6780213" y="5594350"/>
          <p14:tracePt t="336737" x="6992938" y="5581650"/>
          <p14:tracePt t="336744" x="7142163" y="5556250"/>
          <p14:tracePt t="336749" x="7305675" y="5530850"/>
          <p14:tracePt t="336756" x="7429500" y="5530850"/>
          <p14:tracePt t="336762" x="7467600" y="5518150"/>
          <p14:tracePt t="336769" x="7493000" y="5518150"/>
          <p14:tracePt t="336776" x="7505700" y="5518150"/>
          <p14:tracePt t="336797" x="7493000" y="5518150"/>
          <p14:tracePt t="336805" x="7467600" y="5518150"/>
          <p14:tracePt t="336811" x="7429500" y="5530850"/>
          <p14:tracePt t="336819" x="7392988" y="5543550"/>
          <p14:tracePt t="336827" x="7342188" y="5568950"/>
          <p14:tracePt t="336834" x="7254875" y="5581650"/>
          <p14:tracePt t="336841" x="7029450" y="5630863"/>
          <p14:tracePt t="336848" x="6816725" y="5656263"/>
          <p14:tracePt t="336855" x="6542088" y="5707063"/>
          <p14:tracePt t="336862" x="6154738" y="5768975"/>
          <p14:tracePt t="336870" x="5891213" y="5819775"/>
          <p14:tracePt t="336877" x="5729288" y="5843588"/>
          <p14:tracePt t="336886" x="5603875" y="5856288"/>
          <p14:tracePt t="336892" x="5541963" y="5856288"/>
          <p14:tracePt t="336899" x="5503863" y="5856288"/>
          <p14:tracePt t="336906" x="5478463" y="5856288"/>
          <p14:tracePt t="336913" x="5478463" y="5843588"/>
          <p14:tracePt t="336920" x="5465763" y="5843588"/>
          <p14:tracePt t="336937" x="5465763" y="5832475"/>
          <p14:tracePt t="336948" x="5491163" y="5819775"/>
          <p14:tracePt t="336956" x="5529263" y="5807075"/>
          <p14:tracePt t="336962" x="5565775" y="5781675"/>
          <p14:tracePt t="336971" x="5603875" y="5756275"/>
          <p14:tracePt t="336978" x="5654675" y="5732463"/>
          <p14:tracePt t="336987" x="5754688" y="5681663"/>
          <p14:tracePt t="336993" x="5878513" y="5630863"/>
          <p14:tracePt t="337000" x="6042025" y="5568950"/>
          <p14:tracePt t="337006" x="6267450" y="5468938"/>
          <p14:tracePt t="337013" x="6503988" y="5407025"/>
          <p14:tracePt t="337020" x="6729413" y="5294313"/>
          <p14:tracePt t="337028" x="6905625" y="5243513"/>
          <p14:tracePt t="337036" x="7029450" y="5194300"/>
          <p14:tracePt t="337042" x="7118350" y="5168900"/>
          <p14:tracePt t="337049" x="7142163" y="5168900"/>
          <p14:tracePt t="337056" x="7154863" y="5156200"/>
          <p14:tracePt t="337091" x="7142163" y="5156200"/>
          <p14:tracePt t="337098" x="7092950" y="5168900"/>
          <p14:tracePt t="337106" x="7029450" y="5181600"/>
          <p14:tracePt t="337113" x="6954838" y="5181600"/>
          <p14:tracePt t="337120" x="6816725" y="5205413"/>
          <p14:tracePt t="337127" x="6642100" y="5218113"/>
          <p14:tracePt t="337137" x="6391275" y="5256213"/>
          <p14:tracePt t="337142" x="6003925" y="5294313"/>
          <p14:tracePt t="337149" x="5516563" y="5318125"/>
          <p14:tracePt t="337156" x="5229225" y="5356225"/>
          <p14:tracePt t="337163" x="5091113" y="5368925"/>
          <p14:tracePt t="337170" x="4991100" y="5381625"/>
          <p14:tracePt t="337178" x="4929188" y="5381625"/>
          <p14:tracePt t="337187" x="4891088" y="5381625"/>
          <p14:tracePt t="337193" x="4865688" y="5381625"/>
          <p14:tracePt t="337200" x="4840288" y="5381625"/>
          <p14:tracePt t="337222" x="4829175" y="5381625"/>
          <p14:tracePt t="337237" x="4829175" y="5394325"/>
          <p14:tracePt t="337259" x="4816475" y="5394325"/>
          <p14:tracePt t="337266" x="4803775" y="5394325"/>
          <p14:tracePt t="337273" x="4791075" y="5394325"/>
          <p14:tracePt t="337287" x="4778375" y="5394325"/>
          <p14:tracePt t="337382" x="4778375" y="5381625"/>
          <p14:tracePt t="337403" x="4778375" y="5368925"/>
          <p14:tracePt t="337411" x="4778375" y="5330825"/>
          <p14:tracePt t="337420" x="4752975" y="5281613"/>
          <p14:tracePt t="337425" x="4740275" y="5230813"/>
          <p14:tracePt t="337433" x="4716463" y="5181600"/>
          <p14:tracePt t="337439" x="4691063" y="5118100"/>
          <p14:tracePt t="337446" x="4652963" y="5056188"/>
          <p14:tracePt t="337454" x="4627563" y="4992688"/>
          <p14:tracePt t="337462" x="4603750" y="4943475"/>
          <p14:tracePt t="337471" x="4591050" y="4879975"/>
          <p14:tracePt t="337477" x="4552950" y="4805363"/>
          <p14:tracePt t="337483" x="4540250" y="4743450"/>
          <p14:tracePt t="337489" x="4527550" y="4692650"/>
          <p14:tracePt t="337496" x="4527550" y="4618038"/>
          <p14:tracePt t="337504" x="4516438" y="4530725"/>
          <p14:tracePt t="337511" x="4516438" y="4467225"/>
          <p14:tracePt t="337520" x="4527550" y="4392613"/>
          <p14:tracePt t="337527" x="4540250" y="4305300"/>
          <p14:tracePt t="337533" x="4578350" y="4217988"/>
          <p14:tracePt t="337540" x="4616450" y="4154488"/>
          <p14:tracePt t="337547" x="4627563" y="4105275"/>
          <p14:tracePt t="337555" x="4678363" y="4029075"/>
          <p14:tracePt t="337562" x="4752975" y="3929063"/>
          <p14:tracePt t="337570" x="4816475" y="3841750"/>
          <p14:tracePt t="337577" x="4891088" y="3767138"/>
          <p14:tracePt t="337584" x="4965700" y="3692525"/>
          <p14:tracePt t="337590" x="5078413" y="3590925"/>
          <p14:tracePt t="337600" x="5216525" y="3490913"/>
          <p14:tracePt t="337605" x="5403850" y="3378200"/>
          <p14:tracePt t="337613" x="5565775" y="3316288"/>
          <p14:tracePt t="337621" x="5716588" y="3254375"/>
          <p14:tracePt t="337628" x="5816600" y="3216275"/>
          <p14:tracePt t="337637" x="5942013" y="3190875"/>
          <p14:tracePt t="337642" x="6091238" y="3178175"/>
          <p14:tracePt t="337650" x="6254750" y="3178175"/>
          <p14:tracePt t="337657" x="6367463" y="3178175"/>
          <p14:tracePt t="337664" x="6492875" y="3178175"/>
          <p14:tracePt t="337671" x="6592888" y="3203575"/>
          <p14:tracePt t="337678" x="6654800" y="3228975"/>
          <p14:tracePt t="337688" x="6729413" y="3267075"/>
          <p14:tracePt t="337693" x="6780213" y="3303588"/>
          <p14:tracePt t="337700" x="6816725" y="3354388"/>
          <p14:tracePt t="337707" x="6867525" y="3390900"/>
          <p14:tracePt t="337713" x="6880225" y="3429000"/>
          <p14:tracePt t="337719" x="6916738" y="3479800"/>
          <p14:tracePt t="337726" x="6929438" y="3516313"/>
          <p14:tracePt t="337734" x="6942138" y="3567113"/>
          <p14:tracePt t="337740" x="6954838" y="3629025"/>
          <p14:tracePt t="337749" x="6967538" y="3667125"/>
          <p14:tracePt t="337756" x="6967538" y="3729038"/>
          <p14:tracePt t="337764" x="6980238" y="3803650"/>
          <p14:tracePt t="337771" x="6980238" y="3841750"/>
          <p14:tracePt t="337779" x="6980238" y="3905250"/>
          <p14:tracePt t="337787" x="6967538" y="3992563"/>
          <p14:tracePt t="337793" x="6942138" y="4079875"/>
          <p14:tracePt t="337800" x="6916738" y="4179888"/>
          <p14:tracePt t="337807" x="6867525" y="4267200"/>
          <p14:tracePt t="337814" x="6816725" y="4367213"/>
          <p14:tracePt t="337821" x="6767513" y="4454525"/>
          <p14:tracePt t="337830" x="6680200" y="4543425"/>
          <p14:tracePt t="337837" x="6604000" y="4643438"/>
          <p14:tracePt t="337843" x="6492875" y="4730750"/>
          <p14:tracePt t="337847" x="6380163" y="4818063"/>
          <p14:tracePt t="337855" x="6242050" y="4868863"/>
          <p14:tracePt t="337861" x="6116638" y="4943475"/>
          <p14:tracePt t="337868" x="6029325" y="4981575"/>
          <p14:tracePt t="337876" x="5929313" y="4992688"/>
          <p14:tracePt t="337885" x="5842000" y="5005388"/>
          <p14:tracePt t="337891" x="5778500" y="5018088"/>
          <p14:tracePt t="337897" x="5729288" y="5018088"/>
          <p14:tracePt t="337905" x="5691188" y="5018088"/>
          <p14:tracePt t="337912" x="5654675" y="5018088"/>
          <p14:tracePt t="337920" x="5641975" y="5005388"/>
          <p14:tracePt t="337926" x="5629275" y="5005388"/>
          <p14:tracePt t="337934" x="5603875" y="5005388"/>
          <p14:tracePt t="337940" x="5603875" y="4992688"/>
          <p14:tracePt t="337947" x="5591175" y="4992688"/>
          <p14:tracePt t="337954" x="5578475" y="4992688"/>
          <p14:tracePt t="337962" x="5578475" y="4981575"/>
          <p14:tracePt t="337970" x="5565775" y="4968875"/>
          <p14:tracePt t="338083" x="5578475" y="4968875"/>
          <p14:tracePt t="338321" x="5478463" y="4968875"/>
          <p14:tracePt t="338328" x="5253038" y="4956175"/>
          <p14:tracePt t="338336" x="4891088" y="4918075"/>
          <p14:tracePt t="338344" x="4578350" y="4879975"/>
          <p14:tracePt t="338349" x="4278313" y="4830763"/>
          <p14:tracePt t="338356" x="4040188" y="4756150"/>
          <p14:tracePt t="338363" x="3740150" y="4679950"/>
          <p14:tracePt t="338370" x="3502025" y="4618038"/>
          <p14:tracePt t="338378" x="3340100" y="4554538"/>
          <p14:tracePt t="338387" x="3227388" y="4505325"/>
          <p14:tracePt t="338392" x="3114675" y="4467225"/>
          <p14:tracePt t="338400" x="3014663" y="4392613"/>
          <p14:tracePt t="338407" x="2914650" y="4341813"/>
          <p14:tracePt t="338413" x="2776538" y="4241800"/>
          <p14:tracePt t="338421" x="2640013" y="4167188"/>
          <p14:tracePt t="338429" x="2489200" y="4041775"/>
          <p14:tracePt t="338438" x="2238375" y="3829050"/>
          <p14:tracePt t="338443" x="2001838" y="3641725"/>
          <p14:tracePt t="338453" x="1851025" y="3529013"/>
          <p14:tracePt t="338458" x="1450975" y="3303588"/>
          <p14:tracePt t="338465" x="1189038" y="3154363"/>
          <p14:tracePt t="338471" x="987425" y="3041650"/>
          <p14:tracePt t="338479" x="838200" y="2916238"/>
          <p14:tracePt t="338487" x="687388" y="2803525"/>
          <p14:tracePt t="338495" x="538163" y="2678113"/>
          <p14:tracePt t="338500" x="438150" y="2590800"/>
          <p14:tracePt t="338507" x="325438" y="2503488"/>
          <p14:tracePt t="338514" x="238125" y="2427288"/>
          <p14:tracePt t="338521" x="138113" y="2327275"/>
          <p14:tracePt t="338530" x="74613" y="2239963"/>
          <p14:tracePt t="338537" x="25400" y="215265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BOOK - Copie (2)</Template>
  <TotalTime>40</TotalTime>
  <Words>187</Words>
  <Application>Microsoft Office PowerPoint</Application>
  <PresentationFormat>On-screen Show (4:3)</PresentationFormat>
  <Paragraphs>14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AISSAT TAIBI</dc:creator>
  <cp:lastModifiedBy>AISSAT TAIBI</cp:lastModifiedBy>
  <cp:revision>7</cp:revision>
  <dcterms:created xsi:type="dcterms:W3CDTF">2021-12-19T10:53:29Z</dcterms:created>
  <dcterms:modified xsi:type="dcterms:W3CDTF">2021-12-19T23:21:34Z</dcterms:modified>
</cp:coreProperties>
</file>