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F7DCFBF-63B1-47FE-AC64-C2E9253A88A6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393EC02-8ECC-46D3-A985-1659A832157B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61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3EC02-8ECC-46D3-A985-1659A832157B}" type="slidenum">
              <a:rPr lang="ar-DZ" smtClean="0"/>
              <a:t>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736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11/09/1444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773"/>
            <a:ext cx="10031104" cy="78695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723727" y="1160061"/>
            <a:ext cx="41137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-apple-system"/>
              </a:rPr>
              <a:t>How to build a correct meaningful sentence</a:t>
            </a:r>
          </a:p>
          <a:p>
            <a:pPr algn="l"/>
            <a:endParaRPr lang="en-US" sz="2400" b="1" dirty="0">
              <a:solidFill>
                <a:srgbClr val="0070C0"/>
              </a:solidFill>
              <a:latin typeface="-apple-system"/>
            </a:endParaRPr>
          </a:p>
          <a:p>
            <a:pPr algn="l"/>
            <a:r>
              <a:rPr lang="en-US" sz="2400" b="1" i="0" dirty="0">
                <a:solidFill>
                  <a:srgbClr val="0070C0"/>
                </a:solidFill>
                <a:effectLst/>
                <a:latin typeface="-apple-system"/>
              </a:rPr>
              <a:t>Any sentence is composed of a subject , a verb and a stream ( object, adverbial of place or time)</a:t>
            </a:r>
          </a:p>
          <a:p>
            <a:pPr algn="l"/>
            <a:r>
              <a:rPr lang="en-US" sz="2400" b="1" dirty="0">
                <a:solidFill>
                  <a:srgbClr val="92D050"/>
                </a:solidFill>
                <a:latin typeface="-apple-system"/>
              </a:rPr>
              <a:t>For example:</a:t>
            </a:r>
          </a:p>
          <a:p>
            <a:pPr algn="l"/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International law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is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  <a:latin typeface="-apple-system"/>
              </a:rPr>
              <a:t>        1</a:t>
            </a:r>
          </a:p>
          <a:p>
            <a:pPr algn="l"/>
            <a:r>
              <a:rPr lang="en-US" sz="2400" b="1" i="0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composed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of customs and 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  <a:latin typeface="-apple-system"/>
              </a:rPr>
              <a:t>           2                3</a:t>
            </a:r>
          </a:p>
          <a:p>
            <a:pPr algn="l"/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treaties.</a:t>
            </a:r>
          </a:p>
          <a:p>
            <a:pPr algn="l"/>
            <a:r>
              <a:rPr lang="en-US" sz="2400" b="1" u="sng" dirty="0">
                <a:solidFill>
                  <a:srgbClr val="00B0F0"/>
                </a:solidFill>
                <a:latin typeface="-apple-system"/>
              </a:rPr>
              <a:t>   3</a:t>
            </a:r>
            <a:endParaRPr lang="en-US" sz="2400" b="1" i="0" u="sng" dirty="0">
              <a:solidFill>
                <a:srgbClr val="00B0F0"/>
              </a:solidFill>
              <a:effectLst/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pic>
        <p:nvPicPr>
          <p:cNvPr id="1027" name="Audio 1026">
            <a:hlinkClick r:id="" action="ppaction://media"/>
            <a:extLst>
              <a:ext uri="{FF2B5EF4-FFF2-40B4-BE49-F238E27FC236}">
                <a16:creationId xmlns:a16="http://schemas.microsoft.com/office/drawing/2014/main" id="{659683DF-752C-3FA4-AE93-547D9B2B3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279">
        <p15:prstTrans prst="pageCurlDouble"/>
        <p:sndAc>
          <p:stSnd>
            <p:snd r:embed="rId5" name="suction.wav"/>
          </p:stSnd>
        </p:sndAc>
      </p:transition>
    </mc:Choice>
    <mc:Fallback xmlns="">
      <p:transition spd="slow" advTm="52279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76" x="3163888" y="6819900"/>
          <p14:tracePt t="681" x="3163888" y="6792913"/>
          <p14:tracePt t="687" x="3163888" y="6780213"/>
          <p14:tracePt t="694" x="3163888" y="6767513"/>
          <p14:tracePt t="701" x="3163888" y="6754813"/>
          <p14:tracePt t="708" x="3151188" y="6742113"/>
          <p14:tracePt t="715" x="3151188" y="6702425"/>
          <p14:tracePt t="722" x="3151188" y="6689725"/>
          <p14:tracePt t="729" x="3151188" y="6677025"/>
          <p14:tracePt t="736" x="3151188" y="6651625"/>
          <p14:tracePt t="743" x="3151188" y="6626225"/>
          <p14:tracePt t="750" x="3151188" y="6611938"/>
          <p14:tracePt t="757" x="3151188" y="6599238"/>
          <p14:tracePt t="765" x="3151188" y="6586538"/>
          <p14:tracePt t="771" x="3151188" y="6561138"/>
          <p14:tracePt t="785" x="3151188" y="6535738"/>
          <p14:tracePt t="806" x="3151188" y="6521450"/>
          <p14:tracePt t="813" x="3163888" y="6521450"/>
          <p14:tracePt t="820" x="3163888" y="6508750"/>
          <p14:tracePt t="827" x="3163888" y="6496050"/>
          <p14:tracePt t="834" x="3176588" y="6483350"/>
          <p14:tracePt t="843" x="3189288" y="6457950"/>
          <p14:tracePt t="849" x="3216275" y="6432550"/>
          <p14:tracePt t="857" x="3241675" y="6405563"/>
          <p14:tracePt t="865" x="3267075" y="6367463"/>
          <p14:tracePt t="872" x="3279775" y="6354763"/>
          <p14:tracePt t="879" x="3306763" y="6342063"/>
          <p14:tracePt t="886" x="3319463" y="6315075"/>
          <p14:tracePt t="893" x="3344863" y="6302375"/>
          <p14:tracePt t="900" x="3344863" y="6276975"/>
          <p14:tracePt t="908" x="3357563" y="6276975"/>
          <p14:tracePt t="923" x="3370263" y="6264275"/>
          <p14:tracePt t="929" x="3384550" y="6264275"/>
          <p14:tracePt t="959" x="3397250" y="6264275"/>
          <p14:tracePt t="981" x="3409950" y="6264275"/>
          <p14:tracePt t="989" x="3422650" y="6264275"/>
          <p14:tracePt t="995" x="3435350" y="6264275"/>
          <p14:tracePt t="1010" x="3448050" y="6264275"/>
          <p14:tracePt t="1017" x="3460750" y="6276975"/>
          <p14:tracePt t="1032" x="3473450" y="6276975"/>
          <p14:tracePt t="1060" x="3487738" y="6276975"/>
          <p14:tracePt t="1067" x="3487738" y="6289675"/>
          <p14:tracePt t="1197" x="3487738" y="6276975"/>
          <p14:tracePt t="1212" x="3473450" y="6276975"/>
          <p14:tracePt t="1218" x="3473450" y="6264275"/>
          <p14:tracePt t="1224" x="3460750" y="6237288"/>
          <p14:tracePt t="1232" x="3422650" y="6199188"/>
          <p14:tracePt t="1239" x="3384550" y="6148388"/>
          <p14:tracePt t="1246" x="3357563" y="6121400"/>
          <p14:tracePt t="1253" x="3319463" y="6083300"/>
          <p14:tracePt t="1260" x="3279775" y="6057900"/>
          <p14:tracePt t="1267" x="3254375" y="6030913"/>
          <p14:tracePt t="1274" x="3228975" y="6005513"/>
          <p14:tracePt t="1282" x="3176588" y="5992813"/>
          <p14:tracePt t="1289" x="3151188" y="5992813"/>
          <p14:tracePt t="1296" x="3125788" y="5967413"/>
          <p14:tracePt t="1303" x="3086100" y="5954713"/>
          <p14:tracePt t="1310" x="3060700" y="5954713"/>
          <p14:tracePt t="1317" x="3022600" y="5954713"/>
          <p14:tracePt t="1324" x="2982913" y="5940425"/>
          <p14:tracePt t="1332" x="2944813" y="5927725"/>
          <p14:tracePt t="1338" x="2906713" y="5927725"/>
          <p14:tracePt t="1345" x="2879725" y="5915025"/>
          <p14:tracePt t="1352" x="2841625" y="5915025"/>
          <p14:tracePt t="1360" x="2816225" y="5902325"/>
          <p14:tracePt t="1368" x="2789238" y="5889625"/>
          <p14:tracePt t="1374" x="2751138" y="5876925"/>
          <p14:tracePt t="1382" x="2725738" y="5864225"/>
          <p14:tracePt t="1389" x="2698750" y="5837238"/>
          <p14:tracePt t="1395" x="2686050" y="5824538"/>
          <p14:tracePt t="1414" x="2622550" y="5786438"/>
          <p14:tracePt t="1417" x="2595563" y="5759450"/>
          <p14:tracePt t="1424" x="2570163" y="5734050"/>
          <p14:tracePt t="1432" x="2517775" y="5708650"/>
          <p14:tracePt t="1440" x="2492375" y="5683250"/>
          <p14:tracePt t="1447" x="2466975" y="5656263"/>
          <p14:tracePt t="1454" x="2427288" y="5630863"/>
          <p14:tracePt t="1462" x="2401888" y="5605463"/>
          <p14:tracePt t="1469" x="2389188" y="5580063"/>
          <p14:tracePt t="1476" x="2351088" y="5553075"/>
          <p14:tracePt t="1483" x="2324100" y="5514975"/>
          <p14:tracePt t="1490" x="2298700" y="5489575"/>
          <p14:tracePt t="1497" x="2273300" y="5449888"/>
          <p14:tracePt t="1503" x="2233613" y="5386388"/>
          <p14:tracePt t="1512" x="2195513" y="5308600"/>
          <p14:tracePt t="1517" x="2170113" y="5243513"/>
          <p14:tracePt t="1524" x="2144713" y="5178425"/>
          <p14:tracePt t="1532" x="2092325" y="5114925"/>
          <p14:tracePt t="1539" x="2054225" y="5037138"/>
          <p14:tracePt t="1547" x="2001838" y="4946650"/>
          <p14:tracePt t="1554" x="1924050" y="4843463"/>
          <p14:tracePt t="1562" x="1873250" y="4740275"/>
          <p14:tracePt t="1568" x="1795463" y="4610100"/>
          <p14:tracePt t="1575" x="1730375" y="4481513"/>
          <p14:tracePt t="1583" x="1665288" y="4352925"/>
          <p14:tracePt t="1590" x="1589088" y="4235450"/>
          <p14:tracePt t="1596" x="1536700" y="4132263"/>
          <p14:tracePt t="1604" x="1498600" y="4056063"/>
          <p14:tracePt t="1612" x="1471613" y="4016375"/>
          <p14:tracePt t="1618" x="1446213" y="3938588"/>
          <p14:tracePt t="1625" x="1420813" y="3887788"/>
          <p14:tracePt t="1632" x="1395413" y="3835400"/>
          <p14:tracePt t="1640" x="1382713" y="3797300"/>
          <p14:tracePt t="1648" x="1355725" y="3732213"/>
          <p14:tracePt t="1654" x="1330325" y="3681413"/>
          <p14:tracePt t="1662" x="1304925" y="3616325"/>
          <p14:tracePt t="1669" x="1277938" y="3563938"/>
          <p14:tracePt t="1676" x="1252538" y="3500438"/>
          <p14:tracePt t="1683" x="1227138" y="3448050"/>
          <p14:tracePt t="1690" x="1214438" y="3384550"/>
          <p14:tracePt t="1699" x="1187450" y="3332163"/>
          <p14:tracePt t="1704" x="1174750" y="3254375"/>
          <p14:tracePt t="1712" x="1162050" y="3203575"/>
          <p14:tracePt t="1719" x="1149350" y="3151188"/>
          <p14:tracePt t="1727" x="1149350" y="3086100"/>
          <p14:tracePt t="1733" x="1149350" y="3009900"/>
          <p14:tracePt t="1740" x="1149350" y="2932113"/>
          <p14:tracePt t="1748" x="1149350" y="2867025"/>
          <p14:tracePt t="1755" x="1136650" y="2801938"/>
          <p14:tracePt t="1762" x="1136650" y="2738438"/>
          <p14:tracePt t="1770" x="1136650" y="2660650"/>
          <p14:tracePt t="1777" x="1136650" y="2622550"/>
          <p14:tracePt t="1784" x="1136650" y="2582863"/>
          <p14:tracePt t="1792" x="1136650" y="2570163"/>
          <p14:tracePt t="1799" x="1123950" y="2544763"/>
          <p14:tracePt t="1806" x="1123950" y="2532063"/>
          <p14:tracePt t="1814" x="1123950" y="2505075"/>
          <p14:tracePt t="1821" x="1123950" y="2466975"/>
          <p14:tracePt t="1828" x="1123950" y="2441575"/>
          <p14:tracePt t="1836" x="1123950" y="2414588"/>
          <p14:tracePt t="1843" x="1123950" y="2389188"/>
          <p14:tracePt t="1850" x="1123950" y="2363788"/>
          <p14:tracePt t="1857" x="1123950" y="2338388"/>
          <p14:tracePt t="1865" x="1123950" y="2311400"/>
          <p14:tracePt t="1872" x="1123950" y="2273300"/>
          <p14:tracePt t="1879" x="1123950" y="2247900"/>
          <p14:tracePt t="1886" x="1123950" y="2233613"/>
          <p14:tracePt t="1896" x="1123950" y="2220913"/>
          <p14:tracePt t="1901" x="1123950" y="2195513"/>
          <p14:tracePt t="1908" x="1136650" y="2182813"/>
          <p14:tracePt t="1916" x="1136650" y="2170113"/>
          <p14:tracePt t="1922" x="1149350" y="2144713"/>
          <p14:tracePt t="1930" x="1149350" y="2130425"/>
          <p14:tracePt t="1937" x="1162050" y="2117725"/>
          <p14:tracePt t="1946" x="1174750" y="2092325"/>
          <p14:tracePt t="1951" x="1174750" y="2066925"/>
          <p14:tracePt t="1959" x="1187450" y="2054225"/>
          <p14:tracePt t="1966" x="1201738" y="2027238"/>
          <p14:tracePt t="1973" x="1201738" y="2001838"/>
          <p14:tracePt t="1981" x="1201738" y="1976438"/>
          <p14:tracePt t="1987" x="1214438" y="1963738"/>
          <p14:tracePt t="1995" x="1227138" y="1936750"/>
          <p14:tracePt t="2002" x="1227138" y="1924050"/>
          <p14:tracePt t="2009" x="1227138" y="1911350"/>
          <p14:tracePt t="2016" x="1227138" y="1885950"/>
          <p14:tracePt t="2030" x="1227138" y="1873250"/>
          <p14:tracePt t="2052" x="1227138" y="1860550"/>
          <p14:tracePt t="2066" x="1227138" y="1846263"/>
          <p14:tracePt t="2073" x="1227138" y="1833563"/>
          <p14:tracePt t="2080" x="1227138" y="1820863"/>
          <p14:tracePt t="2087" x="1227138" y="1782763"/>
          <p14:tracePt t="2095" x="1227138" y="1770063"/>
          <p14:tracePt t="2101" x="1227138" y="1755775"/>
          <p14:tracePt t="2108" x="1227138" y="1730375"/>
          <p14:tracePt t="2115" x="1227138" y="1717675"/>
          <p14:tracePt t="2123" x="1227138" y="1704975"/>
          <p14:tracePt t="2130" x="1227138" y="1679575"/>
          <p14:tracePt t="2137" x="1227138" y="1665288"/>
          <p14:tracePt t="2146" x="1227138" y="1652588"/>
          <p14:tracePt t="2151" x="1227138" y="1639888"/>
          <p14:tracePt t="2158" x="1227138" y="1614488"/>
          <p14:tracePt t="2165" x="1227138" y="1601788"/>
          <p14:tracePt t="2172" x="1227138" y="1589088"/>
          <p14:tracePt t="2180" x="1227138" y="1576388"/>
          <p14:tracePt t="2186" x="1227138" y="1562100"/>
          <p14:tracePt t="2195" x="1227138" y="1549400"/>
          <p14:tracePt t="2202" x="1227138" y="1536700"/>
          <p14:tracePt t="2208" x="1227138" y="1511300"/>
          <p14:tracePt t="2216" x="1239838" y="1498600"/>
          <p14:tracePt t="2222" x="1239838" y="1485900"/>
          <p14:tracePt t="2230" x="1239838" y="1458913"/>
          <p14:tracePt t="2237" x="1265238" y="1446213"/>
          <p14:tracePt t="2244" x="1277938" y="1420813"/>
          <p14:tracePt t="2251" x="1304925" y="1408113"/>
          <p14:tracePt t="2257" x="1382713" y="1382713"/>
          <p14:tracePt t="2265" x="1433513" y="1355725"/>
          <p14:tracePt t="2272" x="1458913" y="1343025"/>
          <p14:tracePt t="2279" x="1498600" y="1330325"/>
          <p14:tracePt t="2286" x="1536700" y="1317625"/>
          <p14:tracePt t="2293" x="1549400" y="1292225"/>
          <p14:tracePt t="2300" x="1576388" y="1277938"/>
          <p14:tracePt t="2307" x="1576388" y="1265238"/>
          <p14:tracePt t="2316" x="1601788" y="1252538"/>
          <p14:tracePt t="2321" x="1601788" y="1227138"/>
          <p14:tracePt t="2330" x="1614488" y="1214438"/>
          <p14:tracePt t="2336" x="1614488" y="1201738"/>
          <p14:tracePt t="2343" x="1614488" y="1174750"/>
          <p14:tracePt t="2349" x="1627188" y="1174750"/>
          <p14:tracePt t="2357" x="1639888" y="1149350"/>
          <p14:tracePt t="2364" x="1639888" y="1136650"/>
          <p14:tracePt t="2371" x="1665288" y="1123950"/>
          <p14:tracePt t="2379" x="1665288" y="1098550"/>
          <p14:tracePt t="2385" x="1679575" y="1084263"/>
          <p14:tracePt t="2392" x="1692275" y="1071563"/>
          <p14:tracePt t="2399" x="1692275" y="1058863"/>
          <p14:tracePt t="2414" x="1717675" y="1008063"/>
          <p14:tracePt t="2420" x="1730375" y="1008063"/>
          <p14:tracePt t="2427" x="1730375" y="993775"/>
          <p14:tracePt t="2434" x="1743075" y="981075"/>
          <p14:tracePt t="2442" x="1755775" y="968375"/>
          <p14:tracePt t="2449" x="1770063" y="955675"/>
          <p14:tracePt t="2456" x="1782763" y="942975"/>
          <p14:tracePt t="2465" x="1795463" y="930275"/>
          <p14:tracePt t="2479" x="1808163" y="930275"/>
          <p14:tracePt t="2486" x="1820863" y="930275"/>
          <p14:tracePt t="2493" x="1833563" y="942975"/>
          <p14:tracePt t="2499" x="1846263" y="942975"/>
          <p14:tracePt t="2507" x="1860550" y="942975"/>
          <p14:tracePt t="2513" x="1873250" y="942975"/>
          <p14:tracePt t="2520" x="1885950" y="955675"/>
          <p14:tracePt t="2528" x="1898650" y="968375"/>
          <p14:tracePt t="2535" x="1911350" y="968375"/>
          <p14:tracePt t="2542" x="1911350" y="981075"/>
          <p14:tracePt t="2549" x="1936750" y="981075"/>
          <p14:tracePt t="2556" x="1936750" y="993775"/>
          <p14:tracePt t="2563" x="1949450" y="993775"/>
          <p14:tracePt t="2578" x="1949450" y="1008063"/>
          <p14:tracePt t="2585" x="1963738" y="1008063"/>
          <p14:tracePt t="2592" x="1976438" y="1033463"/>
          <p14:tracePt t="2606" x="1976438" y="1046163"/>
          <p14:tracePt t="2620" x="1976438" y="1071563"/>
          <p14:tracePt t="2629" x="1989138" y="1071563"/>
          <p14:tracePt t="2634" x="1989138" y="1084263"/>
          <p14:tracePt t="2642" x="1989138" y="1098550"/>
          <p14:tracePt t="2649" x="1989138" y="1111250"/>
          <p14:tracePt t="2656" x="1989138" y="1123950"/>
          <p14:tracePt t="2662" x="2001838" y="1162050"/>
          <p14:tracePt t="2670" x="2001838" y="1201738"/>
          <p14:tracePt t="2677" x="2001838" y="1227138"/>
          <p14:tracePt t="2684" x="2001838" y="1277938"/>
          <p14:tracePt t="2691" x="2001838" y="1330325"/>
          <p14:tracePt t="2699" x="2001838" y="1382713"/>
          <p14:tracePt t="2706" x="2001838" y="1420813"/>
          <p14:tracePt t="2713" x="2001838" y="1471613"/>
          <p14:tracePt t="2721" x="2001838" y="1549400"/>
          <p14:tracePt t="2728" x="2001838" y="1589088"/>
          <p14:tracePt t="2735" x="2001838" y="1627188"/>
          <p14:tracePt t="2743" x="2014538" y="1665288"/>
          <p14:tracePt t="2750" x="2014538" y="1692275"/>
          <p14:tracePt t="2757" x="2014538" y="1717675"/>
          <p14:tracePt t="2764" x="2027238" y="1743075"/>
          <p14:tracePt t="2771" x="2039938" y="1770063"/>
          <p14:tracePt t="2778" x="2054225" y="1782763"/>
          <p14:tracePt t="2785" x="2054225" y="1795463"/>
          <p14:tracePt t="2793" x="2066925" y="1808163"/>
          <p14:tracePt t="2807" x="2079625" y="1808163"/>
          <p14:tracePt t="2815" x="2079625" y="1820863"/>
          <p14:tracePt t="2822" x="2105025" y="1833563"/>
          <p14:tracePt t="2829" x="2105025" y="1846263"/>
          <p14:tracePt t="2837" x="2144713" y="1860550"/>
          <p14:tracePt t="2851" x="2157413" y="1860550"/>
          <p14:tracePt t="2857" x="2182813" y="1873250"/>
          <p14:tracePt t="2865" x="2195513" y="1873250"/>
          <p14:tracePt t="2872" x="2208213" y="1885950"/>
          <p14:tracePt t="2879" x="2233613" y="1885950"/>
          <p14:tracePt t="2886" x="2247900" y="1885950"/>
          <p14:tracePt t="2893" x="2260600" y="1885950"/>
          <p14:tracePt t="2900" x="2286000" y="1885950"/>
          <p14:tracePt t="2907" x="2298700" y="1885950"/>
          <p14:tracePt t="2915" x="2311400" y="1885950"/>
          <p14:tracePt t="2921" x="2324100" y="1885950"/>
          <p14:tracePt t="2929" x="2351088" y="1885950"/>
          <p14:tracePt t="2935" x="2376488" y="1873250"/>
          <p14:tracePt t="2949" x="2401888" y="1873250"/>
          <p14:tracePt t="2956" x="2414588" y="1860550"/>
          <p14:tracePt t="2964" x="2427288" y="1860550"/>
          <p14:tracePt t="2979" x="2441575" y="1846263"/>
          <p14:tracePt t="2985" x="2454275" y="1846263"/>
          <p14:tracePt t="2992" x="2466975" y="1833563"/>
          <p14:tracePt t="2999" x="2479675" y="1833563"/>
          <p14:tracePt t="3007" x="2492375" y="1833563"/>
          <p14:tracePt t="3014" x="2505075" y="1833563"/>
          <p14:tracePt t="3021" x="2517775" y="1820863"/>
          <p14:tracePt t="3036" x="2532063" y="1820863"/>
          <p14:tracePt t="3043" x="2544763" y="1820863"/>
          <p14:tracePt t="3050" x="2544763" y="1808163"/>
          <p14:tracePt t="3072" x="2570163" y="1808163"/>
          <p14:tracePt t="3087" x="2582863" y="1808163"/>
          <p14:tracePt t="3094" x="2595563" y="1795463"/>
          <p14:tracePt t="3101" x="2608263" y="1795463"/>
          <p14:tracePt t="3108" x="2622550" y="1795463"/>
          <p14:tracePt t="3115" x="2635250" y="1795463"/>
          <p14:tracePt t="3122" x="2660650" y="1782763"/>
          <p14:tracePt t="3129" x="2673350" y="1770063"/>
          <p14:tracePt t="3136" x="2686050" y="1770063"/>
          <p14:tracePt t="3144" x="2725738" y="1755775"/>
          <p14:tracePt t="3150" x="2738438" y="1730375"/>
          <p14:tracePt t="3158" x="2751138" y="1730375"/>
          <p14:tracePt t="3165" x="2776538" y="1717675"/>
          <p14:tracePt t="3179" x="2789238" y="1704975"/>
          <p14:tracePt t="3186" x="2801938" y="1704975"/>
          <p14:tracePt t="3207" x="2816225" y="1704975"/>
          <p14:tracePt t="3345" x="2828925" y="1704975"/>
          <p14:tracePt t="3379" x="2841625" y="1704975"/>
          <p14:tracePt t="3399" x="2854325" y="1692275"/>
          <p14:tracePt t="3418" x="2867025" y="1692275"/>
          <p14:tracePt t="3433" x="2879725" y="1679575"/>
          <p14:tracePt t="3440" x="2919413" y="1679575"/>
          <p14:tracePt t="3447" x="2944813" y="1665288"/>
          <p14:tracePt t="3454" x="2957513" y="1665288"/>
          <p14:tracePt t="3462" x="2982913" y="1652588"/>
          <p14:tracePt t="3468" x="2995613" y="1652588"/>
          <p14:tracePt t="3476" x="3009900" y="1639888"/>
          <p14:tracePt t="3483" x="3022600" y="1639888"/>
          <p14:tracePt t="3498" x="3048000" y="1639888"/>
          <p14:tracePt t="3512" x="3060700" y="1627188"/>
          <p14:tracePt t="3519" x="3073400" y="1627188"/>
          <p14:tracePt t="3526" x="3086100" y="1627188"/>
          <p14:tracePt t="3533" x="3100388" y="1627188"/>
          <p14:tracePt t="3540" x="3113088" y="1627188"/>
          <p14:tracePt t="3555" x="3125788" y="1614488"/>
          <p14:tracePt t="3562" x="3138488" y="1614488"/>
          <p14:tracePt t="3569" x="3151188" y="1614488"/>
          <p14:tracePt t="3591" x="3163888" y="1614488"/>
          <p14:tracePt t="3605" x="3176588" y="1614488"/>
          <p14:tracePt t="3628" x="3189288" y="1614488"/>
          <p14:tracePt t="3663" x="3203575" y="1614488"/>
          <p14:tracePt t="3705" x="3216275" y="1614488"/>
          <p14:tracePt t="3748" x="3228975" y="1614488"/>
          <p14:tracePt t="3798" x="3241675" y="1614488"/>
          <p14:tracePt t="3819" x="3254375" y="1614488"/>
          <p14:tracePt t="3841" x="3267075" y="1614488"/>
          <p14:tracePt t="3848" x="3279775" y="1614488"/>
          <p14:tracePt t="3861" x="3294063" y="1614488"/>
          <p14:tracePt t="3875" x="3319463" y="1614488"/>
          <p14:tracePt t="3898" x="3332163" y="1614488"/>
          <p14:tracePt t="3940" x="3344863" y="1614488"/>
          <p14:tracePt t="4057" x="3332163" y="1614488"/>
          <p14:tracePt t="4065" x="3332163" y="1627188"/>
          <p14:tracePt t="4070" x="3294063" y="1627188"/>
          <p14:tracePt t="4078" x="3267075" y="1652588"/>
          <p14:tracePt t="4084" x="3176588" y="1704975"/>
          <p14:tracePt t="4091" x="3060700" y="1755775"/>
          <p14:tracePt t="4098" x="2982913" y="1795463"/>
          <p14:tracePt t="4105" x="2892425" y="1846263"/>
          <p14:tracePt t="4112" x="2816225" y="1898650"/>
          <p14:tracePt t="4119" x="2738438" y="1936750"/>
          <p14:tracePt t="4127" x="2647950" y="1976438"/>
          <p14:tracePt t="4133" x="2582863" y="2014538"/>
          <p14:tracePt t="4141" x="2517775" y="2039938"/>
          <p14:tracePt t="4149" x="2454275" y="2054225"/>
          <p14:tracePt t="4156" x="2401888" y="2066925"/>
          <p14:tracePt t="4163" x="2338388" y="2092325"/>
          <p14:tracePt t="4170" x="2286000" y="2117725"/>
          <p14:tracePt t="4179" x="2233613" y="2144713"/>
          <p14:tracePt t="4185" x="2208213" y="2144713"/>
          <p14:tracePt t="4192" x="2157413" y="2170113"/>
          <p14:tracePt t="4199" x="2117725" y="2195513"/>
          <p14:tracePt t="4205" x="2066925" y="2208213"/>
          <p14:tracePt t="4212" x="2027238" y="2233613"/>
          <p14:tracePt t="4220" x="1989138" y="2247900"/>
          <p14:tracePt t="4227" x="1949450" y="2260600"/>
          <p14:tracePt t="4233" x="1911350" y="2273300"/>
          <p14:tracePt t="4240" x="1885950" y="2286000"/>
          <p14:tracePt t="4249" x="1860550" y="2298700"/>
          <p14:tracePt t="4254" x="1833563" y="2298700"/>
          <p14:tracePt t="4262" x="1808163" y="2311400"/>
          <p14:tracePt t="4269" x="1782763" y="2324100"/>
          <p14:tracePt t="4276" x="1755775" y="2324100"/>
          <p14:tracePt t="4283" x="1730375" y="2338388"/>
          <p14:tracePt t="4290" x="1704975" y="2351088"/>
          <p14:tracePt t="4298" x="1665288" y="2363788"/>
          <p14:tracePt t="4305" x="1627188" y="2363788"/>
          <p14:tracePt t="4312" x="1562100" y="2376488"/>
          <p14:tracePt t="4319" x="1485900" y="2401888"/>
          <p14:tracePt t="4326" x="1446213" y="2414588"/>
          <p14:tracePt t="4334" x="1395413" y="2427288"/>
          <p14:tracePt t="4341" x="1343025" y="2441575"/>
          <p14:tracePt t="4349" x="1292225" y="2441575"/>
          <p14:tracePt t="4356" x="1227138" y="2454275"/>
          <p14:tracePt t="4363" x="1187450" y="2454275"/>
          <p14:tracePt t="4370" x="1136650" y="2466975"/>
          <p14:tracePt t="4378" x="1111250" y="2466975"/>
          <p14:tracePt t="4385" x="1071563" y="2466975"/>
          <p14:tracePt t="4392" x="1058863" y="2466975"/>
          <p14:tracePt t="4399" x="1033463" y="2466975"/>
          <p14:tracePt t="4407" x="1020763" y="2466975"/>
          <p14:tracePt t="4421" x="1008063" y="2466975"/>
          <p14:tracePt t="4436" x="993775" y="2466975"/>
          <p14:tracePt t="4450" x="993775" y="2454275"/>
          <p14:tracePt t="4493" x="993775" y="2441575"/>
          <p14:tracePt t="4515" x="1008063" y="2441575"/>
          <p14:tracePt t="4521" x="1020763" y="2441575"/>
          <p14:tracePt t="4528" x="1033463" y="2427288"/>
          <p14:tracePt t="4544" x="1046163" y="2414588"/>
          <p14:tracePt t="4550" x="1084263" y="2401888"/>
          <p14:tracePt t="4558" x="1111250" y="2389188"/>
          <p14:tracePt t="4566" x="1123950" y="2389188"/>
          <p14:tracePt t="4573" x="1149350" y="2376488"/>
          <p14:tracePt t="4582" x="1174750" y="2363788"/>
          <p14:tracePt t="4587" x="1187450" y="2363788"/>
          <p14:tracePt t="4596" x="1214438" y="2363788"/>
          <p14:tracePt t="4601" x="1239838" y="2351088"/>
          <p14:tracePt t="4615" x="1252538" y="2351088"/>
          <p14:tracePt t="4622" x="1277938" y="2351088"/>
          <p14:tracePt t="4630" x="1292225" y="2351088"/>
          <p14:tracePt t="4637" x="1304925" y="2351088"/>
          <p14:tracePt t="4645" x="1330325" y="2351088"/>
          <p14:tracePt t="4658" x="1343025" y="2351088"/>
          <p14:tracePt t="4665" x="1368425" y="2351088"/>
          <p14:tracePt t="4672" x="1382713" y="2351088"/>
          <p14:tracePt t="4679" x="1408113" y="2351088"/>
          <p14:tracePt t="4686" x="1420813" y="2351088"/>
          <p14:tracePt t="4694" x="1446213" y="2351088"/>
          <p14:tracePt t="4701" x="1485900" y="2351088"/>
          <p14:tracePt t="4708" x="1498600" y="2351088"/>
          <p14:tracePt t="4715" x="1511300" y="2351088"/>
          <p14:tracePt t="4723" x="1536700" y="2351088"/>
          <p14:tracePt t="4730" x="1549400" y="2351088"/>
          <p14:tracePt t="4746" x="1562100" y="2351088"/>
          <p14:tracePt t="4752" x="1576388" y="2351088"/>
          <p14:tracePt t="4758" x="1576388" y="2338388"/>
          <p14:tracePt t="4774" x="1589088" y="2338388"/>
          <p14:tracePt t="4788" x="1601788" y="2338388"/>
          <p14:tracePt t="4811" x="1627188" y="2324100"/>
          <p14:tracePt t="4825" x="1639888" y="2324100"/>
          <p14:tracePt t="4832" x="1665288" y="2311400"/>
          <p14:tracePt t="4839" x="1679575" y="2311400"/>
          <p14:tracePt t="4847" x="1704975" y="2298700"/>
          <p14:tracePt t="4855" x="1730375" y="2298700"/>
          <p14:tracePt t="4862" x="1755775" y="2286000"/>
          <p14:tracePt t="4869" x="1782763" y="2286000"/>
          <p14:tracePt t="4875" x="1808163" y="2273300"/>
          <p14:tracePt t="4883" x="1833563" y="2260600"/>
          <p14:tracePt t="4890" x="1873250" y="2260600"/>
          <p14:tracePt t="4898" x="1936750" y="2260600"/>
          <p14:tracePt t="4904" x="1976438" y="2247900"/>
          <p14:tracePt t="4912" x="2027238" y="2233613"/>
          <p14:tracePt t="4919" x="2054225" y="2233613"/>
          <p14:tracePt t="4927" x="2105025" y="2233613"/>
          <p14:tracePt t="4934" x="2130425" y="2220913"/>
          <p14:tracePt t="4941" x="2170113" y="2220913"/>
          <p14:tracePt t="4949" x="2195513" y="2220913"/>
          <p14:tracePt t="4956" x="2208213" y="2220913"/>
          <p14:tracePt t="4971" x="2233613" y="2220913"/>
          <p14:tracePt t="4985" x="2247900" y="2220913"/>
          <p14:tracePt t="5001" x="2273300" y="2220913"/>
          <p14:tracePt t="5015" x="2286000" y="2220913"/>
          <p14:tracePt t="5029" x="2298700" y="2220913"/>
          <p14:tracePt t="5037" x="2311400" y="2220913"/>
          <p14:tracePt t="5045" x="2324100" y="2220913"/>
          <p14:tracePt t="5051" x="2324100" y="2233613"/>
          <p14:tracePt t="5059" x="2338388" y="2233613"/>
          <p14:tracePt t="5075" x="2351088" y="2233613"/>
          <p14:tracePt t="5089" x="2376488" y="2233613"/>
          <p14:tracePt t="5104" x="2389188" y="2233613"/>
          <p14:tracePt t="5112" x="2401888" y="2233613"/>
          <p14:tracePt t="5119" x="2414588" y="2233613"/>
          <p14:tracePt t="5126" x="2427288" y="2233613"/>
          <p14:tracePt t="5140" x="2454275" y="2233613"/>
          <p14:tracePt t="5148" x="2479675" y="2233613"/>
          <p14:tracePt t="5154" x="2492375" y="2233613"/>
          <p14:tracePt t="5162" x="2517775" y="2220913"/>
          <p14:tracePt t="5168" x="2544763" y="2220913"/>
          <p14:tracePt t="5175" x="2570163" y="2220913"/>
          <p14:tracePt t="5183" x="2608263" y="2208213"/>
          <p14:tracePt t="5190" x="2635250" y="2208213"/>
          <p14:tracePt t="5197" x="2660650" y="2208213"/>
          <p14:tracePt t="5204" x="2686050" y="2208213"/>
          <p14:tracePt t="5212" x="2698750" y="2208213"/>
          <p14:tracePt t="5218" x="2725738" y="2208213"/>
          <p14:tracePt t="5225" x="2738438" y="2208213"/>
          <p14:tracePt t="5233" x="2751138" y="2195513"/>
          <p14:tracePt t="5241" x="2776538" y="2195513"/>
          <p14:tracePt t="5248" x="2801938" y="2195513"/>
          <p14:tracePt t="5262" x="2828925" y="2195513"/>
          <p14:tracePt t="5269" x="2841625" y="2195513"/>
          <p14:tracePt t="5276" x="2854325" y="2195513"/>
          <p14:tracePt t="5283" x="2867025" y="2195513"/>
          <p14:tracePt t="5290" x="2892425" y="2195513"/>
          <p14:tracePt t="5298" x="2906713" y="2195513"/>
          <p14:tracePt t="5304" x="2919413" y="2195513"/>
          <p14:tracePt t="5312" x="2944813" y="2195513"/>
          <p14:tracePt t="5319" x="2957513" y="2195513"/>
          <p14:tracePt t="5326" x="2970213" y="2195513"/>
          <p14:tracePt t="5333" x="2995613" y="2195513"/>
          <p14:tracePt t="5340" x="3022600" y="2195513"/>
          <p14:tracePt t="5348" x="3035300" y="2195513"/>
          <p14:tracePt t="5362" x="3060700" y="2195513"/>
          <p14:tracePt t="5368" x="3073400" y="2195513"/>
          <p14:tracePt t="5375" x="3086100" y="2195513"/>
          <p14:tracePt t="5383" x="3100388" y="2195513"/>
          <p14:tracePt t="5390" x="3113088" y="2182813"/>
          <p14:tracePt t="5398" x="3125788" y="2182813"/>
          <p14:tracePt t="5412" x="3138488" y="2182813"/>
          <p14:tracePt t="5426" x="3151188" y="2182813"/>
          <p14:tracePt t="5432" x="3163888" y="2182813"/>
          <p14:tracePt t="5482" x="3176588" y="2182813"/>
          <p14:tracePt t="5557" x="3189288" y="2182813"/>
          <p14:tracePt t="5579" x="3203575" y="2182813"/>
          <p14:tracePt t="5585" x="3216275" y="2182813"/>
          <p14:tracePt t="5590" x="3241675" y="2182813"/>
          <p14:tracePt t="5596" x="3254375" y="2195513"/>
          <p14:tracePt t="5603" x="3294063" y="2208213"/>
          <p14:tracePt t="5610" x="3319463" y="2208213"/>
          <p14:tracePt t="5618" x="3344863" y="2208213"/>
          <p14:tracePt t="5625" x="3357563" y="2220913"/>
          <p14:tracePt t="5632" x="3370263" y="2220913"/>
          <p14:tracePt t="5640" x="3397250" y="2233613"/>
          <p14:tracePt t="5654" x="3409950" y="2233613"/>
          <p14:tracePt t="5662" x="3435350" y="2233613"/>
          <p14:tracePt t="5669" x="3448050" y="2233613"/>
          <p14:tracePt t="5677" x="3460750" y="2247900"/>
          <p14:tracePt t="5683" x="3460750" y="2260600"/>
          <p14:tracePt t="5691" x="3473450" y="2260600"/>
          <p14:tracePt t="5698" x="3487738" y="2260600"/>
          <p14:tracePt t="5705" x="3487738" y="2273300"/>
          <p14:tracePt t="5712" x="3500438" y="2273300"/>
          <p14:tracePt t="5720" x="3513138" y="2273300"/>
          <p14:tracePt t="5728" x="3513138" y="2286000"/>
          <p14:tracePt t="5749" x="3525838" y="2298700"/>
          <p14:tracePt t="5764" x="3525838" y="2311400"/>
          <p14:tracePt t="5779" x="3525838" y="2324100"/>
          <p14:tracePt t="5792" x="3525838" y="2338388"/>
          <p14:tracePt t="5799" x="3525838" y="2363788"/>
          <p14:tracePt t="5814" x="3513138" y="2376488"/>
          <p14:tracePt t="5820" x="3513138" y="2389188"/>
          <p14:tracePt t="5828" x="3513138" y="2401888"/>
          <p14:tracePt t="5834" x="3500438" y="2401888"/>
          <p14:tracePt t="5841" x="3500438" y="2414588"/>
          <p14:tracePt t="5849" x="3487738" y="2414588"/>
          <p14:tracePt t="5856" x="3473450" y="2441575"/>
          <p14:tracePt t="5862" x="3460750" y="2441575"/>
          <p14:tracePt t="5870" x="3460750" y="2466975"/>
          <p14:tracePt t="5879" x="3422650" y="2479675"/>
          <p14:tracePt t="5884" x="3422650" y="2492375"/>
          <p14:tracePt t="5891" x="3397250" y="2505075"/>
          <p14:tracePt t="5899" x="3370263" y="2517775"/>
          <p14:tracePt t="5906" x="3332163" y="2544763"/>
          <p14:tracePt t="5913" x="3306763" y="2557463"/>
          <p14:tracePt t="5920" x="3279775" y="2582863"/>
          <p14:tracePt t="5929" x="3241675" y="2608263"/>
          <p14:tracePt t="5935" x="3176588" y="2622550"/>
          <p14:tracePt t="5942" x="3138488" y="2660650"/>
          <p14:tracePt t="5949" x="3073400" y="2686050"/>
          <p14:tracePt t="5957" x="3035300" y="2698750"/>
          <p14:tracePt t="5964" x="2995613" y="2711450"/>
          <p14:tracePt t="5971" x="2944813" y="2751138"/>
          <p14:tracePt t="5978" x="2906713" y="2763838"/>
          <p14:tracePt t="5985" x="2854325" y="2776538"/>
          <p14:tracePt t="5993" x="2816225" y="2801938"/>
          <p14:tracePt t="6001" x="2776538" y="2816225"/>
          <p14:tracePt t="6009" x="2738438" y="2841625"/>
          <p14:tracePt t="6015" x="2711450" y="2841625"/>
          <p14:tracePt t="6023" x="2673350" y="2867025"/>
          <p14:tracePt t="6031" x="2635250" y="2867025"/>
          <p14:tracePt t="6037" x="2608263" y="2879725"/>
          <p14:tracePt t="6046" x="2570163" y="2892425"/>
          <p14:tracePt t="6052" x="2544763" y="2892425"/>
          <p14:tracePt t="6060" x="2517775" y="2906713"/>
          <p14:tracePt t="6067" x="2479675" y="2906713"/>
          <p14:tracePt t="6074" x="2454275" y="2906713"/>
          <p14:tracePt t="6082" x="2427288" y="2906713"/>
          <p14:tracePt t="6089" x="2414588" y="2919413"/>
          <p14:tracePt t="6096" x="2389188" y="2919413"/>
          <p14:tracePt t="6104" x="2376488" y="2919413"/>
          <p14:tracePt t="6111" x="2351088" y="2919413"/>
          <p14:tracePt t="6118" x="2324100" y="2919413"/>
          <p14:tracePt t="6125" x="2311400" y="2919413"/>
          <p14:tracePt t="6132" x="2286000" y="2919413"/>
          <p14:tracePt t="6140" x="2260600" y="2932113"/>
          <p14:tracePt t="6148" x="2220913" y="2932113"/>
          <p14:tracePt t="6154" x="2195513" y="2932113"/>
          <p14:tracePt t="6162" x="2170113" y="2932113"/>
          <p14:tracePt t="6169" x="2157413" y="2932113"/>
          <p14:tracePt t="6176" x="2130425" y="2932113"/>
          <p14:tracePt t="6183" x="2105025" y="2932113"/>
          <p14:tracePt t="6191" x="2079625" y="2932113"/>
          <p14:tracePt t="6199" x="2054225" y="2919413"/>
          <p14:tracePt t="6206" x="2039938" y="2919413"/>
          <p14:tracePt t="6212" x="2014538" y="2919413"/>
          <p14:tracePt t="6220" x="1989138" y="2919413"/>
          <p14:tracePt t="6229" x="1976438" y="2919413"/>
          <p14:tracePt t="6235" x="1949450" y="2919413"/>
          <p14:tracePt t="6242" x="1936750" y="2919413"/>
          <p14:tracePt t="6249" x="1898650" y="2919413"/>
          <p14:tracePt t="6256" x="1873250" y="2919413"/>
          <p14:tracePt t="6265" x="1860550" y="2919413"/>
          <p14:tracePt t="6271" x="1833563" y="2919413"/>
          <p14:tracePt t="6278" x="1820863" y="2919413"/>
          <p14:tracePt t="6285" x="1782763" y="2919413"/>
          <p14:tracePt t="6293" x="1770063" y="2919413"/>
          <p14:tracePt t="6300" x="1755775" y="2932113"/>
          <p14:tracePt t="6307" x="1743075" y="2932113"/>
          <p14:tracePt t="6315" x="1704975" y="2932113"/>
          <p14:tracePt t="6329" x="1679575" y="2932113"/>
          <p14:tracePt t="6336" x="1665288" y="2932113"/>
          <p14:tracePt t="6343" x="1639888" y="2932113"/>
          <p14:tracePt t="6357" x="1627188" y="2932113"/>
          <p14:tracePt t="6365" x="1601788" y="2919413"/>
          <p14:tracePt t="6372" x="1589088" y="2919413"/>
          <p14:tracePt t="6379" x="1576388" y="2919413"/>
          <p14:tracePt t="6386" x="1562100" y="2919413"/>
          <p14:tracePt t="6394" x="1549400" y="2919413"/>
          <p14:tracePt t="6401" x="1536700" y="2906713"/>
          <p14:tracePt t="6413" x="1511300" y="2906713"/>
          <p14:tracePt t="6416" x="1498600" y="2906713"/>
          <p14:tracePt t="6423" x="1471613" y="2906713"/>
          <p14:tracePt t="6431" x="1446213" y="2892425"/>
          <p14:tracePt t="6438" x="1433513" y="2892425"/>
          <p14:tracePt t="6446" x="1408113" y="2879725"/>
          <p14:tracePt t="6453" x="1395413" y="2879725"/>
          <p14:tracePt t="6462" x="1382713" y="2879725"/>
          <p14:tracePt t="6468" x="1368425" y="2879725"/>
          <p14:tracePt t="6475" x="1343025" y="2867025"/>
          <p14:tracePt t="6482" x="1317625" y="2867025"/>
          <p14:tracePt t="6497" x="1292225" y="2854325"/>
          <p14:tracePt t="6512" x="1277938" y="2854325"/>
          <p14:tracePt t="6533" x="1265238" y="2854325"/>
          <p14:tracePt t="6541" x="1252538" y="2841625"/>
          <p14:tracePt t="6548" x="1239838" y="2841625"/>
          <p14:tracePt t="6555" x="1239838" y="2828925"/>
          <p14:tracePt t="6562" x="1227138" y="2828925"/>
          <p14:tracePt t="6569" x="1214438" y="2828925"/>
          <p14:tracePt t="6576" x="1201738" y="2828925"/>
          <p14:tracePt t="6584" x="1187450" y="2816225"/>
          <p14:tracePt t="6593" x="1174750" y="2816225"/>
          <p14:tracePt t="6599" x="1162050" y="2816225"/>
          <p14:tracePt t="6615" x="1149350" y="2816225"/>
          <p14:tracePt t="6629" x="1136650" y="2801938"/>
          <p14:tracePt t="6658" x="1123950" y="2801938"/>
          <p14:tracePt t="6718" x="1111250" y="2801938"/>
          <p14:tracePt t="6859" x="1111250" y="2789238"/>
          <p14:tracePt t="6886" x="1123950" y="2789238"/>
          <p14:tracePt t="6892" x="1136650" y="2789238"/>
          <p14:tracePt t="6906" x="1162050" y="2789238"/>
          <p14:tracePt t="6913" x="1214438" y="2789238"/>
          <p14:tracePt t="6920" x="1265238" y="2789238"/>
          <p14:tracePt t="6929" x="1304925" y="2801938"/>
          <p14:tracePt t="6934" x="1343025" y="2801938"/>
          <p14:tracePt t="6941" x="1382713" y="2816225"/>
          <p14:tracePt t="6948" x="1408113" y="2816225"/>
          <p14:tracePt t="6955" x="1420813" y="2816225"/>
          <p14:tracePt t="6962" x="1433513" y="2816225"/>
          <p14:tracePt t="6969" x="1458913" y="2816225"/>
          <p14:tracePt t="6977" x="1471613" y="2816225"/>
          <p14:tracePt t="6983" x="1485900" y="2816225"/>
          <p14:tracePt t="6991" x="1498600" y="2816225"/>
          <p14:tracePt t="6999" x="1511300" y="2816225"/>
          <p14:tracePt t="7005" x="1524000" y="2816225"/>
          <p14:tracePt t="7013" x="1536700" y="2816225"/>
          <p14:tracePt t="7020" x="1549400" y="2816225"/>
          <p14:tracePt t="7028" x="1562100" y="2816225"/>
          <p14:tracePt t="7042" x="1589088" y="2816225"/>
          <p14:tracePt t="7049" x="1614488" y="2816225"/>
          <p14:tracePt t="7057" x="1627188" y="2816225"/>
          <p14:tracePt t="7064" x="1639888" y="2816225"/>
          <p14:tracePt t="7071" x="1652588" y="2816225"/>
          <p14:tracePt t="7079" x="1679575" y="2816225"/>
          <p14:tracePt t="7084" x="1692275" y="2816225"/>
          <p14:tracePt t="7091" x="1704975" y="2816225"/>
          <p14:tracePt t="7098" x="1730375" y="2816225"/>
          <p14:tracePt t="7105" x="1770063" y="2816225"/>
          <p14:tracePt t="7112" x="1782763" y="2816225"/>
          <p14:tracePt t="7119" x="1795463" y="2801938"/>
          <p14:tracePt t="7127" x="1820863" y="2801938"/>
          <p14:tracePt t="7134" x="1846263" y="2801938"/>
          <p14:tracePt t="7148" x="1873250" y="2801938"/>
          <p14:tracePt t="7162" x="1885950" y="2789238"/>
          <p14:tracePt t="7177" x="1898650" y="2789238"/>
          <p14:tracePt t="7190" x="1911350" y="2789238"/>
          <p14:tracePt t="7211" x="1924050" y="2789238"/>
          <p14:tracePt t="7320" x="1936750" y="2789238"/>
          <p14:tracePt t="7341" x="1949450" y="2789238"/>
          <p14:tracePt t="7359" x="1976438" y="2789238"/>
          <p14:tracePt t="7366" x="1989138" y="2776538"/>
          <p14:tracePt t="7374" x="2027238" y="2776538"/>
          <p14:tracePt t="7381" x="2079625" y="2763838"/>
          <p14:tracePt t="7388" x="2117725" y="2763838"/>
          <p14:tracePt t="7396" x="2157413" y="2763838"/>
          <p14:tracePt t="7414" x="2195513" y="2751138"/>
          <p14:tracePt t="7417" x="2220913" y="2751138"/>
          <p14:tracePt t="7424" x="2233613" y="2751138"/>
          <p14:tracePt t="7431" x="2260600" y="2751138"/>
          <p14:tracePt t="7446" x="2273300" y="2751138"/>
          <p14:tracePt t="7452" x="2298700" y="2751138"/>
          <p14:tracePt t="7460" x="2311400" y="2751138"/>
          <p14:tracePt t="7466" x="2324100" y="2751138"/>
          <p14:tracePt t="7474" x="2338388" y="2751138"/>
          <p14:tracePt t="7481" x="2363788" y="2751138"/>
          <p14:tracePt t="7488" x="2389188" y="2751138"/>
          <p14:tracePt t="7496" x="2401888" y="2751138"/>
          <p14:tracePt t="7502" x="2427288" y="2751138"/>
          <p14:tracePt t="7509" x="2454275" y="2751138"/>
          <p14:tracePt t="7517" x="2492375" y="2751138"/>
          <p14:tracePt t="7524" x="2517775" y="2751138"/>
          <p14:tracePt t="7531" x="2544763" y="2751138"/>
          <p14:tracePt t="7538" x="2582863" y="2751138"/>
          <p14:tracePt t="7546" x="2608263" y="2751138"/>
          <p14:tracePt t="7552" x="2622550" y="2751138"/>
          <p14:tracePt t="7560" x="2660650" y="2751138"/>
          <p14:tracePt t="7567" x="2673350" y="2751138"/>
          <p14:tracePt t="7574" x="2698750" y="2751138"/>
          <p14:tracePt t="7581" x="2711450" y="2751138"/>
          <p14:tracePt t="7588" x="2725738" y="2751138"/>
          <p14:tracePt t="7596" x="2738438" y="2751138"/>
          <p14:tracePt t="7603" x="2751138" y="2763838"/>
          <p14:tracePt t="7610" x="2763838" y="2763838"/>
          <p14:tracePt t="7638" x="2776538" y="2763838"/>
          <p14:tracePt t="7899" x="2751138" y="2776538"/>
          <p14:tracePt t="7914" x="2738438" y="2776538"/>
          <p14:tracePt t="7921" x="2725738" y="2776538"/>
          <p14:tracePt t="7947" x="2738438" y="2776538"/>
          <p14:tracePt t="7953" x="2763838" y="2776538"/>
          <p14:tracePt t="7961" x="2763838" y="2763838"/>
          <p14:tracePt t="7967" x="2789238" y="2763838"/>
          <p14:tracePt t="7975" x="2816225" y="2751138"/>
          <p14:tracePt t="7981" x="2828925" y="2738438"/>
          <p14:tracePt t="7989" x="2854325" y="2725738"/>
          <p14:tracePt t="7995" x="2867025" y="2711450"/>
          <p14:tracePt t="8003" x="2892425" y="2711450"/>
          <p14:tracePt t="8010" x="2919413" y="2686050"/>
          <p14:tracePt t="8017" x="2944813" y="2673350"/>
          <p14:tracePt t="8024" x="2970213" y="2673350"/>
          <p14:tracePt t="8031" x="2982913" y="2660650"/>
          <p14:tracePt t="8039" x="3022600" y="2647950"/>
          <p14:tracePt t="8053" x="3035300" y="2635250"/>
          <p14:tracePt t="8060" x="3060700" y="2635250"/>
          <p14:tracePt t="8067" x="3060700" y="2622550"/>
          <p14:tracePt t="8074" x="3073400" y="2622550"/>
          <p14:tracePt t="8088" x="3086100" y="2622550"/>
          <p14:tracePt t="8095" x="3100388" y="2608263"/>
          <p14:tracePt t="8103" x="3113088" y="2608263"/>
          <p14:tracePt t="8110" x="3125788" y="2608263"/>
          <p14:tracePt t="8117" x="3138488" y="2608263"/>
          <p14:tracePt t="8124" x="3163888" y="2608263"/>
          <p14:tracePt t="8132" x="3176588" y="2608263"/>
          <p14:tracePt t="8139" x="3203575" y="2595563"/>
          <p14:tracePt t="8145" x="3228975" y="2595563"/>
          <p14:tracePt t="8152" x="3267075" y="2582863"/>
          <p14:tracePt t="8160" x="3294063" y="2582863"/>
          <p14:tracePt t="8166" x="3319463" y="2570163"/>
          <p14:tracePt t="8173" x="3344863" y="2570163"/>
          <p14:tracePt t="8181" x="3357563" y="2570163"/>
          <p14:tracePt t="8187" x="3397250" y="2557463"/>
          <p14:tracePt t="8195" x="3422650" y="2557463"/>
          <p14:tracePt t="8202" x="3435350" y="2544763"/>
          <p14:tracePt t="8208" x="3448050" y="2544763"/>
          <p14:tracePt t="8215" x="3460750" y="2544763"/>
          <p14:tracePt t="8222" x="3473450" y="2544763"/>
          <p14:tracePt t="8229" x="3487738" y="2544763"/>
          <p14:tracePt t="8251" x="3500438" y="2544763"/>
          <p14:tracePt t="8258" x="3500438" y="2532063"/>
          <p14:tracePt t="8272" x="3525838" y="2532063"/>
          <p14:tracePt t="8286" x="3538538" y="2532063"/>
          <p14:tracePt t="8301" x="3551238" y="2532063"/>
          <p14:tracePt t="8309" x="3563938" y="2532063"/>
          <p14:tracePt t="8316" x="3590925" y="2544763"/>
          <p14:tracePt t="8323" x="3603625" y="2544763"/>
          <p14:tracePt t="8331" x="3616325" y="2544763"/>
          <p14:tracePt t="8338" x="3641725" y="2557463"/>
          <p14:tracePt t="8346" x="3654425" y="2557463"/>
          <p14:tracePt t="8353" x="3668713" y="2557463"/>
          <p14:tracePt t="8360" x="3681413" y="2570163"/>
          <p14:tracePt t="8367" x="3719513" y="2570163"/>
          <p14:tracePt t="8375" x="3744913" y="2570163"/>
          <p14:tracePt t="8383" x="3771900" y="2570163"/>
          <p14:tracePt t="8390" x="3784600" y="2570163"/>
          <p14:tracePt t="8398" x="3822700" y="2570163"/>
          <p14:tracePt t="8405" x="3848100" y="2557463"/>
          <p14:tracePt t="8413" x="3887788" y="2557463"/>
          <p14:tracePt t="8419" x="3913188" y="2557463"/>
          <p14:tracePt t="8427" x="3925888" y="2557463"/>
          <p14:tracePt t="8434" x="3938588" y="2557463"/>
          <p14:tracePt t="8441" x="3951288" y="2557463"/>
          <p14:tracePt t="8449" x="3965575" y="2557463"/>
          <p14:tracePt t="8457" x="3978275" y="2557463"/>
          <p14:tracePt t="8471" x="3990975" y="2557463"/>
          <p14:tracePt t="8507" x="4003675" y="2557463"/>
          <p14:tracePt t="8612" x="3990975" y="2557463"/>
          <p14:tracePt t="8620" x="3978275" y="2557463"/>
          <p14:tracePt t="8626" x="3951288" y="2570163"/>
          <p14:tracePt t="8633" x="3835400" y="2608263"/>
          <p14:tracePt t="8639" x="3732213" y="2635250"/>
          <p14:tracePt t="8646" x="3654425" y="2660650"/>
          <p14:tracePt t="8653" x="3616325" y="2660650"/>
          <p14:tracePt t="8660" x="3578225" y="2673350"/>
          <p14:tracePt t="8668" x="3538538" y="2686050"/>
          <p14:tracePt t="8674" x="3513138" y="2698750"/>
          <p14:tracePt t="8682" x="3500438" y="2698750"/>
          <p14:tracePt t="8688" x="3487738" y="2698750"/>
          <p14:tracePt t="8696" x="3473450" y="2698750"/>
          <p14:tracePt t="8703" x="3460750" y="2711450"/>
          <p14:tracePt t="8717" x="3448050" y="2725738"/>
          <p14:tracePt t="8739" x="3435350" y="2725738"/>
          <p14:tracePt t="8851" x="3435350" y="2738438"/>
          <p14:tracePt t="8859" x="3409950" y="2738438"/>
          <p14:tracePt t="8867" x="3344863" y="2763838"/>
          <p14:tracePt t="8871" x="3203575" y="2816225"/>
          <p14:tracePt t="8878" x="3100388" y="2854325"/>
          <p14:tracePt t="8885" x="2982913" y="2892425"/>
          <p14:tracePt t="8892" x="2892425" y="2932113"/>
          <p14:tracePt t="8899" x="2801938" y="2957513"/>
          <p14:tracePt t="8907" x="2738438" y="2970213"/>
          <p14:tracePt t="8915" x="2647950" y="2995613"/>
          <p14:tracePt t="8921" x="2557463" y="3009900"/>
          <p14:tracePt t="8929" x="2466975" y="3035300"/>
          <p14:tracePt t="8936" x="2376488" y="3048000"/>
          <p14:tracePt t="8943" x="2298700" y="3060700"/>
          <p14:tracePt t="8950" x="2182813" y="3073400"/>
          <p14:tracePt t="8957" x="2092325" y="3086100"/>
          <p14:tracePt t="8965" x="2001838" y="3100388"/>
          <p14:tracePt t="8972" x="1924050" y="3113088"/>
          <p14:tracePt t="8979" x="1820863" y="3125788"/>
          <p14:tracePt t="8986" x="1730375" y="3138488"/>
          <p14:tracePt t="8993" x="1639888" y="3163888"/>
          <p14:tracePt t="9000" x="1536700" y="3189288"/>
          <p14:tracePt t="9007" x="1433513" y="3203575"/>
          <p14:tracePt t="9014" x="1292225" y="3216275"/>
          <p14:tracePt t="9021" x="1149350" y="3228975"/>
          <p14:tracePt t="9028" x="1033463" y="3241675"/>
          <p14:tracePt t="9035" x="955675" y="3254375"/>
          <p14:tracePt t="9042" x="890588" y="3279775"/>
          <p14:tracePt t="9049" x="827088" y="3294063"/>
          <p14:tracePt t="9056" x="787400" y="3306763"/>
          <p14:tracePt t="9064" x="762000" y="3319463"/>
          <p14:tracePt t="9071" x="736600" y="3319463"/>
          <p14:tracePt t="9079" x="696913" y="3332163"/>
          <p14:tracePt t="9085" x="671513" y="3332163"/>
          <p14:tracePt t="9093" x="646113" y="3332163"/>
          <p14:tracePt t="9100" x="620713" y="3332163"/>
          <p14:tracePt t="9107" x="593725" y="3344863"/>
          <p14:tracePt t="9114" x="568325" y="3344863"/>
          <p14:tracePt t="9121" x="530225" y="3344863"/>
          <p14:tracePt t="9129" x="503238" y="3344863"/>
          <p14:tracePt t="9135" x="465138" y="3344863"/>
          <p14:tracePt t="9143" x="439738" y="3344863"/>
          <p14:tracePt t="9150" x="425450" y="3344863"/>
          <p14:tracePt t="9157" x="400050" y="3344863"/>
          <p14:tracePt t="9164" x="387350" y="3344863"/>
          <p14:tracePt t="9171" x="361950" y="3344863"/>
          <p14:tracePt t="9185" x="336550" y="3344863"/>
          <p14:tracePt t="9206" x="322263" y="3344863"/>
          <p14:tracePt t="9248" x="322263" y="3332163"/>
          <p14:tracePt t="9329" x="336550" y="3319463"/>
          <p14:tracePt t="9338" x="349250" y="3319463"/>
          <p14:tracePt t="9344" x="374650" y="3306763"/>
          <p14:tracePt t="9350" x="439738" y="3279775"/>
          <p14:tracePt t="9356" x="490538" y="3254375"/>
          <p14:tracePt t="9363" x="555625" y="3254375"/>
          <p14:tracePt t="9369" x="593725" y="3228975"/>
          <p14:tracePt t="9377" x="620713" y="3216275"/>
          <p14:tracePt t="9384" x="646113" y="3203575"/>
          <p14:tracePt t="9391" x="671513" y="3203575"/>
          <p14:tracePt t="9399" x="684213" y="3203575"/>
          <p14:tracePt t="9406" x="696913" y="3189288"/>
          <p14:tracePt t="9412" x="723900" y="3189288"/>
          <p14:tracePt t="9420" x="736600" y="3176588"/>
          <p14:tracePt t="9427" x="749300" y="3176588"/>
          <p14:tracePt t="9434" x="774700" y="3176588"/>
          <p14:tracePt t="9449" x="800100" y="3163888"/>
          <p14:tracePt t="9456" x="827088" y="3163888"/>
          <p14:tracePt t="9463" x="839788" y="3151188"/>
          <p14:tracePt t="9470" x="852488" y="3151188"/>
          <p14:tracePt t="9479" x="877888" y="3151188"/>
          <p14:tracePt t="9485" x="903288" y="3151188"/>
          <p14:tracePt t="9492" x="917575" y="3138488"/>
          <p14:tracePt t="9500" x="930275" y="3138488"/>
          <p14:tracePt t="9507" x="955675" y="3125788"/>
          <p14:tracePt t="9515" x="968375" y="3125788"/>
          <p14:tracePt t="9522" x="981075" y="3125788"/>
          <p14:tracePt t="9530" x="1008063" y="3125788"/>
          <p14:tracePt t="9552" x="1020763" y="3125788"/>
          <p14:tracePt t="9581" x="1033463" y="3125788"/>
          <p14:tracePt t="9928" x="1046163" y="3125788"/>
          <p14:tracePt t="9956" x="1058863" y="3125788"/>
          <p14:tracePt t="9976" x="1071563" y="3125788"/>
          <p14:tracePt t="9983" x="1098550" y="3125788"/>
          <p14:tracePt t="9990" x="1111250" y="3125788"/>
          <p14:tracePt t="9998" x="1123950" y="3113088"/>
          <p14:tracePt t="10005" x="1149350" y="3113088"/>
          <p14:tracePt t="10012" x="1187450" y="3113088"/>
          <p14:tracePt t="10019" x="1201738" y="3100388"/>
          <p14:tracePt t="10027" x="1227138" y="3100388"/>
          <p14:tracePt t="10034" x="1239838" y="3100388"/>
          <p14:tracePt t="10041" x="1265238" y="3100388"/>
          <p14:tracePt t="10048" x="1277938" y="3100388"/>
          <p14:tracePt t="10055" x="1292225" y="3086100"/>
          <p14:tracePt t="10062" x="1304925" y="3086100"/>
          <p14:tracePt t="10076" x="1317625" y="3086100"/>
          <p14:tracePt t="10091" x="1330325" y="3086100"/>
          <p14:tracePt t="10119" x="1343025" y="3086100"/>
          <p14:tracePt t="10162" x="1343025" y="3073400"/>
          <p14:tracePt t="10190" x="1355725" y="3073400"/>
          <p14:tracePt t="10227" x="1368425" y="3073400"/>
          <p14:tracePt t="10234" x="1382713" y="3073400"/>
          <p14:tracePt t="10242" x="1408113" y="3060700"/>
          <p14:tracePt t="10249" x="1433513" y="3060700"/>
          <p14:tracePt t="10257" x="1471613" y="3048000"/>
          <p14:tracePt t="10265" x="1511300" y="3048000"/>
          <p14:tracePt t="10271" x="1536700" y="3035300"/>
          <p14:tracePt t="10279" x="1562100" y="3035300"/>
          <p14:tracePt t="10286" x="1589088" y="3035300"/>
          <p14:tracePt t="10294" x="1627188" y="3035300"/>
          <p14:tracePt t="10300" x="1665288" y="3022600"/>
          <p14:tracePt t="10308" x="1679575" y="3022600"/>
          <p14:tracePt t="10315" x="1717675" y="3022600"/>
          <p14:tracePt t="10322" x="1743075" y="3022600"/>
          <p14:tracePt t="10329" x="1770063" y="3022600"/>
          <p14:tracePt t="10337" x="1808163" y="3022600"/>
          <p14:tracePt t="10344" x="1833563" y="3022600"/>
          <p14:tracePt t="10351" x="1860550" y="3022600"/>
          <p14:tracePt t="10358" x="1885950" y="3022600"/>
          <p14:tracePt t="10365" x="1911350" y="3022600"/>
          <p14:tracePt t="10373" x="1924050" y="3022600"/>
          <p14:tracePt t="10380" x="1949450" y="3022600"/>
          <p14:tracePt t="10387" x="1976438" y="3022600"/>
          <p14:tracePt t="10395" x="2001838" y="3009900"/>
          <p14:tracePt t="10402" x="2014538" y="3009900"/>
          <p14:tracePt t="10410" x="2039938" y="3009900"/>
          <p14:tracePt t="10416" x="2054225" y="3009900"/>
          <p14:tracePt t="10424" x="2079625" y="3009900"/>
          <p14:tracePt t="10431" x="2092325" y="3009900"/>
          <p14:tracePt t="10438" x="2105025" y="3009900"/>
          <p14:tracePt t="10445" x="2105025" y="2995613"/>
          <p14:tracePt t="10453" x="2117725" y="2995613"/>
          <p14:tracePt t="10482" x="2130425" y="2995613"/>
          <p14:tracePt t="10616" x="2117725" y="2995613"/>
          <p14:tracePt t="10638" x="2092325" y="2995613"/>
          <p14:tracePt t="10645" x="2079625" y="2995613"/>
          <p14:tracePt t="10650" x="2054225" y="2995613"/>
          <p14:tracePt t="10657" x="2001838" y="2982913"/>
          <p14:tracePt t="10664" x="1963738" y="2982913"/>
          <p14:tracePt t="10672" x="1936750" y="2982913"/>
          <p14:tracePt t="10679" x="1911350" y="2982913"/>
          <p14:tracePt t="10686" x="1873250" y="2982913"/>
          <p14:tracePt t="10694" x="1860550" y="2970213"/>
          <p14:tracePt t="10700" x="1846263" y="2970213"/>
          <p14:tracePt t="10707" x="1833563" y="2970213"/>
          <p14:tracePt t="10722" x="1820863" y="2970213"/>
          <p14:tracePt t="10736" x="1808163" y="2970213"/>
          <p14:tracePt t="10772" x="1795463" y="2970213"/>
          <p14:tracePt t="10845" x="1795463" y="2957513"/>
          <p14:tracePt t="10873" x="1808163" y="2957513"/>
          <p14:tracePt t="10885" x="1833563" y="2957513"/>
          <p14:tracePt t="10892" x="1846263" y="2957513"/>
          <p14:tracePt t="10899" x="1885950" y="2944813"/>
          <p14:tracePt t="10907" x="1924050" y="2932113"/>
          <p14:tracePt t="10914" x="1949450" y="2919413"/>
          <p14:tracePt t="10921" x="1963738" y="2919413"/>
          <p14:tracePt t="10929" x="1976438" y="2919413"/>
          <p14:tracePt t="10942" x="1989138" y="2919413"/>
          <p14:tracePt t="11062" x="1963738" y="2932113"/>
          <p14:tracePt t="11068" x="1924050" y="2932113"/>
          <p14:tracePt t="11075" x="1898650" y="2932113"/>
          <p14:tracePt t="11080" x="1860550" y="2944813"/>
          <p14:tracePt t="11087" x="1846263" y="2944813"/>
          <p14:tracePt t="11095" x="1820863" y="2944813"/>
          <p14:tracePt t="11102" x="1808163" y="2944813"/>
          <p14:tracePt t="11116" x="1795463" y="2944813"/>
          <p14:tracePt t="11123" x="1795463" y="2957513"/>
          <p14:tracePt t="11370" x="1808163" y="2957513"/>
          <p14:tracePt t="11379" x="1833563" y="2957513"/>
          <p14:tracePt t="11383" x="1898650" y="2957513"/>
          <p14:tracePt t="11389" x="2001838" y="2944813"/>
          <p14:tracePt t="11396" x="2054225" y="2944813"/>
          <p14:tracePt t="11403" x="2130425" y="2932113"/>
          <p14:tracePt t="11412" x="2195513" y="2932113"/>
          <p14:tracePt t="11419" x="2273300" y="2919413"/>
          <p14:tracePt t="11426" x="2338388" y="2919413"/>
          <p14:tracePt t="11433" x="2389188" y="2919413"/>
          <p14:tracePt t="11441" x="2427288" y="2906713"/>
          <p14:tracePt t="11449" x="2466975" y="2906713"/>
          <p14:tracePt t="11455" x="2505075" y="2906713"/>
          <p14:tracePt t="11463" x="2544763" y="2906713"/>
          <p14:tracePt t="11470" x="2582863" y="2906713"/>
          <p14:tracePt t="11479" x="2622550" y="2906713"/>
          <p14:tracePt t="11484" x="2647950" y="2906713"/>
          <p14:tracePt t="11492" x="2660650" y="2906713"/>
          <p14:tracePt t="11499" x="2673350" y="2906713"/>
          <p14:tracePt t="11507" x="2711450" y="2906713"/>
          <p14:tracePt t="11515" x="2725738" y="2906713"/>
          <p14:tracePt t="11521" x="2738438" y="2892425"/>
          <p14:tracePt t="11529" x="2763838" y="2892425"/>
          <p14:tracePt t="11536" x="2789238" y="2892425"/>
          <p14:tracePt t="11543" x="2801938" y="2879725"/>
          <p14:tracePt t="11549" x="2828925" y="2867025"/>
          <p14:tracePt t="11557" x="2854325" y="2854325"/>
          <p14:tracePt t="11565" x="2867025" y="2854325"/>
          <p14:tracePt t="11572" x="2892425" y="2841625"/>
          <p14:tracePt t="11581" x="2906713" y="2841625"/>
          <p14:tracePt t="11588" x="2932113" y="2841625"/>
          <p14:tracePt t="11595" x="2932113" y="2828925"/>
          <p14:tracePt t="11602" x="2944813" y="2828925"/>
          <p14:tracePt t="11616" x="2957513" y="2828925"/>
          <p14:tracePt t="11623" x="2970213" y="2828925"/>
          <p14:tracePt t="11631" x="2982913" y="2828925"/>
          <p14:tracePt t="11637" x="2995613" y="2816225"/>
          <p14:tracePt t="11645" x="3009900" y="2816225"/>
          <p14:tracePt t="11651" x="3022600" y="2801938"/>
          <p14:tracePt t="11659" x="3035300" y="2801938"/>
          <p14:tracePt t="11666" x="3060700" y="2801938"/>
          <p14:tracePt t="11673" x="3086100" y="2801938"/>
          <p14:tracePt t="11680" x="3113088" y="2789238"/>
          <p14:tracePt t="11687" x="3125788" y="2789238"/>
          <p14:tracePt t="11695" x="3138488" y="2789238"/>
          <p14:tracePt t="11702" x="3151188" y="2789238"/>
          <p14:tracePt t="11710" x="3163888" y="2776538"/>
          <p14:tracePt t="11716" x="3176588" y="2776538"/>
          <p14:tracePt t="11739" x="3189288" y="2776538"/>
          <p14:tracePt t="11775" x="3203575" y="2776538"/>
          <p14:tracePt t="11826" x="3189288" y="2776538"/>
          <p14:tracePt t="11833" x="3176588" y="2789238"/>
          <p14:tracePt t="11840" x="3151188" y="2816225"/>
          <p14:tracePt t="11847" x="3100388" y="2841625"/>
          <p14:tracePt t="11854" x="3022600" y="2892425"/>
          <p14:tracePt t="11863" x="2970213" y="2932113"/>
          <p14:tracePt t="11868" x="2906713" y="2970213"/>
          <p14:tracePt t="11875" x="2867025" y="2995613"/>
          <p14:tracePt t="11882" x="2828925" y="3009900"/>
          <p14:tracePt t="11890" x="2801938" y="3035300"/>
          <p14:tracePt t="11897" x="2776538" y="3048000"/>
          <p14:tracePt t="11904" x="2763838" y="3060700"/>
          <p14:tracePt t="11912" x="2751138" y="3060700"/>
          <p14:tracePt t="11919" x="2738438" y="3060700"/>
          <p14:tracePt t="11926" x="2738438" y="3073400"/>
          <p14:tracePt t="11933" x="2725738" y="3086100"/>
          <p14:tracePt t="11954" x="2711450" y="3086100"/>
          <p14:tracePt t="12041" x="2725738" y="3086100"/>
          <p14:tracePt t="12069" x="2738438" y="3086100"/>
          <p14:tracePt t="12091" x="2751138" y="3086100"/>
          <p14:tracePt t="12127" x="2763838" y="3086100"/>
          <p14:tracePt t="12184" x="2763838" y="3073400"/>
          <p14:tracePt t="12238" x="2776538" y="3073400"/>
          <p14:tracePt t="12384" x="2789238" y="3073400"/>
          <p14:tracePt t="12425" x="2801938" y="3073400"/>
          <p14:tracePt t="12453" x="2816225" y="3060700"/>
          <p14:tracePt t="12461" x="2841625" y="3060700"/>
          <p14:tracePt t="12468" x="2867025" y="3048000"/>
          <p14:tracePt t="12475" x="2932113" y="3035300"/>
          <p14:tracePt t="12483" x="3009900" y="3022600"/>
          <p14:tracePt t="12490" x="3060700" y="3009900"/>
          <p14:tracePt t="12498" x="3086100" y="2995613"/>
          <p14:tracePt t="12505" x="3151188" y="2982913"/>
          <p14:tracePt t="12513" x="3216275" y="2970213"/>
          <p14:tracePt t="12521" x="3254375" y="2957513"/>
          <p14:tracePt t="12529" x="3294063" y="2944813"/>
          <p14:tracePt t="12535" x="3344863" y="2944813"/>
          <p14:tracePt t="12542" x="3384550" y="2932113"/>
          <p14:tracePt t="12549" x="3435350" y="2906713"/>
          <p14:tracePt t="12556" x="3487738" y="2892425"/>
          <p14:tracePt t="12564" x="3538538" y="2879725"/>
          <p14:tracePt t="12570" x="3603625" y="2867025"/>
          <p14:tracePt t="12577" x="3654425" y="2867025"/>
          <p14:tracePt t="12584" x="3694113" y="2867025"/>
          <p14:tracePt t="12593" x="3732213" y="2854325"/>
          <p14:tracePt t="12599" x="3784600" y="2841625"/>
          <p14:tracePt t="12606" x="3822700" y="2841625"/>
          <p14:tracePt t="12614" x="3862388" y="2828925"/>
          <p14:tracePt t="12620" x="3887788" y="2828925"/>
          <p14:tracePt t="12629" x="3925888" y="2816225"/>
          <p14:tracePt t="12635" x="3965575" y="2816225"/>
          <p14:tracePt t="12643" x="3990975" y="2816225"/>
          <p14:tracePt t="12649" x="4016375" y="2816225"/>
          <p14:tracePt t="12656" x="4041775" y="2816225"/>
          <p14:tracePt t="12664" x="4068763" y="2816225"/>
          <p14:tracePt t="12670" x="4081463" y="2816225"/>
          <p14:tracePt t="12679" x="4094163" y="2816225"/>
          <p14:tracePt t="12692" x="4106863" y="2816225"/>
          <p14:tracePt t="12699" x="4106863" y="2828925"/>
          <p14:tracePt t="12722" x="4119563" y="2828925"/>
          <p14:tracePt t="12764" x="4119563" y="2841625"/>
          <p14:tracePt t="12772" x="4106863" y="2854325"/>
          <p14:tracePt t="12779" x="4094163" y="2867025"/>
          <p14:tracePt t="12786" x="4056063" y="2892425"/>
          <p14:tracePt t="12793" x="3990975" y="2932113"/>
          <p14:tracePt t="12801" x="3938588" y="2957513"/>
          <p14:tracePt t="12808" x="3875088" y="2982913"/>
          <p14:tracePt t="12815" x="3797300" y="3022600"/>
          <p14:tracePt t="12822" x="3732213" y="3060700"/>
          <p14:tracePt t="12829" x="3668713" y="3073400"/>
          <p14:tracePt t="12836" x="3590925" y="3100388"/>
          <p14:tracePt t="12844" x="3513138" y="3138488"/>
          <p14:tracePt t="12850" x="3435350" y="3176588"/>
          <p14:tracePt t="12858" x="3357563" y="3228975"/>
          <p14:tracePt t="12865" x="3267075" y="3267075"/>
          <p14:tracePt t="12873" x="3163888" y="3332163"/>
          <p14:tracePt t="12881" x="3048000" y="3370263"/>
          <p14:tracePt t="12887" x="2932113" y="3422650"/>
          <p14:tracePt t="12896" x="2816225" y="3473450"/>
          <p14:tracePt t="12902" x="2725738" y="3513138"/>
          <p14:tracePt t="12909" x="2647950" y="3538538"/>
          <p14:tracePt t="12916" x="2595563" y="3563938"/>
          <p14:tracePt t="12924" x="2532063" y="3578225"/>
          <p14:tracePt t="12931" x="2505075" y="3603625"/>
          <p14:tracePt t="12938" x="2466975" y="3603625"/>
          <p14:tracePt t="12945" x="2441575" y="3616325"/>
          <p14:tracePt t="12952" x="2414588" y="3616325"/>
          <p14:tracePt t="12959" x="2389188" y="3616325"/>
          <p14:tracePt t="12966" x="2351088" y="3616325"/>
          <p14:tracePt t="12973" x="2338388" y="3616325"/>
          <p14:tracePt t="12981" x="2311400" y="3616325"/>
          <p14:tracePt t="12988" x="2273300" y="3616325"/>
          <p14:tracePt t="12995" x="2233613" y="3616325"/>
          <p14:tracePt t="13002" x="2182813" y="3616325"/>
          <p14:tracePt t="13009" x="2130425" y="3629025"/>
          <p14:tracePt t="13016" x="2079625" y="3629025"/>
          <p14:tracePt t="13024" x="2014538" y="3629025"/>
          <p14:tracePt t="13031" x="1963738" y="3641725"/>
          <p14:tracePt t="13038" x="1911350" y="3641725"/>
          <p14:tracePt t="13046" x="1833563" y="3668713"/>
          <p14:tracePt t="13053" x="1808163" y="3668713"/>
          <p14:tracePt t="13060" x="1743075" y="3681413"/>
          <p14:tracePt t="13067" x="1665288" y="3681413"/>
          <p14:tracePt t="13075" x="1614488" y="3694113"/>
          <p14:tracePt t="13082" x="1536700" y="3706813"/>
          <p14:tracePt t="13090" x="1446213" y="3732213"/>
          <p14:tracePt t="13097" x="1343025" y="3757613"/>
          <p14:tracePt t="13103" x="1252538" y="3771900"/>
          <p14:tracePt t="13112" x="1187450" y="3771900"/>
          <p14:tracePt t="13118" x="1111250" y="3784600"/>
          <p14:tracePt t="13125" x="1046163" y="3797300"/>
          <p14:tracePt t="13132" x="981075" y="3810000"/>
          <p14:tracePt t="13141" x="930275" y="3810000"/>
          <p14:tracePt t="13148" x="903288" y="3810000"/>
          <p14:tracePt t="13155" x="877888" y="3810000"/>
          <p14:tracePt t="13162" x="865188" y="3810000"/>
          <p14:tracePt t="13171" x="827088" y="3810000"/>
          <p14:tracePt t="13185" x="814388" y="3810000"/>
          <p14:tracePt t="13199" x="800100" y="3810000"/>
          <p14:tracePt t="13206" x="787400" y="3810000"/>
          <p14:tracePt t="13228" x="774700" y="3810000"/>
          <p14:tracePt t="13244" x="774700" y="3822700"/>
          <p14:tracePt t="13366" x="787400" y="3822700"/>
          <p14:tracePt t="13373" x="800100" y="3797300"/>
          <p14:tracePt t="13381" x="827088" y="3797300"/>
          <p14:tracePt t="13387" x="877888" y="3771900"/>
          <p14:tracePt t="13392" x="968375" y="3732213"/>
          <p14:tracePt t="13399" x="1046163" y="3694113"/>
          <p14:tracePt t="13413" x="1149350" y="3641725"/>
          <p14:tracePt t="13421" x="1187450" y="3641725"/>
          <p14:tracePt t="13428" x="1227138" y="3616325"/>
          <p14:tracePt t="13434" x="1252538" y="3603625"/>
          <p14:tracePt t="13442" x="1277938" y="3603625"/>
          <p14:tracePt t="13449" x="1292225" y="3590925"/>
          <p14:tracePt t="13456" x="1304925" y="3590925"/>
          <p14:tracePt t="13462" x="1317625" y="3590925"/>
          <p14:tracePt t="13470" x="1330325" y="3590925"/>
          <p14:tracePt t="13484" x="1343025" y="3590925"/>
          <p14:tracePt t="13491" x="1343025" y="3578225"/>
          <p14:tracePt t="13512" x="1355725" y="3578225"/>
          <p14:tracePt t="13940" x="1355725" y="3563938"/>
          <p14:tracePt t="14005" x="1368425" y="3563938"/>
          <p14:tracePt t="14033" x="1382713" y="3563938"/>
          <p14:tracePt t="14055" x="1382713" y="3551238"/>
          <p14:tracePt t="14063" x="1395413" y="3551238"/>
          <p14:tracePt t="14078" x="1408113" y="3538538"/>
          <p14:tracePt t="14084" x="1420813" y="3525838"/>
          <p14:tracePt t="14090" x="1446213" y="3513138"/>
          <p14:tracePt t="14098" x="1485900" y="3487738"/>
          <p14:tracePt t="14105" x="1498600" y="3473450"/>
          <p14:tracePt t="14112" x="1524000" y="3460750"/>
          <p14:tracePt t="14120" x="1536700" y="3448050"/>
          <p14:tracePt t="14127" x="1549400" y="3448050"/>
          <p14:tracePt t="14134" x="1549400" y="3435350"/>
          <p14:tracePt t="14149" x="1562100" y="3435350"/>
          <p14:tracePt t="14171" x="1576388" y="3435350"/>
          <p14:tracePt t="14179" x="1576388" y="3422650"/>
          <p14:tracePt t="14229" x="1562100" y="3422650"/>
          <p14:tracePt t="14251" x="1536700" y="3422650"/>
          <p14:tracePt t="14258" x="1511300" y="3422650"/>
          <p14:tracePt t="14266" x="1498600" y="3422650"/>
          <p14:tracePt t="14273" x="1471613" y="3422650"/>
          <p14:tracePt t="14281" x="1458913" y="3422650"/>
          <p14:tracePt t="14288" x="1446213" y="3422650"/>
          <p14:tracePt t="14296" x="1433513" y="3422650"/>
          <p14:tracePt t="14302" x="1420813" y="3422650"/>
          <p14:tracePt t="14324" x="1408113" y="3422650"/>
          <p14:tracePt t="14391" x="1408113" y="3409950"/>
          <p14:tracePt t="14398" x="1420813" y="3409950"/>
          <p14:tracePt t="14413" x="1458913" y="3409950"/>
          <p14:tracePt t="14420" x="1524000" y="3397250"/>
          <p14:tracePt t="14428" x="1562100" y="3397250"/>
          <p14:tracePt t="14435" x="1601788" y="3384550"/>
          <p14:tracePt t="14443" x="1639888" y="3384550"/>
          <p14:tracePt t="14450" x="1679575" y="3384550"/>
          <p14:tracePt t="14457" x="1704975" y="3384550"/>
          <p14:tracePt t="14465" x="1730375" y="3384550"/>
          <p14:tracePt t="14471" x="1770063" y="3384550"/>
          <p14:tracePt t="14479" x="1782763" y="3384550"/>
          <p14:tracePt t="14487" x="1820863" y="3384550"/>
          <p14:tracePt t="14494" x="1846263" y="3384550"/>
          <p14:tracePt t="14501" x="1873250" y="3384550"/>
          <p14:tracePt t="14508" x="1898650" y="3384550"/>
          <p14:tracePt t="14516" x="1911350" y="3384550"/>
          <p14:tracePt t="14523" x="1936750" y="3384550"/>
          <p14:tracePt t="14537" x="1949450" y="3384550"/>
          <p14:tracePt t="14545" x="1963738" y="3384550"/>
          <p14:tracePt t="14552" x="1976438" y="3384550"/>
          <p14:tracePt t="14560" x="1976438" y="3397250"/>
          <p14:tracePt t="14574" x="1989138" y="3397250"/>
          <p14:tracePt t="14589" x="1989138" y="3409950"/>
          <p14:tracePt t="14671" x="1989138" y="3422650"/>
          <p14:tracePt t="14904" x="2001838" y="3422650"/>
          <p14:tracePt t="14913" x="2014538" y="3422650"/>
          <p14:tracePt t="14918" x="2027238" y="3422650"/>
          <p14:tracePt t="14924" x="2054225" y="3422650"/>
          <p14:tracePt t="14930" x="2066925" y="3409950"/>
          <p14:tracePt t="14937" x="2092325" y="3409950"/>
          <p14:tracePt t="14945" x="2130425" y="3409950"/>
          <p14:tracePt t="14951" x="2144713" y="3397250"/>
          <p14:tracePt t="14958" x="2182813" y="3397250"/>
          <p14:tracePt t="14965" x="2195513" y="3397250"/>
          <p14:tracePt t="14973" x="2208213" y="3384550"/>
          <p14:tracePt t="14980" x="2220913" y="3384550"/>
          <p14:tracePt t="14987" x="2247900" y="3384550"/>
          <p14:tracePt t="15001" x="2260600" y="3384550"/>
          <p14:tracePt t="15008" x="2273300" y="3384550"/>
          <p14:tracePt t="15023" x="2286000" y="3384550"/>
          <p14:tracePt t="15045" x="2298700" y="3384550"/>
          <p14:tracePt t="15066" x="2311400" y="3384550"/>
          <p14:tracePt t="15095" x="2324100" y="3384550"/>
          <p14:tracePt t="15242" x="2338388" y="3384550"/>
          <p14:tracePt t="15887" x="2351088" y="3384550"/>
          <p14:tracePt t="15894" x="2351088" y="3397250"/>
          <p14:tracePt t="15908" x="2376488" y="3409950"/>
          <p14:tracePt t="15915" x="2389188" y="3409950"/>
          <p14:tracePt t="15923" x="2427288" y="3435350"/>
          <p14:tracePt t="15930" x="2466975" y="3448050"/>
          <p14:tracePt t="15937" x="2505075" y="3448050"/>
          <p14:tracePt t="15945" x="2544763" y="3460750"/>
          <p14:tracePt t="15951" x="2570163" y="3460750"/>
          <p14:tracePt t="15959" x="2582863" y="3473450"/>
          <p14:tracePt t="15966" x="2608263" y="3473450"/>
          <p14:tracePt t="15973" x="2635250" y="3473450"/>
          <p14:tracePt t="15980" x="2647950" y="3473450"/>
          <p14:tracePt t="15987" x="2673350" y="3473450"/>
          <p14:tracePt t="15995" x="2686050" y="3473450"/>
          <p14:tracePt t="16002" x="2698750" y="3473450"/>
          <p14:tracePt t="16009" x="2711450" y="3473450"/>
          <p14:tracePt t="16016" x="2725738" y="3473450"/>
          <p14:tracePt t="16023" x="2738438" y="3473450"/>
          <p14:tracePt t="16038" x="2751138" y="3473450"/>
          <p14:tracePt t="16046" x="2763838" y="3473450"/>
          <p14:tracePt t="16058" x="2776538" y="3473450"/>
          <p14:tracePt t="16073" x="2789238" y="3460750"/>
          <p14:tracePt t="16087" x="2801938" y="3460750"/>
          <p14:tracePt t="16095" x="2816225" y="3460750"/>
          <p14:tracePt t="16101" x="2816225" y="3448050"/>
          <p14:tracePt t="16109" x="2828925" y="3448050"/>
          <p14:tracePt t="16116" x="2841625" y="3435350"/>
          <p14:tracePt t="16130" x="2854325" y="3435350"/>
          <p14:tracePt t="16137" x="2867025" y="3435350"/>
          <p14:tracePt t="16152" x="2879725" y="3422650"/>
          <p14:tracePt t="16167" x="2906713" y="3422650"/>
          <p14:tracePt t="16174" x="2906713" y="3409950"/>
          <p14:tracePt t="16181" x="2932113" y="3397250"/>
          <p14:tracePt t="16189" x="2957513" y="3397250"/>
          <p14:tracePt t="16196" x="2970213" y="3397250"/>
          <p14:tracePt t="16203" x="2982913" y="3370263"/>
          <p14:tracePt t="16210" x="3022600" y="3370263"/>
          <p14:tracePt t="16218" x="3048000" y="3357563"/>
          <p14:tracePt t="16225" x="3073400" y="3344863"/>
          <p14:tracePt t="16232" x="3100388" y="3332163"/>
          <p14:tracePt t="16240" x="3125788" y="3332163"/>
          <p14:tracePt t="16247" x="3151188" y="3319463"/>
          <p14:tracePt t="16253" x="3163888" y="3319463"/>
          <p14:tracePt t="16262" x="3176588" y="3306763"/>
          <p14:tracePt t="16268" x="3203575" y="3306763"/>
          <p14:tracePt t="16282" x="3228975" y="3306763"/>
          <p14:tracePt t="16290" x="3241675" y="3294063"/>
          <p14:tracePt t="16297" x="3254375" y="3279775"/>
          <p14:tracePt t="16304" x="3267075" y="3279775"/>
          <p14:tracePt t="16312" x="3279775" y="3279775"/>
          <p14:tracePt t="16319" x="3294063" y="3279775"/>
          <p14:tracePt t="16326" x="3319463" y="3267075"/>
          <p14:tracePt t="16340" x="3332163" y="3267075"/>
          <p14:tracePt t="16348" x="3357563" y="3267075"/>
          <p14:tracePt t="16362" x="3370263" y="3267075"/>
          <p14:tracePt t="16369" x="3384550" y="3267075"/>
          <p14:tracePt t="16377" x="3397250" y="3267075"/>
          <p14:tracePt t="16391" x="3409950" y="3267075"/>
          <p14:tracePt t="16405" x="3409950" y="3279775"/>
          <p14:tracePt t="16412" x="3422650" y="3279775"/>
          <p14:tracePt t="16434" x="3435350" y="3279775"/>
          <p14:tracePt t="16441" x="3435350" y="3294063"/>
          <p14:tracePt t="16506" x="3435350" y="3306763"/>
          <p14:tracePt t="16513" x="3422650" y="3319463"/>
          <p14:tracePt t="16521" x="3409950" y="3344863"/>
          <p14:tracePt t="16529" x="3384550" y="3370263"/>
          <p14:tracePt t="16535" x="3319463" y="3435350"/>
          <p14:tracePt t="16542" x="3241675" y="3487738"/>
          <p14:tracePt t="16550" x="3176588" y="3538538"/>
          <p14:tracePt t="16558" x="3125788" y="3563938"/>
          <p14:tracePt t="16566" x="3048000" y="3629025"/>
          <p14:tracePt t="16572" x="2982913" y="3681413"/>
          <p14:tracePt t="16580" x="2932113" y="3732213"/>
          <p14:tracePt t="16587" x="2867025" y="3771900"/>
          <p14:tracePt t="16596" x="2789238" y="3822700"/>
          <p14:tracePt t="16602" x="2725738" y="3875088"/>
          <p14:tracePt t="16609" x="2660650" y="3913188"/>
          <p14:tracePt t="16616" x="2582863" y="3965575"/>
          <p14:tracePt t="16624" x="2492375" y="4003675"/>
          <p14:tracePt t="16632" x="2401888" y="4041775"/>
          <p14:tracePt t="16638" x="2298700" y="4068763"/>
          <p14:tracePt t="16646" x="2170113" y="4094163"/>
          <p14:tracePt t="16654" x="2054225" y="4119563"/>
          <p14:tracePt t="16661" x="1936750" y="4159250"/>
          <p14:tracePt t="16668" x="1846263" y="4171950"/>
          <p14:tracePt t="16675" x="1782763" y="4184650"/>
          <p14:tracePt t="16682" x="1730375" y="4197350"/>
          <p14:tracePt t="16689" x="1665288" y="4210050"/>
          <p14:tracePt t="16697" x="1627188" y="4222750"/>
          <p14:tracePt t="16705" x="1589088" y="4222750"/>
          <p14:tracePt t="16713" x="1549400" y="4222750"/>
          <p14:tracePt t="16719" x="1524000" y="4222750"/>
          <p14:tracePt t="16726" x="1498600" y="4222750"/>
          <p14:tracePt t="16733" x="1485900" y="4222750"/>
          <p14:tracePt t="16740" x="1446213" y="4222750"/>
          <p14:tracePt t="16748" x="1420813" y="4222750"/>
          <p14:tracePt t="16754" x="1395413" y="4222750"/>
          <p14:tracePt t="16762" x="1368425" y="4222750"/>
          <p14:tracePt t="16769" x="1355725" y="4222750"/>
          <p14:tracePt t="16777" x="1330325" y="4222750"/>
          <p14:tracePt t="16783" x="1304925" y="4222750"/>
          <p14:tracePt t="16790" x="1277938" y="4222750"/>
          <p14:tracePt t="16798" x="1265238" y="4222750"/>
          <p14:tracePt t="16804" x="1252538" y="4222750"/>
          <p14:tracePt t="16812" x="1214438" y="4222750"/>
          <p14:tracePt t="16818" x="1201738" y="4222750"/>
          <p14:tracePt t="16825" x="1174750" y="4222750"/>
          <p14:tracePt t="16832" x="1149350" y="4222750"/>
          <p14:tracePt t="16839" x="1136650" y="4222750"/>
          <p14:tracePt t="16847" x="1111250" y="4222750"/>
          <p14:tracePt t="16854" x="1098550" y="4222750"/>
          <p14:tracePt t="16862" x="1084263" y="4222750"/>
          <p14:tracePt t="16869" x="1071563" y="4222750"/>
          <p14:tracePt t="16891" x="1058863" y="4222750"/>
          <p14:tracePt t="16898" x="1046163" y="4222750"/>
          <p14:tracePt t="16979" x="1046163" y="4210050"/>
          <p14:tracePt t="17043" x="1046163" y="4197350"/>
          <p14:tracePt t="17050" x="1058863" y="4197350"/>
          <p14:tracePt t="17094" x="1058863" y="4184650"/>
          <p14:tracePt t="17108" x="1071563" y="4184650"/>
          <p14:tracePt t="17145" x="1071563" y="4171950"/>
          <p14:tracePt t="17165" x="1084263" y="4171950"/>
          <p14:tracePt t="17231" x="1084263" y="4159250"/>
          <p14:tracePt t="17238" x="1098550" y="4159250"/>
          <p14:tracePt t="17282" x="1098550" y="4146550"/>
          <p14:tracePt t="17324" x="1111250" y="4146550"/>
          <p14:tracePt t="17422" x="1111250" y="4132263"/>
          <p14:tracePt t="17585" x="1123950" y="4119563"/>
          <p14:tracePt t="17640" x="1136650" y="4119563"/>
          <p14:tracePt t="17675" x="1149350" y="4119563"/>
          <p14:tracePt t="17683" x="1162050" y="4106863"/>
          <p14:tracePt t="17690" x="1174750" y="4106863"/>
          <p14:tracePt t="17699" x="1214438" y="4094163"/>
          <p14:tracePt t="17704" x="1265238" y="4081463"/>
          <p14:tracePt t="17710" x="1304925" y="4081463"/>
          <p14:tracePt t="17717" x="1330325" y="4081463"/>
          <p14:tracePt t="17724" x="1355725" y="4081463"/>
          <p14:tracePt t="17732" x="1382713" y="4081463"/>
          <p14:tracePt t="17738" x="1408113" y="4081463"/>
          <p14:tracePt t="17746" x="1446213" y="4081463"/>
          <p14:tracePt t="17753" x="1458913" y="4081463"/>
          <p14:tracePt t="17760" x="1471613" y="4081463"/>
          <p14:tracePt t="17767" x="1498600" y="4068763"/>
          <p14:tracePt t="17775" x="1511300" y="4068763"/>
          <p14:tracePt t="17782" x="1536700" y="4068763"/>
          <p14:tracePt t="17789" x="1536700" y="4056063"/>
          <p14:tracePt t="17797" x="1562100" y="4056063"/>
          <p14:tracePt t="17803" x="1576388" y="4056063"/>
          <p14:tracePt t="17812" x="1589088" y="4041775"/>
          <p14:tracePt t="17819" x="1627188" y="4029075"/>
          <p14:tracePt t="17827" x="1639888" y="4029075"/>
          <p14:tracePt t="17834" x="1652588" y="4029075"/>
          <p14:tracePt t="17840" x="1692275" y="4003675"/>
          <p14:tracePt t="17848" x="1704975" y="4003675"/>
          <p14:tracePt t="17854" x="1730375" y="3990975"/>
          <p14:tracePt t="17862" x="1743075" y="3978275"/>
          <p14:tracePt t="17869" x="1770063" y="3978275"/>
          <p14:tracePt t="17876" x="1782763" y="3965575"/>
          <p14:tracePt t="17883" x="1808163" y="3965575"/>
          <p14:tracePt t="17891" x="1820863" y="3938588"/>
          <p14:tracePt t="17899" x="1833563" y="3938588"/>
          <p14:tracePt t="17905" x="1860550" y="3925888"/>
          <p14:tracePt t="17913" x="1860550" y="3913188"/>
          <p14:tracePt t="17921" x="1873250" y="3913188"/>
          <p14:tracePt t="17929" x="1898650" y="3913188"/>
          <p14:tracePt t="17934" x="1911350" y="3900488"/>
          <p14:tracePt t="17943" x="1924050" y="3900488"/>
          <p14:tracePt t="17949" x="1936750" y="3887788"/>
          <p14:tracePt t="17956" x="1949450" y="3887788"/>
          <p14:tracePt t="17972" x="1963738" y="3887788"/>
          <p14:tracePt t="18001" x="1976438" y="3887788"/>
          <p14:tracePt t="18022" x="1976438" y="3875088"/>
          <p14:tracePt t="18030" x="1989138" y="3875088"/>
          <p14:tracePt t="18045" x="2001838" y="3875088"/>
          <p14:tracePt t="18051" x="2014538" y="3862388"/>
          <p14:tracePt t="18058" x="2027238" y="3862388"/>
          <p14:tracePt t="18066" x="2054225" y="3848100"/>
          <p14:tracePt t="18072" x="2092325" y="3835400"/>
          <p14:tracePt t="18080" x="2117725" y="3822700"/>
          <p14:tracePt t="18087" x="2144713" y="3810000"/>
          <p14:tracePt t="18095" x="2170113" y="3797300"/>
          <p14:tracePt t="18101" x="2195513" y="3784600"/>
          <p14:tracePt t="18108" x="2208213" y="3784600"/>
          <p14:tracePt t="18116" x="2220913" y="3771900"/>
          <p14:tracePt t="18122" x="2233613" y="3771900"/>
          <p14:tracePt t="18137" x="2233613" y="3757613"/>
          <p14:tracePt t="18145" x="2247900" y="3757613"/>
          <p14:tracePt t="18173" x="2260600" y="3757613"/>
          <p14:tracePt t="18480" x="2260600" y="3771900"/>
          <p14:tracePt t="18546" x="2273300" y="3771900"/>
          <p14:tracePt t="18567" x="2286000" y="3771900"/>
          <p14:tracePt t="18574" x="2286000" y="3784600"/>
          <p14:tracePt t="18582" x="2311400" y="3784600"/>
          <p14:tracePt t="18595" x="2324100" y="3784600"/>
          <p14:tracePt t="18611" x="2351088" y="3784600"/>
          <p14:tracePt t="18625" x="2376488" y="3797300"/>
          <p14:tracePt t="18640" x="2389188" y="3810000"/>
          <p14:tracePt t="18668" x="2401888" y="3810000"/>
          <p14:tracePt t="18719" x="2414588" y="3810000"/>
          <p14:tracePt t="18734" x="2414588" y="3797300"/>
          <p14:tracePt t="18770" x="2427288" y="3797300"/>
          <p14:tracePt t="18807" x="2441575" y="3797300"/>
          <p14:tracePt t="18821" x="2454275" y="3797300"/>
          <p14:tracePt t="18842" x="2454275" y="3784600"/>
          <p14:tracePt t="18863" x="2466975" y="3784600"/>
          <p14:tracePt t="18913" x="2479675" y="3784600"/>
          <p14:tracePt t="18934" x="2492375" y="3784600"/>
          <p14:tracePt t="18949" x="2492375" y="3771900"/>
          <p14:tracePt t="19006" x="2505075" y="3771900"/>
          <p14:tracePt t="19459" x="2479675" y="3771900"/>
          <p14:tracePt t="19467" x="2441575" y="3784600"/>
          <p14:tracePt t="19474" x="2376488" y="3797300"/>
          <p14:tracePt t="19481" x="2338388" y="3822700"/>
          <p14:tracePt t="19487" x="2286000" y="3835400"/>
          <p14:tracePt t="19494" x="2233613" y="3875088"/>
          <p14:tracePt t="19501" x="2195513" y="3875088"/>
          <p14:tracePt t="19508" x="2157413" y="3887788"/>
          <p14:tracePt t="19515" x="2117725" y="3913188"/>
          <p14:tracePt t="19522" x="2079625" y="3925888"/>
          <p14:tracePt t="19529" x="2027238" y="3951288"/>
          <p14:tracePt t="19537" x="1976438" y="3965575"/>
          <p14:tracePt t="19546" x="1911350" y="3990975"/>
          <p14:tracePt t="19551" x="1873250" y="4016375"/>
          <p14:tracePt t="19558" x="1820863" y="4029075"/>
          <p14:tracePt t="19566" x="1782763" y="4041775"/>
          <p14:tracePt t="19574" x="1743075" y="4056063"/>
          <p14:tracePt t="19581" x="1717675" y="4068763"/>
          <p14:tracePt t="19588" x="1692275" y="4081463"/>
          <p14:tracePt t="19596" x="1679575" y="4081463"/>
          <p14:tracePt t="19603" x="1652588" y="4094163"/>
          <p14:tracePt t="19617" x="1639888" y="4094163"/>
          <p14:tracePt t="19625" x="1639888" y="4106863"/>
          <p14:tracePt t="19632" x="1627188" y="4106863"/>
          <p14:tracePt t="19639" x="1614488" y="4106863"/>
          <p14:tracePt t="19669" x="1601788" y="4119563"/>
          <p14:tracePt t="19677" x="1589088" y="4119563"/>
          <p14:tracePt t="19684" x="1576388" y="4119563"/>
          <p14:tracePt t="19699" x="1562100" y="4132263"/>
          <p14:tracePt t="19706" x="1536700" y="4146550"/>
          <p14:tracePt t="19722" x="1511300" y="4146550"/>
          <p14:tracePt t="19729" x="1498600" y="4159250"/>
          <p14:tracePt t="19736" x="1485900" y="4171950"/>
          <p14:tracePt t="19742" x="1458913" y="4171950"/>
          <p14:tracePt t="19749" x="1446213" y="4171950"/>
          <p14:tracePt t="19757" x="1446213" y="4184650"/>
          <p14:tracePt t="19764" x="1420813" y="4184650"/>
          <p14:tracePt t="19772" x="1420813" y="4197350"/>
          <p14:tracePt t="19779" x="1408113" y="4197350"/>
          <p14:tracePt t="19816" x="1395413" y="4197350"/>
          <p14:tracePt t="19913" x="1408113" y="4197350"/>
          <p14:tracePt t="19922" x="1433513" y="4197350"/>
          <p14:tracePt t="19928" x="1471613" y="4197350"/>
          <p14:tracePt t="19932" x="1524000" y="4197350"/>
          <p14:tracePt t="19940" x="1627188" y="4184650"/>
          <p14:tracePt t="19946" x="1679575" y="4171950"/>
          <p14:tracePt t="19953" x="1755775" y="4171950"/>
          <p14:tracePt t="19962" x="1808163" y="4159250"/>
          <p14:tracePt t="19968" x="1846263" y="4146550"/>
          <p14:tracePt t="19975" x="1873250" y="4132263"/>
          <p14:tracePt t="19983" x="1911350" y="4132263"/>
          <p14:tracePt t="19991" x="1949450" y="4132263"/>
          <p14:tracePt t="19998" x="1989138" y="4132263"/>
          <p14:tracePt t="20005" x="2014538" y="4132263"/>
          <p14:tracePt t="20013" x="2027238" y="4119563"/>
          <p14:tracePt t="20020" x="2054225" y="4119563"/>
          <p14:tracePt t="20027" x="2079625" y="4106863"/>
          <p14:tracePt t="20035" x="2117725" y="4106863"/>
          <p14:tracePt t="20042" x="2130425" y="4106863"/>
          <p14:tracePt t="20049" x="2157413" y="4094163"/>
          <p14:tracePt t="20057" x="2182813" y="4094163"/>
          <p14:tracePt t="20065" x="2208213" y="4094163"/>
          <p14:tracePt t="20072" x="2233613" y="4081463"/>
          <p14:tracePt t="20087" x="2260600" y="4081463"/>
          <p14:tracePt t="20101" x="2273300" y="4081463"/>
          <p14:tracePt t="20130" x="2286000" y="4081463"/>
          <p14:tracePt t="20284" x="2273300" y="4081463"/>
          <p14:tracePt t="20299" x="2260600" y="4081463"/>
          <p14:tracePt t="20306" x="2247900" y="4081463"/>
          <p14:tracePt t="20312" x="2220913" y="4081463"/>
          <p14:tracePt t="20319" x="2157413" y="4094163"/>
          <p14:tracePt t="20328" x="2066925" y="4119563"/>
          <p14:tracePt t="20334" x="2014538" y="4132263"/>
          <p14:tracePt t="20341" x="1949450" y="4159250"/>
          <p14:tracePt t="20349" x="1898650" y="4171950"/>
          <p14:tracePt t="20356" x="1860550" y="4184650"/>
          <p14:tracePt t="20363" x="1820863" y="4184650"/>
          <p14:tracePt t="20371" x="1795463" y="4184650"/>
          <p14:tracePt t="20379" x="1770063" y="4197350"/>
          <p14:tracePt t="20385" x="1743075" y="4210050"/>
          <p14:tracePt t="20392" x="1730375" y="4210050"/>
          <p14:tracePt t="20400" x="1704975" y="4222750"/>
          <p14:tracePt t="20415" x="1692275" y="4222750"/>
          <p14:tracePt t="20422" x="1679575" y="4222750"/>
          <p14:tracePt t="20430" x="1679575" y="4235450"/>
          <p14:tracePt t="20446" x="1665288" y="4235450"/>
          <p14:tracePt t="20452" x="1652588" y="4235450"/>
          <p14:tracePt t="20459" x="1627188" y="4235450"/>
          <p14:tracePt t="20474" x="1614488" y="4249738"/>
          <p14:tracePt t="20481" x="1589088" y="4262438"/>
          <p14:tracePt t="20488" x="1576388" y="4262438"/>
          <p14:tracePt t="20496" x="1562100" y="4262438"/>
          <p14:tracePt t="20504" x="1549400" y="4262438"/>
          <p14:tracePt t="20512" x="1536700" y="4275138"/>
          <p14:tracePt t="20518" x="1524000" y="4275138"/>
          <p14:tracePt t="20533" x="1498600" y="4287838"/>
          <p14:tracePt t="20549" x="1485900" y="4287838"/>
          <p14:tracePt t="20555" x="1485900" y="4300538"/>
          <p14:tracePt t="20562" x="1471613" y="4300538"/>
          <p14:tracePt t="20585" x="1458913" y="4300538"/>
          <p14:tracePt t="20642" x="1446213" y="4300538"/>
          <p14:tracePt t="20693" x="1433513" y="4300538"/>
          <p14:tracePt t="20714" x="1420813" y="4313238"/>
          <p14:tracePt t="20721" x="1408113" y="4313238"/>
          <p14:tracePt t="20728" x="1382713" y="4325938"/>
          <p14:tracePt t="20735" x="1355725" y="4340225"/>
          <p14:tracePt t="20742" x="1330325" y="4352925"/>
          <p14:tracePt t="20749" x="1304925" y="4352925"/>
          <p14:tracePt t="20756" x="1277938" y="4352925"/>
          <p14:tracePt t="20764" x="1277938" y="4365625"/>
          <p14:tracePt t="20770" x="1265238" y="4378325"/>
          <p14:tracePt t="20778" x="1252538" y="4378325"/>
          <p14:tracePt t="20785" x="1239838" y="4378325"/>
          <p14:tracePt t="20800" x="1227138" y="4391025"/>
          <p14:tracePt t="20807" x="1214438" y="4391025"/>
          <p14:tracePt t="20815" x="1201738" y="4391025"/>
          <p14:tracePt t="20821" x="1174750" y="4403725"/>
          <p14:tracePt t="20829" x="1162050" y="4403725"/>
          <p14:tracePt t="20836" x="1149350" y="4416425"/>
          <p14:tracePt t="20843" x="1123950" y="4416425"/>
          <p14:tracePt t="20857" x="1111250" y="4430713"/>
          <p14:tracePt t="20864" x="1098550" y="4443413"/>
          <p14:tracePt t="20871" x="1084263" y="4443413"/>
          <p14:tracePt t="20879" x="1071563" y="4443413"/>
          <p14:tracePt t="20885" x="1071563" y="4456113"/>
          <p14:tracePt t="20892" x="1046163" y="4456113"/>
          <p14:tracePt t="20907" x="1033463" y="4456113"/>
          <p14:tracePt t="20921" x="1020763" y="4456113"/>
          <p14:tracePt t="20929" x="1020763" y="4468813"/>
          <p14:tracePt t="20935" x="1008063" y="4468813"/>
          <p14:tracePt t="20956" x="993775" y="4468813"/>
          <p14:tracePt t="20985" x="981075" y="4468813"/>
          <p14:tracePt t="21006" x="968375" y="4481513"/>
          <p14:tracePt t="21020" x="955675" y="4494213"/>
          <p14:tracePt t="21028" x="942975" y="4494213"/>
          <p14:tracePt t="21042" x="917575" y="4506913"/>
          <p14:tracePt t="21056" x="903288" y="4506913"/>
          <p14:tracePt t="21063" x="903288" y="4519613"/>
          <p14:tracePt t="21371" x="917575" y="4519613"/>
          <p14:tracePt t="21393" x="930275" y="4519613"/>
          <p14:tracePt t="21407" x="930275" y="4506913"/>
          <p14:tracePt t="21414" x="942975" y="4506913"/>
          <p14:tracePt t="21420" x="955675" y="4506913"/>
          <p14:tracePt t="21428" x="968375" y="4506913"/>
          <p14:tracePt t="21434" x="993775" y="4506913"/>
          <p14:tracePt t="21442" x="1033463" y="4481513"/>
          <p14:tracePt t="21449" x="1071563" y="4481513"/>
          <p14:tracePt t="21456" x="1123950" y="4468813"/>
          <p14:tracePt t="21462" x="1149350" y="4468813"/>
          <p14:tracePt t="21470" x="1174750" y="4468813"/>
          <p14:tracePt t="21479" x="1201738" y="4468813"/>
          <p14:tracePt t="21484" x="1227138" y="4456113"/>
          <p14:tracePt t="21492" x="1252538" y="4456113"/>
          <p14:tracePt t="21499" x="1277938" y="4443413"/>
          <p14:tracePt t="21506" x="1292225" y="4443413"/>
          <p14:tracePt t="21513" x="1317625" y="4443413"/>
          <p14:tracePt t="21520" x="1330325" y="4443413"/>
          <p14:tracePt t="21527" x="1343025" y="4443413"/>
          <p14:tracePt t="21534" x="1355725" y="4443413"/>
          <p14:tracePt t="21541" x="1368425" y="4443413"/>
          <p14:tracePt t="21556" x="1382713" y="4443413"/>
          <p14:tracePt t="21563" x="1395413" y="4443413"/>
          <p14:tracePt t="21583" x="1408113" y="4443413"/>
          <p14:tracePt t="21650" x="1420813" y="4443413"/>
          <p14:tracePt t="21665" x="1433513" y="4443413"/>
          <p14:tracePt t="21672" x="1446213" y="4443413"/>
          <p14:tracePt t="21679" x="1458913" y="4443413"/>
          <p14:tracePt t="21687" x="1511300" y="4443413"/>
          <p14:tracePt t="21696" x="1576388" y="4430713"/>
          <p14:tracePt t="21700" x="1627188" y="4430713"/>
          <p14:tracePt t="21707" x="1679575" y="4430713"/>
          <p14:tracePt t="21715" x="1717675" y="4430713"/>
          <p14:tracePt t="21721" x="1755775" y="4430713"/>
          <p14:tracePt t="21729" x="1782763" y="4430713"/>
          <p14:tracePt t="21736" x="1808163" y="4430713"/>
          <p14:tracePt t="21743" x="1833563" y="4416425"/>
          <p14:tracePt t="21750" x="1860550" y="4416425"/>
          <p14:tracePt t="21764" x="1873250" y="4416425"/>
          <p14:tracePt t="21779" x="1885950" y="4416425"/>
          <p14:tracePt t="21785" x="1898650" y="4416425"/>
          <p14:tracePt t="21821" x="1911350" y="4416425"/>
          <p14:tracePt t="21858" x="1924050" y="4416425"/>
          <p14:tracePt t="21865" x="1936750" y="4416425"/>
          <p14:tracePt t="21872" x="1949450" y="4403725"/>
          <p14:tracePt t="21880" x="1976438" y="4403725"/>
          <p14:tracePt t="21888" x="2001838" y="4403725"/>
          <p14:tracePt t="21895" x="2039938" y="4403725"/>
          <p14:tracePt t="21902" x="2054225" y="4403725"/>
          <p14:tracePt t="21910" x="2079625" y="4403725"/>
          <p14:tracePt t="21916" x="2092325" y="4403725"/>
          <p14:tracePt t="21923" x="2105025" y="4403725"/>
          <p14:tracePt t="21931" x="2117725" y="4403725"/>
          <p14:tracePt t="21938" x="2144713" y="4403725"/>
          <p14:tracePt t="21946" x="2157413" y="4391025"/>
          <p14:tracePt t="21953" x="2170113" y="4391025"/>
          <p14:tracePt t="21962" x="2182813" y="4391025"/>
          <p14:tracePt t="21968" x="2195513" y="4391025"/>
          <p14:tracePt t="21975" x="2208213" y="4391025"/>
          <p14:tracePt t="21983" x="2220913" y="4391025"/>
          <p14:tracePt t="21990" x="2233613" y="4391025"/>
          <p14:tracePt t="21996" x="2247900" y="4391025"/>
          <p14:tracePt t="22004" x="2273300" y="4391025"/>
          <p14:tracePt t="22019" x="2286000" y="4391025"/>
          <p14:tracePt t="22027" x="2311400" y="4391025"/>
          <p14:tracePt t="22041" x="2338388" y="4391025"/>
          <p14:tracePt t="22055" x="2351088" y="4391025"/>
          <p14:tracePt t="22062" x="2363788" y="4391025"/>
          <p14:tracePt t="22077" x="2389188" y="4391025"/>
          <p14:tracePt t="22085" x="2414588" y="4391025"/>
          <p14:tracePt t="22091" x="2441575" y="4391025"/>
          <p14:tracePt t="22099" x="2466975" y="4391025"/>
          <p14:tracePt t="22107" x="2479675" y="4391025"/>
          <p14:tracePt t="22114" x="2505075" y="4391025"/>
          <p14:tracePt t="22121" x="2532063" y="4391025"/>
          <p14:tracePt t="22129" x="2570163" y="4391025"/>
          <p14:tracePt t="22134" x="2582863" y="4391025"/>
          <p14:tracePt t="22142" x="2595563" y="4391025"/>
          <p14:tracePt t="22149" x="2622550" y="4391025"/>
          <p14:tracePt t="22156" x="2647950" y="4391025"/>
          <p14:tracePt t="22164" x="2660650" y="4391025"/>
          <p14:tracePt t="22171" x="2673350" y="4378325"/>
          <p14:tracePt t="22179" x="2686050" y="4378325"/>
          <p14:tracePt t="22186" x="2698750" y="4378325"/>
          <p14:tracePt t="22193" x="2711450" y="4378325"/>
          <p14:tracePt t="22201" x="2725738" y="4378325"/>
          <p14:tracePt t="22215" x="2738438" y="4378325"/>
          <p14:tracePt t="22221" x="2751138" y="4378325"/>
          <p14:tracePt t="22236" x="2763838" y="4378325"/>
          <p14:tracePt t="22251" x="2763838" y="4365625"/>
          <p14:tracePt t="22258" x="2776538" y="4365625"/>
          <p14:tracePt t="22354" x="2789238" y="4365625"/>
          <p14:tracePt t="22426" x="2789238" y="4352925"/>
          <p14:tracePt t="22453" x="2801938" y="4352925"/>
          <p14:tracePt t="22489" x="2816225" y="4352925"/>
          <p14:tracePt t="22496" x="2841625" y="4352925"/>
          <p14:tracePt t="22503" x="2854325" y="4352925"/>
          <p14:tracePt t="22510" x="2879725" y="4352925"/>
          <p14:tracePt t="22518" x="2919413" y="4340225"/>
          <p14:tracePt t="22525" x="2957513" y="4325938"/>
          <p14:tracePt t="22531" x="2982913" y="4325938"/>
          <p14:tracePt t="22538" x="3022600" y="4325938"/>
          <p14:tracePt t="22545" x="3035300" y="4313238"/>
          <p14:tracePt t="22560" x="3060700" y="4313238"/>
          <p14:tracePt t="22566" x="3060700" y="4300538"/>
          <p14:tracePt t="22574" x="3073400" y="4300538"/>
          <p14:tracePt t="22610" x="3086100" y="4300538"/>
          <p14:tracePt t="22715" x="3073400" y="4300538"/>
          <p14:tracePt t="22723" x="3035300" y="4325938"/>
          <p14:tracePt t="22730" x="2982913" y="4352925"/>
          <p14:tracePt t="22737" x="2906713" y="4391025"/>
          <p14:tracePt t="22742" x="2816225" y="4430713"/>
          <p14:tracePt t="22750" x="2738438" y="4456113"/>
          <p14:tracePt t="22757" x="2686050" y="4481513"/>
          <p14:tracePt t="22765" x="2635250" y="4519613"/>
          <p14:tracePt t="22772" x="2582863" y="4546600"/>
          <p14:tracePt t="22779" x="2517775" y="4584700"/>
          <p14:tracePt t="22786" x="2492375" y="4597400"/>
          <p14:tracePt t="22793" x="2441575" y="4624388"/>
          <p14:tracePt t="22800" x="2389188" y="4637088"/>
          <p14:tracePt t="22808" x="2338388" y="4662488"/>
          <p14:tracePt t="22815" x="2286000" y="4687888"/>
          <p14:tracePt t="22822" x="2247900" y="4713288"/>
          <p14:tracePt t="22830" x="2208213" y="4727575"/>
          <p14:tracePt t="22837" x="2170113" y="4740275"/>
          <p14:tracePt t="22845" x="2130425" y="4752975"/>
          <p14:tracePt t="22852" x="2105025" y="4765675"/>
          <p14:tracePt t="22859" x="2079625" y="4791075"/>
          <p14:tracePt t="22866" x="2066925" y="4791075"/>
          <p14:tracePt t="22873" x="2027238" y="4803775"/>
          <p14:tracePt t="22881" x="2027238" y="4818063"/>
          <p14:tracePt t="22888" x="2001838" y="4818063"/>
          <p14:tracePt t="22896" x="1989138" y="4830763"/>
          <p14:tracePt t="22903" x="1963738" y="4843463"/>
          <p14:tracePt t="22910" x="1936750" y="4843463"/>
          <p14:tracePt t="22917" x="1924050" y="4843463"/>
          <p14:tracePt t="22925" x="1898650" y="4856163"/>
          <p14:tracePt t="22932" x="1885950" y="4856163"/>
          <p14:tracePt t="22939" x="1873250" y="4868863"/>
          <p14:tracePt t="22946" x="1846263" y="4881563"/>
          <p14:tracePt t="22953" x="1808163" y="4881563"/>
          <p14:tracePt t="22961" x="1782763" y="4881563"/>
          <p14:tracePt t="22968" x="1755775" y="4881563"/>
          <p14:tracePt t="22976" x="1704975" y="4894263"/>
          <p14:tracePt t="22983" x="1679575" y="4894263"/>
          <p14:tracePt t="22989" x="1639888" y="4908550"/>
          <p14:tracePt t="22998" x="1601788" y="4908550"/>
          <p14:tracePt t="23004" x="1576388" y="4921250"/>
          <p14:tracePt t="23012" x="1536700" y="4921250"/>
          <p14:tracePt t="23019" x="1498600" y="4946650"/>
          <p14:tracePt t="23026" x="1458913" y="4946650"/>
          <p14:tracePt t="23033" x="1433513" y="4946650"/>
          <p14:tracePt t="23041" x="1408113" y="4959350"/>
          <p14:tracePt t="23049" x="1382713" y="4959350"/>
          <p14:tracePt t="23055" x="1355725" y="4959350"/>
          <p14:tracePt t="23063" x="1343025" y="4972050"/>
          <p14:tracePt t="23071" x="1330325" y="4972050"/>
          <p14:tracePt t="23079" x="1330325" y="4984750"/>
          <p14:tracePt t="23085" x="1317625" y="4984750"/>
          <p14:tracePt t="23099" x="1304925" y="4984750"/>
          <p14:tracePt t="23257" x="1304925" y="4972050"/>
          <p14:tracePt t="23291" x="1317625" y="4972050"/>
          <p14:tracePt t="23298" x="1343025" y="4972050"/>
          <p14:tracePt t="23305" x="1355725" y="4972050"/>
          <p14:tracePt t="23313" x="1382713" y="4959350"/>
          <p14:tracePt t="23320" x="1446213" y="4946650"/>
          <p14:tracePt t="23329" x="1511300" y="4921250"/>
          <p14:tracePt t="23335" x="1562100" y="4921250"/>
          <p14:tracePt t="23343" x="1601788" y="4921250"/>
          <p14:tracePt t="23349" x="1639888" y="4908550"/>
          <p14:tracePt t="23356" x="1679575" y="4894263"/>
          <p14:tracePt t="23365" x="1717675" y="4881563"/>
          <p14:tracePt t="23371" x="1755775" y="4881563"/>
          <p14:tracePt t="23379" x="1782763" y="4881563"/>
          <p14:tracePt t="23386" x="1808163" y="4868863"/>
          <p14:tracePt t="23398" x="1820863" y="4868863"/>
          <p14:tracePt t="23401" x="1846263" y="4868863"/>
          <p14:tracePt t="23416" x="1860550" y="4868863"/>
          <p14:tracePt t="23430" x="1873250" y="4868863"/>
          <p14:tracePt t="23459" x="1885950" y="4868863"/>
          <p14:tracePt t="23466" x="1885950" y="4856163"/>
          <p14:tracePt t="23713" x="1924050" y="4856163"/>
          <p14:tracePt t="23719" x="2014538" y="4856163"/>
          <p14:tracePt t="23725" x="2092325" y="4856163"/>
          <p14:tracePt t="23730" x="2144713" y="4856163"/>
          <p14:tracePt t="23737" x="2182813" y="4856163"/>
          <p14:tracePt t="23745" x="2208213" y="4868863"/>
          <p14:tracePt t="23751" x="2233613" y="4868863"/>
          <p14:tracePt t="23759" x="2260600" y="4868863"/>
          <p14:tracePt t="23766" x="2273300" y="4868863"/>
          <p14:tracePt t="23773" x="2286000" y="4868863"/>
          <p14:tracePt t="23781" x="2298700" y="4868863"/>
          <p14:tracePt t="23788" x="2311400" y="4868863"/>
          <p14:tracePt t="23795" x="2311400" y="4881563"/>
          <p14:tracePt t="23803" x="2324100" y="4881563"/>
          <p14:tracePt t="23832" x="2338388" y="4881563"/>
          <p14:tracePt t="24318" x="2351088" y="4881563"/>
          <p14:tracePt t="24336" x="2376488" y="4881563"/>
          <p14:tracePt t="24344" x="2414588" y="4868863"/>
          <p14:tracePt t="24350" x="2466975" y="4868863"/>
          <p14:tracePt t="24358" x="2517775" y="4856163"/>
          <p14:tracePt t="24365" x="2595563" y="4856163"/>
          <p14:tracePt t="24371" x="2635250" y="4856163"/>
          <p14:tracePt t="24379" x="2673350" y="4856163"/>
          <p14:tracePt t="24386" x="2725738" y="4843463"/>
          <p14:tracePt t="24398" x="2763838" y="4843463"/>
          <p14:tracePt t="24400" x="2789238" y="4843463"/>
          <p14:tracePt t="24407" x="2816225" y="4830763"/>
          <p14:tracePt t="24414" x="2841625" y="4830763"/>
          <p14:tracePt t="24421" x="2867025" y="4830763"/>
          <p14:tracePt t="24429" x="2892425" y="4830763"/>
          <p14:tracePt t="24435" x="2906713" y="4830763"/>
          <p14:tracePt t="24442" x="2919413" y="4830763"/>
          <p14:tracePt t="24449" x="2932113" y="4830763"/>
          <p14:tracePt t="24456" x="2957513" y="4830763"/>
          <p14:tracePt t="24463" x="2970213" y="4830763"/>
          <p14:tracePt t="24470" x="2982913" y="4830763"/>
          <p14:tracePt t="24479" x="2995613" y="4830763"/>
          <p14:tracePt t="24491" x="3009900" y="4830763"/>
          <p14:tracePt t="24499" x="3022600" y="4830763"/>
          <p14:tracePt t="24506" x="3035300" y="4830763"/>
          <p14:tracePt t="24512" x="3048000" y="4818063"/>
          <p14:tracePt t="24520" x="3060700" y="4818063"/>
          <p14:tracePt t="24529" x="3073400" y="4818063"/>
          <p14:tracePt t="24535" x="3086100" y="4818063"/>
          <p14:tracePt t="24542" x="3100388" y="4818063"/>
          <p14:tracePt t="24549" x="3125788" y="4818063"/>
          <p14:tracePt t="24563" x="3138488" y="4803775"/>
          <p14:tracePt t="24579" x="3151188" y="4803775"/>
          <p14:tracePt t="24606" x="3163888" y="4803775"/>
          <p14:tracePt t="24634" x="3176588" y="4803775"/>
          <p14:tracePt t="24726" x="3163888" y="4803775"/>
          <p14:tracePt t="24734" x="3151188" y="4803775"/>
          <p14:tracePt t="24741" x="3113088" y="4803775"/>
          <p14:tracePt t="24746" x="3035300" y="4830763"/>
          <p14:tracePt t="24752" x="2892425" y="4856163"/>
          <p14:tracePt t="24758" x="2751138" y="4881563"/>
          <p14:tracePt t="24766" x="2647950" y="4908550"/>
          <p14:tracePt t="24773" x="2570163" y="4921250"/>
          <p14:tracePt t="24781" x="2479675" y="4933950"/>
          <p14:tracePt t="24787" x="2441575" y="4946650"/>
          <p14:tracePt t="24796" x="2401888" y="4946650"/>
          <p14:tracePt t="24802" x="2401888" y="4959350"/>
          <p14:tracePt t="24809" x="2389188" y="4959350"/>
          <p14:tracePt t="24817" x="2376488" y="4972050"/>
          <p14:tracePt t="24824" x="2363788" y="4972050"/>
          <p14:tracePt t="24891" x="2363788" y="4959350"/>
          <p14:tracePt t="24897" x="2376488" y="4959350"/>
          <p14:tracePt t="24905" x="2389188" y="4959350"/>
          <p14:tracePt t="24913" x="2414588" y="4946650"/>
          <p14:tracePt t="24920" x="2466975" y="4921250"/>
          <p14:tracePt t="24927" x="2505075" y="4921250"/>
          <p14:tracePt t="24934" x="2570163" y="4894263"/>
          <p14:tracePt t="24941" x="2622550" y="4881563"/>
          <p14:tracePt t="24947" x="2673350" y="4856163"/>
          <p14:tracePt t="24954" x="2711450" y="4856163"/>
          <p14:tracePt t="24962" x="2738438" y="4843463"/>
          <p14:tracePt t="24968" x="2776538" y="4843463"/>
          <p14:tracePt t="24975" x="2801938" y="4818063"/>
          <p14:tracePt t="24982" x="2816225" y="4818063"/>
          <p14:tracePt t="24989" x="2841625" y="4818063"/>
          <p14:tracePt t="24996" x="2867025" y="4818063"/>
          <p14:tracePt t="25004" x="2867025" y="4803775"/>
          <p14:tracePt t="25012" x="2879725" y="4803775"/>
          <p14:tracePt t="25017" x="2879725" y="4791075"/>
          <p14:tracePt t="25025" x="2892425" y="4791075"/>
          <p14:tracePt t="25060" x="2906713" y="4791075"/>
          <p14:tracePt t="25315" x="2944813" y="4778375"/>
          <p14:tracePt t="25322" x="2957513" y="4765675"/>
          <p14:tracePt t="25330" x="2982913" y="4752975"/>
          <p14:tracePt t="25335" x="3009900" y="4740275"/>
          <p14:tracePt t="25341" x="3035300" y="4727575"/>
          <p14:tracePt t="25349" x="3048000" y="4727575"/>
          <p14:tracePt t="25354" x="3060700" y="4727575"/>
          <p14:tracePt t="25362" x="3086100" y="4713288"/>
          <p14:tracePt t="25369" x="3100388" y="4713288"/>
          <p14:tracePt t="25377" x="3113088" y="4700588"/>
          <p14:tracePt t="25383" x="3151188" y="4700588"/>
          <p14:tracePt t="25390" x="3151188" y="4687888"/>
          <p14:tracePt t="25398" x="3176588" y="4687888"/>
          <p14:tracePt t="25404" x="3189288" y="4687888"/>
          <p14:tracePt t="25412" x="3216275" y="4687888"/>
          <p14:tracePt t="25419" x="3241675" y="4687888"/>
          <p14:tracePt t="25427" x="3267075" y="4687888"/>
          <p14:tracePt t="25434" x="3294063" y="4675188"/>
          <p14:tracePt t="25441" x="3306763" y="4675188"/>
          <p14:tracePt t="25448" x="3344863" y="4675188"/>
          <p14:tracePt t="25455" x="3357563" y="4675188"/>
          <p14:tracePt t="25463" x="3384550" y="4662488"/>
          <p14:tracePt t="25469" x="3397250" y="4662488"/>
          <p14:tracePt t="25477" x="3435350" y="4662488"/>
          <p14:tracePt t="25492" x="3460750" y="4662488"/>
          <p14:tracePt t="25499" x="3473450" y="4662488"/>
          <p14:tracePt t="25507" x="3487738" y="4662488"/>
          <p14:tracePt t="25513" x="3500438" y="4662488"/>
          <p14:tracePt t="25520" x="3513138" y="4662488"/>
          <p14:tracePt t="25529" x="3513138" y="4675188"/>
          <p14:tracePt t="25564" x="3513138" y="4687888"/>
          <p14:tracePt t="25579" x="3513138" y="4700588"/>
          <p14:tracePt t="25608" x="3500438" y="4713288"/>
          <p14:tracePt t="25624" x="3473450" y="4740275"/>
          <p14:tracePt t="25630" x="3448050" y="4765675"/>
          <p14:tracePt t="25637" x="3384550" y="4791075"/>
          <p14:tracePt t="25645" x="3344863" y="4803775"/>
          <p14:tracePt t="25652" x="3279775" y="4830763"/>
          <p14:tracePt t="25659" x="3228975" y="4868863"/>
          <p14:tracePt t="25666" x="3151188" y="4908550"/>
          <p14:tracePt t="25673" x="3086100" y="4933950"/>
          <p14:tracePt t="25680" x="3035300" y="4959350"/>
          <p14:tracePt t="25687" x="2957513" y="4997450"/>
          <p14:tracePt t="25697" x="2892425" y="5011738"/>
          <p14:tracePt t="25701" x="2854325" y="5037138"/>
          <p14:tracePt t="25708" x="2789238" y="5062538"/>
          <p14:tracePt t="25715" x="2738438" y="5087938"/>
          <p14:tracePt t="25722" x="2698750" y="5102225"/>
          <p14:tracePt t="25729" x="2647950" y="5127625"/>
          <p14:tracePt t="25736" x="2608263" y="5153025"/>
          <p14:tracePt t="25743" x="2570163" y="5153025"/>
          <p14:tracePt t="25750" x="2544763" y="5178425"/>
          <p14:tracePt t="25757" x="2505075" y="5192713"/>
          <p14:tracePt t="25765" x="2479675" y="5192713"/>
          <p14:tracePt t="25771" x="2466975" y="5205413"/>
          <p14:tracePt t="25778" x="2441575" y="5205413"/>
          <p14:tracePt t="25785" x="2414588" y="5205413"/>
          <p14:tracePt t="25792" x="2389188" y="5218113"/>
          <p14:tracePt t="25799" x="2376488" y="5218113"/>
          <p14:tracePt t="25806" x="2351088" y="5218113"/>
          <p14:tracePt t="25814" x="2338388" y="5218113"/>
          <p14:tracePt t="25820" x="2298700" y="5218113"/>
          <p14:tracePt t="25829" x="2273300" y="5218113"/>
          <p14:tracePt t="25835" x="2247900" y="5218113"/>
          <p14:tracePt t="25843" x="2233613" y="5218113"/>
          <p14:tracePt t="25849" x="2195513" y="5218113"/>
          <p14:tracePt t="25857" x="2170113" y="5218113"/>
          <p14:tracePt t="25865" x="2144713" y="5218113"/>
          <p14:tracePt t="25872" x="2105025" y="5218113"/>
          <p14:tracePt t="25878" x="2079625" y="5218113"/>
          <p14:tracePt t="25886" x="2054225" y="5218113"/>
          <p14:tracePt t="25893" x="2027238" y="5218113"/>
          <p14:tracePt t="25900" x="1976438" y="5218113"/>
          <p14:tracePt t="25907" x="1924050" y="5218113"/>
          <p14:tracePt t="25915" x="1885950" y="5230813"/>
          <p14:tracePt t="25921" x="1846263" y="5230813"/>
          <p14:tracePt t="25929" x="1808163" y="5243513"/>
          <p14:tracePt t="25937" x="1770063" y="5243513"/>
          <p14:tracePt t="25944" x="1730375" y="5256213"/>
          <p14:tracePt t="25951" x="1692275" y="5256213"/>
          <p14:tracePt t="25958" x="1665288" y="5256213"/>
          <p14:tracePt t="25965" x="1639888" y="5256213"/>
          <p14:tracePt t="25972" x="1601788" y="5256213"/>
          <p14:tracePt t="25980" x="1562100" y="5256213"/>
          <p14:tracePt t="25988" x="1536700" y="5256213"/>
          <p14:tracePt t="25995" x="1498600" y="5256213"/>
          <p14:tracePt t="26002" x="1471613" y="5256213"/>
          <p14:tracePt t="26010" x="1446213" y="5256213"/>
          <p14:tracePt t="26017" x="1408113" y="5256213"/>
          <p14:tracePt t="26024" x="1382713" y="5256213"/>
          <p14:tracePt t="26032" x="1368425" y="5256213"/>
          <p14:tracePt t="26038" x="1355725" y="5256213"/>
          <p14:tracePt t="26046" x="1317625" y="5256213"/>
          <p14:tracePt t="26054" x="1304925" y="5256213"/>
          <p14:tracePt t="26062" x="1292225" y="5256213"/>
          <p14:tracePt t="26068" x="1277938" y="5256213"/>
          <p14:tracePt t="26076" x="1265238" y="5256213"/>
          <p14:tracePt t="26084" x="1252538" y="5256213"/>
          <p14:tracePt t="26091" x="1239838" y="5256213"/>
          <p14:tracePt t="26098" x="1227138" y="5256213"/>
          <p14:tracePt t="26105" x="1214438" y="5256213"/>
          <p14:tracePt t="26119" x="1201738" y="5256213"/>
          <p14:tracePt t="26127" x="1174750" y="5256213"/>
          <p14:tracePt t="26133" x="1162050" y="5256213"/>
          <p14:tracePt t="26140" x="1149350" y="5256213"/>
          <p14:tracePt t="26148" x="1123950" y="5256213"/>
          <p14:tracePt t="26155" x="1098550" y="5256213"/>
          <p14:tracePt t="26162" x="1058863" y="5268913"/>
          <p14:tracePt t="26170" x="1033463" y="5281613"/>
          <p14:tracePt t="26179" x="1020763" y="5281613"/>
          <p14:tracePt t="26185" x="993775" y="5295900"/>
          <p14:tracePt t="26193" x="981075" y="5295900"/>
          <p14:tracePt t="26200" x="968375" y="5295900"/>
          <p14:tracePt t="26208" x="955675" y="5295900"/>
          <p14:tracePt t="26215" x="942975" y="5295900"/>
          <p14:tracePt t="26237" x="930275" y="5295900"/>
          <p14:tracePt t="26245" x="917575" y="5295900"/>
          <p14:tracePt t="26358" x="930275" y="5295900"/>
          <p14:tracePt t="26365" x="942975" y="5295900"/>
          <p14:tracePt t="26372" x="955675" y="5295900"/>
          <p14:tracePt t="26378" x="981075" y="5295900"/>
          <p14:tracePt t="26384" x="1058863" y="5295900"/>
          <p14:tracePt t="26390" x="1123950" y="5268913"/>
          <p14:tracePt t="26399" x="1162050" y="5268913"/>
          <p14:tracePt t="26413" x="1239838" y="5256213"/>
          <p14:tracePt t="26420" x="1277938" y="5243513"/>
          <p14:tracePt t="26429" x="1292225" y="5243513"/>
          <p14:tracePt t="26434" x="1317625" y="5243513"/>
          <p14:tracePt t="26442" x="1330325" y="5243513"/>
          <p14:tracePt t="26457" x="1343025" y="5243513"/>
          <p14:tracePt t="26464" x="1355725" y="5243513"/>
          <p14:tracePt t="26493" x="1368425" y="5243513"/>
          <p14:tracePt t="26651" x="1382713" y="5243513"/>
          <p14:tracePt t="26796" x="1395413" y="5243513"/>
          <p14:tracePt t="27045" x="1382713" y="5243513"/>
          <p14:tracePt t="27052" x="1368425" y="5243513"/>
          <p14:tracePt t="27056" x="1330325" y="5243513"/>
          <p14:tracePt t="27062" x="1277938" y="5243513"/>
          <p14:tracePt t="27069" x="1227138" y="5243513"/>
          <p14:tracePt t="27077" x="1201738" y="5243513"/>
          <p14:tracePt t="27084" x="1174750" y="5230813"/>
          <p14:tracePt t="27091" x="1149350" y="5218113"/>
          <p14:tracePt t="27098" x="1136650" y="5218113"/>
          <p14:tracePt t="27112" x="1111250" y="5218113"/>
          <p14:tracePt t="27127" x="1098550" y="5218113"/>
          <p14:tracePt t="27141" x="1098550" y="5205413"/>
          <p14:tracePt t="27292" x="1098550" y="5192713"/>
          <p14:tracePt t="27313" x="1098550" y="5178425"/>
          <p14:tracePt t="27348" x="1098550" y="5165725"/>
          <p14:tracePt t="27370" x="1098550" y="5153025"/>
          <p14:tracePt t="27378" x="1098550" y="5140325"/>
          <p14:tracePt t="27385" x="1098550" y="5127625"/>
          <p14:tracePt t="27393" x="1084263" y="5127625"/>
          <p14:tracePt t="27400" x="1084263" y="5114925"/>
          <p14:tracePt t="27413" x="1084263" y="5087938"/>
          <p14:tracePt t="27427" x="1084263" y="5075238"/>
          <p14:tracePt t="27441" x="1084263" y="5062538"/>
          <p14:tracePt t="27478" x="1084263" y="5049838"/>
          <p14:tracePt t="27522" x="1071563" y="5049838"/>
          <p14:tracePt t="27543" x="1071563" y="5037138"/>
          <p14:tracePt t="27565" x="1058863" y="5037138"/>
          <p14:tracePt t="27595" x="1058863" y="5024438"/>
          <p14:tracePt t="27602" x="1046163" y="5024438"/>
          <p14:tracePt t="27639" x="1046163" y="5011738"/>
          <p14:tracePt t="27669" x="1033463" y="5011738"/>
          <p14:tracePt t="27712" x="1033463" y="4997450"/>
          <p14:tracePt t="27720" x="1020763" y="4997450"/>
          <p14:tracePt t="27734" x="1008063" y="4984750"/>
          <p14:tracePt t="27748" x="993775" y="4984750"/>
          <p14:tracePt t="27756" x="993775" y="4972050"/>
          <p14:tracePt t="27764" x="981075" y="4972050"/>
          <p14:tracePt t="27770" x="968375" y="4959350"/>
          <p14:tracePt t="27780" x="942975" y="4946650"/>
          <p14:tracePt t="27785" x="930275" y="4933950"/>
          <p14:tracePt t="27793" x="917575" y="4921250"/>
          <p14:tracePt t="27800" x="903288" y="4921250"/>
          <p14:tracePt t="27815" x="890588" y="4921250"/>
          <p14:tracePt t="27837" x="877888" y="4908550"/>
          <p14:tracePt t="27889" x="877888" y="4894263"/>
          <p14:tracePt t="27994" x="877888" y="4881563"/>
          <p14:tracePt t="28112" x="877888" y="4868863"/>
          <p14:tracePt t="28134" x="865188" y="4868863"/>
          <p14:tracePt t="28153" x="865188" y="4856163"/>
          <p14:tracePt t="28183" x="865188" y="4843463"/>
          <p14:tracePt t="28189" x="865188" y="4830763"/>
          <p14:tracePt t="28227" x="865188" y="4818063"/>
          <p14:tracePt t="28234" x="865188" y="4803775"/>
          <p14:tracePt t="28249" x="865188" y="4778375"/>
          <p14:tracePt t="28264" x="865188" y="4765675"/>
          <p14:tracePt t="28278" x="865188" y="4740275"/>
          <p14:tracePt t="28294" x="865188" y="4727575"/>
          <p14:tracePt t="28308" x="865188" y="4713288"/>
          <p14:tracePt t="28375" x="865188" y="4700588"/>
          <p14:tracePt t="28381" x="877888" y="4700588"/>
          <p14:tracePt t="28426" x="877888" y="4687888"/>
          <p14:tracePt t="28484" x="877888" y="4675188"/>
          <p14:tracePt t="28499" x="890588" y="4675188"/>
          <p14:tracePt t="28536" x="890588" y="4662488"/>
          <p14:tracePt t="28610" x="890588" y="4649788"/>
          <p14:tracePt t="28647" x="890588" y="4637088"/>
          <p14:tracePt t="28729" x="903288" y="4637088"/>
          <p14:tracePt t="28743" x="903288" y="4624388"/>
          <p14:tracePt t="28750" x="930275" y="4624388"/>
          <p14:tracePt t="28757" x="993775" y="4610100"/>
          <p14:tracePt t="28764" x="1111250" y="4584700"/>
          <p14:tracePt t="28771" x="1162050" y="4572000"/>
          <p14:tracePt t="28779" x="1227138" y="4546600"/>
          <p14:tracePt t="28785" x="1265238" y="4533900"/>
          <p14:tracePt t="28794" x="1304925" y="4533900"/>
          <p14:tracePt t="28800" x="1330325" y="4533900"/>
          <p14:tracePt t="28807" x="1355725" y="4533900"/>
          <p14:tracePt t="28815" x="1368425" y="4533900"/>
          <p14:tracePt t="28822" x="1395413" y="4533900"/>
          <p14:tracePt t="28829" x="1420813" y="4533900"/>
          <p14:tracePt t="28837" x="1446213" y="4533900"/>
          <p14:tracePt t="28844" x="1471613" y="4533900"/>
          <p14:tracePt t="28851" x="1498600" y="4533900"/>
          <p14:tracePt t="28859" x="1524000" y="4533900"/>
          <p14:tracePt t="28866" x="1549400" y="4533900"/>
          <p14:tracePt t="28873" x="1589088" y="4533900"/>
          <p14:tracePt t="28880" x="1614488" y="4533900"/>
          <p14:tracePt t="28887" x="1639888" y="4533900"/>
          <p14:tracePt t="28894" x="1652588" y="4533900"/>
          <p14:tracePt t="28901" x="1679575" y="4533900"/>
          <p14:tracePt t="28909" x="1704975" y="4519613"/>
          <p14:tracePt t="28916" x="1717675" y="4519613"/>
          <p14:tracePt t="28923" x="1730375" y="4519613"/>
          <p14:tracePt t="28930" x="1743075" y="4519613"/>
          <p14:tracePt t="28937" x="1770063" y="4519613"/>
          <p14:tracePt t="28944" x="1782763" y="4519613"/>
          <p14:tracePt t="28951" x="1795463" y="4519613"/>
          <p14:tracePt t="28959" x="1808163" y="4519613"/>
          <p14:tracePt t="28965" x="1820863" y="4519613"/>
          <p14:tracePt t="28972" x="1833563" y="4519613"/>
          <p14:tracePt t="28980" x="1860550" y="4519613"/>
          <p14:tracePt t="28988" x="1873250" y="4519613"/>
          <p14:tracePt t="28995" x="1898650" y="4519613"/>
          <p14:tracePt t="29002" x="1911350" y="4519613"/>
          <p14:tracePt t="29010" x="1936750" y="4519613"/>
          <p14:tracePt t="29017" x="1949450" y="4519613"/>
          <p14:tracePt t="29025" x="1976438" y="4519613"/>
          <p14:tracePt t="29032" x="1989138" y="4519613"/>
          <p14:tracePt t="29039" x="2014538" y="4519613"/>
          <p14:tracePt t="29047" x="2027238" y="4519613"/>
          <p14:tracePt t="29055" x="2039938" y="4519613"/>
          <p14:tracePt t="29062" x="2066925" y="4519613"/>
          <p14:tracePt t="29069" x="2105025" y="4519613"/>
          <p14:tracePt t="29077" x="2117725" y="4519613"/>
          <p14:tracePt t="29083" x="2130425" y="4519613"/>
          <p14:tracePt t="29090" x="2170113" y="4519613"/>
          <p14:tracePt t="29098" x="2195513" y="4519613"/>
          <p14:tracePt t="29105" x="2220913" y="4519613"/>
          <p14:tracePt t="29112" x="2260600" y="4519613"/>
          <p14:tracePt t="29119" x="2286000" y="4519613"/>
          <p14:tracePt t="29126" x="2298700" y="4519613"/>
          <p14:tracePt t="29133" x="2324100" y="4506913"/>
          <p14:tracePt t="29141" x="2351088" y="4506913"/>
          <p14:tracePt t="29148" x="2376488" y="4506913"/>
          <p14:tracePt t="29154" x="2414588" y="4506913"/>
          <p14:tracePt t="29162" x="2441575" y="4506913"/>
          <p14:tracePt t="29168" x="2466975" y="4506913"/>
          <p14:tracePt t="29175" x="2492375" y="4494213"/>
          <p14:tracePt t="29182" x="2517775" y="4494213"/>
          <p14:tracePt t="29189" x="2532063" y="4494213"/>
          <p14:tracePt t="29197" x="2570163" y="4494213"/>
          <p14:tracePt t="29203" x="2582863" y="4494213"/>
          <p14:tracePt t="29212" x="2608263" y="4494213"/>
          <p14:tracePt t="29217" x="2622550" y="4494213"/>
          <p14:tracePt t="29225" x="2647950" y="4494213"/>
          <p14:tracePt t="29231" x="2660650" y="4481513"/>
          <p14:tracePt t="29238" x="2673350" y="4481513"/>
          <p14:tracePt t="29245" x="2686050" y="4481513"/>
          <p14:tracePt t="29253" x="2698750" y="4481513"/>
          <p14:tracePt t="29260" x="2711450" y="4468813"/>
          <p14:tracePt t="29267" x="2725738" y="4468813"/>
          <p14:tracePt t="29274" x="2738438" y="4468813"/>
          <p14:tracePt t="29295" x="2751138" y="4468813"/>
          <p14:tracePt t="29323" x="2763838" y="4468813"/>
          <p14:tracePt t="29387" x="2763838" y="4456113"/>
          <p14:tracePt t="29407" x="2776538" y="4456113"/>
          <p14:tracePt t="29414" x="2789238" y="4456113"/>
          <p14:tracePt t="29443" x="2801938" y="4456113"/>
          <p14:tracePt t="29451" x="2828925" y="4456113"/>
          <p14:tracePt t="29458" x="2828925" y="4443413"/>
          <p14:tracePt t="29465" x="2841625" y="4443413"/>
          <p14:tracePt t="29472" x="2867025" y="4430713"/>
          <p14:tracePt t="29480" x="2879725" y="4430713"/>
          <p14:tracePt t="29486" x="2892425" y="4430713"/>
          <p14:tracePt t="29493" x="2919413" y="4430713"/>
          <p14:tracePt t="29500" x="2919413" y="4416425"/>
          <p14:tracePt t="29514" x="2932113" y="4403725"/>
          <p14:tracePt t="29535" x="2944813" y="4403725"/>
          <p14:tracePt t="29585" x="2957513" y="4403725"/>
          <p14:tracePt t="29679" x="2944813" y="4403725"/>
          <p14:tracePt t="29702" x="2944813" y="4391025"/>
          <p14:tracePt t="29721" x="2932113" y="4391025"/>
          <p14:tracePt t="29735" x="2919413" y="4391025"/>
          <p14:tracePt t="29742" x="2906713" y="4378325"/>
          <p14:tracePt t="29749" x="2892425" y="4378325"/>
          <p14:tracePt t="29756" x="2854325" y="4365625"/>
          <p14:tracePt t="29764" x="2816225" y="4352925"/>
          <p14:tracePt t="29770" x="2789238" y="4325938"/>
          <p14:tracePt t="29779" x="2776538" y="4325938"/>
          <p14:tracePt t="29785" x="2751138" y="4325938"/>
          <p14:tracePt t="29792" x="2725738" y="4313238"/>
          <p14:tracePt t="29806" x="2711450" y="4300538"/>
          <p14:tracePt t="29813" x="2698750" y="4300538"/>
          <p14:tracePt t="29820" x="2686050" y="4300538"/>
          <p14:tracePt t="29834" x="2673350" y="4300538"/>
          <p14:tracePt t="29849" x="2647950" y="4300538"/>
          <p14:tracePt t="29855" x="2647950" y="4287838"/>
          <p14:tracePt t="29862" x="2635250" y="4287838"/>
          <p14:tracePt t="29869" x="2622550" y="4287838"/>
          <p14:tracePt t="29877" x="2608263" y="4287838"/>
          <p14:tracePt t="29906" x="2595563" y="4287838"/>
          <p14:tracePt t="29920" x="2582863" y="4287838"/>
          <p14:tracePt t="29991" x="2557463" y="4287838"/>
          <p14:tracePt t="30005" x="2532063" y="4287838"/>
          <p14:tracePt t="30011" x="2466975" y="4287838"/>
          <p14:tracePt t="30019" x="2401888" y="4287838"/>
          <p14:tracePt t="30027" x="2351088" y="4287838"/>
          <p14:tracePt t="30033" x="2311400" y="4300538"/>
          <p14:tracePt t="30040" x="2273300" y="4300538"/>
          <p14:tracePt t="30048" x="2233613" y="4300538"/>
          <p14:tracePt t="30055" x="2220913" y="4300538"/>
          <p14:tracePt t="30062" x="2208213" y="4313238"/>
          <p14:tracePt t="30069" x="2182813" y="4313238"/>
          <p14:tracePt t="30077" x="2144713" y="4313238"/>
          <p14:tracePt t="30084" x="2130425" y="4313238"/>
          <p14:tracePt t="30091" x="2117725" y="4313238"/>
          <p14:tracePt t="30099" x="2092325" y="4313238"/>
          <p14:tracePt t="30105" x="2079625" y="4313238"/>
          <p14:tracePt t="30112" x="2079625" y="4325938"/>
          <p14:tracePt t="30119" x="2054225" y="4325938"/>
          <p14:tracePt t="30126" x="2039938" y="4325938"/>
          <p14:tracePt t="30141" x="2014538" y="4340225"/>
          <p14:tracePt t="30148" x="2001838" y="4340225"/>
          <p14:tracePt t="30154" x="1989138" y="4340225"/>
          <p14:tracePt t="30162" x="1949450" y="4352925"/>
          <p14:tracePt t="30170" x="1936750" y="4365625"/>
          <p14:tracePt t="30177" x="1911350" y="4365625"/>
          <p14:tracePt t="30184" x="1873250" y="4378325"/>
          <p14:tracePt t="30191" x="1833563" y="4391025"/>
          <p14:tracePt t="30199" x="1808163" y="4403725"/>
          <p14:tracePt t="30206" x="1755775" y="4403725"/>
          <p14:tracePt t="30214" x="1730375" y="4416425"/>
          <p14:tracePt t="30221" x="1704975" y="4430713"/>
          <p14:tracePt t="30228" x="1665288" y="4430713"/>
          <p14:tracePt t="30235" x="1639888" y="4443413"/>
          <p14:tracePt t="30243" x="1627188" y="4443413"/>
          <p14:tracePt t="30250" x="1601788" y="4443413"/>
          <p14:tracePt t="30257" x="1589088" y="4443413"/>
          <p14:tracePt t="30265" x="1576388" y="4456113"/>
          <p14:tracePt t="30273" x="1562100" y="4456113"/>
          <p14:tracePt t="30280" x="1549400" y="4456113"/>
          <p14:tracePt t="30287" x="1536700" y="4456113"/>
          <p14:tracePt t="30301" x="1511300" y="4456113"/>
          <p14:tracePt t="30308" x="1498600" y="4456113"/>
          <p14:tracePt t="30323" x="1471613" y="4456113"/>
          <p14:tracePt t="30330" x="1458913" y="4456113"/>
          <p14:tracePt t="30338" x="1433513" y="4456113"/>
          <p14:tracePt t="30345" x="1408113" y="4456113"/>
          <p14:tracePt t="30351" x="1382713" y="4456113"/>
          <p14:tracePt t="30358" x="1343025" y="4456113"/>
          <p14:tracePt t="30365" x="1317625" y="4456113"/>
          <p14:tracePt t="30372" x="1277938" y="4456113"/>
          <p14:tracePt t="30379" x="1252538" y="4456113"/>
          <p14:tracePt t="30387" x="1214438" y="4443413"/>
          <p14:tracePt t="30394" x="1187450" y="4443413"/>
          <p14:tracePt t="30413" x="1111250" y="4430713"/>
          <p14:tracePt t="30416" x="1098550" y="4430713"/>
          <p14:tracePt t="30423" x="1071563" y="4430713"/>
          <p14:tracePt t="30431" x="1033463" y="4416425"/>
          <p14:tracePt t="30445" x="1020763" y="4416425"/>
          <p14:tracePt t="30452" x="993775" y="4416425"/>
          <p14:tracePt t="30467" x="981075" y="4416425"/>
          <p14:tracePt t="30482" x="968375" y="4416425"/>
          <p14:tracePt t="30496" x="955675" y="4416425"/>
          <p14:tracePt t="30667" x="968375" y="4416425"/>
          <p14:tracePt t="30703" x="968375" y="4403725"/>
          <p14:tracePt t="30708" x="981075" y="4403725"/>
          <p14:tracePt t="30735" x="993775" y="4403725"/>
          <p14:tracePt t="30756" x="1020763" y="4403725"/>
          <p14:tracePt t="30770" x="1046163" y="4391025"/>
          <p14:tracePt t="30778" x="1084263" y="4391025"/>
          <p14:tracePt t="30784" x="1123950" y="4391025"/>
          <p14:tracePt t="30791" x="1162050" y="4391025"/>
          <p14:tracePt t="30799" x="1187450" y="4391025"/>
          <p14:tracePt t="30806" x="1227138" y="4378325"/>
          <p14:tracePt t="30812" x="1265238" y="4378325"/>
          <p14:tracePt t="30820" x="1277938" y="4378325"/>
          <p14:tracePt t="30827" x="1304925" y="4378325"/>
          <p14:tracePt t="30834" x="1330325" y="4365625"/>
          <p14:tracePt t="30842" x="1355725" y="4365625"/>
          <p14:tracePt t="30849" x="1382713" y="4365625"/>
          <p14:tracePt t="30856" x="1420813" y="4365625"/>
          <p14:tracePt t="30863" x="1433513" y="4365625"/>
          <p14:tracePt t="30877" x="1498600" y="4352925"/>
          <p14:tracePt t="30884" x="1471613" y="4352925"/>
          <p14:tracePt t="30891" x="1536700" y="4340225"/>
          <p14:tracePt t="30898" x="1562100" y="4325938"/>
          <p14:tracePt t="30905" x="1589088" y="4325938"/>
          <p14:tracePt t="30912" x="1614488" y="4325938"/>
          <p14:tracePt t="30919" x="1639888" y="4313238"/>
          <p14:tracePt t="30927" x="1665288" y="4313238"/>
          <p14:tracePt t="30933" x="1692275" y="4313238"/>
          <p14:tracePt t="30942" x="1717675" y="4313238"/>
          <p14:tracePt t="30948" x="1743075" y="4313238"/>
          <p14:tracePt t="30955" x="1782763" y="4300538"/>
          <p14:tracePt t="30964" x="1820863" y="4287838"/>
          <p14:tracePt t="30970" x="1833563" y="4287838"/>
          <p14:tracePt t="30977" x="1873250" y="4275138"/>
          <p14:tracePt t="30985" x="1898650" y="4275138"/>
          <p14:tracePt t="30992" x="1924050" y="4275138"/>
          <p14:tracePt t="30999" x="1976438" y="4275138"/>
          <p14:tracePt t="31007" x="2027238" y="4262438"/>
          <p14:tracePt t="31015" x="2054225" y="4262438"/>
          <p14:tracePt t="31021" x="2092325" y="4262438"/>
          <p14:tracePt t="31029" x="2117725" y="4262438"/>
          <p14:tracePt t="31036" x="2144713" y="4262438"/>
          <p14:tracePt t="31043" x="2157413" y="4249738"/>
          <p14:tracePt t="31050" x="2182813" y="4249738"/>
          <p14:tracePt t="31058" x="2220913" y="4249738"/>
          <p14:tracePt t="31065" x="2247900" y="4249738"/>
          <p14:tracePt t="31072" x="2273300" y="4249738"/>
          <p14:tracePt t="31079" x="2286000" y="4249738"/>
          <p14:tracePt t="31086" x="2311400" y="4249738"/>
          <p14:tracePt t="31092" x="2338388" y="4249738"/>
          <p14:tracePt t="31100" x="2363788" y="4249738"/>
          <p14:tracePt t="31107" x="2376488" y="4249738"/>
          <p14:tracePt t="31114" x="2401888" y="4249738"/>
          <p14:tracePt t="31121" x="2414588" y="4249738"/>
          <p14:tracePt t="31129" x="2441575" y="4249738"/>
          <p14:tracePt t="31135" x="2454275" y="4249738"/>
          <p14:tracePt t="31142" x="2466975" y="4249738"/>
          <p14:tracePt t="31149" x="2492375" y="4249738"/>
          <p14:tracePt t="31156" x="2505075" y="4249738"/>
          <p14:tracePt t="31163" x="2517775" y="4262438"/>
          <p14:tracePt t="31171" x="2544763" y="4262438"/>
          <p14:tracePt t="31179" x="2557463" y="4262438"/>
          <p14:tracePt t="31185" x="2570163" y="4262438"/>
          <p14:tracePt t="31192" x="2582863" y="4262438"/>
          <p14:tracePt t="31199" x="2608263" y="4262438"/>
          <p14:tracePt t="31213" x="2622550" y="4275138"/>
          <p14:tracePt t="31219" x="2635250" y="4275138"/>
          <p14:tracePt t="31227" x="2647950" y="4275138"/>
          <p14:tracePt t="31241" x="2660650" y="4275138"/>
          <p14:tracePt t="31255" x="2673350" y="4287838"/>
          <p14:tracePt t="31262" x="2686050" y="4287838"/>
          <p14:tracePt t="31269" x="2698750" y="4300538"/>
          <p14:tracePt t="31283" x="2725738" y="4313238"/>
          <p14:tracePt t="31298" x="2738438" y="4313238"/>
          <p14:tracePt t="31304" x="2738438" y="4325938"/>
          <p14:tracePt t="31312" x="2751138" y="4325938"/>
          <p14:tracePt t="31325" x="2763838" y="4340225"/>
          <p14:tracePt t="31333" x="2776538" y="4340225"/>
          <p14:tracePt t="31341" x="2776538" y="4352925"/>
          <p14:tracePt t="31348" x="2789238" y="4352925"/>
          <p14:tracePt t="31354" x="2801938" y="4352925"/>
          <p14:tracePt t="31362" x="2816225" y="4365625"/>
          <p14:tracePt t="31390" x="2828925" y="4365625"/>
          <p14:tracePt t="31425" x="2828925" y="4378325"/>
          <p14:tracePt t="31482" x="2841625" y="4378325"/>
          <p14:tracePt t="31908" x="2867025" y="4378325"/>
          <p14:tracePt t="31915" x="2906713" y="4365625"/>
          <p14:tracePt t="31920" x="2944813" y="4365625"/>
          <p14:tracePt t="31927" x="2970213" y="4365625"/>
          <p14:tracePt t="31934" x="2995613" y="4352925"/>
          <p14:tracePt t="31941" x="3009900" y="4340225"/>
          <p14:tracePt t="31948" x="3035300" y="4340225"/>
          <p14:tracePt t="31962" x="3048000" y="4340225"/>
          <p14:tracePt t="31976" x="3060700" y="4340225"/>
          <p14:tracePt t="31990" x="3073400" y="4340225"/>
          <p14:tracePt t="31997" x="3086100" y="4325938"/>
          <p14:tracePt t="32005" x="3100388" y="4325938"/>
          <p14:tracePt t="32019" x="3125788" y="4325938"/>
          <p14:tracePt t="32028" x="3138488" y="4325938"/>
          <p14:tracePt t="32040" x="3163888" y="4313238"/>
          <p14:tracePt t="32056" x="3176588" y="4313238"/>
          <p14:tracePt t="32062" x="3189288" y="4313238"/>
          <p14:tracePt t="32070" x="3203575" y="4313238"/>
          <p14:tracePt t="32085" x="3216275" y="4325938"/>
          <p14:tracePt t="32092" x="3228975" y="4325938"/>
          <p14:tracePt t="32099" x="3241675" y="4325938"/>
          <p14:tracePt t="32113" x="3254375" y="4325938"/>
          <p14:tracePt t="32129" x="3267075" y="4325938"/>
          <p14:tracePt t="32151" x="3279775" y="4325938"/>
          <p14:tracePt t="32172" x="3294063" y="4325938"/>
          <p14:tracePt t="32328" x="3294063" y="4340225"/>
          <p14:tracePt t="32350" x="3279775" y="4340225"/>
          <p14:tracePt t="32378" x="3267075" y="4352925"/>
          <p14:tracePt t="32399" x="3228975" y="4365625"/>
          <p14:tracePt t="32407" x="3176588" y="4378325"/>
          <p14:tracePt t="32412" x="3073400" y="4416425"/>
          <p14:tracePt t="32419" x="3009900" y="4430713"/>
          <p14:tracePt t="32427" x="2932113" y="4456113"/>
          <p14:tracePt t="32434" x="2854325" y="4481513"/>
          <p14:tracePt t="32442" x="2801938" y="4494213"/>
          <p14:tracePt t="32449" x="2725738" y="4519613"/>
          <p14:tracePt t="32456" x="2673350" y="4533900"/>
          <p14:tracePt t="32463" x="2608263" y="4559300"/>
          <p14:tracePt t="32470" x="2582863" y="4559300"/>
          <p14:tracePt t="32479" x="2544763" y="4559300"/>
          <p14:tracePt t="32484" x="2505075" y="4572000"/>
          <p14:tracePt t="32492" x="2479675" y="4584700"/>
          <p14:tracePt t="32499" x="2454275" y="4584700"/>
          <p14:tracePt t="32507" x="2427288" y="4597400"/>
          <p14:tracePt t="32514" x="2401888" y="4597400"/>
          <p14:tracePt t="32521" x="2376488" y="4597400"/>
          <p14:tracePt t="32529" x="2363788" y="4597400"/>
          <p14:tracePt t="32535" x="2338388" y="4610100"/>
          <p14:tracePt t="32542" x="2324100" y="4610100"/>
          <p14:tracePt t="32549" x="2298700" y="4624388"/>
          <p14:tracePt t="32556" x="2286000" y="4624388"/>
          <p14:tracePt t="32564" x="2247900" y="4624388"/>
          <p14:tracePt t="32571" x="2208213" y="4624388"/>
          <p14:tracePt t="32579" x="2157413" y="4637088"/>
          <p14:tracePt t="32586" x="2105025" y="4637088"/>
          <p14:tracePt t="32594" x="2066925" y="4649788"/>
          <p14:tracePt t="32600" x="2027238" y="4662488"/>
          <p14:tracePt t="32608" x="1989138" y="4675188"/>
          <p14:tracePt t="32615" x="1949450" y="4675188"/>
          <p14:tracePt t="32622" x="1911350" y="4687888"/>
          <p14:tracePt t="32630" x="1873250" y="4700588"/>
          <p14:tracePt t="32637" x="1846263" y="4700588"/>
          <p14:tracePt t="32646" x="1808163" y="4713288"/>
          <p14:tracePt t="32651" x="1782763" y="4713288"/>
          <p14:tracePt t="32659" x="1770063" y="4713288"/>
          <p14:tracePt t="32666" x="1743075" y="4713288"/>
          <p14:tracePt t="32673" x="1717675" y="4713288"/>
          <p14:tracePt t="32681" x="1704975" y="4713288"/>
          <p14:tracePt t="32687" x="1679575" y="4727575"/>
          <p14:tracePt t="32695" x="1639888" y="4727575"/>
          <p14:tracePt t="32703" x="1601788" y="4740275"/>
          <p14:tracePt t="32710" x="1562100" y="4752975"/>
          <p14:tracePt t="32717" x="1485900" y="4752975"/>
          <p14:tracePt t="32724" x="1433513" y="4752975"/>
          <p14:tracePt t="32732" x="1382713" y="4752975"/>
          <p14:tracePt t="32739" x="1343025" y="4752975"/>
          <p14:tracePt t="32746" x="1292225" y="4752975"/>
          <p14:tracePt t="32754" x="1252538" y="4765675"/>
          <p14:tracePt t="32762" x="1214438" y="4765675"/>
          <p14:tracePt t="32768" x="1174750" y="4765675"/>
          <p14:tracePt t="32776" x="1136650" y="4778375"/>
          <p14:tracePt t="32784" x="1098550" y="4778375"/>
          <p14:tracePt t="32791" x="1071563" y="4791075"/>
          <p14:tracePt t="32798" x="1046163" y="4791075"/>
          <p14:tracePt t="32805" x="1033463" y="4791075"/>
          <p14:tracePt t="32812" x="1008063" y="4791075"/>
          <p14:tracePt t="32819" x="993775" y="4791075"/>
          <p14:tracePt t="32827" x="981075" y="4803775"/>
          <p14:tracePt t="32834" x="955675" y="4818063"/>
          <p14:tracePt t="32841" x="930275" y="4818063"/>
          <p14:tracePt t="32848" x="917575" y="4818063"/>
          <p14:tracePt t="32855" x="903288" y="4830763"/>
          <p14:tracePt t="32862" x="865188" y="4830763"/>
          <p14:tracePt t="32869" x="852488" y="4843463"/>
          <p14:tracePt t="32876" x="839788" y="4843463"/>
          <p14:tracePt t="32882" x="814388" y="4856163"/>
          <p14:tracePt t="32897" x="800100" y="4856163"/>
          <p14:tracePt t="32912" x="787400" y="4856163"/>
          <p14:tracePt t="33071" x="800100" y="4856163"/>
          <p14:tracePt t="33079" x="814388" y="4856163"/>
          <p14:tracePt t="33085" x="827088" y="4856163"/>
          <p14:tracePt t="33091" x="865188" y="4856163"/>
          <p14:tracePt t="33098" x="917575" y="4843463"/>
          <p14:tracePt t="33105" x="968375" y="4843463"/>
          <p14:tracePt t="33112" x="1008063" y="4843463"/>
          <p14:tracePt t="33119" x="1046163" y="4843463"/>
          <p14:tracePt t="33127" x="1098550" y="4830763"/>
          <p14:tracePt t="33134" x="1149350" y="4830763"/>
          <p14:tracePt t="33141" x="1162050" y="4830763"/>
          <p14:tracePt t="33148" x="1201738" y="4830763"/>
          <p14:tracePt t="33154" x="1227138" y="4830763"/>
          <p14:tracePt t="33162" x="1252538" y="4818063"/>
          <p14:tracePt t="33169" x="1277938" y="4818063"/>
          <p14:tracePt t="33176" x="1292225" y="4818063"/>
          <p14:tracePt t="33183" x="1317625" y="4818063"/>
          <p14:tracePt t="33190" x="1355725" y="4818063"/>
          <p14:tracePt t="33198" x="1382713" y="4818063"/>
          <p14:tracePt t="33205" x="1408113" y="4818063"/>
          <p14:tracePt t="33213" x="1433513" y="4803775"/>
          <p14:tracePt t="33220" x="1471613" y="4803775"/>
          <p14:tracePt t="33229" x="1498600" y="4803775"/>
          <p14:tracePt t="33235" x="1524000" y="4791075"/>
          <p14:tracePt t="33242" x="1549400" y="4791075"/>
          <p14:tracePt t="33249" x="1576388" y="4791075"/>
          <p14:tracePt t="33256" x="1601788" y="4778375"/>
          <p14:tracePt t="33264" x="1614488" y="4778375"/>
          <p14:tracePt t="33270" x="1639888" y="4778375"/>
          <p14:tracePt t="33279" x="1665288" y="4778375"/>
          <p14:tracePt t="33286" x="1679575" y="4778375"/>
          <p14:tracePt t="33293" x="1692275" y="4778375"/>
          <p14:tracePt t="33300" x="1704975" y="4765675"/>
          <p14:tracePt t="33308" x="1717675" y="4765675"/>
          <p14:tracePt t="33315" x="1730375" y="4765675"/>
          <p14:tracePt t="33336" x="1743075" y="4765675"/>
          <p14:tracePt t="33365" x="1755775" y="4765675"/>
          <p14:tracePt t="33386" x="1782763" y="4765675"/>
          <p14:tracePt t="33401" x="1795463" y="4765675"/>
          <p14:tracePt t="33407" x="1820863" y="4765675"/>
          <p14:tracePt t="33415" x="1833563" y="4765675"/>
          <p14:tracePt t="33421" x="1846263" y="4765675"/>
          <p14:tracePt t="33429" x="1873250" y="4765675"/>
          <p14:tracePt t="33443" x="1885950" y="4765675"/>
          <p14:tracePt t="33471" x="1898650" y="4765675"/>
          <p14:tracePt t="34261" x="1911350" y="4765675"/>
          <p14:tracePt t="34268" x="1924050" y="4765675"/>
          <p14:tracePt t="34274" x="1949450" y="4765675"/>
          <p14:tracePt t="34287" x="1963738" y="4765675"/>
          <p14:tracePt t="34302" x="1976438" y="4765675"/>
          <p14:tracePt t="34308" x="1989138" y="4765675"/>
          <p14:tracePt t="34365" x="2001838" y="4765675"/>
          <p14:tracePt t="34437" x="2014538" y="4765675"/>
          <p14:tracePt t="34480" x="2027238" y="4765675"/>
          <p14:tracePt t="34508" x="2039938" y="4765675"/>
          <p14:tracePt t="34523" x="2054225" y="4765675"/>
          <p14:tracePt t="34537" x="2066925" y="4765675"/>
          <p14:tracePt t="34545" x="2092325" y="4765675"/>
          <p14:tracePt t="34557" x="2117725" y="4765675"/>
          <p14:tracePt t="34565" x="2130425" y="4765675"/>
          <p14:tracePt t="34571" x="2157413" y="4765675"/>
          <p14:tracePt t="34585" x="2182813" y="4765675"/>
          <p14:tracePt t="34606" x="2195513" y="4765675"/>
          <p14:tracePt t="34735" x="2208213" y="4765675"/>
          <p14:tracePt t="34778" x="2220913" y="4765675"/>
          <p14:tracePt t="34791" x="2233613" y="4765675"/>
          <p14:tracePt t="34805" x="2247900" y="4765675"/>
          <p14:tracePt t="34812" x="2260600" y="4765675"/>
          <p14:tracePt t="34818" x="2273300" y="4765675"/>
          <p14:tracePt t="34825" x="2273300" y="4778375"/>
          <p14:tracePt t="34832" x="2286000" y="4778375"/>
          <p14:tracePt t="34839" x="2286000" y="4791075"/>
          <p14:tracePt t="34846" x="2298700" y="4791075"/>
          <p14:tracePt t="34853" x="2311400" y="4791075"/>
          <p14:tracePt t="34860" x="2324100" y="4803775"/>
          <p14:tracePt t="34875" x="2338388" y="4803775"/>
          <p14:tracePt t="34897" x="2338388" y="4818063"/>
          <p14:tracePt t="34917" x="2351088" y="4818063"/>
          <p14:tracePt t="34953" x="2351088" y="4830763"/>
          <p14:tracePt t="34967" x="2363788" y="4830763"/>
          <p14:tracePt t="34974" x="2389188" y="4843463"/>
          <p14:tracePt t="34981" x="2401888" y="4843463"/>
          <p14:tracePt t="34988" x="2441575" y="4856163"/>
          <p14:tracePt t="34995" x="2466975" y="4856163"/>
          <p14:tracePt t="35002" x="2492375" y="4868863"/>
          <p14:tracePt t="35011" x="2505075" y="4881563"/>
          <p14:tracePt t="35017" x="2532063" y="4881563"/>
          <p14:tracePt t="35032" x="2544763" y="4881563"/>
          <p14:tracePt t="35046" x="2544763" y="4894263"/>
          <p14:tracePt t="35066" x="2557463" y="4894263"/>
          <p14:tracePt t="35243" x="2570163" y="4894263"/>
          <p14:tracePt t="35255" x="2582863" y="4894263"/>
          <p14:tracePt t="35284" x="2595563" y="4894263"/>
          <p14:tracePt t="35291" x="2608263" y="4894263"/>
          <p14:tracePt t="35306" x="2622550" y="4894263"/>
          <p14:tracePt t="35314" x="2635250" y="4894263"/>
          <p14:tracePt t="35320" x="2660650" y="4894263"/>
          <p14:tracePt t="35328" x="2673350" y="4894263"/>
          <p14:tracePt t="35335" x="2686050" y="4894263"/>
          <p14:tracePt t="35342" x="2698750" y="4894263"/>
          <p14:tracePt t="35357" x="2711450" y="4894263"/>
          <p14:tracePt t="35380" x="2725738" y="4881563"/>
          <p14:tracePt t="35416" x="2738438" y="4881563"/>
          <p14:tracePt t="35476" x="2751138" y="4881563"/>
          <p14:tracePt t="35483" x="2763838" y="4881563"/>
          <p14:tracePt t="35490" x="2776538" y="4881563"/>
          <p14:tracePt t="35498" x="2828925" y="4868863"/>
          <p14:tracePt t="35505" x="2879725" y="4868863"/>
          <p14:tracePt t="35513" x="2944813" y="4856163"/>
          <p14:tracePt t="35520" x="2995613" y="4843463"/>
          <p14:tracePt t="35527" x="3022600" y="4843463"/>
          <p14:tracePt t="35534" x="3060700" y="4830763"/>
          <p14:tracePt t="35540" x="3086100" y="4818063"/>
          <p14:tracePt t="35549" x="3113088" y="4803775"/>
          <p14:tracePt t="35555" x="3138488" y="4803775"/>
          <p14:tracePt t="35562" x="3151188" y="4803775"/>
          <p14:tracePt t="35570" x="3189288" y="4791075"/>
          <p14:tracePt t="35578" x="3203575" y="4791075"/>
          <p14:tracePt t="35584" x="3216275" y="4778375"/>
          <p14:tracePt t="35592" x="3241675" y="4778375"/>
          <p14:tracePt t="35599" x="3279775" y="4778375"/>
          <p14:tracePt t="35606" x="3319463" y="4778375"/>
          <p14:tracePt t="35613" x="3357563" y="4778375"/>
          <p14:tracePt t="35621" x="3397250" y="4778375"/>
          <p14:tracePt t="35629" x="3448050" y="4778375"/>
          <p14:tracePt t="35635" x="3500438" y="4765675"/>
          <p14:tracePt t="35643" x="3551238" y="4765675"/>
          <p14:tracePt t="35651" x="3590925" y="4765675"/>
          <p14:tracePt t="35658" x="3629025" y="4765675"/>
          <p14:tracePt t="35666" x="3654425" y="4765675"/>
          <p14:tracePt t="35673" x="3694113" y="4765675"/>
          <p14:tracePt t="35681" x="3719513" y="4765675"/>
          <p14:tracePt t="35687" x="3744913" y="4752975"/>
          <p14:tracePt t="35695" x="3757613" y="4752975"/>
          <p14:tracePt t="35702" x="3771900" y="4752975"/>
          <p14:tracePt t="35709" x="3784600" y="4752975"/>
          <p14:tracePt t="35716" x="3797300" y="4752975"/>
          <p14:tracePt t="35724" x="3810000" y="4752975"/>
          <p14:tracePt t="35731" x="3822700" y="4752975"/>
          <p14:tracePt t="35746" x="3835400" y="4752975"/>
          <p14:tracePt t="35767" x="3848100" y="4752975"/>
          <p14:tracePt t="35774" x="3862388" y="4752975"/>
          <p14:tracePt t="35914" x="3862388" y="4765675"/>
          <p14:tracePt t="35935" x="3848100" y="4765675"/>
          <p14:tracePt t="35962" x="3835400" y="4765675"/>
          <p14:tracePt t="35969" x="3810000" y="4778375"/>
          <p14:tracePt t="35976" x="3771900" y="4791075"/>
          <p14:tracePt t="35984" x="3719513" y="4830763"/>
          <p14:tracePt t="35991" x="3603625" y="4868863"/>
          <p14:tracePt t="35998" x="3500438" y="4908550"/>
          <p14:tracePt t="36006" x="3384550" y="4946650"/>
          <p14:tracePt t="36012" x="3294063" y="4984750"/>
          <p14:tracePt t="36020" x="3151188" y="5024438"/>
          <p14:tracePt t="36028" x="3035300" y="5062538"/>
          <p14:tracePt t="36035" x="2919413" y="5102225"/>
          <p14:tracePt t="36042" x="2801938" y="5140325"/>
          <p14:tracePt t="36050" x="2686050" y="5165725"/>
          <p14:tracePt t="36057" x="2622550" y="5178425"/>
          <p14:tracePt t="36065" x="2570163" y="5178425"/>
          <p14:tracePt t="36072" x="2544763" y="5192713"/>
          <p14:tracePt t="36080" x="2505075" y="5192713"/>
          <p14:tracePt t="36087" x="2479675" y="5205413"/>
          <p14:tracePt t="36095" x="2466975" y="5218113"/>
          <p14:tracePt t="36102" x="2441575" y="5218113"/>
          <p14:tracePt t="36109" x="2427288" y="5218113"/>
          <p14:tracePt t="36116" x="2414588" y="5218113"/>
          <p14:tracePt t="36124" x="2401888" y="5218113"/>
          <p14:tracePt t="36131" x="2389188" y="5230813"/>
          <p14:tracePt t="36138" x="2376488" y="5230813"/>
          <p14:tracePt t="36146" x="2351088" y="5243513"/>
          <p14:tracePt t="36152" x="2338388" y="5243513"/>
          <p14:tracePt t="36161" x="2324100" y="5243513"/>
          <p14:tracePt t="36167" x="2311400" y="5243513"/>
          <p14:tracePt t="36174" x="2273300" y="5243513"/>
          <p14:tracePt t="36182" x="2260600" y="5243513"/>
          <p14:tracePt t="36188" x="2233613" y="5256213"/>
          <p14:tracePt t="36195" x="2208213" y="5256213"/>
          <p14:tracePt t="36203" x="2182813" y="5256213"/>
          <p14:tracePt t="36210" x="2157413" y="5256213"/>
          <p14:tracePt t="36218" x="2144713" y="5268913"/>
          <p14:tracePt t="36224" x="2117725" y="5268913"/>
          <p14:tracePt t="36232" x="2105025" y="5268913"/>
          <p14:tracePt t="36238" x="2079625" y="5268913"/>
          <p14:tracePt t="36245" x="2054225" y="5268913"/>
          <p14:tracePt t="36252" x="2039938" y="5281613"/>
          <p14:tracePt t="36259" x="2014538" y="5281613"/>
          <p14:tracePt t="36266" x="1976438" y="5281613"/>
          <p14:tracePt t="36274" x="1949450" y="5281613"/>
          <p14:tracePt t="36281" x="1911350" y="5295900"/>
          <p14:tracePt t="36288" x="1873250" y="5295900"/>
          <p14:tracePt t="36295" x="1846263" y="5295900"/>
          <p14:tracePt t="36303" x="1820863" y="5308600"/>
          <p14:tracePt t="36309" x="1782763" y="5308600"/>
          <p14:tracePt t="36316" x="1755775" y="5308600"/>
          <p14:tracePt t="36323" x="1730375" y="5321300"/>
          <p14:tracePt t="36331" x="1692275" y="5321300"/>
          <p14:tracePt t="36338" x="1679575" y="5321300"/>
          <p14:tracePt t="36345" x="1652588" y="5321300"/>
          <p14:tracePt t="36351" x="1639888" y="5321300"/>
          <p14:tracePt t="36358" x="1627188" y="5321300"/>
          <p14:tracePt t="36365" x="1614488" y="5321300"/>
          <p14:tracePt t="36372" x="1601788" y="5321300"/>
          <p14:tracePt t="36379" x="1589088" y="5321300"/>
          <p14:tracePt t="36387" x="1576388" y="5321300"/>
          <p14:tracePt t="36396" x="1562100" y="5321300"/>
          <p14:tracePt t="36415" x="1549400" y="5321300"/>
          <p14:tracePt t="36512" x="1536700" y="5321300"/>
          <p14:tracePt t="36733" x="1511300" y="5321300"/>
          <p14:tracePt t="36740" x="1458913" y="5321300"/>
          <p14:tracePt t="36748" x="1433513" y="5321300"/>
          <p14:tracePt t="36752" x="1420813" y="5308600"/>
          <p14:tracePt t="36759" x="1395413" y="5308600"/>
          <p14:tracePt t="36773" x="1382713" y="5308600"/>
          <p14:tracePt t="36781" x="1368425" y="5308600"/>
          <p14:tracePt t="36787" x="1355725" y="5308600"/>
          <p14:tracePt t="36825" x="1343025" y="5308600"/>
          <p14:tracePt t="36978" x="1355725" y="5308600"/>
          <p14:tracePt t="36999" x="1368425" y="5308600"/>
          <p14:tracePt t="37023" x="1382713" y="5308600"/>
          <p14:tracePt t="37044" x="1395413" y="5308600"/>
          <p14:tracePt t="37058" x="1408113" y="5308600"/>
          <p14:tracePt t="37065" x="1420813" y="5308600"/>
          <p14:tracePt t="37073" x="1446213" y="5308600"/>
          <p14:tracePt t="37080" x="1458913" y="5308600"/>
          <p14:tracePt t="37087" x="1498600" y="5308600"/>
          <p14:tracePt t="37094" x="1524000" y="5295900"/>
          <p14:tracePt t="37101" x="1549400" y="5295900"/>
          <p14:tracePt t="37108" x="1562100" y="5295900"/>
          <p14:tracePt t="37115" x="1589088" y="5295900"/>
          <p14:tracePt t="37123" x="1601788" y="5295900"/>
          <p14:tracePt t="37129" x="1614488" y="5295900"/>
          <p14:tracePt t="37144" x="1627188" y="5295900"/>
          <p14:tracePt t="37151" x="1639888" y="5295900"/>
          <p14:tracePt t="37165" x="1652588" y="5295900"/>
          <p14:tracePt t="37173" x="1665288" y="5295900"/>
          <p14:tracePt t="37179" x="1679575" y="5295900"/>
          <p14:tracePt t="37194" x="1692275" y="5295900"/>
          <p14:tracePt t="37208" x="1704975" y="5295900"/>
          <p14:tracePt t="37222" x="1717675" y="5295900"/>
          <p14:tracePt t="37236" x="1730375" y="5295900"/>
          <p14:tracePt t="37334" x="1743075" y="5295900"/>
          <p14:tracePt t="37368" x="1755775" y="5295900"/>
          <p14:tracePt t="37375" x="1770063" y="5295900"/>
          <p14:tracePt t="37381" x="1782763" y="5295900"/>
          <p14:tracePt t="37388" x="1820863" y="5295900"/>
          <p14:tracePt t="37396" x="1885950" y="5295900"/>
          <p14:tracePt t="37402" x="1963738" y="5281613"/>
          <p14:tracePt t="37410" x="2014538" y="5268913"/>
          <p14:tracePt t="37417" x="2054225" y="5268913"/>
          <p14:tracePt t="37423" x="2105025" y="5268913"/>
          <p14:tracePt t="37431" x="2170113" y="5268913"/>
          <p14:tracePt t="37438" x="2195513" y="5268913"/>
          <p14:tracePt t="37446" x="2247900" y="5256213"/>
          <p14:tracePt t="37453" x="2286000" y="5256213"/>
          <p14:tracePt t="37462" x="2324100" y="5256213"/>
          <p14:tracePt t="37468" x="2351088" y="5256213"/>
          <p14:tracePt t="37475" x="2376488" y="5256213"/>
          <p14:tracePt t="37483" x="2401888" y="5256213"/>
          <p14:tracePt t="37490" x="2414588" y="5256213"/>
          <p14:tracePt t="37498" x="2441575" y="5256213"/>
          <p14:tracePt t="37505" x="2479675" y="5243513"/>
          <p14:tracePt t="37512" x="2492375" y="5243513"/>
          <p14:tracePt t="37530" x="2544763" y="5230813"/>
          <p14:tracePt t="37534" x="2570163" y="5230813"/>
          <p14:tracePt t="37542" x="2582863" y="5230813"/>
          <p14:tracePt t="37549" x="2595563" y="5230813"/>
          <p14:tracePt t="37557" x="2608263" y="5230813"/>
          <p14:tracePt t="37563" x="2635250" y="5230813"/>
          <p14:tracePt t="37570" x="2647950" y="5230813"/>
          <p14:tracePt t="37577" x="2673350" y="5218113"/>
          <p14:tracePt t="37584" x="2686050" y="5218113"/>
          <p14:tracePt t="37591" x="2711450" y="5218113"/>
          <p14:tracePt t="37598" x="2725738" y="5218113"/>
          <p14:tracePt t="37605" x="2738438" y="5218113"/>
          <p14:tracePt t="37612" x="2751138" y="5218113"/>
          <p14:tracePt t="37619" x="2776538" y="5218113"/>
          <p14:tracePt t="37634" x="2789238" y="5218113"/>
          <p14:tracePt t="37641" x="2801938" y="5218113"/>
          <p14:tracePt t="37649" x="2816225" y="5218113"/>
          <p14:tracePt t="37656" x="2828925" y="5218113"/>
          <p14:tracePt t="37664" x="2841625" y="5218113"/>
          <p14:tracePt t="37671" x="2854325" y="5230813"/>
          <p14:tracePt t="37686" x="2867025" y="5230813"/>
          <p14:tracePt t="37693" x="2879725" y="5230813"/>
          <p14:tracePt t="37700" x="2892425" y="5230813"/>
          <p14:tracePt t="37715" x="2906713" y="5230813"/>
          <p14:tracePt t="37722" x="2906713" y="5243513"/>
          <p14:tracePt t="37738" x="2919413" y="5243513"/>
          <p14:tracePt t="37789" x="2932113" y="5243513"/>
          <p14:tracePt t="37804" x="2944813" y="5243513"/>
          <p14:tracePt t="37834" x="2957513" y="5256213"/>
          <p14:tracePt t="37856" x="2970213" y="5256213"/>
          <p14:tracePt t="37863" x="2982913" y="5268913"/>
          <p14:tracePt t="37886" x="2995613" y="5268913"/>
          <p14:tracePt t="37893" x="2995613" y="5281613"/>
          <p14:tracePt t="37967" x="2995613" y="5295900"/>
          <p14:tracePt t="37989" x="2982913" y="5295900"/>
          <p14:tracePt t="37996" x="2970213" y="5295900"/>
          <p14:tracePt t="38004" x="2906713" y="5321300"/>
          <p14:tracePt t="38011" x="2789238" y="5346700"/>
          <p14:tracePt t="38017" x="2660650" y="5386388"/>
          <p14:tracePt t="38024" x="2517775" y="5424488"/>
          <p14:tracePt t="38031" x="2427288" y="5462588"/>
          <p14:tracePt t="38038" x="2311400" y="5489575"/>
          <p14:tracePt t="38045" x="2170113" y="5502275"/>
          <p14:tracePt t="38053" x="2066925" y="5527675"/>
          <p14:tracePt t="38059" x="1976438" y="5553075"/>
          <p14:tracePt t="38066" x="1898650" y="5553075"/>
          <p14:tracePt t="38073" x="1846263" y="5565775"/>
          <p14:tracePt t="38081" x="1808163" y="5565775"/>
          <p14:tracePt t="38088" x="1770063" y="5565775"/>
          <p14:tracePt t="38096" x="1743075" y="5580063"/>
          <p14:tracePt t="38102" x="1717675" y="5580063"/>
          <p14:tracePt t="38109" x="1692275" y="5580063"/>
          <p14:tracePt t="38117" x="1665288" y="5580063"/>
          <p14:tracePt t="38124" x="1614488" y="5565775"/>
          <p14:tracePt t="38131" x="1589088" y="5553075"/>
          <p14:tracePt t="38137" x="1524000" y="5540375"/>
          <p14:tracePt t="38145" x="1485900" y="5527675"/>
          <p14:tracePt t="38152" x="1395413" y="5527675"/>
          <p14:tracePt t="38159" x="1304925" y="5502275"/>
          <p14:tracePt t="38167" x="1187450" y="5489575"/>
          <p14:tracePt t="38175" x="1098550" y="5462588"/>
          <p14:tracePt t="38182" x="968375" y="5424488"/>
          <p14:tracePt t="38188" x="865188" y="5386388"/>
          <p14:tracePt t="38196" x="787400" y="5386388"/>
          <p14:tracePt t="38203" x="723900" y="5359400"/>
          <p14:tracePt t="38210" x="658813" y="5334000"/>
          <p14:tracePt t="38218" x="620713" y="5308600"/>
          <p14:tracePt t="38225" x="593725" y="5295900"/>
          <p14:tracePt t="38232" x="581025" y="5281613"/>
          <p14:tracePt t="38239" x="568325" y="5268913"/>
          <p14:tracePt t="38245" x="555625" y="5268913"/>
          <p14:tracePt t="38253" x="542925" y="5243513"/>
          <p14:tracePt t="38267" x="530225" y="5230813"/>
          <p14:tracePt t="38274" x="530225" y="5218113"/>
          <p14:tracePt t="38281" x="530225" y="5205413"/>
          <p14:tracePt t="38295" x="530225" y="5192713"/>
          <p14:tracePt t="38302" x="530225" y="5165725"/>
          <p14:tracePt t="38316" x="530225" y="5153025"/>
          <p14:tracePt t="38323" x="542925" y="5114925"/>
          <p14:tracePt t="38331" x="555625" y="5087938"/>
          <p14:tracePt t="38338" x="581025" y="5062538"/>
          <p14:tracePt t="38346" x="593725" y="5024438"/>
          <p14:tracePt t="38351" x="633413" y="4997450"/>
          <p14:tracePt t="38358" x="671513" y="4972050"/>
          <p14:tracePt t="38365" x="709613" y="4946650"/>
          <p14:tracePt t="38372" x="774700" y="4921250"/>
          <p14:tracePt t="38380" x="814388" y="4894263"/>
          <p14:tracePt t="38387" x="877888" y="4856163"/>
          <p14:tracePt t="38393" x="930275" y="4830763"/>
          <p14:tracePt t="38400" x="993775" y="4791075"/>
          <p14:tracePt t="38408" x="1058863" y="4752975"/>
          <p14:tracePt t="38415" x="1098550" y="4740275"/>
          <p14:tracePt t="38421" x="1136650" y="4700588"/>
          <p14:tracePt t="38428" x="1201738" y="4675188"/>
          <p14:tracePt t="38436" x="1239838" y="4662488"/>
          <p14:tracePt t="38443" x="1304925" y="4624388"/>
          <p14:tracePt t="38450" x="1355725" y="4597400"/>
          <p14:tracePt t="38458" x="1420813" y="4572000"/>
          <p14:tracePt t="38466" x="1498600" y="4546600"/>
          <p14:tracePt t="38472" x="1589088" y="4506913"/>
          <p14:tracePt t="38481" x="1679575" y="4481513"/>
          <p14:tracePt t="38487" x="1755775" y="4443413"/>
          <p14:tracePt t="38494" x="1846263" y="4416425"/>
          <p14:tracePt t="38502" x="1936750" y="4391025"/>
          <p14:tracePt t="38508" x="2001838" y="4365625"/>
          <p14:tracePt t="38515" x="2105025" y="4325938"/>
          <p14:tracePt t="38522" x="2208213" y="4300538"/>
          <p14:tracePt t="38529" x="2273300" y="4262438"/>
          <p14:tracePt t="38536" x="2376488" y="4235450"/>
          <p14:tracePt t="38543" x="2466975" y="4210050"/>
          <p14:tracePt t="38551" x="2557463" y="4184650"/>
          <p14:tracePt t="38558" x="2660650" y="4171950"/>
          <p14:tracePt t="38565" x="2725738" y="4146550"/>
          <p14:tracePt t="38573" x="2776538" y="4146550"/>
          <p14:tracePt t="38579" x="2828925" y="4132263"/>
          <p14:tracePt t="38587" x="2867025" y="4119563"/>
          <p14:tracePt t="38596" x="2906713" y="4106863"/>
          <p14:tracePt t="38602" x="2957513" y="4094163"/>
          <p14:tracePt t="38609" x="2982913" y="4094163"/>
          <p14:tracePt t="38616" x="3022600" y="4094163"/>
          <p14:tracePt t="38624" x="3060700" y="4094163"/>
          <p14:tracePt t="38631" x="3100388" y="4094163"/>
          <p14:tracePt t="38638" x="3138488" y="4094163"/>
          <p14:tracePt t="38646" x="3189288" y="4094163"/>
          <p14:tracePt t="38652" x="3241675" y="4094163"/>
          <p14:tracePt t="38660" x="3294063" y="4094163"/>
          <p14:tracePt t="38667" x="3344863" y="4094163"/>
          <p14:tracePt t="38675" x="3397250" y="4081463"/>
          <p14:tracePt t="38682" x="3473450" y="4081463"/>
          <p14:tracePt t="38689" x="3525838" y="4081463"/>
          <p14:tracePt t="38697" x="3578225" y="4068763"/>
          <p14:tracePt t="38703" x="3641725" y="4068763"/>
          <p14:tracePt t="38712" x="3681413" y="4068763"/>
          <p14:tracePt t="38718" x="3706813" y="4068763"/>
          <p14:tracePt t="38725" x="3757613" y="4068763"/>
          <p14:tracePt t="38732" x="3784600" y="4068763"/>
          <p14:tracePt t="38739" x="3810000" y="4081463"/>
          <p14:tracePt t="38746" x="3835400" y="4081463"/>
          <p14:tracePt t="38753" x="3862388" y="4081463"/>
          <p14:tracePt t="38760" x="3900488" y="4094163"/>
          <p14:tracePt t="38768" x="3913188" y="4106863"/>
          <p14:tracePt t="38774" x="3925888" y="4106863"/>
          <p14:tracePt t="38782" x="3938588" y="4106863"/>
          <p14:tracePt t="38796" x="3965575" y="4119563"/>
          <p14:tracePt t="38811" x="3978275" y="4132263"/>
          <p14:tracePt t="38817" x="3990975" y="4146550"/>
          <p14:tracePt t="38824" x="4003675" y="4159250"/>
          <p14:tracePt t="38832" x="4016375" y="4171950"/>
          <p14:tracePt t="38838" x="4029075" y="4171950"/>
          <p14:tracePt t="38845" x="4041775" y="4197350"/>
          <p14:tracePt t="38859" x="4056063" y="4222750"/>
          <p14:tracePt t="38866" x="4068763" y="4235450"/>
          <p14:tracePt t="38874" x="4081463" y="4235450"/>
          <p14:tracePt t="38881" x="4094163" y="4262438"/>
          <p14:tracePt t="38887" x="4094163" y="4275138"/>
          <p14:tracePt t="38895" x="4094163" y="4287838"/>
          <p14:tracePt t="38902" x="4119563" y="4300538"/>
          <p14:tracePt t="38909" x="4119563" y="4313238"/>
          <p14:tracePt t="38916" x="4119563" y="4340225"/>
          <p14:tracePt t="38924" x="4132263" y="4340225"/>
          <p14:tracePt t="38931" x="4132263" y="4352925"/>
          <p14:tracePt t="38937" x="4132263" y="4365625"/>
          <p14:tracePt t="38952" x="4132263" y="4378325"/>
          <p14:tracePt t="38958" x="4132263" y="4391025"/>
          <p14:tracePt t="38973" x="4132263" y="4403725"/>
          <p14:tracePt t="38981" x="4132263" y="4416425"/>
          <p14:tracePt t="38988" x="4132263" y="4430713"/>
          <p14:tracePt t="38995" x="4132263" y="4443413"/>
          <p14:tracePt t="39009" x="4132263" y="4468813"/>
          <p14:tracePt t="39016" x="4132263" y="4481513"/>
          <p14:tracePt t="39023" x="4119563" y="4506913"/>
          <p14:tracePt t="39031" x="4119563" y="4519613"/>
          <p14:tracePt t="39037" x="4106863" y="4546600"/>
          <p14:tracePt t="39046" x="4094163" y="4572000"/>
          <p14:tracePt t="39051" x="4068763" y="4597400"/>
          <p14:tracePt t="39058" x="4056063" y="4637088"/>
          <p14:tracePt t="39065" x="4029075" y="4675188"/>
          <p14:tracePt t="39073" x="4016375" y="4700588"/>
          <p14:tracePt t="39080" x="3990975" y="4727575"/>
          <p14:tracePt t="39087" x="3978275" y="4765675"/>
          <p14:tracePt t="39096" x="3951288" y="4818063"/>
          <p14:tracePt t="39102" x="3925888" y="4843463"/>
          <p14:tracePt t="39109" x="3913188" y="4868863"/>
          <p14:tracePt t="39117" x="3887788" y="4881563"/>
          <p14:tracePt t="39125" x="3887788" y="4921250"/>
          <p14:tracePt t="39132" x="3862388" y="4933950"/>
          <p14:tracePt t="39139" x="3862388" y="4946650"/>
          <p14:tracePt t="39146" x="3835400" y="4959350"/>
          <p14:tracePt t="39160" x="3822700" y="4972050"/>
          <p14:tracePt t="39168" x="3810000" y="4984750"/>
          <p14:tracePt t="39176" x="3797300" y="4997450"/>
          <p14:tracePt t="39182" x="3784600" y="5011738"/>
          <p14:tracePt t="39190" x="3771900" y="5024438"/>
          <p14:tracePt t="39199" x="3744913" y="5049838"/>
          <p14:tracePt t="39205" x="3719513" y="5062538"/>
          <p14:tracePt t="39212" x="3694113" y="5075238"/>
          <p14:tracePt t="39219" x="3668713" y="5075238"/>
          <p14:tracePt t="39226" x="3641725" y="5102225"/>
          <p14:tracePt t="39233" x="3616325" y="5114925"/>
          <p14:tracePt t="39240" x="3590925" y="5127625"/>
          <p14:tracePt t="39248" x="3563938" y="5140325"/>
          <p14:tracePt t="39254" x="3500438" y="5153025"/>
          <p14:tracePt t="39262" x="3473450" y="5165725"/>
          <p14:tracePt t="39270" x="3435350" y="5178425"/>
          <p14:tracePt t="39277" x="3384550" y="5205413"/>
          <p14:tracePt t="39284" x="3344863" y="5218113"/>
          <p14:tracePt t="39292" x="3319463" y="5218113"/>
          <p14:tracePt t="39299" x="3294063" y="5218113"/>
          <p14:tracePt t="39306" x="3254375" y="5243513"/>
          <p14:tracePt t="39314" x="3216275" y="5256213"/>
          <p14:tracePt t="39321" x="3189288" y="5256213"/>
          <p14:tracePt t="39329" x="3138488" y="5268913"/>
          <p14:tracePt t="39336" x="3086100" y="5281613"/>
          <p14:tracePt t="39343" x="3048000" y="5308600"/>
          <p14:tracePt t="39349" x="2995613" y="5321300"/>
          <p14:tracePt t="39357" x="2932113" y="5321300"/>
          <p14:tracePt t="39365" x="2854325" y="5346700"/>
          <p14:tracePt t="39372" x="2801938" y="5359400"/>
          <p14:tracePt t="39379" x="2725738" y="5386388"/>
          <p14:tracePt t="39387" x="2660650" y="5411788"/>
          <p14:tracePt t="39397" x="2595563" y="5437188"/>
          <p14:tracePt t="39401" x="2544763" y="5449888"/>
          <p14:tracePt t="39408" x="2479675" y="5475288"/>
          <p14:tracePt t="39416" x="2441575" y="5475288"/>
          <p14:tracePt t="39423" x="2389188" y="5489575"/>
          <p14:tracePt t="39430" x="2324100" y="5502275"/>
          <p14:tracePt t="39438" x="2286000" y="5514975"/>
          <p14:tracePt t="39445" x="2273300" y="5514975"/>
          <p14:tracePt t="39452" x="2247900" y="5514975"/>
          <p14:tracePt t="39459" x="2208213" y="5514975"/>
          <p14:tracePt t="39466" x="2195513" y="5514975"/>
          <p14:tracePt t="39473" x="2157413" y="5514975"/>
          <p14:tracePt t="39481" x="2130425" y="5514975"/>
          <p14:tracePt t="39488" x="2105025" y="5514975"/>
          <p14:tracePt t="39495" x="2079625" y="5514975"/>
          <p14:tracePt t="39503" x="2039938" y="5502275"/>
          <p14:tracePt t="39509" x="2014538" y="5502275"/>
          <p14:tracePt t="39516" x="1976438" y="5502275"/>
          <p14:tracePt t="39523" x="1924050" y="5475288"/>
          <p14:tracePt t="39531" x="1885950" y="5462588"/>
          <p14:tracePt t="39537" x="1833563" y="5449888"/>
          <p14:tracePt t="39546" x="1808163" y="5449888"/>
          <p14:tracePt t="39551" x="1770063" y="5437188"/>
          <p14:tracePt t="39558" x="1743075" y="5424488"/>
          <p14:tracePt t="39565" x="1704975" y="5411788"/>
          <p14:tracePt t="39573" x="1679575" y="5411788"/>
          <p14:tracePt t="39580" x="1652588" y="5411788"/>
          <p14:tracePt t="39587" x="1627188" y="5386388"/>
          <p14:tracePt t="39595" x="1614488" y="5386388"/>
          <p14:tracePt t="39601" x="1576388" y="5372100"/>
          <p14:tracePt t="39608" x="1562100" y="5372100"/>
          <p14:tracePt t="39615" x="1536700" y="5346700"/>
          <p14:tracePt t="39622" x="1511300" y="5346700"/>
          <p14:tracePt t="39629" x="1498600" y="5334000"/>
          <p14:tracePt t="39636" x="1485900" y="5321300"/>
          <p14:tracePt t="39644" x="1458913" y="5308600"/>
          <p14:tracePt t="39651" x="1446213" y="5281613"/>
          <p14:tracePt t="39657" x="1420813" y="5268913"/>
          <p14:tracePt t="39665" x="1408113" y="5243513"/>
          <p14:tracePt t="39672" x="1382713" y="5230813"/>
          <p14:tracePt t="39679" x="1368425" y="5218113"/>
          <p14:tracePt t="39687" x="1368425" y="5205413"/>
          <p14:tracePt t="39694" x="1355725" y="5192713"/>
          <p14:tracePt t="39701" x="1343025" y="5165725"/>
          <p14:tracePt t="39715" x="1343025" y="5153025"/>
          <p14:tracePt t="39737" x="1343025" y="5140325"/>
          <p14:tracePt t="39750" x="1343025" y="5114925"/>
          <p14:tracePt t="39765" x="1343025" y="5102225"/>
          <p14:tracePt t="39779" x="1343025" y="5087938"/>
          <p14:tracePt t="39786" x="1343025" y="5075238"/>
          <p14:tracePt t="39793" x="1343025" y="5062538"/>
          <p14:tracePt t="39807" x="1368425" y="5037138"/>
          <p14:tracePt t="39815" x="1368425" y="5011738"/>
          <p14:tracePt t="39821" x="1382713" y="4997450"/>
          <p14:tracePt t="39829" x="1395413" y="4972050"/>
          <p14:tracePt t="39835" x="1395413" y="4959350"/>
          <p14:tracePt t="39843" x="1408113" y="4933950"/>
          <p14:tracePt t="39850" x="1433513" y="4921250"/>
          <p14:tracePt t="39857" x="1433513" y="4894263"/>
          <p14:tracePt t="39871" x="1446213" y="4868863"/>
          <p14:tracePt t="39879" x="1458913" y="4856163"/>
          <p14:tracePt t="39886" x="1458913" y="4843463"/>
          <p14:tracePt t="39892" x="1471613" y="4818063"/>
          <p14:tracePt t="39899" x="1485900" y="4803775"/>
          <p14:tracePt t="39907" x="1485900" y="4778375"/>
          <p14:tracePt t="39914" x="1498600" y="4778375"/>
          <p14:tracePt t="39921" x="1511300" y="4765675"/>
          <p14:tracePt t="39929" x="1511300" y="4740275"/>
          <p14:tracePt t="39942" x="1524000" y="4727575"/>
          <p14:tracePt t="39949" x="1524000" y="4713288"/>
          <p14:tracePt t="39957" x="1549400" y="4700588"/>
          <p14:tracePt t="39965" x="1549400" y="4675188"/>
          <p14:tracePt t="39971" x="1562100" y="4662488"/>
          <p14:tracePt t="39979" x="1576388" y="4649788"/>
          <p14:tracePt t="39987" x="1589088" y="4637088"/>
          <p14:tracePt t="39995" x="1601788" y="4624388"/>
          <p14:tracePt t="40001" x="1601788" y="4597400"/>
          <p14:tracePt t="40009" x="1627188" y="4597400"/>
          <p14:tracePt t="40016" x="1627188" y="4584700"/>
          <p14:tracePt t="40023" x="1639888" y="4572000"/>
          <p14:tracePt t="40030" x="1652588" y="4559300"/>
          <p14:tracePt t="40037" x="1679575" y="4533900"/>
          <p14:tracePt t="40046" x="1692275" y="4519613"/>
          <p14:tracePt t="40051" x="1704975" y="4506913"/>
          <p14:tracePt t="40058" x="1717675" y="4494213"/>
          <p14:tracePt t="40065" x="1730375" y="4481513"/>
          <p14:tracePt t="40073" x="1743075" y="4468813"/>
          <p14:tracePt t="40080" x="1770063" y="4468813"/>
          <p14:tracePt t="40087" x="1795463" y="4443413"/>
          <p14:tracePt t="40096" x="1808163" y="4430713"/>
          <p14:tracePt t="40101" x="1820863" y="4430713"/>
          <p14:tracePt t="40108" x="1846263" y="4416425"/>
          <p14:tracePt t="40115" x="1860550" y="4416425"/>
          <p14:tracePt t="40123" x="1885950" y="4403725"/>
          <p14:tracePt t="40129" x="1898650" y="4403725"/>
          <p14:tracePt t="40136" x="1911350" y="4403725"/>
          <p14:tracePt t="40144" x="1936750" y="4391025"/>
          <p14:tracePt t="40150" x="1949450" y="4391025"/>
          <p14:tracePt t="40157" x="1963738" y="4391025"/>
          <p14:tracePt t="40164" x="1989138" y="4391025"/>
          <p14:tracePt t="40171" x="2014538" y="4378325"/>
          <p14:tracePt t="40179" x="2054225" y="4365625"/>
          <p14:tracePt t="40186" x="2079625" y="4352925"/>
          <p14:tracePt t="40196" x="2117725" y="4352925"/>
          <p14:tracePt t="40203" x="2144713" y="4340225"/>
          <p14:tracePt t="40208" x="2195513" y="4325938"/>
          <p14:tracePt t="40216" x="2220913" y="4325938"/>
          <p14:tracePt t="40223" x="2260600" y="4313238"/>
          <p14:tracePt t="40230" x="2286000" y="4313238"/>
          <p14:tracePt t="40237" x="2311400" y="4313238"/>
          <p14:tracePt t="40246" x="2338388" y="4313238"/>
          <p14:tracePt t="40251" x="2363788" y="4300538"/>
          <p14:tracePt t="40258" x="2401888" y="4300538"/>
          <p14:tracePt t="40266" x="2414588" y="4287838"/>
          <p14:tracePt t="40273" x="2427288" y="4287838"/>
          <p14:tracePt t="40280" x="2454275" y="4287838"/>
          <p14:tracePt t="40287" x="2479675" y="4275138"/>
          <p14:tracePt t="40295" x="2492375" y="4275138"/>
          <p14:tracePt t="40302" x="2517775" y="4275138"/>
          <p14:tracePt t="40309" x="2544763" y="4275138"/>
          <p14:tracePt t="40317" x="2570163" y="4275138"/>
          <p14:tracePt t="40324" x="2595563" y="4275138"/>
          <p14:tracePt t="40332" x="2635250" y="4275138"/>
          <p14:tracePt t="40338" x="2660650" y="4275138"/>
          <p14:tracePt t="40345" x="2686050" y="4275138"/>
          <p14:tracePt t="40352" x="2698750" y="4275138"/>
          <p14:tracePt t="40360" x="2725738" y="4275138"/>
          <p14:tracePt t="40366" x="2751138" y="4275138"/>
          <p14:tracePt t="40374" x="2776538" y="4275138"/>
          <p14:tracePt t="40381" x="2789238" y="4275138"/>
          <p14:tracePt t="40388" x="2816225" y="4275138"/>
          <p14:tracePt t="40397" x="2828925" y="4275138"/>
          <p14:tracePt t="40401" x="2841625" y="4275138"/>
          <p14:tracePt t="40408" x="2854325" y="4275138"/>
          <p14:tracePt t="40415" x="2867025" y="4275138"/>
          <p14:tracePt t="40422" x="2879725" y="4275138"/>
          <p14:tracePt t="40429" x="2892425" y="4275138"/>
          <p14:tracePt t="40444" x="2906713" y="4275138"/>
          <p14:tracePt t="40450" x="2906713" y="4287838"/>
          <p14:tracePt t="40458" x="2919413" y="4287838"/>
          <p14:tracePt t="40514" x="2932113" y="4287838"/>
          <p14:tracePt t="40563" x="2932113" y="4300538"/>
          <p14:tracePt t="40612" x="2944813" y="4300538"/>
          <p14:tracePt t="40705" x="2944813" y="4313238"/>
          <p14:tracePt t="41658" x="2944813" y="4325938"/>
          <p14:tracePt t="41710" x="2944813" y="4340225"/>
          <p14:tracePt t="41806" x="2944813" y="4352925"/>
          <p14:tracePt t="41878" x="2944813" y="4365625"/>
          <p14:tracePt t="41886" x="2932113" y="4365625"/>
          <p14:tracePt t="41907" x="2932113" y="4378325"/>
          <p14:tracePt t="41929" x="2932113" y="4391025"/>
          <p14:tracePt t="41935" x="2919413" y="4391025"/>
          <p14:tracePt t="41950" x="2919413" y="4403725"/>
          <p14:tracePt t="41957" x="2906713" y="4403725"/>
          <p14:tracePt t="41965" x="2906713" y="4416425"/>
          <p14:tracePt t="41972" x="2892425" y="4430713"/>
          <p14:tracePt t="41980" x="2892425" y="4443413"/>
          <p14:tracePt t="41987" x="2867025" y="4468813"/>
          <p14:tracePt t="41994" x="2867025" y="4481513"/>
          <p14:tracePt t="42001" x="2854325" y="4494213"/>
          <p14:tracePt t="42008" x="2841625" y="4494213"/>
          <p14:tracePt t="42015" x="2841625" y="4506913"/>
          <p14:tracePt t="42023" x="2828925" y="4506913"/>
          <p14:tracePt t="42031" x="2828925" y="4519613"/>
          <p14:tracePt t="42053" x="2816225" y="4533900"/>
          <p14:tracePt t="42060" x="2816225" y="4546600"/>
          <p14:tracePt t="42074" x="2801938" y="4546600"/>
          <p14:tracePt t="42088" x="2789238" y="4546600"/>
          <p14:tracePt t="42096" x="2789238" y="4559300"/>
          <p14:tracePt t="42104" x="2776538" y="4559300"/>
          <p14:tracePt t="42112" x="2763838" y="4572000"/>
          <p14:tracePt t="42118" x="2763838" y="4584700"/>
          <p14:tracePt t="42127" x="2751138" y="4584700"/>
          <p14:tracePt t="42140" x="2738438" y="4584700"/>
          <p14:tracePt t="42199" x="2725738" y="4584700"/>
          <p14:tracePt t="42243" x="2711450" y="4597400"/>
          <p14:tracePt t="42257" x="2698750" y="4597400"/>
          <p14:tracePt t="42278" x="2686050" y="4597400"/>
          <p14:tracePt t="42292" x="2673350" y="4597400"/>
          <p14:tracePt t="42299" x="2673350" y="4610100"/>
          <p14:tracePt t="42306" x="2660650" y="4610100"/>
          <p14:tracePt t="42313" x="2647950" y="4610100"/>
          <p14:tracePt t="42327" x="2635250" y="4610100"/>
          <p14:tracePt t="42362" x="2622550" y="4610100"/>
          <p14:tracePt t="42463" x="2608263" y="4610100"/>
          <p14:tracePt t="42503" x="2608263" y="4624388"/>
          <p14:tracePt t="42537" x="2595563" y="4624388"/>
          <p14:tracePt t="43650" x="2582863" y="4624388"/>
          <p14:tracePt t="43671" x="2570163" y="4624388"/>
          <p14:tracePt t="43677" x="2557463" y="4624388"/>
          <p14:tracePt t="43684" x="2544763" y="4624388"/>
          <p14:tracePt t="43692" x="2517775" y="4624388"/>
          <p14:tracePt t="43699" x="2479675" y="4624388"/>
          <p14:tracePt t="43706" x="2454275" y="4624388"/>
          <p14:tracePt t="43715" x="2427288" y="4624388"/>
          <p14:tracePt t="43722" x="2414588" y="4624388"/>
          <p14:tracePt t="43729" x="2401888" y="4624388"/>
          <p14:tracePt t="43736" x="2376488" y="4624388"/>
          <p14:tracePt t="43746" x="2363788" y="4624388"/>
          <p14:tracePt t="43751" x="2351088" y="4624388"/>
          <p14:tracePt t="43758" x="2338388" y="4624388"/>
          <p14:tracePt t="43765" x="2324100" y="4624388"/>
          <p14:tracePt t="43772" x="2311400" y="4624388"/>
          <p14:tracePt t="43779" x="2286000" y="4624388"/>
          <p14:tracePt t="43786" x="2260600" y="4624388"/>
          <p14:tracePt t="43793" x="2233613" y="4624388"/>
          <p14:tracePt t="43800" x="2220913" y="4610100"/>
          <p14:tracePt t="43807" x="2182813" y="4610100"/>
          <p14:tracePt t="43815" x="2144713" y="4610100"/>
          <p14:tracePt t="43821" x="2105025" y="4610100"/>
          <p14:tracePt t="43829" x="2054225" y="4597400"/>
          <p14:tracePt t="43836" x="2014538" y="4597400"/>
          <p14:tracePt t="43843" x="1976438" y="4597400"/>
          <p14:tracePt t="43849" x="1936750" y="4597400"/>
          <p14:tracePt t="43856" x="1898650" y="4597400"/>
          <p14:tracePt t="43863" x="1860550" y="4584700"/>
          <p14:tracePt t="43870" x="1820863" y="4572000"/>
          <p14:tracePt t="43879" x="1795463" y="4559300"/>
          <p14:tracePt t="43886" x="1755775" y="4559300"/>
          <p14:tracePt t="43893" x="1730375" y="4546600"/>
          <p14:tracePt t="43900" x="1704975" y="4546600"/>
          <p14:tracePt t="43907" x="1679575" y="4533900"/>
          <p14:tracePt t="43914" x="1652588" y="4519613"/>
          <p14:tracePt t="43929" x="1627188" y="4519613"/>
          <p14:tracePt t="43935" x="1614488" y="4494213"/>
          <p14:tracePt t="43942" x="1601788" y="4494213"/>
          <p14:tracePt t="43949" x="1589088" y="4494213"/>
          <p14:tracePt t="43956" x="1576388" y="4481513"/>
          <p14:tracePt t="43963" x="1549400" y="4468813"/>
          <p14:tracePt t="43970" x="1549400" y="4443413"/>
          <p14:tracePt t="43979" x="1524000" y="4443413"/>
          <p14:tracePt t="43984" x="1511300" y="4416425"/>
          <p14:tracePt t="43992" x="1498600" y="4403725"/>
          <p14:tracePt t="43999" x="1471613" y="4391025"/>
          <p14:tracePt t="44006" x="1458913" y="4365625"/>
          <p14:tracePt t="44014" x="1446213" y="4340225"/>
          <p14:tracePt t="44020" x="1433513" y="4313238"/>
          <p14:tracePt t="44029" x="1408113" y="4287838"/>
          <p14:tracePt t="44035" x="1395413" y="4262438"/>
          <p14:tracePt t="44042" x="1368425" y="4235450"/>
          <p14:tracePt t="44050" x="1355725" y="4210050"/>
          <p14:tracePt t="44057" x="1343025" y="4184650"/>
          <p14:tracePt t="44066" x="1317625" y="4159250"/>
          <p14:tracePt t="44072" x="1304925" y="4132263"/>
          <p14:tracePt t="44079" x="1292225" y="4106863"/>
          <p14:tracePt t="44086" x="1277938" y="4081463"/>
          <p14:tracePt t="44094" x="1265238" y="4056063"/>
          <p14:tracePt t="44101" x="1252538" y="4029075"/>
          <p14:tracePt t="44108" x="1252538" y="4003675"/>
          <p14:tracePt t="44116" x="1239838" y="3990975"/>
          <p14:tracePt t="44123" x="1227138" y="3978275"/>
          <p14:tracePt t="44131" x="1227138" y="3965575"/>
          <p14:tracePt t="44145" x="1227138" y="3951288"/>
          <p14:tracePt t="44153" x="1227138" y="3938588"/>
          <p14:tracePt t="44167" x="1227138" y="3925888"/>
          <p14:tracePt t="44197" x="1227138" y="3913188"/>
          <p14:tracePt t="44233" x="1227138" y="3900488"/>
          <p14:tracePt t="44300" x="1227138" y="3887788"/>
          <p14:tracePt t="44329" x="1239838" y="3887788"/>
          <p14:tracePt t="44343" x="1239838" y="3875088"/>
          <p14:tracePt t="44350" x="1252538" y="3875088"/>
          <p14:tracePt t="44364" x="1252538" y="3862388"/>
          <p14:tracePt t="44371" x="1277938" y="3848100"/>
          <p14:tracePt t="44378" x="1317625" y="3784600"/>
          <p14:tracePt t="44385" x="1368425" y="3719513"/>
          <p14:tracePt t="44392" x="1420813" y="3668713"/>
          <p14:tracePt t="44400" x="1458913" y="3603625"/>
          <p14:tracePt t="44405" x="1498600" y="3551238"/>
          <p14:tracePt t="44413" x="1549400" y="3500438"/>
          <p14:tracePt t="44420" x="1589088" y="3435350"/>
          <p14:tracePt t="44429" x="1639888" y="3384550"/>
          <p14:tracePt t="44434" x="1679575" y="3344863"/>
          <p14:tracePt t="44441" x="1704975" y="3306763"/>
          <p14:tracePt t="44449" x="1730375" y="3294063"/>
          <p14:tracePt t="44455" x="1755775" y="3267075"/>
          <p14:tracePt t="44462" x="1782763" y="3241675"/>
          <p14:tracePt t="44470" x="1795463" y="3216275"/>
          <p14:tracePt t="44477" x="1820863" y="3203575"/>
          <p14:tracePt t="44484" x="1820863" y="3189288"/>
          <p14:tracePt t="44491" x="1833563" y="3176588"/>
          <p14:tracePt t="44505" x="1846263" y="3163888"/>
          <p14:tracePt t="44513" x="1873250" y="3151188"/>
          <p14:tracePt t="44519" x="1885950" y="3138488"/>
          <p14:tracePt t="44526" x="1911350" y="3125788"/>
          <p14:tracePt t="44534" x="1936750" y="3100388"/>
          <p14:tracePt t="44541" x="1976438" y="3086100"/>
          <p14:tracePt t="44549" x="2014538" y="3073400"/>
          <p14:tracePt t="44556" x="2079625" y="3035300"/>
          <p14:tracePt t="44563" x="2117725" y="3009900"/>
          <p14:tracePt t="44570" x="2195513" y="2982913"/>
          <p14:tracePt t="44577" x="2273300" y="2944813"/>
          <p14:tracePt t="44584" x="2324100" y="2932113"/>
          <p14:tracePt t="44591" x="2401888" y="2892425"/>
          <p14:tracePt t="44600" x="2517775" y="2854325"/>
          <p14:tracePt t="44606" x="2622550" y="2801938"/>
          <p14:tracePt t="44612" x="2725738" y="2763838"/>
          <p14:tracePt t="44620" x="2854325" y="2725738"/>
          <p14:tracePt t="44627" x="2970213" y="2686050"/>
          <p14:tracePt t="44634" x="3035300" y="2660650"/>
          <p14:tracePt t="44641" x="3100388" y="2647950"/>
          <p14:tracePt t="44649" x="3151188" y="2622550"/>
          <p14:tracePt t="44654" x="3189288" y="2622550"/>
          <p14:tracePt t="44663" x="3216275" y="2622550"/>
          <p14:tracePt t="44669" x="3241675" y="2622550"/>
          <p14:tracePt t="44676" x="3254375" y="2622550"/>
          <p14:tracePt t="44682" x="3267075" y="2622550"/>
          <p14:tracePt t="44690" x="3294063" y="2622550"/>
          <p14:tracePt t="44696" x="3319463" y="2622550"/>
          <p14:tracePt t="44703" x="3344863" y="2622550"/>
          <p14:tracePt t="44712" x="3357563" y="2635250"/>
          <p14:tracePt t="44718" x="3397250" y="2647950"/>
          <p14:tracePt t="44725" x="3422650" y="2660650"/>
          <p14:tracePt t="44733" x="3448050" y="2673350"/>
          <p14:tracePt t="44740" x="3473450" y="2686050"/>
          <p14:tracePt t="44747" x="3500438" y="2711450"/>
          <p14:tracePt t="44754" x="3538538" y="2711450"/>
          <p14:tracePt t="44762" x="3551238" y="2738438"/>
          <p14:tracePt t="44768" x="3578225" y="2751138"/>
          <p14:tracePt t="44775" x="3616325" y="2763838"/>
          <p14:tracePt t="44782" x="3629025" y="2776538"/>
          <p14:tracePt t="44789" x="3641725" y="2789238"/>
          <p14:tracePt t="44798" x="3681413" y="2816225"/>
          <p14:tracePt t="44804" x="3694113" y="2816225"/>
          <p14:tracePt t="44812" x="3719513" y="2841625"/>
          <p14:tracePt t="44819" x="3744913" y="2854325"/>
          <p14:tracePt t="44825" x="3744913" y="2867025"/>
          <p14:tracePt t="44833" x="3757613" y="2879725"/>
          <p14:tracePt t="44840" x="3784600" y="2892425"/>
          <p14:tracePt t="44848" x="3784600" y="2906713"/>
          <p14:tracePt t="44854" x="3810000" y="2919413"/>
          <p14:tracePt t="44862" x="3822700" y="2944813"/>
          <p14:tracePt t="44869" x="3822700" y="2957513"/>
          <p14:tracePt t="44877" x="3848100" y="2982913"/>
          <p14:tracePt t="44884" x="3848100" y="3009900"/>
          <p14:tracePt t="44891" x="3862388" y="3022600"/>
          <p14:tracePt t="44898" x="3875088" y="3048000"/>
          <p14:tracePt t="44905" x="3875088" y="3060700"/>
          <p14:tracePt t="44912" x="3887788" y="3086100"/>
          <p14:tracePt t="44919" x="3887788" y="3100388"/>
          <p14:tracePt t="44926" x="3887788" y="3125788"/>
          <p14:tracePt t="44934" x="3887788" y="3138488"/>
          <p14:tracePt t="44941" x="3887788" y="3163888"/>
          <p14:tracePt t="44949" x="3887788" y="3189288"/>
          <p14:tracePt t="44955" x="3887788" y="3216275"/>
          <p14:tracePt t="44963" x="3887788" y="3254375"/>
          <p14:tracePt t="44969" x="3887788" y="3279775"/>
          <p14:tracePt t="44977" x="3887788" y="3319463"/>
          <p14:tracePt t="44985" x="3887788" y="3357563"/>
          <p14:tracePt t="44991" x="3875088" y="3370263"/>
          <p14:tracePt t="44999" x="3875088" y="3409950"/>
          <p14:tracePt t="45006" x="3862388" y="3435350"/>
          <p14:tracePt t="45013" x="3862388" y="3473450"/>
          <p14:tracePt t="45020" x="3848100" y="3500438"/>
          <p14:tracePt t="45029" x="3848100" y="3513138"/>
          <p14:tracePt t="45035" x="3835400" y="3525838"/>
          <p14:tracePt t="45042" x="3822700" y="3551238"/>
          <p14:tracePt t="45049" x="3822700" y="3563938"/>
          <p14:tracePt t="45057" x="3810000" y="3590925"/>
          <p14:tracePt t="45064" x="3797300" y="3603625"/>
          <p14:tracePt t="45072" x="3784600" y="3616325"/>
          <p14:tracePt t="45079" x="3771900" y="3654425"/>
          <p14:tracePt t="45087" x="3732213" y="3668713"/>
          <p14:tracePt t="45094" x="3719513" y="3694113"/>
          <p14:tracePt t="45101" x="3694113" y="3719513"/>
          <p14:tracePt t="45108" x="3654425" y="3732213"/>
          <p14:tracePt t="45116" x="3629025" y="3744913"/>
          <p14:tracePt t="45122" x="3603625" y="3771900"/>
          <p14:tracePt t="45129" x="3563938" y="3797300"/>
          <p14:tracePt t="45136" x="3525838" y="3822700"/>
          <p14:tracePt t="45144" x="3487738" y="3835400"/>
          <p14:tracePt t="45151" x="3422650" y="3875088"/>
          <p14:tracePt t="45159" x="3397250" y="3887788"/>
          <p14:tracePt t="45166" x="3344863" y="3938588"/>
          <p14:tracePt t="45173" x="3279775" y="3990975"/>
          <p14:tracePt t="45179" x="3216275" y="4029075"/>
          <p14:tracePt t="45187" x="3163888" y="4056063"/>
          <p14:tracePt t="45194" x="3100388" y="4081463"/>
          <p14:tracePt t="45201" x="3060700" y="4106863"/>
          <p14:tracePt t="45208" x="2982913" y="4132263"/>
          <p14:tracePt t="45216" x="2944813" y="4146550"/>
          <p14:tracePt t="45223" x="2879725" y="4159250"/>
          <p14:tracePt t="45231" x="2854325" y="4184650"/>
          <p14:tracePt t="45238" x="2828925" y="4184650"/>
          <p14:tracePt t="45246" x="2789238" y="4197350"/>
          <p14:tracePt t="45253" x="2763838" y="4210050"/>
          <p14:tracePt t="45260" x="2738438" y="4222750"/>
          <p14:tracePt t="45267" x="2698750" y="4222750"/>
          <p14:tracePt t="45275" x="2673350" y="4222750"/>
          <p14:tracePt t="45282" x="2660650" y="4222750"/>
          <p14:tracePt t="45289" x="2635250" y="4222750"/>
          <p14:tracePt t="45296" x="2608263" y="4222750"/>
          <p14:tracePt t="45303" x="2570163" y="4222750"/>
          <p14:tracePt t="45310" x="2532063" y="4222750"/>
          <p14:tracePt t="45317" x="2492375" y="4210050"/>
          <p14:tracePt t="45324" x="2454275" y="4197350"/>
          <p14:tracePt t="45331" x="2427288" y="4184650"/>
          <p14:tracePt t="45339" x="2389188" y="4184650"/>
          <p14:tracePt t="45347" x="2363788" y="4171950"/>
          <p14:tracePt t="45353" x="2324100" y="4159250"/>
          <p14:tracePt t="45362" x="2298700" y="4159250"/>
          <p14:tracePt t="45368" x="2273300" y="4146550"/>
          <p14:tracePt t="45375" x="2260600" y="4119563"/>
          <p14:tracePt t="45383" x="2233613" y="4119563"/>
          <p14:tracePt t="45390" x="2208213" y="4094163"/>
          <p14:tracePt t="45398" x="2195513" y="4094163"/>
          <p14:tracePt t="45404" x="2182813" y="4081463"/>
          <p14:tracePt t="45412" x="2157413" y="4068763"/>
          <p14:tracePt t="45419" x="2144713" y="4041775"/>
          <p14:tracePt t="45427" x="2105025" y="4029075"/>
          <p14:tracePt t="45434" x="2079625" y="4003675"/>
          <p14:tracePt t="45441" x="2066925" y="3990975"/>
          <p14:tracePt t="45448" x="2027238" y="3951288"/>
          <p14:tracePt t="45456" x="2014538" y="3938588"/>
          <p14:tracePt t="45463" x="2001838" y="3925888"/>
          <p14:tracePt t="45470" x="1976438" y="3913188"/>
          <p14:tracePt t="45478" x="1949450" y="3887788"/>
          <p14:tracePt t="45485" x="1936750" y="3875088"/>
          <p14:tracePt t="45493" x="1924050" y="3862388"/>
          <p14:tracePt t="45500" x="1911350" y="3835400"/>
          <p14:tracePt t="45507" x="1898650" y="3835400"/>
          <p14:tracePt t="45515" x="1898650" y="3822700"/>
          <p14:tracePt t="45522" x="1885950" y="3822700"/>
          <p14:tracePt t="45529" x="1873250" y="3810000"/>
          <p14:tracePt t="45536" x="1873250" y="3797300"/>
          <p14:tracePt t="45551" x="1860550" y="3784600"/>
          <p14:tracePt t="45573" x="1860550" y="3771900"/>
          <p14:tracePt t="45581" x="1860550" y="3757613"/>
          <p14:tracePt t="45595" x="1860550" y="3744913"/>
          <p14:tracePt t="45610" x="1860550" y="3732213"/>
          <p14:tracePt t="45624" x="1860550" y="3719513"/>
          <p14:tracePt t="45639" x="1860550" y="3706813"/>
          <p14:tracePt t="45646" x="1860550" y="3694113"/>
          <p14:tracePt t="45662" x="1860550" y="3681413"/>
          <p14:tracePt t="45675" x="1860550" y="3668713"/>
          <p14:tracePt t="45682" x="1873250" y="3654425"/>
          <p14:tracePt t="45696" x="1885950" y="3641725"/>
          <p14:tracePt t="45703" x="1898650" y="3629025"/>
          <p14:tracePt t="45710" x="1898650" y="3616325"/>
          <p14:tracePt t="45717" x="1911350" y="3603625"/>
          <p14:tracePt t="45724" x="1924050" y="3590925"/>
          <p14:tracePt t="45732" x="1936750" y="3563938"/>
          <p14:tracePt t="45738" x="1963738" y="3538538"/>
          <p14:tracePt t="45746" x="1989138" y="3525838"/>
          <p14:tracePt t="45753" x="2014538" y="3500438"/>
          <p14:tracePt t="45760" x="2039938" y="3487738"/>
          <p14:tracePt t="45767" x="2079625" y="3448050"/>
          <p14:tracePt t="45774" x="2130425" y="3435350"/>
          <p14:tracePt t="45782" x="2182813" y="3397250"/>
          <p14:tracePt t="45788" x="2233613" y="3370263"/>
          <p14:tracePt t="45797" x="2311400" y="3332163"/>
          <p14:tracePt t="45804" x="2389188" y="3306763"/>
          <p14:tracePt t="45812" x="2466975" y="3279775"/>
          <p14:tracePt t="45818" x="2532063" y="3254375"/>
          <p14:tracePt t="45826" x="2608263" y="3241675"/>
          <p14:tracePt t="45833" x="2698750" y="3228975"/>
          <p14:tracePt t="45840" x="2841625" y="3216275"/>
          <p14:tracePt t="45848" x="2944813" y="3203575"/>
          <p14:tracePt t="45855" x="3035300" y="3189288"/>
          <p14:tracePt t="45862" x="3100388" y="3176588"/>
          <p14:tracePt t="45869" x="3151188" y="3176588"/>
          <p14:tracePt t="45877" x="3189288" y="3176588"/>
          <p14:tracePt t="45885" x="3228975" y="3176588"/>
          <p14:tracePt t="45892" x="3254375" y="3176588"/>
          <p14:tracePt t="45898" x="3267075" y="3176588"/>
          <p14:tracePt t="45906" x="3279775" y="3176588"/>
          <p14:tracePt t="45913" x="3294063" y="3176588"/>
          <p14:tracePt t="45921" x="3306763" y="3189288"/>
          <p14:tracePt t="45928" x="3332163" y="3189288"/>
          <p14:tracePt t="45934" x="3332163" y="3203575"/>
          <p14:tracePt t="45942" x="3344863" y="3216275"/>
          <p14:tracePt t="45949" x="3370263" y="3241675"/>
          <p14:tracePt t="45955" x="3384550" y="3241675"/>
          <p14:tracePt t="45962" x="3397250" y="3267075"/>
          <p14:tracePt t="45969" x="3409950" y="3279775"/>
          <p14:tracePt t="45979" x="3435350" y="3306763"/>
          <p14:tracePt t="45984" x="3435350" y="3319463"/>
          <p14:tracePt t="45991" x="3460750" y="3344863"/>
          <p14:tracePt t="45999" x="3473450" y="3370263"/>
          <p14:tracePt t="46006" x="3487738" y="3397250"/>
          <p14:tracePt t="46014" x="3500438" y="3422650"/>
          <p14:tracePt t="46020" x="3513138" y="3448050"/>
          <p14:tracePt t="46029" x="3513138" y="3460750"/>
          <p14:tracePt t="46035" x="3525838" y="3500438"/>
          <p14:tracePt t="46042" x="3525838" y="3525838"/>
          <p14:tracePt t="46049" x="3525838" y="3551238"/>
          <p14:tracePt t="46056" x="3538538" y="3563938"/>
          <p14:tracePt t="46064" x="3538538" y="3590925"/>
          <p14:tracePt t="46071" x="3538538" y="3616325"/>
          <p14:tracePt t="46079" x="3538538" y="3641725"/>
          <p14:tracePt t="46085" x="3538538" y="3668713"/>
          <p14:tracePt t="46093" x="3538538" y="3681413"/>
          <p14:tracePt t="46100" x="3525838" y="3719513"/>
          <p14:tracePt t="46108" x="3525838" y="3732213"/>
          <p14:tracePt t="46114" x="3513138" y="3757613"/>
          <p14:tracePt t="46121" x="3500438" y="3771900"/>
          <p14:tracePt t="46128" x="3487738" y="3810000"/>
          <p14:tracePt t="46135" x="3460750" y="3848100"/>
          <p14:tracePt t="46143" x="3422650" y="3887788"/>
          <p14:tracePt t="46149" x="3397250" y="3938588"/>
          <p14:tracePt t="46157" x="3357563" y="4003675"/>
          <p14:tracePt t="46165" x="3306763" y="4056063"/>
          <p14:tracePt t="46172" x="3279775" y="4094163"/>
          <p14:tracePt t="46179" x="3203575" y="4159250"/>
          <p14:tracePt t="46187" x="3138488" y="4210050"/>
          <p14:tracePt t="46194" x="3073400" y="4249738"/>
          <p14:tracePt t="46201" x="3009900" y="4287838"/>
          <p14:tracePt t="46209" x="2932113" y="4340225"/>
          <p14:tracePt t="46217" x="2879725" y="4378325"/>
          <p14:tracePt t="46224" x="2816225" y="4416425"/>
          <p14:tracePt t="46231" x="2776538" y="4443413"/>
          <p14:tracePt t="46238" x="2738438" y="4456113"/>
          <p14:tracePt t="46245" x="2698750" y="4481513"/>
          <p14:tracePt t="46252" x="2660650" y="4506913"/>
          <p14:tracePt t="46259" x="2635250" y="4519613"/>
          <p14:tracePt t="46266" x="2608263" y="4546600"/>
          <p14:tracePt t="46273" x="2570163" y="4559300"/>
          <p14:tracePt t="46282" x="2517775" y="4597400"/>
          <p14:tracePt t="46288" x="2466975" y="4624388"/>
          <p14:tracePt t="46295" x="2427288" y="4637088"/>
          <p14:tracePt t="46302" x="2376488" y="4662488"/>
          <p14:tracePt t="46309" x="2338388" y="4687888"/>
          <p14:tracePt t="46316" x="2273300" y="4713288"/>
          <p14:tracePt t="46323" x="2233613" y="4727575"/>
          <p14:tracePt t="46330" x="2208213" y="4752975"/>
          <p14:tracePt t="46337" x="2195513" y="4752975"/>
          <p14:tracePt t="46344" x="2157413" y="4765675"/>
          <p14:tracePt t="46351" x="2144713" y="4778375"/>
          <p14:tracePt t="46365" x="2117725" y="4791075"/>
          <p14:tracePt t="46386" x="2105025" y="4791075"/>
          <p14:tracePt t="46414" x="2092325" y="4791075"/>
          <p14:tracePt t="46450" x="2079625" y="4791075"/>
          <p14:tracePt t="46623" x="2066925" y="4791075"/>
          <p14:tracePt t="46672" x="2054225" y="4791075"/>
          <p14:tracePt t="46733" x="2054225" y="4778375"/>
          <p14:tracePt t="46739" x="2039938" y="4778375"/>
          <p14:tracePt t="46767" x="2039938" y="4765675"/>
          <p14:tracePt t="46803" x="2039938" y="4752975"/>
          <p14:tracePt t="46841" x="2039938" y="4740275"/>
          <p14:tracePt t="46877" x="2039938" y="4727575"/>
          <p14:tracePt t="46906" x="2039938" y="4700588"/>
          <p14:tracePt t="46912" x="2039938" y="4687888"/>
          <p14:tracePt t="46919" x="2092325" y="4624388"/>
          <p14:tracePt t="46927" x="2157413" y="4519613"/>
          <p14:tracePt t="46933" x="2233613" y="4430713"/>
          <p14:tracePt t="46941" x="2286000" y="4352925"/>
          <p14:tracePt t="46949" x="2351088" y="4235450"/>
          <p14:tracePt t="46955" x="2414588" y="4146550"/>
          <p14:tracePt t="46962" x="2492375" y="4029075"/>
          <p14:tracePt t="46969" x="2557463" y="3925888"/>
          <p14:tracePt t="46977" x="2622550" y="3822700"/>
          <p14:tracePt t="46984" x="2686050" y="3744913"/>
          <p14:tracePt t="46991" x="2763838" y="3654425"/>
          <p14:tracePt t="46999" x="2828925" y="3563938"/>
          <p14:tracePt t="47006" x="2879725" y="3448050"/>
          <p14:tracePt t="47012" x="2970213" y="3319463"/>
          <p14:tracePt t="47020" x="3073400" y="3151188"/>
          <p14:tracePt t="47029" x="3138488" y="3073400"/>
          <p14:tracePt t="47035" x="3241675" y="2957513"/>
          <p14:tracePt t="47043" x="3319463" y="2854325"/>
          <p14:tracePt t="47050" x="3397250" y="2776538"/>
          <p14:tracePt t="47057" x="3473450" y="2686050"/>
          <p14:tracePt t="47063" x="3525838" y="2595563"/>
          <p14:tracePt t="47070" x="3578225" y="2517775"/>
          <p14:tracePt t="47079" x="3641725" y="2389188"/>
          <p14:tracePt t="47084" x="3706813" y="2260600"/>
          <p14:tracePt t="47092" x="3757613" y="2157413"/>
          <p14:tracePt t="47099" x="3810000" y="2054225"/>
          <p14:tracePt t="47106" x="3862388" y="1949450"/>
          <p14:tracePt t="47113" x="3925888" y="1873250"/>
          <p14:tracePt t="47120" x="3965575" y="1808163"/>
          <p14:tracePt t="47127" x="4029075" y="1730375"/>
          <p14:tracePt t="47134" x="4081463" y="1652588"/>
          <p14:tracePt t="47142" x="4159250" y="1536700"/>
          <p14:tracePt t="47149" x="4222750" y="1433513"/>
          <p14:tracePt t="47156" x="4300538" y="1317625"/>
          <p14:tracePt t="47164" x="4378325" y="1214438"/>
          <p14:tracePt t="47172" x="4430713" y="1136650"/>
          <p14:tracePt t="47178" x="4443413" y="1084263"/>
          <p14:tracePt t="47186" x="4468813" y="1058863"/>
          <p14:tracePt t="47194" x="4481513" y="1046163"/>
          <p14:tracePt t="47539" x="4481513" y="1033463"/>
          <p14:tracePt t="47546" x="4481513" y="993775"/>
          <p14:tracePt t="47553" x="4481513" y="955675"/>
          <p14:tracePt t="47559" x="4481513" y="930275"/>
          <p14:tracePt t="47566" x="4494213" y="903288"/>
          <p14:tracePt t="47573" x="4506913" y="877888"/>
          <p14:tracePt t="47581" x="4506913" y="852488"/>
          <p14:tracePt t="47587" x="4506913" y="827088"/>
          <p14:tracePt t="47595" x="4519613" y="800100"/>
          <p14:tracePt t="47602" x="4533900" y="774700"/>
          <p14:tracePt t="47609" x="4533900" y="762000"/>
          <p14:tracePt t="47617" x="4546600" y="723900"/>
          <p14:tracePt t="47632" x="4546600" y="709613"/>
          <p14:tracePt t="47638" x="4546600" y="684213"/>
          <p14:tracePt t="47646" x="4559300" y="684213"/>
          <p14:tracePt t="47653" x="4559300" y="671513"/>
          <p14:tracePt t="47667" x="4559300" y="646113"/>
          <p14:tracePt t="47681" x="4559300" y="633413"/>
          <p14:tracePt t="47689" x="4559300" y="620713"/>
          <p14:tracePt t="47697" x="4572000" y="606425"/>
          <p14:tracePt t="47704" x="4572000" y="593725"/>
          <p14:tracePt t="47712" x="4572000" y="568325"/>
          <p14:tracePt t="47718" x="4584700" y="542925"/>
          <p14:tracePt t="47726" x="4584700" y="515938"/>
          <p14:tracePt t="47733" x="4584700" y="490538"/>
          <p14:tracePt t="47741" x="4584700" y="452438"/>
          <p14:tracePt t="47749" x="4597400" y="400050"/>
          <p14:tracePt t="47755" x="4597400" y="374650"/>
          <p14:tracePt t="47762" x="4610100" y="349250"/>
          <p14:tracePt t="47770" x="4610100" y="322263"/>
          <p14:tracePt t="47779" x="4610100" y="309563"/>
          <p14:tracePt t="47785" x="4610100" y="284163"/>
          <p14:tracePt t="47792" x="4624388" y="271463"/>
          <p14:tracePt t="47800" x="4624388" y="258763"/>
          <p14:tracePt t="47807" x="4624388" y="246063"/>
          <p14:tracePt t="47822" x="4624388" y="231775"/>
          <p14:tracePt t="47829" x="4624388" y="219075"/>
          <p14:tracePt t="47858" x="4624388" y="206375"/>
          <p14:tracePt t="47880" x="4624388" y="193675"/>
          <p14:tracePt t="47917" x="4624388" y="180975"/>
          <p14:tracePt t="48241" x="4624388" y="168275"/>
          <p14:tracePt t="48405" x="4610100" y="168275"/>
          <p14:tracePt t="48423" x="4610100" y="180975"/>
          <p14:tracePt t="48437" x="4597400" y="180975"/>
          <p14:tracePt t="48458" x="4597400" y="193675"/>
          <p14:tracePt t="48479" x="4584700" y="206375"/>
          <p14:tracePt t="48486" x="4584700" y="219075"/>
          <p14:tracePt t="48495" x="4559300" y="246063"/>
          <p14:tracePt t="48501" x="4506913" y="296863"/>
          <p14:tracePt t="48508" x="4494213" y="336550"/>
          <p14:tracePt t="48516" x="4456113" y="387350"/>
          <p14:tracePt t="48524" x="4430713" y="412750"/>
          <p14:tracePt t="48531" x="4416425" y="439738"/>
          <p14:tracePt t="48538" x="4403725" y="465138"/>
          <p14:tracePt t="48546" x="4378325" y="477838"/>
          <p14:tracePt t="48552" x="4378325" y="503238"/>
          <p14:tracePt t="48560" x="4352925" y="515938"/>
          <p14:tracePt t="48567" x="4340225" y="530225"/>
          <p14:tracePt t="48575" x="4325938" y="555625"/>
          <p14:tracePt t="48589" x="4300538" y="581025"/>
          <p14:tracePt t="48597" x="4287838" y="593725"/>
          <p14:tracePt t="48603" x="4275138" y="606425"/>
          <p14:tracePt t="48612" x="4262438" y="633413"/>
          <p14:tracePt t="48618" x="4249738" y="646113"/>
          <p14:tracePt t="48625" x="4235450" y="671513"/>
          <p14:tracePt t="48633" x="4210050" y="684213"/>
          <p14:tracePt t="48639" x="4210050" y="696913"/>
          <p14:tracePt t="48647" x="4184650" y="709613"/>
          <p14:tracePt t="48654" x="4184650" y="736600"/>
          <p14:tracePt t="48662" x="4159250" y="749300"/>
          <p14:tracePt t="48669" x="4159250" y="762000"/>
          <p14:tracePt t="48675" x="4146550" y="762000"/>
          <p14:tracePt t="48683" x="4132263" y="774700"/>
          <p14:tracePt t="48705" x="4119563" y="787400"/>
          <p14:tracePt t="48741" x="4106863" y="800100"/>
          <p14:tracePt t="48748" x="4106863" y="814388"/>
          <p14:tracePt t="48990" x="4106863" y="787400"/>
          <p14:tracePt t="48998" x="4119563" y="749300"/>
          <p14:tracePt t="49002" x="4146550" y="684213"/>
          <p14:tracePt t="49009" x="4184650" y="606425"/>
          <p14:tracePt t="49016" x="4210050" y="542925"/>
          <p14:tracePt t="49023" x="4222750" y="477838"/>
          <p14:tracePt t="49030" x="4235450" y="439738"/>
          <p14:tracePt t="49037" x="4249738" y="412750"/>
          <p14:tracePt t="49045" x="4275138" y="374650"/>
          <p14:tracePt t="49051" x="4275138" y="349250"/>
          <p14:tracePt t="49058" x="4275138" y="322263"/>
          <p14:tracePt t="49066" x="4287838" y="322263"/>
          <p14:tracePt t="49073" x="4300538" y="296863"/>
          <p14:tracePt t="49080" x="4300538" y="284163"/>
          <p14:tracePt t="49095" x="4300538" y="271463"/>
          <p14:tracePt t="49101" x="4313238" y="258763"/>
          <p14:tracePt t="49108" x="4313238" y="246063"/>
          <p14:tracePt t="49116" x="4313238" y="231775"/>
          <p14:tracePt t="49122" x="4313238" y="219075"/>
          <p14:tracePt t="49130" x="4313238" y="206375"/>
          <p14:tracePt t="49137" x="4325938" y="193675"/>
          <p14:tracePt t="49145" x="4325938" y="168275"/>
          <p14:tracePt t="49151" x="4340225" y="155575"/>
          <p14:tracePt t="49159" x="4340225" y="141288"/>
          <p14:tracePt t="49166" x="4365625" y="103188"/>
          <p14:tracePt t="49173" x="4365625" y="90488"/>
          <p14:tracePt t="49180" x="4378325" y="90488"/>
          <p14:tracePt t="49187" x="4378325" y="65088"/>
          <p14:tracePt t="49196" x="4391025" y="38100"/>
          <p14:tracePt t="49201" x="4403725" y="25400"/>
          <p14:tracePt t="49209" x="4403725" y="0"/>
          <p14:tracePt t="49798" x="4403725" y="52388"/>
          <p14:tracePt t="49802" x="4391025" y="103188"/>
          <p14:tracePt t="49809" x="4365625" y="168275"/>
          <p14:tracePt t="49817" x="4340225" y="246063"/>
          <p14:tracePt t="49823" x="4313238" y="309563"/>
          <p14:tracePt t="49831" x="4287838" y="400050"/>
          <p14:tracePt t="49839" x="4249738" y="515938"/>
          <p14:tracePt t="49846" x="4222750" y="620713"/>
          <p14:tracePt t="49853" x="4184650" y="736600"/>
          <p14:tracePt t="49860" x="4146550" y="827088"/>
          <p14:tracePt t="49867" x="4106863" y="903288"/>
          <p14:tracePt t="49874" x="4081463" y="968375"/>
          <p14:tracePt t="49882" x="4041775" y="1033463"/>
          <p14:tracePt t="49889" x="4029075" y="1058863"/>
          <p14:tracePt t="49896" x="4003675" y="1098550"/>
          <p14:tracePt t="49903" x="3990975" y="1136650"/>
          <p14:tracePt t="49911" x="3978275" y="1149350"/>
          <p14:tracePt t="49917" x="3965575" y="1162050"/>
          <p14:tracePt t="49925" x="3965575" y="1187450"/>
          <p14:tracePt t="49932" x="3951288" y="1187450"/>
          <p14:tracePt t="49939" x="3938588" y="1201738"/>
          <p14:tracePt t="49947" x="3938588" y="1214438"/>
          <p14:tracePt t="49953" x="3938588" y="1227138"/>
          <p14:tracePt t="49963" x="3925888" y="1227138"/>
          <p14:tracePt t="49968" x="3925888" y="1252538"/>
          <p14:tracePt t="49975" x="3913188" y="1265238"/>
          <p14:tracePt t="49982" x="3900488" y="1277938"/>
          <p14:tracePt t="49989" x="3900488" y="1292225"/>
          <p14:tracePt t="49996" x="3887788" y="1304925"/>
          <p14:tracePt t="50004" x="3875088" y="1330325"/>
          <p14:tracePt t="50017" x="3862388" y="1355725"/>
          <p14:tracePt t="50025" x="3862388" y="1368425"/>
          <p14:tracePt t="50047" x="3848100" y="1368425"/>
          <p14:tracePt t="50061" x="3848100" y="1382713"/>
          <p14:tracePt t="50075" x="3835400" y="1382713"/>
          <p14:tracePt t="50282" x="3848100" y="1382713"/>
          <p14:tracePt t="50345" x="3862388" y="1382713"/>
          <p14:tracePt t="50360" x="3887788" y="1382713"/>
          <p14:tracePt t="50367" x="3913188" y="1382713"/>
          <p14:tracePt t="50374" x="3951288" y="1382713"/>
          <p14:tracePt t="50380" x="4016375" y="1382713"/>
          <p14:tracePt t="50387" x="4068763" y="1382713"/>
          <p14:tracePt t="50396" x="4106863" y="1368425"/>
          <p14:tracePt t="50401" x="4132263" y="1355725"/>
          <p14:tracePt t="50408" x="4171950" y="1343025"/>
          <p14:tracePt t="50416" x="4197350" y="1330325"/>
          <p14:tracePt t="50423" x="4210050" y="1317625"/>
          <p14:tracePt t="50429" x="4222750" y="1317625"/>
          <p14:tracePt t="50437" x="4235450" y="1304925"/>
          <p14:tracePt t="50446" x="4249738" y="1304925"/>
          <p14:tracePt t="50452" x="4249738" y="1292225"/>
          <p14:tracePt t="50460" x="4262438" y="1277938"/>
          <p14:tracePt t="50474" x="4262438" y="1252538"/>
          <p14:tracePt t="50482" x="4262438" y="1239838"/>
          <p14:tracePt t="50490" x="4275138" y="1227138"/>
          <p14:tracePt t="50497" x="4287838" y="1214438"/>
          <p14:tracePt t="50504" x="4287838" y="1187450"/>
          <p14:tracePt t="50512" x="4287838" y="1174750"/>
          <p14:tracePt t="50519" x="4287838" y="1149350"/>
          <p14:tracePt t="50526" x="4287838" y="1111250"/>
          <p14:tracePt t="50533" x="4287838" y="1098550"/>
          <p14:tracePt t="50540" x="4300538" y="1058863"/>
          <p14:tracePt t="50548" x="4300538" y="1033463"/>
          <p14:tracePt t="50554" x="4300538" y="1008063"/>
          <p14:tracePt t="50562" x="4300538" y="968375"/>
          <p14:tracePt t="50568" x="4313238" y="917575"/>
          <p14:tracePt t="50576" x="4313238" y="877888"/>
          <p14:tracePt t="50583" x="4313238" y="839788"/>
          <p14:tracePt t="50590" x="4313238" y="800100"/>
          <p14:tracePt t="50597" x="4313238" y="774700"/>
          <p14:tracePt t="50604" x="4313238" y="749300"/>
          <p14:tracePt t="50612" x="4325938" y="709613"/>
          <p14:tracePt t="50618" x="4325938" y="684213"/>
          <p14:tracePt t="50626" x="4325938" y="671513"/>
          <p14:tracePt t="50633" x="4325938" y="646113"/>
          <p14:tracePt t="50639" x="4325938" y="620713"/>
          <p14:tracePt t="50662" x="4325938" y="581025"/>
          <p14:tracePt t="50668" x="4325938" y="568325"/>
          <p14:tracePt t="50675" x="4325938" y="555625"/>
          <p14:tracePt t="50682" x="4325938" y="530225"/>
          <p14:tracePt t="50688" x="4340225" y="503238"/>
          <p14:tracePt t="50696" x="4340225" y="490538"/>
          <p14:tracePt t="50703" x="4340225" y="465138"/>
          <p14:tracePt t="50710" x="4340225" y="452438"/>
          <p14:tracePt t="50718" x="4340225" y="425450"/>
          <p14:tracePt t="50725" x="4340225" y="400050"/>
          <p14:tracePt t="50732" x="4340225" y="374650"/>
          <p14:tracePt t="50739" x="4340225" y="361950"/>
          <p14:tracePt t="50746" x="4352925" y="336550"/>
          <p14:tracePt t="50753" x="4352925" y="309563"/>
          <p14:tracePt t="50761" x="4352925" y="284163"/>
          <p14:tracePt t="50768" x="4352925" y="258763"/>
          <p14:tracePt t="50775" x="4352925" y="231775"/>
          <p14:tracePt t="50782" x="4352925" y="206375"/>
          <p14:tracePt t="50789" x="4365625" y="180975"/>
          <p14:tracePt t="50796" x="4378325" y="141288"/>
          <p14:tracePt t="50803" x="4391025" y="115888"/>
          <p14:tracePt t="50810" x="4391025" y="103188"/>
          <p14:tracePt t="50817" x="4391025" y="77788"/>
          <p14:tracePt t="50824" x="4403725" y="38100"/>
          <p14:tracePt t="50832" x="4403725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1073</TotalTime>
  <Words>59</Words>
  <Application>Microsoft Office PowerPoint</Application>
  <PresentationFormat>On-screen Show (4:3)</PresentationFormat>
  <Paragraphs>13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Mark Hoho</cp:lastModifiedBy>
  <cp:revision>25</cp:revision>
  <dcterms:created xsi:type="dcterms:W3CDTF">2021-12-19T10:53:29Z</dcterms:created>
  <dcterms:modified xsi:type="dcterms:W3CDTF">2023-04-01T13:34:38Z</dcterms:modified>
</cp:coreProperties>
</file>