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8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7DCFBF-63B1-47FE-AC64-C2E9253A88A6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93EC02-8ECC-46D3-A985-1659A832157B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3EC02-8ECC-46D3-A985-1659A832157B}" type="slidenum">
              <a:rPr lang="ar-DZ" smtClean="0"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36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07-10-1444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f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804" y="160691"/>
            <a:ext cx="10031104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901808" y="1120516"/>
            <a:ext cx="411374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The international law of the sea</a:t>
            </a:r>
          </a:p>
          <a:p>
            <a:pPr algn="l"/>
            <a:endParaRPr lang="en-US" sz="2400" b="1" dirty="0">
              <a:solidFill>
                <a:srgbClr val="0070C0"/>
              </a:solidFill>
              <a:latin typeface="-apple-system"/>
            </a:endParaRPr>
          </a:p>
          <a:p>
            <a:pPr algn="l"/>
            <a:endParaRPr lang="en-US" sz="2400" b="1" i="0" u="sng" dirty="0">
              <a:solidFill>
                <a:srgbClr val="00B0F0"/>
              </a:solidFill>
              <a:effectLst/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59104" y="2483460"/>
            <a:ext cx="3671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sz="3200" b="0" i="0" dirty="0">
              <a:solidFill>
                <a:srgbClr val="FF0000"/>
              </a:solidFill>
              <a:effectLst/>
              <a:latin typeface="proxima-nova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B9B32E67-9EBC-373A-71DC-2C6C091368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07" y="2934928"/>
            <a:ext cx="4131090" cy="392307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F566B5-1D60-7E9C-4AD1-D15185909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7666">
        <p15:prstTrans prst="pageCurlDouble"/>
        <p:sndAc>
          <p:stSnd>
            <p:snd r:embed="rId5" name="suction.wav"/>
          </p:stSnd>
        </p:sndAc>
      </p:transition>
    </mc:Choice>
    <mc:Fallback>
      <p:transition spd="slow" advTm="47666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1765</TotalTime>
  <Words>15</Words>
  <Application>Microsoft Office PowerPoint</Application>
  <PresentationFormat>On-screen Show (4:3)</PresentationFormat>
  <Paragraphs>3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Mark Hoho</cp:lastModifiedBy>
  <cp:revision>32</cp:revision>
  <dcterms:created xsi:type="dcterms:W3CDTF">2021-12-19T10:53:29Z</dcterms:created>
  <dcterms:modified xsi:type="dcterms:W3CDTF">2023-04-27T00:02:44Z</dcterms:modified>
</cp:coreProperties>
</file>