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16-05-1443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281" y="-1433014"/>
            <a:ext cx="10538937" cy="829101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204716" y="111818"/>
            <a:ext cx="414209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ar-DZ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Bench (1):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Where the judge sits in a court.</a:t>
            </a: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Bench (2):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 collective name for all the judges within a court.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Break-the-law: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do something that is not allowed under the law of that country.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Bribery: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give something (normally money) to get an advantage.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Burglary: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steal something from within a building or vehicle. 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Capital punishment: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The use of the death penalty for some crimes. </a:t>
            </a:r>
            <a:endParaRPr lang="ar-DZ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Case: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 single item happening within a court .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Charge: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officially claim that a person broke the law.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Civil law: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The rules related to the running of a country or state.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Commit a crime: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do something illegal. </a:t>
            </a:r>
            <a:endParaRPr lang="ar-D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5206619" y="1358313"/>
            <a:ext cx="414209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ar-DZ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Compensate: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give something (often money) to offset criminal damage.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Convict: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state that someone is guilty of a crime.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Court clerk: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The person who ensures a court runs smoothly, the person who keeps the court records.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Courtroom: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The place where cases are heard by a judge.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Criminal law: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The rules related to crime and the punishment of crimes.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Criminal: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A person who has been convicted by a court.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Death penalty: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To kill someone as a form of punishment for committing a crime. </a:t>
            </a:r>
            <a:endParaRPr lang="en-US" sz="18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en-US" sz="18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ar-DZ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70152BF-8CDF-47DF-9E1A-C421116EE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38847">
        <p15:prstTrans prst="pageCurlDouble"/>
        <p:sndAc>
          <p:stSnd>
            <p:snd r:embed="rId4" name="suction.wav"/>
          </p:stSnd>
        </p:sndAc>
      </p:transition>
    </mc:Choice>
    <mc:Fallback>
      <p:transition spd="slow" advTm="238847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146" x="3367088" y="6269038"/>
          <p14:tracePt t="5479" x="2463800" y="6370638"/>
          <p14:tracePt t="5486" x="2238375" y="5932488"/>
          <p14:tracePt t="5493" x="2038350" y="5507038"/>
          <p14:tracePt t="5500" x="1814513" y="5118100"/>
          <p14:tracePt t="5506" x="1651000" y="4779963"/>
          <p14:tracePt t="5515" x="1525588" y="4530725"/>
          <p14:tracePt t="5522" x="1463675" y="4318000"/>
          <p14:tracePt t="5530" x="1338263" y="4005263"/>
          <p14:tracePt t="5537" x="1212850" y="3654425"/>
          <p14:tracePt t="5544" x="1150938" y="3454400"/>
          <p14:tracePt t="5553" x="1100138" y="3267075"/>
          <p14:tracePt t="5560" x="1050925" y="3116263"/>
          <p14:tracePt t="5566" x="1012825" y="3003550"/>
          <p14:tracePt t="5574" x="987425" y="2878138"/>
          <p14:tracePt t="5583" x="963613" y="2778125"/>
          <p14:tracePt t="5588" x="938213" y="2665413"/>
          <p14:tracePt t="5596" x="938213" y="2603500"/>
          <p14:tracePt t="5604" x="938213" y="2540000"/>
          <p14:tracePt t="5610" x="938213" y="2503488"/>
          <p14:tracePt t="5617" x="938213" y="2465388"/>
          <p14:tracePt t="5624" x="925513" y="2427288"/>
          <p14:tracePt t="5633" x="925513" y="2414588"/>
          <p14:tracePt t="5639" x="925513" y="2403475"/>
          <p14:tracePt t="5646" x="925513" y="2378075"/>
          <p14:tracePt t="5653" x="925513" y="2365375"/>
          <p14:tracePt t="5660" x="925513" y="2339975"/>
          <p14:tracePt t="5876" x="925513" y="2265363"/>
          <p14:tracePt t="5884" x="925513" y="2165350"/>
          <p14:tracePt t="5891" x="925513" y="2078038"/>
          <p14:tracePt t="5898" x="938213" y="1978025"/>
          <p14:tracePt t="5905" x="963613" y="1876425"/>
          <p14:tracePt t="5912" x="987425" y="1765300"/>
          <p14:tracePt t="5919" x="1012825" y="1652588"/>
          <p14:tracePt t="5926" x="1038225" y="1576388"/>
          <p14:tracePt t="5935" x="1063625" y="1501775"/>
          <p14:tracePt t="5942" x="1089025" y="1450975"/>
          <p14:tracePt t="5952" x="1100138" y="1401763"/>
          <p14:tracePt t="5956" x="1125538" y="1363663"/>
          <p14:tracePt t="5962" x="1163638" y="1327150"/>
          <p14:tracePt t="5970" x="1176338" y="1301750"/>
          <p14:tracePt t="5977" x="1189038" y="1276350"/>
          <p14:tracePt t="5985" x="1212850" y="1263650"/>
          <p14:tracePt t="5992" x="1212850" y="1250950"/>
          <p14:tracePt t="6001" x="1238250" y="1238250"/>
          <p14:tracePt t="6006" x="1250950" y="1214438"/>
          <p14:tracePt t="6014" x="1276350" y="1201738"/>
          <p14:tracePt t="6022" x="1289050" y="1189038"/>
          <p14:tracePt t="6028" x="1300163" y="1163638"/>
          <p14:tracePt t="6035" x="1312863" y="1150938"/>
          <p14:tracePt t="6044" x="1338263" y="1125538"/>
          <p14:tracePt t="6051" x="1350963" y="1114425"/>
          <p14:tracePt t="6058" x="1363663" y="1089025"/>
          <p14:tracePt t="6068" x="1389063" y="1076325"/>
          <p14:tracePt t="6073" x="1401763" y="1063625"/>
          <p14:tracePt t="6079" x="1425575" y="1025525"/>
          <p14:tracePt t="6088" x="1438275" y="1001713"/>
          <p14:tracePt t="6094" x="1463675" y="976313"/>
          <p14:tracePt t="6101" x="1463675" y="950913"/>
          <p14:tracePt t="6107" x="1489075" y="938213"/>
          <p14:tracePt t="6115" x="1489075" y="925513"/>
          <p14:tracePt t="6123" x="1512888" y="912813"/>
          <p14:tracePt t="6129" x="1525588" y="901700"/>
          <p14:tracePt t="6136" x="1525588" y="889000"/>
          <p14:tracePt t="6143" x="1538288" y="876300"/>
          <p14:tracePt t="6151" x="1563688" y="863600"/>
          <p14:tracePt t="6156" x="1563688" y="850900"/>
          <p14:tracePt t="6165" x="1589088" y="838200"/>
          <p14:tracePt t="6171" x="1601788" y="825500"/>
          <p14:tracePt t="6178" x="1625600" y="812800"/>
          <p14:tracePt t="6185" x="1651000" y="801688"/>
          <p14:tracePt t="6192" x="1676400" y="788988"/>
          <p14:tracePt t="6201" x="1689100" y="776288"/>
          <p14:tracePt t="6206" x="1701800" y="776288"/>
          <p14:tracePt t="6213" x="1714500" y="750888"/>
          <p14:tracePt t="6227" x="1725613" y="750888"/>
          <p14:tracePt t="6235" x="1725613" y="738188"/>
          <p14:tracePt t="6242" x="1738313" y="738188"/>
          <p14:tracePt t="6256" x="1751013" y="725488"/>
          <p14:tracePt t="6271" x="1763713" y="725488"/>
          <p14:tracePt t="6278" x="1776413" y="725488"/>
          <p14:tracePt t="6293" x="1801813" y="725488"/>
          <p14:tracePt t="6301" x="1801813" y="712788"/>
          <p14:tracePt t="6308" x="1814513" y="712788"/>
          <p14:tracePt t="6315" x="1825625" y="712788"/>
          <p14:tracePt t="6329" x="1838325" y="712788"/>
          <p14:tracePt t="6387" x="1851025" y="712788"/>
          <p14:tracePt t="6438" x="1863725" y="712788"/>
          <p14:tracePt t="6482" x="1876425" y="712788"/>
          <p14:tracePt t="6497" x="1889125" y="712788"/>
          <p14:tracePt t="6504" x="1889125" y="725488"/>
          <p14:tracePt t="6511" x="1901825" y="725488"/>
          <p14:tracePt t="6525" x="1901825" y="738188"/>
          <p14:tracePt t="6533" x="1925638" y="738188"/>
          <p14:tracePt t="6546" x="1938338" y="750888"/>
          <p14:tracePt t="6553" x="1976438" y="750888"/>
          <p14:tracePt t="6560" x="1989138" y="750888"/>
          <p14:tracePt t="6568" x="2001838" y="763588"/>
          <p14:tracePt t="6574" x="2025650" y="763588"/>
          <p14:tracePt t="6581" x="2038350" y="776288"/>
          <p14:tracePt t="6590" x="2051050" y="776288"/>
          <p14:tracePt t="6596" x="2063750" y="776288"/>
          <p14:tracePt t="6603" x="2089150" y="776288"/>
          <p14:tracePt t="6610" x="2101850" y="776288"/>
          <p14:tracePt t="6618" x="2114550" y="776288"/>
          <p14:tracePt t="6624" x="2127250" y="776288"/>
          <p14:tracePt t="6632" x="2127250" y="788988"/>
          <p14:tracePt t="6639" x="2151063" y="788988"/>
          <p14:tracePt t="6654" x="2163763" y="788988"/>
          <p14:tracePt t="6668" x="2163763" y="801688"/>
          <p14:tracePt t="6674" x="2176463" y="801688"/>
          <p14:tracePt t="6689" x="2201863" y="801688"/>
          <p14:tracePt t="6703" x="2214563" y="801688"/>
          <p14:tracePt t="6710" x="2227263" y="801688"/>
          <p14:tracePt t="6718" x="2238375" y="801688"/>
          <p14:tracePt t="6725" x="2251075" y="801688"/>
          <p14:tracePt t="6735" x="2263775" y="801688"/>
          <p14:tracePt t="6740" x="2276475" y="801688"/>
          <p14:tracePt t="6746" x="2289175" y="801688"/>
          <p14:tracePt t="6754" x="2301875" y="801688"/>
          <p14:tracePt t="6760" x="2314575" y="801688"/>
          <p14:tracePt t="6774" x="2327275" y="801688"/>
          <p14:tracePt t="6812" x="2338388" y="801688"/>
          <p14:tracePt t="6840" x="2351088" y="801688"/>
          <p14:tracePt t="6870" x="2363788" y="801688"/>
          <p14:tracePt t="7340" x="2376488" y="801688"/>
          <p14:tracePt t="7347" x="2389188" y="801688"/>
          <p14:tracePt t="7355" x="2401888" y="801688"/>
          <p14:tracePt t="7363" x="2427288" y="788988"/>
          <p14:tracePt t="7376" x="2439988" y="788988"/>
          <p14:tracePt t="7385" x="2451100" y="788988"/>
          <p14:tracePt t="7397" x="2476500" y="788988"/>
          <p14:tracePt t="7413" x="2489200" y="788988"/>
          <p14:tracePt t="7426" x="2501900" y="788988"/>
          <p14:tracePt t="7435" x="2514600" y="788988"/>
          <p14:tracePt t="7440" x="2527300" y="788988"/>
          <p14:tracePt t="7455" x="2540000" y="788988"/>
          <p14:tracePt t="7462" x="2563813" y="788988"/>
          <p14:tracePt t="7469" x="2576513" y="788988"/>
          <p14:tracePt t="7476" x="2589213" y="788988"/>
          <p14:tracePt t="7485" x="2614613" y="788988"/>
          <p14:tracePt t="7490" x="2640013" y="788988"/>
          <p14:tracePt t="7497" x="2651125" y="788988"/>
          <p14:tracePt t="7505" x="2676525" y="788988"/>
          <p14:tracePt t="7511" x="2701925" y="788988"/>
          <p14:tracePt t="7519" x="2714625" y="788988"/>
          <p14:tracePt t="7526" x="2727325" y="788988"/>
          <p14:tracePt t="7532" x="2740025" y="788988"/>
          <p14:tracePt t="7540" x="2752725" y="788988"/>
          <p14:tracePt t="7545" x="2763838" y="788988"/>
          <p14:tracePt t="7553" x="2776538" y="788988"/>
          <p14:tracePt t="7560" x="2789238" y="788988"/>
          <p14:tracePt t="7568" x="2801938" y="788988"/>
          <p14:tracePt t="7574" x="2814638" y="788988"/>
          <p14:tracePt t="7581" x="2840038" y="788988"/>
          <p14:tracePt t="7596" x="2863850" y="788988"/>
          <p14:tracePt t="7603" x="2876550" y="776288"/>
          <p14:tracePt t="7610" x="2889250" y="776288"/>
          <p14:tracePt t="7617" x="2901950" y="776288"/>
          <p14:tracePt t="7626" x="2927350" y="776288"/>
          <p14:tracePt t="7640" x="2952750" y="776288"/>
          <p14:tracePt t="7647" x="2963863" y="776288"/>
          <p14:tracePt t="7661" x="2989263" y="776288"/>
          <p14:tracePt t="7675" x="3001963" y="776288"/>
          <p14:tracePt t="7684" x="3014663" y="776288"/>
          <p14:tracePt t="7689" x="3027363" y="776288"/>
          <p14:tracePt t="7696" x="3040063" y="776288"/>
          <p14:tracePt t="7703" x="3052763" y="776288"/>
          <p14:tracePt t="7718" x="3065463" y="776288"/>
          <p14:tracePt t="7724" x="3076575" y="776288"/>
          <p14:tracePt t="7732" x="3101975" y="776288"/>
          <p14:tracePt t="7739" x="3114675" y="776288"/>
          <p14:tracePt t="7746" x="3127375" y="776288"/>
          <p14:tracePt t="7753" x="3140075" y="776288"/>
          <p14:tracePt t="7759" x="3176588" y="776288"/>
          <p14:tracePt t="7768" x="3201988" y="776288"/>
          <p14:tracePt t="7773" x="3227388" y="776288"/>
          <p14:tracePt t="7781" x="3240088" y="776288"/>
          <p14:tracePt t="7788" x="3252788" y="776288"/>
          <p14:tracePt t="7794" x="3276600" y="776288"/>
          <p14:tracePt t="7801" x="3289300" y="776288"/>
          <p14:tracePt t="7818" x="3314700" y="763588"/>
          <p14:tracePt t="7837" x="3327400" y="763588"/>
          <p14:tracePt t="7859" x="3340100" y="763588"/>
          <p14:tracePt t="7888" x="3352800" y="763588"/>
          <p14:tracePt t="7910" x="3365500" y="763588"/>
          <p14:tracePt t="7918" x="3376613" y="763588"/>
          <p14:tracePt t="7934" x="3402013" y="763588"/>
          <p14:tracePt t="7940" x="3427413" y="763588"/>
          <p14:tracePt t="7947" x="3452813" y="763588"/>
          <p14:tracePt t="7955" x="3465513" y="763588"/>
          <p14:tracePt t="7962" x="3489325" y="763588"/>
          <p14:tracePt t="7970" x="3489325" y="750888"/>
          <p14:tracePt t="7976" x="3502025" y="750888"/>
          <p14:tracePt t="7985" x="3514725" y="750888"/>
          <p14:tracePt t="7991" x="3527425" y="750888"/>
          <p14:tracePt t="7998" x="3540125" y="750888"/>
          <p14:tracePt t="8005" x="3552825" y="750888"/>
          <p14:tracePt t="8012" x="3552825" y="738188"/>
          <p14:tracePt t="8019" x="3565525" y="738188"/>
          <p14:tracePt t="8026" x="3578225" y="738188"/>
          <p14:tracePt t="8040" x="3589338" y="738188"/>
          <p14:tracePt t="8048" x="3602038" y="738188"/>
          <p14:tracePt t="8055" x="3614738" y="738188"/>
          <p14:tracePt t="8062" x="3627438" y="738188"/>
          <p14:tracePt t="8076" x="3652838" y="738188"/>
          <p14:tracePt t="8090" x="3665538" y="738188"/>
          <p14:tracePt t="8097" x="3678238" y="738188"/>
          <p14:tracePt t="8104" x="3689350" y="738188"/>
          <p14:tracePt t="8111" x="3702050" y="738188"/>
          <p14:tracePt t="8118" x="3714750" y="738188"/>
          <p14:tracePt t="8125" x="3727450" y="738188"/>
          <p14:tracePt t="8134" x="3740150" y="738188"/>
          <p14:tracePt t="8147" x="3752850" y="738188"/>
          <p14:tracePt t="8154" x="3765550" y="738188"/>
          <p14:tracePt t="8161" x="3778250" y="738188"/>
          <p14:tracePt t="8168" x="3790950" y="738188"/>
          <p14:tracePt t="8176" x="3802063" y="738188"/>
          <p14:tracePt t="8190" x="3814763" y="738188"/>
          <p14:tracePt t="8198" x="3827463" y="738188"/>
          <p14:tracePt t="8206" x="3840163" y="738188"/>
          <p14:tracePt t="8212" x="3852863" y="738188"/>
          <p14:tracePt t="8220" x="3878263" y="738188"/>
          <p14:tracePt t="8235" x="3902075" y="738188"/>
          <p14:tracePt t="8241" x="3914775" y="738188"/>
          <p14:tracePt t="8251" x="3927475" y="738188"/>
          <p14:tracePt t="8256" x="3940175" y="738188"/>
          <p14:tracePt t="8265" x="3965575" y="738188"/>
          <p14:tracePt t="8272" x="3978275" y="738188"/>
          <p14:tracePt t="8278" x="3990975" y="738188"/>
          <p14:tracePt t="8285" x="4002088" y="738188"/>
          <p14:tracePt t="8293" x="4027488" y="738188"/>
          <p14:tracePt t="8301" x="4040188" y="738188"/>
          <p14:tracePt t="8307" x="4065588" y="738188"/>
          <p14:tracePt t="8315" x="4078288" y="738188"/>
          <p14:tracePt t="8330" x="4103688" y="738188"/>
          <p14:tracePt t="8345" x="4114800" y="738188"/>
          <p14:tracePt t="8351" x="4127500" y="738188"/>
          <p14:tracePt t="8374" x="4140200" y="738188"/>
          <p14:tracePt t="8499" x="4127500" y="738188"/>
          <p14:tracePt t="8505" x="4114800" y="738188"/>
          <p14:tracePt t="8514" x="4090988" y="738188"/>
          <p14:tracePt t="8520" x="4040188" y="738188"/>
          <p14:tracePt t="8528" x="3927475" y="738188"/>
          <p14:tracePt t="8536" x="3790950" y="738188"/>
          <p14:tracePt t="8543" x="3689350" y="738188"/>
          <p14:tracePt t="8552" x="3589338" y="750888"/>
          <p14:tracePt t="8557" x="3489325" y="763588"/>
          <p14:tracePt t="8565" x="3352800" y="776288"/>
          <p14:tracePt t="8572" x="3252788" y="801688"/>
          <p14:tracePt t="8578" x="3101975" y="812800"/>
          <p14:tracePt t="8586" x="2901950" y="838200"/>
          <p14:tracePt t="8594" x="2740025" y="838200"/>
          <p14:tracePt t="8602" x="2589213" y="876300"/>
          <p14:tracePt t="8607" x="2451100" y="889000"/>
          <p14:tracePt t="8618" x="2376488" y="901700"/>
          <p14:tracePt t="8623" x="2301875" y="925513"/>
          <p14:tracePt t="8629" x="2189163" y="950913"/>
          <p14:tracePt t="8636" x="2089150" y="976313"/>
          <p14:tracePt t="8643" x="2038350" y="989013"/>
          <p14:tracePt t="8652" x="1989138" y="989013"/>
          <p14:tracePt t="8659" x="1925638" y="1001713"/>
          <p14:tracePt t="8665" x="1876425" y="1014413"/>
          <p14:tracePt t="8673" x="1838325" y="1025525"/>
          <p14:tracePt t="8679" x="1801813" y="1025525"/>
          <p14:tracePt t="8685" x="1763713" y="1025525"/>
          <p14:tracePt t="8694" x="1725613" y="1025525"/>
          <p14:tracePt t="8702" x="1701800" y="1025525"/>
          <p14:tracePt t="8708" x="1676400" y="1025525"/>
          <p14:tracePt t="8715" x="1651000" y="1025525"/>
          <p14:tracePt t="8722" x="1612900" y="1025525"/>
          <p14:tracePt t="8729" x="1589088" y="1025525"/>
          <p14:tracePt t="8736" x="1550988" y="1014413"/>
          <p14:tracePt t="8743" x="1512888" y="1014413"/>
          <p14:tracePt t="8751" x="1476375" y="1014413"/>
          <p14:tracePt t="8757" x="1438275" y="1014413"/>
          <p14:tracePt t="8766" x="1412875" y="1014413"/>
          <p14:tracePt t="8773" x="1363663" y="1014413"/>
          <p14:tracePt t="8780" x="1325563" y="1014413"/>
          <p14:tracePt t="8787" x="1276350" y="1014413"/>
          <p14:tracePt t="8794" x="1225550" y="1014413"/>
          <p14:tracePt t="8802" x="1189038" y="1014413"/>
          <p14:tracePt t="8808" x="1138238" y="1014413"/>
          <p14:tracePt t="8818" x="1100138" y="1014413"/>
          <p14:tracePt t="8823" x="1063625" y="1014413"/>
          <p14:tracePt t="8830" x="1025525" y="1014413"/>
          <p14:tracePt t="8838" x="976313" y="1014413"/>
          <p14:tracePt t="8845" x="950913" y="1014413"/>
          <p14:tracePt t="8852" x="912813" y="1014413"/>
          <p14:tracePt t="8858" x="876300" y="1014413"/>
          <p14:tracePt t="8869" x="850900" y="1014413"/>
          <p14:tracePt t="8889" x="763588" y="1014413"/>
          <p14:tracePt t="8896" x="738188" y="1014413"/>
          <p14:tracePt t="8903" x="712788" y="1014413"/>
          <p14:tracePt t="8911" x="700088" y="1014413"/>
          <p14:tracePt t="8919" x="674688" y="1014413"/>
          <p14:tracePt t="8925" x="663575" y="1014413"/>
          <p14:tracePt t="8932" x="650875" y="1014413"/>
          <p14:tracePt t="8941" x="625475" y="1014413"/>
          <p14:tracePt t="8947" x="612775" y="1014413"/>
          <p14:tracePt t="8956" x="600075" y="1014413"/>
          <p14:tracePt t="8969" x="587375" y="1014413"/>
          <p14:tracePt t="8975" x="574675" y="1014413"/>
          <p14:tracePt t="8985" x="574675" y="1001713"/>
          <p14:tracePt t="8997" x="563563" y="1001713"/>
          <p14:tracePt t="9020" x="550863" y="1001713"/>
          <p14:tracePt t="9114" x="563563" y="1001713"/>
          <p14:tracePt t="9128" x="574675" y="1001713"/>
          <p14:tracePt t="9135" x="612775" y="1001713"/>
          <p14:tracePt t="9142" x="674688" y="1001713"/>
          <p14:tracePt t="9152" x="738188" y="1001713"/>
          <p14:tracePt t="9157" x="825500" y="1001713"/>
          <p14:tracePt t="9164" x="887413" y="1014413"/>
          <p14:tracePt t="9171" x="950913" y="1014413"/>
          <p14:tracePt t="9178" x="1012825" y="1025525"/>
          <p14:tracePt t="9186" x="1050925" y="1025525"/>
          <p14:tracePt t="9192" x="1089025" y="1025525"/>
          <p14:tracePt t="9202" x="1112838" y="1025525"/>
          <p14:tracePt t="9208" x="1138238" y="1025525"/>
          <p14:tracePt t="9215" x="1163638" y="1025525"/>
          <p14:tracePt t="9222" x="1176338" y="1025525"/>
          <p14:tracePt t="9229" x="1189038" y="1038225"/>
          <p14:tracePt t="9236" x="1200150" y="1038225"/>
          <p14:tracePt t="9243" x="1212850" y="1038225"/>
          <p14:tracePt t="9258" x="1225550" y="1038225"/>
          <p14:tracePt t="9287" x="1250950" y="1050925"/>
          <p14:tracePt t="9388" x="1263650" y="1050925"/>
          <p14:tracePt t="9432" x="1276350" y="1050925"/>
          <p14:tracePt t="9453" x="1300163" y="1050925"/>
          <p14:tracePt t="9460" x="1350963" y="1038225"/>
          <p14:tracePt t="9468" x="1412875" y="1014413"/>
          <p14:tracePt t="9476" x="1489075" y="1001713"/>
          <p14:tracePt t="9485" x="1512888" y="1001713"/>
          <p14:tracePt t="9490" x="1550988" y="976313"/>
          <p14:tracePt t="9497" x="1589088" y="976313"/>
          <p14:tracePt t="9507" x="1601788" y="963613"/>
          <p14:tracePt t="9512" x="1625600" y="963613"/>
          <p14:tracePt t="9519" x="1651000" y="950913"/>
          <p14:tracePt t="9527" x="1663700" y="950913"/>
          <p14:tracePt t="9535" x="1676400" y="938213"/>
          <p14:tracePt t="9549" x="1689100" y="938213"/>
          <p14:tracePt t="9585" x="1701800" y="938213"/>
          <p14:tracePt t="9744" x="1689100" y="938213"/>
          <p14:tracePt t="9765" x="1676400" y="938213"/>
          <p14:tracePt t="9779" x="1651000" y="938213"/>
          <p14:tracePt t="9785" x="1638300" y="938213"/>
          <p14:tracePt t="9793" x="1612900" y="925513"/>
          <p14:tracePt t="9802" x="1576388" y="925513"/>
          <p14:tracePt t="9808" x="1538288" y="925513"/>
          <p14:tracePt t="9815" x="1512888" y="912813"/>
          <p14:tracePt t="9822" x="1489075" y="912813"/>
          <p14:tracePt t="9829" x="1450975" y="912813"/>
          <p14:tracePt t="9836" x="1425575" y="912813"/>
          <p14:tracePt t="9844" x="1401763" y="912813"/>
          <p14:tracePt t="9853" x="1363663" y="912813"/>
          <p14:tracePt t="9859" x="1338263" y="912813"/>
          <p14:tracePt t="9866" x="1312863" y="912813"/>
          <p14:tracePt t="9871" x="1289050" y="912813"/>
          <p14:tracePt t="9879" x="1263650" y="912813"/>
          <p14:tracePt t="9886" x="1238250" y="912813"/>
          <p14:tracePt t="9901" x="1200150" y="901700"/>
          <p14:tracePt t="9907" x="1176338" y="889000"/>
          <p14:tracePt t="9914" x="1163638" y="889000"/>
          <p14:tracePt t="9922" x="1150938" y="876300"/>
          <p14:tracePt t="9928" x="1125538" y="876300"/>
          <p14:tracePt t="9937" x="1089025" y="876300"/>
          <p14:tracePt t="9942" x="1076325" y="863600"/>
          <p14:tracePt t="9950" x="1063625" y="863600"/>
          <p14:tracePt t="9956" x="1038225" y="850900"/>
          <p14:tracePt t="9963" x="1012825" y="850900"/>
          <p14:tracePt t="9970" x="1000125" y="850900"/>
          <p14:tracePt t="9978" x="987425" y="838200"/>
          <p14:tracePt t="9984" x="963613" y="838200"/>
          <p14:tracePt t="9992" x="950913" y="825500"/>
          <p14:tracePt t="10000" x="938213" y="825500"/>
          <p14:tracePt t="10006" x="925513" y="825500"/>
          <p14:tracePt t="10021" x="912813" y="825500"/>
          <p14:tracePt t="10027" x="900113" y="812800"/>
          <p14:tracePt t="10041" x="887413" y="812800"/>
          <p14:tracePt t="10055" x="887413" y="801688"/>
          <p14:tracePt t="10155" x="876300" y="801688"/>
          <p14:tracePt t="10276" x="863600" y="801688"/>
          <p14:tracePt t="10290" x="850900" y="801688"/>
          <p14:tracePt t="10305" x="838200" y="788988"/>
          <p14:tracePt t="10312" x="825500" y="788988"/>
          <p14:tracePt t="10319" x="800100" y="788988"/>
          <p14:tracePt t="10327" x="750888" y="788988"/>
          <p14:tracePt t="10335" x="674688" y="788988"/>
          <p14:tracePt t="10341" x="625475" y="776288"/>
          <p14:tracePt t="10347" x="587375" y="776288"/>
          <p14:tracePt t="10355" x="550863" y="776288"/>
          <p14:tracePt t="10361" x="512763" y="763588"/>
          <p14:tracePt t="10371" x="487363" y="763588"/>
          <p14:tracePt t="10376" x="474663" y="763588"/>
          <p14:tracePt t="10386" x="438150" y="763588"/>
          <p14:tracePt t="10391" x="438150" y="750888"/>
          <p14:tracePt t="10398" x="425450" y="750888"/>
          <p14:tracePt t="10406" x="412750" y="750888"/>
          <p14:tracePt t="10426" x="412750" y="738188"/>
          <p14:tracePt t="10436" x="400050" y="738188"/>
          <p14:tracePt t="10455" x="400050" y="725488"/>
          <p14:tracePt t="10462" x="400050" y="712788"/>
          <p14:tracePt t="10469" x="400050" y="700088"/>
          <p14:tracePt t="10476" x="412750" y="700088"/>
          <p14:tracePt t="10491" x="425450" y="676275"/>
          <p14:tracePt t="10512" x="438150" y="663575"/>
          <p14:tracePt t="10534" x="450850" y="650875"/>
          <p14:tracePt t="10556" x="487363" y="625475"/>
          <p14:tracePt t="10564" x="512763" y="612775"/>
          <p14:tracePt t="10570" x="550863" y="612775"/>
          <p14:tracePt t="10577" x="587375" y="600075"/>
          <p14:tracePt t="10585" x="625475" y="600075"/>
          <p14:tracePt t="10592" x="663575" y="588963"/>
          <p14:tracePt t="10602" x="687388" y="576263"/>
          <p14:tracePt t="10606" x="712788" y="576263"/>
          <p14:tracePt t="10613" x="738188" y="576263"/>
          <p14:tracePt t="10620" x="750888" y="576263"/>
          <p14:tracePt t="10627" x="776288" y="576263"/>
          <p14:tracePt t="10636" x="787400" y="576263"/>
          <p14:tracePt t="10642" x="800100" y="576263"/>
          <p14:tracePt t="10650" x="812800" y="576263"/>
          <p14:tracePt t="10656" x="825500" y="576263"/>
          <p14:tracePt t="10664" x="838200" y="576263"/>
          <p14:tracePt t="10678" x="850900" y="576263"/>
          <p14:tracePt t="10706" x="850900" y="600075"/>
          <p14:tracePt t="10727" x="850900" y="625475"/>
          <p14:tracePt t="10749" x="838200" y="638175"/>
          <p14:tracePt t="10757" x="838200" y="650875"/>
          <p14:tracePt t="10764" x="825500" y="663575"/>
          <p14:tracePt t="10772" x="812800" y="663575"/>
          <p14:tracePt t="10778" x="800100" y="663575"/>
          <p14:tracePt t="10786" x="800100" y="676275"/>
          <p14:tracePt t="10793" x="787400" y="676275"/>
          <p14:tracePt t="10816" x="787400" y="688975"/>
          <p14:tracePt t="10864" x="787400" y="700088"/>
          <p14:tracePt t="10886" x="787400" y="712788"/>
          <p14:tracePt t="10893" x="800100" y="725488"/>
          <p14:tracePt t="10907" x="812800" y="738188"/>
          <p14:tracePt t="10917" x="838200" y="750888"/>
          <p14:tracePt t="10923" x="863600" y="763588"/>
          <p14:tracePt t="10931" x="887413" y="788988"/>
          <p14:tracePt t="10937" x="912813" y="788988"/>
          <p14:tracePt t="10944" x="925513" y="801688"/>
          <p14:tracePt t="10953" x="938213" y="812800"/>
          <p14:tracePt t="10960" x="963613" y="825500"/>
          <p14:tracePt t="10965" x="976313" y="825500"/>
          <p14:tracePt t="10972" x="1000125" y="825500"/>
          <p14:tracePt t="10978" x="1025525" y="838200"/>
          <p14:tracePt t="10986" x="1038225" y="838200"/>
          <p14:tracePt t="10992" x="1063625" y="838200"/>
          <p14:tracePt t="11000" x="1100138" y="838200"/>
          <p14:tracePt t="11008" x="1138238" y="838200"/>
          <p14:tracePt t="11018" x="1189038" y="838200"/>
          <p14:tracePt t="11023" x="1263650" y="838200"/>
          <p14:tracePt t="11030" x="1300163" y="838200"/>
          <p14:tracePt t="11038" x="1363663" y="825500"/>
          <p14:tracePt t="11044" x="1401763" y="825500"/>
          <p14:tracePt t="11053" x="1438275" y="825500"/>
          <p14:tracePt t="11060" x="1489075" y="812800"/>
          <p14:tracePt t="11069" x="1525588" y="812800"/>
          <p14:tracePt t="11076" x="1550988" y="812800"/>
          <p14:tracePt t="11083" x="1589088" y="812800"/>
          <p14:tracePt t="11089" x="1612900" y="812800"/>
          <p14:tracePt t="11096" x="1638300" y="812800"/>
          <p14:tracePt t="11105" x="1663700" y="812800"/>
          <p14:tracePt t="11111" x="1689100" y="812800"/>
          <p14:tracePt t="11119" x="1701800" y="801688"/>
          <p14:tracePt t="11125" x="1714500" y="801688"/>
          <p14:tracePt t="11131" x="1738313" y="801688"/>
          <p14:tracePt t="11146" x="1751013" y="801688"/>
          <p14:tracePt t="11175" x="1763713" y="801688"/>
          <p14:tracePt t="11197" x="1776413" y="801688"/>
          <p14:tracePt t="11308" x="1789113" y="801688"/>
          <p14:tracePt t="11330" x="1801813" y="801688"/>
          <p14:tracePt t="11346" x="1825625" y="801688"/>
          <p14:tracePt t="11353" x="1863725" y="801688"/>
          <p14:tracePt t="11362" x="1914525" y="801688"/>
          <p14:tracePt t="11370" x="1951038" y="801688"/>
          <p14:tracePt t="11376" x="1989138" y="801688"/>
          <p14:tracePt t="11384" x="2025650" y="801688"/>
          <p14:tracePt t="11391" x="2051050" y="801688"/>
          <p14:tracePt t="11398" x="2089150" y="801688"/>
          <p14:tracePt t="11412" x="2114550" y="801688"/>
          <p14:tracePt t="11420" x="2127250" y="801688"/>
          <p14:tracePt t="11437" x="2138363" y="801688"/>
          <p14:tracePt t="11449" x="2151063" y="801688"/>
          <p14:tracePt t="11470" x="2163763" y="801688"/>
          <p14:tracePt t="11477" x="2176463" y="801688"/>
          <p14:tracePt t="11486" x="2189163" y="801688"/>
          <p14:tracePt t="11502" x="2201863" y="801688"/>
          <p14:tracePt t="11508" x="2214563" y="801688"/>
          <p14:tracePt t="11544" x="2227263" y="801688"/>
          <p14:tracePt t="11794" x="2251075" y="801688"/>
          <p14:tracePt t="11801" x="2289175" y="801688"/>
          <p14:tracePt t="11809" x="2327275" y="801688"/>
          <p14:tracePt t="11817" x="2363788" y="801688"/>
          <p14:tracePt t="11823" x="2389188" y="801688"/>
          <p14:tracePt t="11830" x="2427288" y="812800"/>
          <p14:tracePt t="11836" x="2439988" y="812800"/>
          <p14:tracePt t="11844" x="2463800" y="812800"/>
          <p14:tracePt t="11853" x="2489200" y="812800"/>
          <p14:tracePt t="11860" x="2514600" y="812800"/>
          <p14:tracePt t="11869" x="2540000" y="812800"/>
          <p14:tracePt t="11885" x="2563813" y="825500"/>
          <p14:tracePt t="11888" x="2589213" y="825500"/>
          <p14:tracePt t="11896" x="2601913" y="825500"/>
          <p14:tracePt t="11911" x="2614613" y="825500"/>
          <p14:tracePt t="11917" x="2627313" y="825500"/>
          <p14:tracePt t="11934" x="2640013" y="825500"/>
          <p14:tracePt t="11962" x="2651125" y="825500"/>
          <p14:tracePt t="12325" x="2701925" y="812800"/>
          <p14:tracePt t="12332" x="2776538" y="801688"/>
          <p14:tracePt t="12338" x="2827338" y="788988"/>
          <p14:tracePt t="12347" x="2876550" y="788988"/>
          <p14:tracePt t="12353" x="2914650" y="776288"/>
          <p14:tracePt t="12361" x="2963863" y="763588"/>
          <p14:tracePt t="12370" x="2976563" y="763588"/>
          <p14:tracePt t="12376" x="2989263" y="750888"/>
          <p14:tracePt t="12382" x="3014663" y="750888"/>
          <p14:tracePt t="12390" x="3040063" y="750888"/>
          <p14:tracePt t="12402" x="3052763" y="750888"/>
          <p14:tracePt t="12411" x="3076575" y="750888"/>
          <p14:tracePt t="12419" x="3089275" y="750888"/>
          <p14:tracePt t="12425" x="3101975" y="750888"/>
          <p14:tracePt t="12432" x="3127375" y="750888"/>
          <p14:tracePt t="12439" x="3165475" y="750888"/>
          <p14:tracePt t="12446" x="3176588" y="750888"/>
          <p14:tracePt t="12453" x="3214688" y="750888"/>
          <p14:tracePt t="12460" x="3227388" y="750888"/>
          <p14:tracePt t="12469" x="3252788" y="750888"/>
          <p14:tracePt t="12474" x="3276600" y="750888"/>
          <p14:tracePt t="12481" x="3314700" y="750888"/>
          <p14:tracePt t="12489" x="3327400" y="750888"/>
          <p14:tracePt t="12495" x="3340100" y="750888"/>
          <p14:tracePt t="12503" x="3352800" y="750888"/>
          <p14:tracePt t="12509" x="3376613" y="750888"/>
          <p14:tracePt t="12516" x="3389313" y="750888"/>
          <p14:tracePt t="12524" x="3402013" y="750888"/>
          <p14:tracePt t="12530" x="3427413" y="750888"/>
          <p14:tracePt t="12538" x="3440113" y="750888"/>
          <p14:tracePt t="12543" x="3452813" y="738188"/>
          <p14:tracePt t="12553" x="3478213" y="738188"/>
          <p14:tracePt t="12569" x="3489325" y="738188"/>
          <p14:tracePt t="12575" x="3514725" y="738188"/>
          <p14:tracePt t="12589" x="3527425" y="738188"/>
          <p14:tracePt t="12602" x="3540125" y="725488"/>
          <p14:tracePt t="12716" x="3527425" y="725488"/>
          <p14:tracePt t="12724" x="3527425" y="712788"/>
          <p14:tracePt t="12730" x="3514725" y="712788"/>
          <p14:tracePt t="12744" x="3502025" y="712788"/>
          <p14:tracePt t="12753" x="3489325" y="712788"/>
          <p14:tracePt t="12773" x="3489325" y="700088"/>
          <p14:tracePt t="12802" x="3502025" y="700088"/>
          <p14:tracePt t="12809" x="3527425" y="688975"/>
          <p14:tracePt t="12817" x="3589338" y="676275"/>
          <p14:tracePt t="12824" x="3678238" y="663575"/>
          <p14:tracePt t="12830" x="3765550" y="650875"/>
          <p14:tracePt t="12839" x="3852863" y="638175"/>
          <p14:tracePt t="12846" x="3914775" y="625475"/>
          <p14:tracePt t="12853" x="3990975" y="625475"/>
          <p14:tracePt t="12860" x="4040188" y="612775"/>
          <p14:tracePt t="12872" x="4090988" y="612775"/>
          <p14:tracePt t="12877" x="4114800" y="612775"/>
          <p14:tracePt t="12890" x="4178300" y="612775"/>
          <p14:tracePt t="12898" x="4203700" y="612775"/>
          <p14:tracePt t="12911" x="4214813" y="612775"/>
          <p14:tracePt t="12918" x="4227513" y="612775"/>
          <p14:tracePt t="12925" x="4240213" y="600075"/>
          <p14:tracePt t="12991" x="4227513" y="612775"/>
          <p14:tracePt t="12998" x="4178300" y="638175"/>
          <p14:tracePt t="13006" x="4127500" y="638175"/>
          <p14:tracePt t="13013" x="4052888" y="650875"/>
          <p14:tracePt t="13020" x="3990975" y="650875"/>
          <p14:tracePt t="13027" x="3902075" y="663575"/>
          <p14:tracePt t="13035" x="3814763" y="676275"/>
          <p14:tracePt t="13042" x="3740150" y="688975"/>
          <p14:tracePt t="13049" x="3640138" y="712788"/>
          <p14:tracePt t="13057" x="3527425" y="738188"/>
          <p14:tracePt t="13063" x="3365500" y="776288"/>
          <p14:tracePt t="13070" x="3214688" y="801688"/>
          <p14:tracePt t="13077" x="3040063" y="812800"/>
          <p14:tracePt t="13085" x="2863850" y="850900"/>
          <p14:tracePt t="13092" x="2676525" y="901700"/>
          <p14:tracePt t="13101" x="2527300" y="925513"/>
          <p14:tracePt t="13108" x="2363788" y="963613"/>
          <p14:tracePt t="13114" x="2214563" y="1001713"/>
          <p14:tracePt t="13121" x="2101850" y="1038225"/>
          <p14:tracePt t="13128" x="1963738" y="1076325"/>
          <p14:tracePt t="13135" x="1825625" y="1101725"/>
          <p14:tracePt t="13142" x="1701800" y="1125538"/>
          <p14:tracePt t="13152" x="1563688" y="1163638"/>
          <p14:tracePt t="13157" x="1438275" y="1176338"/>
          <p14:tracePt t="13164" x="1312863" y="1189038"/>
          <p14:tracePt t="13170" x="1200150" y="1214438"/>
          <p14:tracePt t="13177" x="1076325" y="1227138"/>
          <p14:tracePt t="13186" x="976313" y="1238250"/>
          <p14:tracePt t="13192" x="876300" y="1250950"/>
          <p14:tracePt t="13202" x="812800" y="1250950"/>
          <p14:tracePt t="13208" x="738188" y="1263650"/>
          <p14:tracePt t="13214" x="687388" y="1263650"/>
          <p14:tracePt t="13223" x="638175" y="1263650"/>
          <p14:tracePt t="13229" x="612775" y="1263650"/>
          <p14:tracePt t="13237" x="574675" y="1263650"/>
          <p14:tracePt t="13252" x="563563" y="1263650"/>
          <p14:tracePt t="13259" x="550863" y="1263650"/>
          <p14:tracePt t="13266" x="538163" y="1263650"/>
          <p14:tracePt t="13354" x="550863" y="1263650"/>
          <p14:tracePt t="13361" x="574675" y="1263650"/>
          <p14:tracePt t="13369" x="638175" y="1263650"/>
          <p14:tracePt t="13376" x="700088" y="1263650"/>
          <p14:tracePt t="13383" x="787400" y="1263650"/>
          <p14:tracePt t="13389" x="887413" y="1276350"/>
          <p14:tracePt t="13396" x="976313" y="1289050"/>
          <p14:tracePt t="13404" x="1076325" y="1289050"/>
          <p14:tracePt t="13412" x="1150938" y="1301750"/>
          <p14:tracePt t="13420" x="1238250" y="1314450"/>
          <p14:tracePt t="13427" x="1325563" y="1327150"/>
          <p14:tracePt t="13436" x="1376363" y="1327150"/>
          <p14:tracePt t="13441" x="1425575" y="1327150"/>
          <p14:tracePt t="13448" x="1463675" y="1339850"/>
          <p14:tracePt t="13456" x="1501775" y="1350963"/>
          <p14:tracePt t="13462" x="1525588" y="1350963"/>
          <p14:tracePt t="13469" x="1550988" y="1350963"/>
          <p14:tracePt t="13477" x="1576388" y="1350963"/>
          <p14:tracePt t="13486" x="1601788" y="1363663"/>
          <p14:tracePt t="13491" x="1612900" y="1376363"/>
          <p14:tracePt t="13502" x="1638300" y="1389063"/>
          <p14:tracePt t="13507" x="1651000" y="1389063"/>
          <p14:tracePt t="13513" x="1663700" y="1389063"/>
          <p14:tracePt t="13521" x="1676400" y="1389063"/>
          <p14:tracePt t="13551" x="1689100" y="1401763"/>
          <p14:tracePt t="13698" x="1689100" y="1414463"/>
          <p14:tracePt t="13756" x="1676400" y="1414463"/>
          <p14:tracePt t="13769" x="1663700" y="1414463"/>
          <p14:tracePt t="13777" x="1651000" y="1414463"/>
          <p14:tracePt t="13786" x="1612900" y="1414463"/>
          <p14:tracePt t="13793" x="1563688" y="1414463"/>
          <p14:tracePt t="13798" x="1538288" y="1414463"/>
          <p14:tracePt t="13806" x="1501775" y="1414463"/>
          <p14:tracePt t="13813" x="1476375" y="1414463"/>
          <p14:tracePt t="13821" x="1438275" y="1414463"/>
          <p14:tracePt t="13827" x="1425575" y="1414463"/>
          <p14:tracePt t="13837" x="1401763" y="1414463"/>
          <p14:tracePt t="13841" x="1389063" y="1414463"/>
          <p14:tracePt t="13848" x="1376363" y="1414463"/>
          <p14:tracePt t="13856" x="1363663" y="1414463"/>
          <p14:tracePt t="13863" x="1350963" y="1414463"/>
          <p14:tracePt t="13878" x="1338263" y="1414463"/>
          <p14:tracePt t="13888" x="1338263" y="1427163"/>
          <p14:tracePt t="13893" x="1325563" y="1427163"/>
          <p14:tracePt t="13913" x="1312863" y="1427163"/>
          <p14:tracePt t="14084" x="1325563" y="1427163"/>
          <p14:tracePt t="14134" x="1338263" y="1427163"/>
          <p14:tracePt t="14238" x="1350963" y="1414463"/>
          <p14:tracePt t="14445" x="1363663" y="1414463"/>
          <p14:tracePt t="14908" x="1363663" y="1401763"/>
          <p14:tracePt t="14929" x="1350963" y="1401763"/>
          <p14:tracePt t="14936" x="1350963" y="1376363"/>
          <p14:tracePt t="14944" x="1338263" y="1363663"/>
          <p14:tracePt t="14953" x="1312863" y="1327150"/>
          <p14:tracePt t="14959" x="1263650" y="1250950"/>
          <p14:tracePt t="14967" x="1238250" y="1214438"/>
          <p14:tracePt t="14973" x="1212850" y="1163638"/>
          <p14:tracePt t="14982" x="1189038" y="1125538"/>
          <p14:tracePt t="14987" x="1163638" y="1089025"/>
          <p14:tracePt t="14995" x="1150938" y="1050925"/>
          <p14:tracePt t="15003" x="1125538" y="1025525"/>
          <p14:tracePt t="15010" x="1112838" y="1001713"/>
          <p14:tracePt t="15015" x="1100138" y="989013"/>
          <p14:tracePt t="15023" x="1100138" y="963613"/>
          <p14:tracePt t="15030" x="1089025" y="950913"/>
          <p14:tracePt t="15036" x="1076325" y="925513"/>
          <p14:tracePt t="15044" x="1076325" y="912813"/>
          <p14:tracePt t="15052" x="1063625" y="889000"/>
          <p14:tracePt t="15066" x="1063625" y="863600"/>
          <p14:tracePt t="15074" x="1063625" y="850900"/>
          <p14:tracePt t="15079" x="1050925" y="838200"/>
          <p14:tracePt t="15086" x="1050925" y="825500"/>
          <p14:tracePt t="15104" x="1050925" y="801688"/>
          <p14:tracePt t="15116" x="1050925" y="788988"/>
          <p14:tracePt t="15123" x="1038225" y="788988"/>
          <p14:tracePt t="15129" x="1038225" y="776288"/>
          <p14:tracePt t="15144" x="1038225" y="763588"/>
          <p14:tracePt t="15152" x="1038225" y="750888"/>
          <p14:tracePt t="15158" x="1038225" y="738188"/>
          <p14:tracePt t="15166" x="1038225" y="725488"/>
          <p14:tracePt t="15173" x="1038225" y="712788"/>
          <p14:tracePt t="15180" x="1038225" y="700088"/>
          <p14:tracePt t="15194" x="1038225" y="688975"/>
          <p14:tracePt t="15209" x="1038225" y="676275"/>
          <p14:tracePt t="15216" x="1038225" y="663575"/>
          <p14:tracePt t="15245" x="1038225" y="650875"/>
          <p14:tracePt t="15366" x="1038225" y="638175"/>
          <p14:tracePt t="16242" x="1050925" y="638175"/>
          <p14:tracePt t="16270" x="1063625" y="638175"/>
          <p14:tracePt t="16284" x="1076325" y="638175"/>
          <p14:tracePt t="16319" x="1089025" y="638175"/>
          <p14:tracePt t="16369" x="1100138" y="638175"/>
          <p14:tracePt t="16405" x="1100138" y="650875"/>
          <p14:tracePt t="16427" x="1112838" y="650875"/>
          <p14:tracePt t="16476" x="1125538" y="650875"/>
          <p14:tracePt t="16504" x="1138238" y="650875"/>
          <p14:tracePt t="16533" x="1150938" y="650875"/>
          <p14:tracePt t="16568" x="1163638" y="650875"/>
          <p14:tracePt t="16584" x="1176338" y="650875"/>
          <p14:tracePt t="16591" x="1189038" y="650875"/>
          <p14:tracePt t="16598" x="1200150" y="650875"/>
          <p14:tracePt t="16606" x="1200150" y="663575"/>
          <p14:tracePt t="16612" x="1225550" y="676275"/>
          <p14:tracePt t="16620" x="1250950" y="676275"/>
          <p14:tracePt t="16635" x="1263650" y="676275"/>
          <p14:tracePt t="16641" x="1276350" y="676275"/>
          <p14:tracePt t="16648" x="1289050" y="676275"/>
          <p14:tracePt t="16677" x="1289050" y="688975"/>
          <p14:tracePt t="16691" x="1300163" y="688975"/>
          <p14:tracePt t="17057" x="1325563" y="688975"/>
          <p14:tracePt t="17063" x="1338263" y="688975"/>
          <p14:tracePt t="17072" x="1363663" y="688975"/>
          <p14:tracePt t="17079" x="1389063" y="688975"/>
          <p14:tracePt t="17086" x="1412875" y="676275"/>
          <p14:tracePt t="17093" x="1438275" y="676275"/>
          <p14:tracePt t="17108" x="1450975" y="676275"/>
          <p14:tracePt t="17123" x="1463675" y="676275"/>
          <p14:tracePt t="17179" x="1463675" y="700088"/>
          <p14:tracePt t="17200" x="1463675" y="712788"/>
          <p14:tracePt t="17207" x="1450975" y="712788"/>
          <p14:tracePt t="17215" x="1450975" y="738188"/>
          <p14:tracePt t="17222" x="1438275" y="763588"/>
          <p14:tracePt t="17228" x="1412875" y="776288"/>
          <p14:tracePt t="17236" x="1401763" y="812800"/>
          <p14:tracePt t="17244" x="1376363" y="863600"/>
          <p14:tracePt t="17252" x="1350963" y="901700"/>
          <p14:tracePt t="17258" x="1338263" y="938213"/>
          <p14:tracePt t="17266" x="1300163" y="1001713"/>
          <p14:tracePt t="17272" x="1289050" y="1025525"/>
          <p14:tracePt t="17279" x="1250950" y="1076325"/>
          <p14:tracePt t="17287" x="1225550" y="1114425"/>
          <p14:tracePt t="17293" x="1225550" y="1138238"/>
          <p14:tracePt t="17302" x="1200150" y="1163638"/>
          <p14:tracePt t="17307" x="1189038" y="1189038"/>
          <p14:tracePt t="17315" x="1176338" y="1214438"/>
          <p14:tracePt t="17329" x="1163638" y="1227138"/>
          <p14:tracePt t="17336" x="1163638" y="1238250"/>
          <p14:tracePt t="17343" x="1150938" y="1238250"/>
          <p14:tracePt t="17352" x="1150938" y="1250950"/>
          <p14:tracePt t="17386" x="1150938" y="1263650"/>
          <p14:tracePt t="17627" x="1163638" y="1263650"/>
          <p14:tracePt t="17656" x="1176338" y="1263650"/>
          <p14:tracePt t="17678" x="1189038" y="1263650"/>
          <p14:tracePt t="17701" x="1200150" y="1263650"/>
          <p14:tracePt t="17708" x="1225550" y="1263650"/>
          <p14:tracePt t="17716" x="1225550" y="1276350"/>
          <p14:tracePt t="17723" x="1250950" y="1289050"/>
          <p14:tracePt t="17730" x="1263650" y="1289050"/>
          <p14:tracePt t="17737" x="1276350" y="1289050"/>
          <p14:tracePt t="17745" x="1300163" y="1289050"/>
          <p14:tracePt t="17752" x="1300163" y="1301750"/>
          <p14:tracePt t="17758" x="1312863" y="1301750"/>
          <p14:tracePt t="17774" x="1312863" y="1314450"/>
          <p14:tracePt t="17789" x="1325563" y="1314450"/>
          <p14:tracePt t="17846" x="1325563" y="1327150"/>
          <p14:tracePt t="18022" x="1325563" y="1339850"/>
          <p14:tracePt t="18208" x="1325563" y="1350963"/>
          <p14:tracePt t="18272" x="1312863" y="1350963"/>
          <p14:tracePt t="18294" x="1300163" y="1350963"/>
          <p14:tracePt t="18301" x="1289050" y="1350963"/>
          <p14:tracePt t="18308" x="1263650" y="1350963"/>
          <p14:tracePt t="18316" x="1225550" y="1350963"/>
          <p14:tracePt t="18323" x="1189038" y="1350963"/>
          <p14:tracePt t="18329" x="1150938" y="1350963"/>
          <p14:tracePt t="18336" x="1112838" y="1350963"/>
          <p14:tracePt t="18344" x="1089025" y="1350963"/>
          <p14:tracePt t="18353" x="1050925" y="1350963"/>
          <p14:tracePt t="18359" x="1025525" y="1350963"/>
          <p14:tracePt t="18365" x="1000125" y="1350963"/>
          <p14:tracePt t="18372" x="987425" y="1350963"/>
          <p14:tracePt t="18379" x="963613" y="1350963"/>
          <p14:tracePt t="18386" x="950913" y="1350963"/>
          <p14:tracePt t="18402" x="938213" y="1350963"/>
          <p14:tracePt t="18407" x="925513" y="1350963"/>
          <p14:tracePt t="18421" x="912813" y="1350963"/>
          <p14:tracePt t="18674" x="912813" y="1339850"/>
          <p14:tracePt t="18716" x="925513" y="1339850"/>
          <p14:tracePt t="18724" x="950913" y="1339850"/>
          <p14:tracePt t="18731" x="963613" y="1339850"/>
          <p14:tracePt t="18738" x="987425" y="1339850"/>
          <p14:tracePt t="18745" x="1038225" y="1339850"/>
          <p14:tracePt t="18752" x="1063625" y="1339850"/>
          <p14:tracePt t="18759" x="1089025" y="1339850"/>
          <p14:tracePt t="18768" x="1125538" y="1339850"/>
          <p14:tracePt t="18781" x="1138238" y="1339850"/>
          <p14:tracePt t="18789" x="1163638" y="1339850"/>
          <p14:tracePt t="18804" x="1176338" y="1339850"/>
          <p14:tracePt t="18811" x="1200150" y="1339850"/>
          <p14:tracePt t="18818" x="1212850" y="1339850"/>
          <p14:tracePt t="18826" x="1225550" y="1339850"/>
          <p14:tracePt t="18835" x="1250950" y="1339850"/>
          <p14:tracePt t="18840" x="1263650" y="1339850"/>
          <p14:tracePt t="18847" x="1276350" y="1339850"/>
          <p14:tracePt t="18856" x="1300163" y="1339850"/>
          <p14:tracePt t="18863" x="1312863" y="1339850"/>
          <p14:tracePt t="18877" x="1338263" y="1350963"/>
          <p14:tracePt t="18901" x="1350963" y="1350963"/>
          <p14:tracePt t="18915" x="1363663" y="1350963"/>
          <p14:tracePt t="18952" x="1376363" y="1350963"/>
          <p14:tracePt t="18974" x="1389063" y="1350963"/>
          <p14:tracePt t="19025" x="1401763" y="1350963"/>
          <p14:tracePt t="19093" x="1412875" y="1350963"/>
          <p14:tracePt t="19217" x="1425575" y="1350963"/>
          <p14:tracePt t="19247" x="1425575" y="1363663"/>
          <p14:tracePt t="19268" x="1438275" y="1363663"/>
          <p14:tracePt t="19707" x="1450975" y="1363663"/>
          <p14:tracePt t="19715" x="1476375" y="1363663"/>
          <p14:tracePt t="19722" x="1489075" y="1350963"/>
          <p14:tracePt t="19729" x="1501775" y="1350963"/>
          <p14:tracePt t="19736" x="1538288" y="1350963"/>
          <p14:tracePt t="19743" x="1550988" y="1350963"/>
          <p14:tracePt t="19752" x="1563688" y="1339850"/>
          <p14:tracePt t="19758" x="1589088" y="1339850"/>
          <p14:tracePt t="19765" x="1612900" y="1339850"/>
          <p14:tracePt t="19773" x="1638300" y="1339850"/>
          <p14:tracePt t="19779" x="1663700" y="1339850"/>
          <p14:tracePt t="19785" x="1676400" y="1339850"/>
          <p14:tracePt t="19793" x="1701800" y="1327150"/>
          <p14:tracePt t="19802" x="1725613" y="1327150"/>
          <p14:tracePt t="19808" x="1751013" y="1327150"/>
          <p14:tracePt t="19818" x="1763713" y="1327150"/>
          <p14:tracePt t="19824" x="1801813" y="1327150"/>
          <p14:tracePt t="19831" x="1814513" y="1327150"/>
          <p14:tracePt t="19838" x="1838325" y="1327150"/>
          <p14:tracePt t="19845" x="1863725" y="1327150"/>
          <p14:tracePt t="19852" x="1876425" y="1327150"/>
          <p14:tracePt t="19860" x="1901825" y="1327150"/>
          <p14:tracePt t="19869" x="1914525" y="1327150"/>
          <p14:tracePt t="19875" x="1925638" y="1327150"/>
          <p14:tracePt t="19882" x="1938338" y="1327150"/>
          <p14:tracePt t="19902" x="1951038" y="1327150"/>
          <p14:tracePt t="19910" x="1963738" y="1327150"/>
          <p14:tracePt t="19921" x="1976438" y="1327150"/>
          <p14:tracePt t="19925" x="1989138" y="1339850"/>
          <p14:tracePt t="19941" x="2014538" y="1339850"/>
          <p14:tracePt t="19955" x="2025650" y="1339850"/>
          <p14:tracePt t="19964" x="2051050" y="1339850"/>
          <p14:tracePt t="19971" x="2063750" y="1339850"/>
          <p14:tracePt t="19977" x="2089150" y="1339850"/>
          <p14:tracePt t="19986" x="2114550" y="1339850"/>
          <p14:tracePt t="19991" x="2138363" y="1339850"/>
          <p14:tracePt t="19997" x="2163763" y="1339850"/>
          <p14:tracePt t="20005" x="2189163" y="1339850"/>
          <p14:tracePt t="20012" x="2214563" y="1339850"/>
          <p14:tracePt t="20019" x="2238375" y="1339850"/>
          <p14:tracePt t="20026" x="2251075" y="1339850"/>
          <p14:tracePt t="20036" x="2289175" y="1339850"/>
          <p14:tracePt t="20042" x="2314575" y="1350963"/>
          <p14:tracePt t="20049" x="2338388" y="1350963"/>
          <p14:tracePt t="20057" x="2363788" y="1350963"/>
          <p14:tracePt t="20063" x="2389188" y="1363663"/>
          <p14:tracePt t="20069" x="2401888" y="1363663"/>
          <p14:tracePt t="20078" x="2439988" y="1363663"/>
          <p14:tracePt t="20086" x="2451100" y="1363663"/>
          <p14:tracePt t="20093" x="2463800" y="1363663"/>
          <p14:tracePt t="20103" x="2489200" y="1363663"/>
          <p14:tracePt t="20108" x="2514600" y="1363663"/>
          <p14:tracePt t="20116" x="2527300" y="1363663"/>
          <p14:tracePt t="20123" x="2551113" y="1363663"/>
          <p14:tracePt t="20129" x="2563813" y="1363663"/>
          <p14:tracePt t="20137" x="2589213" y="1376363"/>
          <p14:tracePt t="20144" x="2601913" y="1376363"/>
          <p14:tracePt t="20153" x="2627313" y="1376363"/>
          <p14:tracePt t="20159" x="2640013" y="1376363"/>
          <p14:tracePt t="20169" x="2676525" y="1389063"/>
          <p14:tracePt t="20174" x="2689225" y="1389063"/>
          <p14:tracePt t="20181" x="2714625" y="1389063"/>
          <p14:tracePt t="20190" x="2727325" y="1389063"/>
          <p14:tracePt t="20196" x="2740025" y="1389063"/>
          <p14:tracePt t="20202" x="2752725" y="1389063"/>
          <p14:tracePt t="20210" x="2763838" y="1389063"/>
          <p14:tracePt t="20220" x="2789238" y="1389063"/>
          <p14:tracePt t="20224" x="2801938" y="1389063"/>
          <p14:tracePt t="20232" x="2827338" y="1389063"/>
          <p14:tracePt t="20239" x="2852738" y="1389063"/>
          <p14:tracePt t="20246" x="2876550" y="1389063"/>
          <p14:tracePt t="20254" x="2914650" y="1389063"/>
          <p14:tracePt t="20261" x="2940050" y="1389063"/>
          <p14:tracePt t="20269" x="2963863" y="1389063"/>
          <p14:tracePt t="20276" x="2976563" y="1389063"/>
          <p14:tracePt t="20287" x="3001963" y="1389063"/>
          <p14:tracePt t="20290" x="3040063" y="1389063"/>
          <p14:tracePt t="20299" x="3065463" y="1389063"/>
          <p14:tracePt t="20306" x="3089275" y="1389063"/>
          <p14:tracePt t="20314" x="3114675" y="1389063"/>
          <p14:tracePt t="20322" x="3140075" y="1389063"/>
          <p14:tracePt t="20328" x="3152775" y="1389063"/>
          <p14:tracePt t="20336" x="3176588" y="1389063"/>
          <p14:tracePt t="20343" x="3214688" y="1389063"/>
          <p14:tracePt t="20353" x="3240088" y="1389063"/>
          <p14:tracePt t="20358" x="3252788" y="1389063"/>
          <p14:tracePt t="20365" x="3265488" y="1389063"/>
          <p14:tracePt t="20372" x="3289300" y="1389063"/>
          <p14:tracePt t="20380" x="3314700" y="1389063"/>
          <p14:tracePt t="20388" x="3327400" y="1389063"/>
          <p14:tracePt t="20394" x="3340100" y="1389063"/>
          <p14:tracePt t="20403" x="3352800" y="1376363"/>
          <p14:tracePt t="20419" x="3365500" y="1376363"/>
          <p14:tracePt t="20425" x="3376613" y="1376363"/>
          <p14:tracePt t="20460" x="3389313" y="1376363"/>
          <p14:tracePt t="20468" x="3402013" y="1376363"/>
          <p14:tracePt t="20484" x="3414713" y="1376363"/>
          <p14:tracePt t="20539" x="3427413" y="1376363"/>
          <p14:tracePt t="20841" x="3452813" y="1376363"/>
          <p14:tracePt t="20847" x="3489325" y="1376363"/>
          <p14:tracePt t="20855" x="3514725" y="1376363"/>
          <p14:tracePt t="20861" x="3552825" y="1376363"/>
          <p14:tracePt t="20869" x="3589338" y="1376363"/>
          <p14:tracePt t="20875" x="3602038" y="1376363"/>
          <p14:tracePt t="20890" x="3640138" y="1376363"/>
          <p14:tracePt t="20897" x="3678238" y="1376363"/>
          <p14:tracePt t="20911" x="3689350" y="1376363"/>
          <p14:tracePt t="20919" x="3702050" y="1376363"/>
          <p14:tracePt t="20933" x="3714750" y="1376363"/>
          <p14:tracePt t="20940" x="3727450" y="1376363"/>
          <p14:tracePt t="20975" x="3740150" y="1376363"/>
          <p14:tracePt t="21074" x="3714750" y="1389063"/>
          <p14:tracePt t="21081" x="3702050" y="1389063"/>
          <p14:tracePt t="21089" x="3665538" y="1401763"/>
          <p14:tracePt t="21095" x="3565525" y="1427163"/>
          <p14:tracePt t="21103" x="3478213" y="1439863"/>
          <p14:tracePt t="21109" x="3389313" y="1463675"/>
          <p14:tracePt t="21119" x="3314700" y="1476375"/>
          <p14:tracePt t="21125" x="3240088" y="1489075"/>
          <p14:tracePt t="21132" x="3152775" y="1514475"/>
          <p14:tracePt t="21138" x="3076575" y="1527175"/>
          <p14:tracePt t="21145" x="2963863" y="1563688"/>
          <p14:tracePt t="21153" x="2863850" y="1589088"/>
          <p14:tracePt t="21161" x="2776538" y="1601788"/>
          <p14:tracePt t="21168" x="2676525" y="1627188"/>
          <p14:tracePt t="21174" x="2551113" y="1639888"/>
          <p14:tracePt t="21181" x="2439988" y="1663700"/>
          <p14:tracePt t="21189" x="2314575" y="1689100"/>
          <p14:tracePt t="21195" x="2201863" y="1714500"/>
          <p14:tracePt t="21202" x="2089150" y="1739900"/>
          <p14:tracePt t="21211" x="2025650" y="1752600"/>
          <p14:tracePt t="21219" x="1914525" y="1776413"/>
          <p14:tracePt t="21224" x="1825625" y="1801813"/>
          <p14:tracePt t="21230" x="1751013" y="1814513"/>
          <p14:tracePt t="21238" x="1638300" y="1839913"/>
          <p14:tracePt t="21245" x="1550988" y="1865313"/>
          <p14:tracePt t="21253" x="1463675" y="1876425"/>
          <p14:tracePt t="21259" x="1401763" y="1889125"/>
          <p14:tracePt t="21266" x="1325563" y="1901825"/>
          <p14:tracePt t="21274" x="1276350" y="1914525"/>
          <p14:tracePt t="21279" x="1238250" y="1927225"/>
          <p14:tracePt t="21286" x="1200150" y="1939925"/>
          <p14:tracePt t="21293" x="1163638" y="1939925"/>
          <p14:tracePt t="21301" x="1112838" y="1952625"/>
          <p14:tracePt t="21307" x="1089025" y="1952625"/>
          <p14:tracePt t="21317" x="1063625" y="1952625"/>
          <p14:tracePt t="21322" x="1038225" y="1952625"/>
          <p14:tracePt t="21329" x="1000125" y="1965325"/>
          <p14:tracePt t="21337" x="963613" y="1965325"/>
          <p14:tracePt t="21344" x="938213" y="1965325"/>
          <p14:tracePt t="21350" x="900113" y="1965325"/>
          <p14:tracePt t="21358" x="876300" y="1965325"/>
          <p14:tracePt t="21365" x="850900" y="1965325"/>
          <p14:tracePt t="21372" x="812800" y="1965325"/>
          <p14:tracePt t="21379" x="787400" y="1965325"/>
          <p14:tracePt t="21387" x="763588" y="1965325"/>
          <p14:tracePt t="21394" x="738188" y="1952625"/>
          <p14:tracePt t="21400" x="725488" y="1952625"/>
          <p14:tracePt t="21407" x="700088" y="1952625"/>
          <p14:tracePt t="21415" x="687388" y="1952625"/>
          <p14:tracePt t="21421" x="674688" y="1952625"/>
          <p14:tracePt t="21429" x="650875" y="1952625"/>
          <p14:tracePt t="21442" x="638175" y="1939925"/>
          <p14:tracePt t="21464" x="625475" y="1939925"/>
          <p14:tracePt t="21472" x="625475" y="1927225"/>
          <p14:tracePt t="21514" x="625475" y="1914525"/>
          <p14:tracePt t="21584" x="625475" y="1901825"/>
          <p14:tracePt t="21627" x="625475" y="1889125"/>
          <p14:tracePt t="21635" x="650875" y="1889125"/>
          <p14:tracePt t="21641" x="663575" y="1889125"/>
          <p14:tracePt t="21649" x="687388" y="1865313"/>
          <p14:tracePt t="21657" x="750888" y="1839913"/>
          <p14:tracePt t="21663" x="787400" y="1839913"/>
          <p14:tracePt t="21669" x="838200" y="1827213"/>
          <p14:tracePt t="21678" x="863600" y="1801813"/>
          <p14:tracePt t="21686" x="887413" y="1801813"/>
          <p14:tracePt t="21692" x="912813" y="1789113"/>
          <p14:tracePt t="21702" x="950913" y="1776413"/>
          <p14:tracePt t="21708" x="963613" y="1765300"/>
          <p14:tracePt t="21715" x="987425" y="1765300"/>
          <p14:tracePt t="21722" x="1012825" y="1765300"/>
          <p14:tracePt t="21729" x="1038225" y="1752600"/>
          <p14:tracePt t="21736" x="1050925" y="1739900"/>
          <p14:tracePt t="21743" x="1063625" y="1739900"/>
          <p14:tracePt t="21752" x="1089025" y="1739900"/>
          <p14:tracePt t="21758" x="1112838" y="1739900"/>
          <p14:tracePt t="21765" x="1138238" y="1739900"/>
          <p14:tracePt t="21773" x="1150938" y="1727200"/>
          <p14:tracePt t="21779" x="1176338" y="1714500"/>
          <p14:tracePt t="21786" x="1200150" y="1701800"/>
          <p14:tracePt t="21793" x="1212850" y="1701800"/>
          <p14:tracePt t="21803" x="1225550" y="1701800"/>
          <p14:tracePt t="21808" x="1250950" y="1701800"/>
          <p14:tracePt t="21815" x="1276350" y="1689100"/>
          <p14:tracePt t="21823" x="1289050" y="1676400"/>
          <p14:tracePt t="21829" x="1312863" y="1676400"/>
          <p14:tracePt t="21836" x="1338263" y="1676400"/>
          <p14:tracePt t="21843" x="1350963" y="1676400"/>
          <p14:tracePt t="21853" x="1363663" y="1663700"/>
          <p14:tracePt t="21858" x="1389063" y="1663700"/>
          <p14:tracePt t="21873" x="1401763" y="1663700"/>
          <p14:tracePt t="21888" x="1412875" y="1652588"/>
          <p14:tracePt t="21893" x="1425575" y="1652588"/>
          <p14:tracePt t="21923" x="1438275" y="1652588"/>
          <p14:tracePt t="21964" x="1450975" y="1652588"/>
          <p14:tracePt t="21972" x="1463675" y="1639888"/>
          <p14:tracePt t="21978" x="1476375" y="1639888"/>
          <p14:tracePt t="21986" x="1489075" y="1639888"/>
          <p14:tracePt t="21992" x="1501775" y="1639888"/>
          <p14:tracePt t="22002" x="1512888" y="1639888"/>
          <p14:tracePt t="22007" x="1538288" y="1639888"/>
          <p14:tracePt t="22014" x="1550988" y="1639888"/>
          <p14:tracePt t="22021" x="1563688" y="1639888"/>
          <p14:tracePt t="22036" x="1576388" y="1639888"/>
          <p14:tracePt t="22049" x="1589088" y="1639888"/>
          <p14:tracePt t="22127" x="1601788" y="1639888"/>
          <p14:tracePt t="22141" x="1601788" y="1627188"/>
          <p14:tracePt t="22155" x="1612900" y="1627188"/>
          <p14:tracePt t="22183" x="1625600" y="1614488"/>
          <p14:tracePt t="22197" x="1638300" y="1614488"/>
          <p14:tracePt t="22205" x="1663700" y="1614488"/>
          <p14:tracePt t="22211" x="1676400" y="1614488"/>
          <p14:tracePt t="22219" x="1689100" y="1601788"/>
          <p14:tracePt t="22225" x="1701800" y="1601788"/>
          <p14:tracePt t="22233" x="1725613" y="1589088"/>
          <p14:tracePt t="22240" x="1738313" y="1589088"/>
          <p14:tracePt t="22253" x="1751013" y="1589088"/>
          <p14:tracePt t="22260" x="1763713" y="1589088"/>
          <p14:tracePt t="22282" x="1776413" y="1589088"/>
          <p14:tracePt t="22288" x="1789113" y="1589088"/>
          <p14:tracePt t="22295" x="1801813" y="1589088"/>
          <p14:tracePt t="22309" x="1814513" y="1589088"/>
          <p14:tracePt t="22319" x="1825625" y="1589088"/>
          <p14:tracePt t="22330" x="1851025" y="1589088"/>
          <p14:tracePt t="22345" x="1863725" y="1589088"/>
          <p14:tracePt t="22352" x="1889125" y="1576388"/>
          <p14:tracePt t="22359" x="1901825" y="1576388"/>
          <p14:tracePt t="22370" x="1914525" y="1576388"/>
          <p14:tracePt t="22376" x="1938338" y="1576388"/>
          <p14:tracePt t="22381" x="1963738" y="1576388"/>
          <p14:tracePt t="22390" x="1976438" y="1576388"/>
          <p14:tracePt t="22396" x="1989138" y="1563688"/>
          <p14:tracePt t="22403" x="2025650" y="1563688"/>
          <p14:tracePt t="22411" x="2038350" y="1552575"/>
          <p14:tracePt t="22419" x="2051050" y="1552575"/>
          <p14:tracePt t="22425" x="2076450" y="1552575"/>
          <p14:tracePt t="22440" x="2089150" y="1552575"/>
          <p14:tracePt t="22447" x="2101850" y="1552575"/>
          <p14:tracePt t="22461" x="2114550" y="1552575"/>
          <p14:tracePt t="22470" x="2127250" y="1552575"/>
          <p14:tracePt t="22475" x="2138363" y="1539875"/>
          <p14:tracePt t="22490" x="2163763" y="1539875"/>
          <p14:tracePt t="22502" x="2176463" y="1539875"/>
          <p14:tracePt t="22510" x="2201863" y="1539875"/>
          <p14:tracePt t="22518" x="2214563" y="1539875"/>
          <p14:tracePt t="22524" x="2227263" y="1539875"/>
          <p14:tracePt t="22533" x="2251075" y="1539875"/>
          <p14:tracePt t="22539" x="2263775" y="1539875"/>
          <p14:tracePt t="22546" x="2289175" y="1539875"/>
          <p14:tracePt t="22553" x="2314575" y="1539875"/>
          <p14:tracePt t="22560" x="2327275" y="1539875"/>
          <p14:tracePt t="22569" x="2363788" y="1539875"/>
          <p14:tracePt t="22574" x="2389188" y="1539875"/>
          <p14:tracePt t="22581" x="2414588" y="1539875"/>
          <p14:tracePt t="22588" x="2439988" y="1539875"/>
          <p14:tracePt t="22595" x="2463800" y="1539875"/>
          <p14:tracePt t="22602" x="2489200" y="1539875"/>
          <p14:tracePt t="22610" x="2514600" y="1539875"/>
          <p14:tracePt t="22619" x="2551113" y="1527175"/>
          <p14:tracePt t="22624" x="2563813" y="1527175"/>
          <p14:tracePt t="22630" x="2576513" y="1527175"/>
          <p14:tracePt t="22638" x="2601913" y="1514475"/>
          <p14:tracePt t="22644" x="2640013" y="1514475"/>
          <p14:tracePt t="22653" x="2663825" y="1514475"/>
          <p14:tracePt t="22660" x="2676525" y="1514475"/>
          <p14:tracePt t="22669" x="2701925" y="1501775"/>
          <p14:tracePt t="22675" x="2727325" y="1489075"/>
          <p14:tracePt t="22681" x="2752725" y="1489075"/>
          <p14:tracePt t="22688" x="2776538" y="1489075"/>
          <p14:tracePt t="22696" x="2801938" y="1489075"/>
          <p14:tracePt t="22704" x="2827338" y="1489075"/>
          <p14:tracePt t="22710" x="2840038" y="1489075"/>
          <p14:tracePt t="22719" x="2876550" y="1489075"/>
          <p14:tracePt t="22726" x="2889250" y="1489075"/>
          <p14:tracePt t="22740" x="2914650" y="1489075"/>
          <p14:tracePt t="22762" x="2927350" y="1489075"/>
          <p14:tracePt t="22842" x="2901950" y="1489075"/>
          <p14:tracePt t="22849" x="2827338" y="1514475"/>
          <p14:tracePt t="22857" x="2763838" y="1527175"/>
          <p14:tracePt t="22864" x="2714625" y="1539875"/>
          <p14:tracePt t="22870" x="2640013" y="1552575"/>
          <p14:tracePt t="22876" x="2589213" y="1552575"/>
          <p14:tracePt t="22886" x="2540000" y="1552575"/>
          <p14:tracePt t="22901" x="2451100" y="1563688"/>
          <p14:tracePt t="22907" x="2401888" y="1563688"/>
          <p14:tracePt t="22913" x="2351088" y="1563688"/>
          <p14:tracePt t="22921" x="2276475" y="1563688"/>
          <p14:tracePt t="22927" x="2227263" y="1563688"/>
          <p14:tracePt t="22936" x="2176463" y="1563688"/>
          <p14:tracePt t="22943" x="2101850" y="1563688"/>
          <p14:tracePt t="22949" x="2014538" y="1563688"/>
          <p14:tracePt t="22957" x="1951038" y="1563688"/>
          <p14:tracePt t="22963" x="1876425" y="1563688"/>
          <p14:tracePt t="22971" x="1814513" y="1563688"/>
          <p14:tracePt t="22978" x="1725613" y="1563688"/>
          <p14:tracePt t="22987" x="1663700" y="1563688"/>
          <p14:tracePt t="22993" x="1589088" y="1552575"/>
          <p14:tracePt t="23002" x="1525588" y="1539875"/>
          <p14:tracePt t="23007" x="1450975" y="1527175"/>
          <p14:tracePt t="23015" x="1401763" y="1514475"/>
          <p14:tracePt t="23019" x="1338263" y="1501775"/>
          <p14:tracePt t="23028" x="1300163" y="1501775"/>
          <p14:tracePt t="23034" x="1263650" y="1501775"/>
          <p14:tracePt t="23040" x="1212850" y="1489075"/>
          <p14:tracePt t="23047" x="1189038" y="1489075"/>
          <p14:tracePt t="23055" x="1150938" y="1489075"/>
          <p14:tracePt t="23061" x="1138238" y="1489075"/>
          <p14:tracePt t="23070" x="1112838" y="1489075"/>
          <p14:tracePt t="23076" x="1076325" y="1489075"/>
          <p14:tracePt t="23083" x="1063625" y="1489075"/>
          <p14:tracePt t="23090" x="1063625" y="1476375"/>
          <p14:tracePt t="23098" x="1038225" y="1476375"/>
          <p14:tracePt t="23134" x="1038225" y="1463675"/>
          <p14:tracePt t="23156" x="1050925" y="1450975"/>
          <p14:tracePt t="23163" x="1063625" y="1450975"/>
          <p14:tracePt t="23170" x="1076325" y="1450975"/>
          <p14:tracePt t="23178" x="1089025" y="1439863"/>
          <p14:tracePt t="23186" x="1100138" y="1439863"/>
          <p14:tracePt t="23192" x="1138238" y="1439863"/>
          <p14:tracePt t="23203" x="1176338" y="1427163"/>
          <p14:tracePt t="23207" x="1189038" y="1414463"/>
          <p14:tracePt t="23215" x="1238250" y="1414463"/>
          <p14:tracePt t="23222" x="1276350" y="1401763"/>
          <p14:tracePt t="23229" x="1312863" y="1401763"/>
          <p14:tracePt t="23236" x="1350963" y="1401763"/>
          <p14:tracePt t="23243" x="1401763" y="1401763"/>
          <p14:tracePt t="23252" x="1489075" y="1401763"/>
          <p14:tracePt t="23258" x="1525588" y="1389063"/>
          <p14:tracePt t="23265" x="1589088" y="1389063"/>
          <p14:tracePt t="23272" x="1651000" y="1389063"/>
          <p14:tracePt t="23280" x="1689100" y="1389063"/>
          <p14:tracePt t="23288" x="1725613" y="1376363"/>
          <p14:tracePt t="23295" x="1751013" y="1376363"/>
          <p14:tracePt t="23302" x="1776413" y="1376363"/>
          <p14:tracePt t="23309" x="1789113" y="1376363"/>
          <p14:tracePt t="23319" x="1814513" y="1376363"/>
          <p14:tracePt t="23324" x="1825625" y="1376363"/>
          <p14:tracePt t="23338" x="1838325" y="1376363"/>
          <p14:tracePt t="23345" x="1851025" y="1376363"/>
          <p14:tracePt t="23380" x="1851025" y="1389063"/>
          <p14:tracePt t="23394" x="1838325" y="1389063"/>
          <p14:tracePt t="23401" x="1801813" y="1401763"/>
          <p14:tracePt t="23410" x="1776413" y="1414463"/>
          <p14:tracePt t="23419" x="1725613" y="1414463"/>
          <p14:tracePt t="23424" x="1663700" y="1427163"/>
          <p14:tracePt t="23430" x="1612900" y="1439863"/>
          <p14:tracePt t="23438" x="1563688" y="1439863"/>
          <p14:tracePt t="23469" x="1376363" y="1450975"/>
          <p14:tracePt t="23477" x="1350963" y="1450975"/>
          <p14:tracePt t="23486" x="1312863" y="1450975"/>
          <p14:tracePt t="23491" x="1300163" y="1463675"/>
          <p14:tracePt t="23499" x="1276350" y="1463675"/>
          <p14:tracePt t="23506" x="1250950" y="1463675"/>
          <p14:tracePt t="23512" x="1225550" y="1463675"/>
          <p14:tracePt t="23528" x="1212850" y="1476375"/>
          <p14:tracePt t="23577" x="1212850" y="1463675"/>
          <p14:tracePt t="23585" x="1225550" y="1463675"/>
          <p14:tracePt t="23591" x="1250950" y="1450975"/>
          <p14:tracePt t="23602" x="1289050" y="1439863"/>
          <p14:tracePt t="23606" x="1338263" y="1427163"/>
          <p14:tracePt t="23613" x="1425575" y="1401763"/>
          <p14:tracePt t="23619" x="1512888" y="1376363"/>
          <p14:tracePt t="23627" x="1576388" y="1376363"/>
          <p14:tracePt t="23636" x="1676400" y="1339850"/>
          <p14:tracePt t="23643" x="1789113" y="1314450"/>
          <p14:tracePt t="23653" x="1876425" y="1289050"/>
          <p14:tracePt t="23659" x="1951038" y="1250950"/>
          <p14:tracePt t="23665" x="2038350" y="1238250"/>
          <p14:tracePt t="23673" x="2101850" y="1227138"/>
          <p14:tracePt t="23679" x="2163763" y="1201738"/>
          <p14:tracePt t="23686" x="2189163" y="1189038"/>
          <p14:tracePt t="23695" x="2214563" y="1176338"/>
          <p14:tracePt t="23702" x="2227263" y="1176338"/>
          <p14:tracePt t="23709" x="2238375" y="1176338"/>
          <p14:tracePt t="23725" x="2251075" y="1176338"/>
          <p14:tracePt t="23753" x="2214563" y="1176338"/>
          <p14:tracePt t="23760" x="2201863" y="1189038"/>
          <p14:tracePt t="23769" x="2163763" y="1201738"/>
          <p14:tracePt t="23774" x="2127250" y="1214438"/>
          <p14:tracePt t="23781" x="2063750" y="1227138"/>
          <p14:tracePt t="23789" x="2001838" y="1227138"/>
          <p14:tracePt t="23796" x="1951038" y="1238250"/>
          <p14:tracePt t="23803" x="1889125" y="1250950"/>
          <p14:tracePt t="23810" x="1851025" y="1263650"/>
          <p14:tracePt t="23819" x="1814513" y="1276350"/>
          <p14:tracePt t="23825" x="1789113" y="1276350"/>
          <p14:tracePt t="23831" x="1763713" y="1276350"/>
          <p14:tracePt t="23839" x="1751013" y="1276350"/>
          <p14:tracePt t="23845" x="1751013" y="1289050"/>
          <p14:tracePt t="23853" x="1738313" y="1289050"/>
          <p14:tracePt t="23883" x="1751013" y="1289050"/>
          <p14:tracePt t="23903" x="1889125" y="1276350"/>
          <p14:tracePt t="23912" x="1963738" y="1263650"/>
          <p14:tracePt t="23920" x="2014538" y="1250950"/>
          <p14:tracePt t="23925" x="2089150" y="1238250"/>
          <p14:tracePt t="23935" x="2163763" y="1227138"/>
          <p14:tracePt t="23941" x="2227263" y="1214438"/>
          <p14:tracePt t="23947" x="2276475" y="1214438"/>
          <p14:tracePt t="23954" x="2314575" y="1214438"/>
          <p14:tracePt t="23961" x="2338388" y="1214438"/>
          <p14:tracePt t="23969" x="2363788" y="1201738"/>
          <p14:tracePt t="23975" x="2389188" y="1201738"/>
          <p14:tracePt t="24013" x="2389188" y="1214438"/>
          <p14:tracePt t="24019" x="2351088" y="1238250"/>
          <p14:tracePt t="24028" x="2301875" y="1250950"/>
          <p14:tracePt t="24036" x="2276475" y="1263650"/>
          <p14:tracePt t="24042" x="2251075" y="1276350"/>
          <p14:tracePt t="24048" x="2227263" y="1289050"/>
          <p14:tracePt t="24056" x="2189163" y="1301750"/>
          <p14:tracePt t="24062" x="2163763" y="1314450"/>
          <p14:tracePt t="24078" x="2151063" y="1327150"/>
          <p14:tracePt t="24086" x="2138363" y="1327150"/>
          <p14:tracePt t="24092" x="2138363" y="1339850"/>
          <p14:tracePt t="24107" x="2127250" y="1339850"/>
          <p14:tracePt t="24113" x="2138363" y="1339850"/>
          <p14:tracePt t="24127" x="2163763" y="1339850"/>
          <p14:tracePt t="24136" x="2214563" y="1339850"/>
          <p14:tracePt t="24142" x="2301875" y="1339850"/>
          <p14:tracePt t="24152" x="2376488" y="1339850"/>
          <p14:tracePt t="24158" x="2501900" y="1327150"/>
          <p14:tracePt t="24165" x="2601913" y="1314450"/>
          <p14:tracePt t="24172" x="2676525" y="1314450"/>
          <p14:tracePt t="24180" x="2776538" y="1289050"/>
          <p14:tracePt t="24187" x="2863850" y="1289050"/>
          <p14:tracePt t="24194" x="2940050" y="1289050"/>
          <p14:tracePt t="24202" x="3001963" y="1289050"/>
          <p14:tracePt t="24208" x="3040063" y="1276350"/>
          <p14:tracePt t="24216" x="3065463" y="1276350"/>
          <p14:tracePt t="24224" x="3076575" y="1276350"/>
          <p14:tracePt t="24231" x="3089275" y="1276350"/>
          <p14:tracePt t="24237" x="3101975" y="1276350"/>
          <p14:tracePt t="24274" x="3114675" y="1276350"/>
          <p14:tracePt t="24304" x="3101975" y="1276350"/>
          <p14:tracePt t="24318" x="3089275" y="1289050"/>
          <p14:tracePt t="24333" x="3076575" y="1301750"/>
          <p14:tracePt t="24407" x="3127375" y="1301750"/>
          <p14:tracePt t="24413" x="3201988" y="1301750"/>
          <p14:tracePt t="24420" x="3327400" y="1301750"/>
          <p14:tracePt t="24428" x="3414713" y="1301750"/>
          <p14:tracePt t="24436" x="3489325" y="1289050"/>
          <p14:tracePt t="24443" x="3565525" y="1289050"/>
          <p14:tracePt t="24453" x="3627438" y="1276350"/>
          <p14:tracePt t="24457" x="3689350" y="1276350"/>
          <p14:tracePt t="24465" x="3727450" y="1276350"/>
          <p14:tracePt t="24473" x="3778250" y="1276350"/>
          <p14:tracePt t="24479" x="3802063" y="1276350"/>
          <p14:tracePt t="24486" x="3814763" y="1276350"/>
          <p14:tracePt t="24494" x="3840163" y="1276350"/>
          <p14:tracePt t="24502" x="3852863" y="1276350"/>
          <p14:tracePt t="24508" x="3865563" y="1276350"/>
          <p14:tracePt t="24553" x="3852863" y="1276350"/>
          <p14:tracePt t="24568" x="3814763" y="1276350"/>
          <p14:tracePt t="24575" x="3778250" y="1289050"/>
          <p14:tracePt t="24582" x="3714750" y="1301750"/>
          <p14:tracePt t="24590" x="3602038" y="1314450"/>
          <p14:tracePt t="24596" x="3502025" y="1327150"/>
          <p14:tracePt t="24603" x="3376613" y="1327150"/>
          <p14:tracePt t="24611" x="3265488" y="1339850"/>
          <p14:tracePt t="24619" x="3165475" y="1350963"/>
          <p14:tracePt t="24624" x="3001963" y="1376363"/>
          <p14:tracePt t="24631" x="2876550" y="1401763"/>
          <p14:tracePt t="24638" x="2776538" y="1414463"/>
          <p14:tracePt t="24645" x="2676525" y="1427163"/>
          <p14:tracePt t="24653" x="2576513" y="1427163"/>
          <p14:tracePt t="24661" x="2501900" y="1439863"/>
          <p14:tracePt t="24669" x="2451100" y="1439863"/>
          <p14:tracePt t="24675" x="2401888" y="1439863"/>
          <p14:tracePt t="24680" x="2363788" y="1439863"/>
          <p14:tracePt t="24687" x="2338388" y="1439863"/>
          <p14:tracePt t="24694" x="2314575" y="1439863"/>
          <p14:tracePt t="24701" x="2301875" y="1439863"/>
          <p14:tracePt t="24708" x="2276475" y="1439863"/>
          <p14:tracePt t="24715" x="2276475" y="1427163"/>
          <p14:tracePt t="24722" x="2263775" y="1427163"/>
          <p14:tracePt t="24729" x="2238375" y="1427163"/>
          <p14:tracePt t="24736" x="2238375" y="1414463"/>
          <p14:tracePt t="24743" x="2214563" y="1414463"/>
          <p14:tracePt t="24750" x="2214563" y="1401763"/>
          <p14:tracePt t="24757" x="2201863" y="1401763"/>
          <p14:tracePt t="24764" x="2189163" y="1401763"/>
          <p14:tracePt t="24771" x="2189163" y="1389063"/>
          <p14:tracePt t="24778" x="2176463" y="1389063"/>
          <p14:tracePt t="24785" x="2163763" y="1376363"/>
          <p14:tracePt t="24800" x="2151063" y="1376363"/>
          <p14:tracePt t="24808" x="2151063" y="1363663"/>
          <p14:tracePt t="24830" x="2151063" y="1350963"/>
          <p14:tracePt t="24838" x="2151063" y="1339850"/>
          <p14:tracePt t="24852" x="2176463" y="1327150"/>
          <p14:tracePt t="24859" x="2176463" y="1314450"/>
          <p14:tracePt t="24867" x="2201863" y="1301750"/>
          <p14:tracePt t="24873" x="2227263" y="1289050"/>
          <p14:tracePt t="24880" x="2251075" y="1250950"/>
          <p14:tracePt t="24889" x="2314575" y="1238250"/>
          <p14:tracePt t="24895" x="2363788" y="1201738"/>
          <p14:tracePt t="24901" x="2439988" y="1176338"/>
          <p14:tracePt t="24909" x="2514600" y="1150938"/>
          <p14:tracePt t="24918" x="2589213" y="1125538"/>
          <p14:tracePt t="24924" x="2651125" y="1101725"/>
          <p14:tracePt t="24930" x="2740025" y="1076325"/>
          <p14:tracePt t="24938" x="2827338" y="1050925"/>
          <p14:tracePt t="24944" x="2940050" y="1025525"/>
          <p14:tracePt t="24951" x="3040063" y="1014413"/>
          <p14:tracePt t="24958" x="3140075" y="1001713"/>
          <p14:tracePt t="24967" x="3240088" y="1001713"/>
          <p14:tracePt t="24973" x="3340100" y="989013"/>
          <p14:tracePt t="24980" x="3440113" y="989013"/>
          <p14:tracePt t="24988" x="3514725" y="1001713"/>
          <p14:tracePt t="24995" x="3589338" y="1014413"/>
          <p14:tracePt t="25002" x="3614738" y="1025525"/>
          <p14:tracePt t="25011" x="3665538" y="1038225"/>
          <p14:tracePt t="25017" x="3689350" y="1063625"/>
          <p14:tracePt t="25026" x="3714750" y="1063625"/>
          <p14:tracePt t="25032" x="3714750" y="1076325"/>
          <p14:tracePt t="25039" x="3727450" y="1089025"/>
          <p14:tracePt t="25054" x="3740150" y="1101725"/>
          <p14:tracePt t="25061" x="3752850" y="1101725"/>
          <p14:tracePt t="25069" x="3752850" y="1114425"/>
          <p14:tracePt t="25084" x="3752850" y="1125538"/>
          <p14:tracePt t="25090" x="3765550" y="1138238"/>
          <p14:tracePt t="25100" x="3765550" y="1150938"/>
          <p14:tracePt t="25113" x="3765550" y="1163638"/>
          <p14:tracePt t="25121" x="3752850" y="1176338"/>
          <p14:tracePt t="25128" x="3740150" y="1201738"/>
          <p14:tracePt t="25134" x="3727450" y="1214438"/>
          <p14:tracePt t="25142" x="3689350" y="1238250"/>
          <p14:tracePt t="25150" x="3665538" y="1276350"/>
          <p14:tracePt t="25156" x="3640138" y="1301750"/>
          <p14:tracePt t="25164" x="3578225" y="1339850"/>
          <p14:tracePt t="25172" x="3552825" y="1363663"/>
          <p14:tracePt t="25178" x="3514725" y="1389063"/>
          <p14:tracePt t="25185" x="3502025" y="1414463"/>
          <p14:tracePt t="25192" x="3489325" y="1414463"/>
          <p14:tracePt t="25202" x="3478213" y="1427163"/>
          <p14:tracePt t="25207" x="3465513" y="1427163"/>
          <p14:tracePt t="25222" x="3465513" y="1439863"/>
          <p14:tracePt t="25245" x="3502025" y="1439863"/>
          <p14:tracePt t="25252" x="3540125" y="1439863"/>
          <p14:tracePt t="25260" x="3589338" y="1427163"/>
          <p14:tracePt t="25269" x="3627438" y="1414463"/>
          <p14:tracePt t="25273" x="3678238" y="1414463"/>
          <p14:tracePt t="25280" x="3752850" y="1401763"/>
          <p14:tracePt t="25287" x="3814763" y="1389063"/>
          <p14:tracePt t="25294" x="3878263" y="1389063"/>
          <p14:tracePt t="25302" x="3914775" y="1389063"/>
          <p14:tracePt t="25308" x="3952875" y="1389063"/>
          <p14:tracePt t="25316" x="3965575" y="1389063"/>
          <p14:tracePt t="25323" x="3990975" y="1389063"/>
          <p14:tracePt t="25330" x="4002088" y="1376363"/>
          <p14:tracePt t="25338" x="4014788" y="1376363"/>
          <p14:tracePt t="25366" x="3990975" y="1376363"/>
          <p14:tracePt t="25373" x="3965575" y="1376363"/>
          <p14:tracePt t="25380" x="3890963" y="1376363"/>
          <p14:tracePt t="25387" x="3827463" y="1389063"/>
          <p14:tracePt t="25394" x="3752850" y="1401763"/>
          <p14:tracePt t="25402" x="3665538" y="1401763"/>
          <p14:tracePt t="25408" x="3589338" y="1414463"/>
          <p14:tracePt t="25415" x="3478213" y="1427163"/>
          <p14:tracePt t="25424" x="3402013" y="1427163"/>
          <p14:tracePt t="25430" x="3276600" y="1439863"/>
          <p14:tracePt t="25437" x="3176588" y="1439863"/>
          <p14:tracePt t="25444" x="3076575" y="1450975"/>
          <p14:tracePt t="25452" x="2963863" y="1450975"/>
          <p14:tracePt t="25458" x="2876550" y="1463675"/>
          <p14:tracePt t="25466" x="2789238" y="1463675"/>
          <p14:tracePt t="25474" x="2701925" y="1476375"/>
          <p14:tracePt t="25480" x="2640013" y="1476375"/>
          <p14:tracePt t="25488" x="2551113" y="1476375"/>
          <p14:tracePt t="25494" x="2501900" y="1476375"/>
          <p14:tracePt t="25502" x="2439988" y="1476375"/>
          <p14:tracePt t="25508" x="2363788" y="1476375"/>
          <p14:tracePt t="25518" x="2314575" y="1476375"/>
          <p14:tracePt t="25525" x="2263775" y="1476375"/>
          <p14:tracePt t="25530" x="2214563" y="1476375"/>
          <p14:tracePt t="25538" x="2151063" y="1476375"/>
          <p14:tracePt t="25545" x="2101850" y="1476375"/>
          <p14:tracePt t="25552" x="2051050" y="1476375"/>
          <p14:tracePt t="25559" x="2001838" y="1476375"/>
          <p14:tracePt t="25568" x="1951038" y="1476375"/>
          <p14:tracePt t="25574" x="1914525" y="1476375"/>
          <p14:tracePt t="25581" x="1863725" y="1476375"/>
          <p14:tracePt t="25589" x="1814513" y="1476375"/>
          <p14:tracePt t="25595" x="1776413" y="1476375"/>
          <p14:tracePt t="25602" x="1714500" y="1476375"/>
          <p14:tracePt t="25610" x="1689100" y="1476375"/>
          <p14:tracePt t="25619" x="1638300" y="1476375"/>
          <p14:tracePt t="25624" x="1601788" y="1476375"/>
          <p14:tracePt t="25632" x="1550988" y="1476375"/>
          <p14:tracePt t="25639" x="1512888" y="1476375"/>
          <p14:tracePt t="25647" x="1476375" y="1476375"/>
          <p14:tracePt t="25654" x="1438275" y="1476375"/>
          <p14:tracePt t="25661" x="1401763" y="1476375"/>
          <p14:tracePt t="25669" x="1350963" y="1476375"/>
          <p14:tracePt t="25675" x="1312863" y="1476375"/>
          <p14:tracePt t="25685" x="1276350" y="1476375"/>
          <p14:tracePt t="25690" x="1238250" y="1476375"/>
          <p14:tracePt t="25698" x="1200150" y="1476375"/>
          <p14:tracePt t="25705" x="1176338" y="1476375"/>
          <p14:tracePt t="25712" x="1138238" y="1476375"/>
          <p14:tracePt t="25720" x="1125538" y="1476375"/>
          <p14:tracePt t="25726" x="1112838" y="1476375"/>
          <p14:tracePt t="25735" x="1089025" y="1476375"/>
          <p14:tracePt t="25749" x="1076325" y="1476375"/>
          <p14:tracePt t="25764" x="1063625" y="1476375"/>
          <p14:tracePt t="25771" x="1050925" y="1476375"/>
          <p14:tracePt t="25889" x="1063625" y="1476375"/>
          <p14:tracePt t="25902" x="1076325" y="1476375"/>
          <p14:tracePt t="25910" x="1100138" y="1476375"/>
          <p14:tracePt t="25920" x="1138238" y="1463675"/>
          <p14:tracePt t="25925" x="1200150" y="1450975"/>
          <p14:tracePt t="25931" x="1276350" y="1450975"/>
          <p14:tracePt t="25937" x="1325563" y="1439863"/>
          <p14:tracePt t="25945" x="1376363" y="1439863"/>
          <p14:tracePt t="25953" x="1438275" y="1439863"/>
          <p14:tracePt t="25959" x="1489075" y="1439863"/>
          <p14:tracePt t="25968" x="1525588" y="1439863"/>
          <p14:tracePt t="25974" x="1576388" y="1427163"/>
          <p14:tracePt t="25980" x="1612900" y="1427163"/>
          <p14:tracePt t="25989" x="1651000" y="1427163"/>
          <p14:tracePt t="25995" x="1676400" y="1427163"/>
          <p14:tracePt t="26003" x="1714500" y="1427163"/>
          <p14:tracePt t="26009" x="1738313" y="1427163"/>
          <p14:tracePt t="26017" x="1763713" y="1427163"/>
          <p14:tracePt t="26024" x="1789113" y="1414463"/>
          <p14:tracePt t="26032" x="1825625" y="1414463"/>
          <p14:tracePt t="26037" x="1851025" y="1414463"/>
          <p14:tracePt t="26045" x="1876425" y="1414463"/>
          <p14:tracePt t="26052" x="1901825" y="1414463"/>
          <p14:tracePt t="26058" x="1914525" y="1414463"/>
          <p14:tracePt t="26065" x="1938338" y="1414463"/>
          <p14:tracePt t="26073" x="1963738" y="1414463"/>
          <p14:tracePt t="26079" x="1976438" y="1401763"/>
          <p14:tracePt t="26086" x="2001838" y="1401763"/>
          <p14:tracePt t="26093" x="2014538" y="1401763"/>
          <p14:tracePt t="26102" x="2051050" y="1401763"/>
          <p14:tracePt t="26108" x="2063750" y="1401763"/>
          <p14:tracePt t="26115" x="2076450" y="1401763"/>
          <p14:tracePt t="26122" x="2101850" y="1414463"/>
          <p14:tracePt t="26129" x="2114550" y="1414463"/>
          <p14:tracePt t="26143" x="2138363" y="1414463"/>
          <p14:tracePt t="26152" x="2151063" y="1414463"/>
          <p14:tracePt t="26165" x="2163763" y="1414463"/>
          <p14:tracePt t="26171" x="2176463" y="1414463"/>
          <p14:tracePt t="26186" x="2189163" y="1414463"/>
          <p14:tracePt t="26192" x="2201863" y="1427163"/>
          <p14:tracePt t="26202" x="2214563" y="1427163"/>
          <p14:tracePt t="26207" x="2238375" y="1427163"/>
          <p14:tracePt t="26221" x="2251075" y="1427163"/>
          <p14:tracePt t="26228" x="2276475" y="1427163"/>
          <p14:tracePt t="26236" x="2301875" y="1427163"/>
          <p14:tracePt t="26242" x="2314575" y="1427163"/>
          <p14:tracePt t="26252" x="2327275" y="1427163"/>
          <p14:tracePt t="26257" x="2351088" y="1427163"/>
          <p14:tracePt t="26263" x="2363788" y="1439863"/>
          <p14:tracePt t="26272" x="2376488" y="1439863"/>
          <p14:tracePt t="26277" x="2389188" y="1439863"/>
          <p14:tracePt t="26286" x="2414588" y="1450975"/>
          <p14:tracePt t="26299" x="2427288" y="1450975"/>
          <p14:tracePt t="26307" x="2439988" y="1450975"/>
          <p14:tracePt t="26313" x="2451100" y="1450975"/>
          <p14:tracePt t="26319" x="2451100" y="1463675"/>
          <p14:tracePt t="26326" x="2463800" y="1463675"/>
          <p14:tracePt t="26336" x="2476500" y="1476375"/>
          <p14:tracePt t="26348" x="2489200" y="1476375"/>
          <p14:tracePt t="26362" x="2501900" y="1476375"/>
          <p14:tracePt t="26369" x="2514600" y="1476375"/>
          <p14:tracePt t="26377" x="2527300" y="1489075"/>
          <p14:tracePt t="26386" x="2540000" y="1489075"/>
          <p14:tracePt t="26392" x="2551113" y="1489075"/>
          <p14:tracePt t="26399" x="2576513" y="1501775"/>
          <p14:tracePt t="26407" x="2589213" y="1514475"/>
          <p14:tracePt t="26415" x="2614613" y="1514475"/>
          <p14:tracePt t="26421" x="2627313" y="1514475"/>
          <p14:tracePt t="26429" x="2651125" y="1514475"/>
          <p14:tracePt t="26436" x="2663825" y="1527175"/>
          <p14:tracePt t="26443" x="2676525" y="1527175"/>
          <p14:tracePt t="26452" x="2701925" y="1527175"/>
          <p14:tracePt t="26457" x="2714625" y="1527175"/>
          <p14:tracePt t="26471" x="2740025" y="1527175"/>
          <p14:tracePt t="26478" x="2752725" y="1527175"/>
          <p14:tracePt t="26486" x="2763838" y="1527175"/>
          <p14:tracePt t="26493" x="2776538" y="1527175"/>
          <p14:tracePt t="26500" x="2801938" y="1527175"/>
          <p14:tracePt t="26513" x="2827338" y="1527175"/>
          <p14:tracePt t="26521" x="2840038" y="1527175"/>
          <p14:tracePt t="26536" x="2863850" y="1527175"/>
          <p14:tracePt t="26549" x="2876550" y="1527175"/>
          <p14:tracePt t="26556" x="2889250" y="1527175"/>
          <p14:tracePt t="26563" x="2901950" y="1527175"/>
          <p14:tracePt t="26577" x="2914650" y="1527175"/>
          <p14:tracePt t="26599" x="2927350" y="1527175"/>
          <p14:tracePt t="26699" x="2889250" y="1527175"/>
          <p14:tracePt t="26706" x="2840038" y="1527175"/>
          <p14:tracePt t="26713" x="2752725" y="1539875"/>
          <p14:tracePt t="26720" x="2651125" y="1552575"/>
          <p14:tracePt t="26728" x="2551113" y="1552575"/>
          <p14:tracePt t="26736" x="2463800" y="1552575"/>
          <p14:tracePt t="26743" x="2401888" y="1552575"/>
          <p14:tracePt t="26750" x="2327275" y="1552575"/>
          <p14:tracePt t="26757" x="2263775" y="1563688"/>
          <p14:tracePt t="26764" x="2214563" y="1563688"/>
          <p14:tracePt t="26771" x="2189163" y="1563688"/>
          <p14:tracePt t="26778" x="2163763" y="1576388"/>
          <p14:tracePt t="26786" x="2138363" y="1576388"/>
          <p14:tracePt t="26794" x="2127250" y="1576388"/>
          <p14:tracePt t="26801" x="2114550" y="1576388"/>
          <p14:tracePt t="26815" x="2089150" y="1576388"/>
          <p14:tracePt t="26836" x="2076450" y="1576388"/>
          <p14:tracePt t="26872" x="2089150" y="1576388"/>
          <p14:tracePt t="26885" x="2101850" y="1576388"/>
          <p14:tracePt t="26894" x="2138363" y="1563688"/>
          <p14:tracePt t="26903" x="2176463" y="1552575"/>
          <p14:tracePt t="26906" x="2214563" y="1539875"/>
          <p14:tracePt t="26915" x="2251075" y="1527175"/>
          <p14:tracePt t="26920" x="2301875" y="1514475"/>
          <p14:tracePt t="26928" x="2338388" y="1501775"/>
          <p14:tracePt t="26936" x="2376488" y="1489075"/>
          <p14:tracePt t="26943" x="2414588" y="1476375"/>
          <p14:tracePt t="26949" x="2439988" y="1450975"/>
          <p14:tracePt t="26957" x="2463800" y="1450975"/>
          <p14:tracePt t="26965" x="2476500" y="1450975"/>
          <p14:tracePt t="26970" x="2489200" y="1450975"/>
          <p14:tracePt t="26986" x="2501900" y="1450975"/>
          <p14:tracePt t="27013" x="2514600" y="1450975"/>
          <p14:tracePt t="27042" x="2514600" y="1463675"/>
          <p14:tracePt t="27062" x="2501900" y="1463675"/>
          <p14:tracePt t="27185" x="2527300" y="1463675"/>
          <p14:tracePt t="27192" x="2601913" y="1476375"/>
          <p14:tracePt t="27202" x="2714625" y="1489075"/>
          <p14:tracePt t="27208" x="2801938" y="1514475"/>
          <p14:tracePt t="27213" x="2889250" y="1527175"/>
          <p14:tracePt t="27222" x="2963863" y="1539875"/>
          <p14:tracePt t="27229" x="3014663" y="1552575"/>
          <p14:tracePt t="27236" x="3065463" y="1563688"/>
          <p14:tracePt t="27244" x="3101975" y="1576388"/>
          <p14:tracePt t="27252" x="3127375" y="1576388"/>
          <p14:tracePt t="27258" x="3152775" y="1589088"/>
          <p14:tracePt t="27265" x="3176588" y="1589088"/>
          <p14:tracePt t="27273" x="3189288" y="1589088"/>
          <p14:tracePt t="27279" x="3214688" y="1614488"/>
          <p14:tracePt t="27288" x="3227388" y="1614488"/>
          <p14:tracePt t="27295" x="3240088" y="1614488"/>
          <p14:tracePt t="27302" x="3240088" y="1627188"/>
          <p14:tracePt t="27308" x="3252788" y="1639888"/>
          <p14:tracePt t="27317" x="3252788" y="1652588"/>
          <p14:tracePt t="27324" x="3252788" y="1663700"/>
          <p14:tracePt t="27330" x="3265488" y="1663700"/>
          <p14:tracePt t="27338" x="3265488" y="1676400"/>
          <p14:tracePt t="27345" x="3265488" y="1689100"/>
          <p14:tracePt t="27352" x="3265488" y="1701800"/>
          <p14:tracePt t="27369" x="3265488" y="1727200"/>
          <p14:tracePt t="27374" x="3252788" y="1727200"/>
          <p14:tracePt t="27381" x="3240088" y="1739900"/>
          <p14:tracePt t="27388" x="3227388" y="1765300"/>
          <p14:tracePt t="27395" x="3201988" y="1776413"/>
          <p14:tracePt t="27403" x="3165475" y="1814513"/>
          <p14:tracePt t="27410" x="3127375" y="1827213"/>
          <p14:tracePt t="27419" x="3076575" y="1865313"/>
          <p14:tracePt t="27426" x="3014663" y="1901825"/>
          <p14:tracePt t="27432" x="2963863" y="1927225"/>
          <p14:tracePt t="27439" x="2901950" y="1939925"/>
          <p14:tracePt t="27446" x="2840038" y="1965325"/>
          <p14:tracePt t="27452" x="2776538" y="2001838"/>
          <p14:tracePt t="27461" x="2689225" y="2027238"/>
          <p14:tracePt t="27469" x="2614613" y="2039938"/>
          <p14:tracePt t="27475" x="2540000" y="2065338"/>
          <p14:tracePt t="27481" x="2476500" y="2101850"/>
          <p14:tracePt t="27488" x="2389188" y="2127250"/>
          <p14:tracePt t="27494" x="2301875" y="2139950"/>
          <p14:tracePt t="27501" x="2227263" y="2165350"/>
          <p14:tracePt t="27509" x="2151063" y="2178050"/>
          <p14:tracePt t="27517" x="2089150" y="2190750"/>
          <p14:tracePt t="27523" x="2051050" y="2190750"/>
          <p14:tracePt t="27530" x="1989138" y="2201863"/>
          <p14:tracePt t="27538" x="1951038" y="2201863"/>
          <p14:tracePt t="27544" x="1925638" y="2201863"/>
          <p14:tracePt t="27551" x="1889125" y="2214563"/>
          <p14:tracePt t="27558" x="1863725" y="2214563"/>
          <p14:tracePt t="27565" x="1851025" y="2227263"/>
          <p14:tracePt t="27573" x="1814513" y="2227263"/>
          <p14:tracePt t="27580" x="1789113" y="2227263"/>
          <p14:tracePt t="27587" x="1751013" y="2227263"/>
          <p14:tracePt t="27594" x="1725613" y="2227263"/>
          <p14:tracePt t="27601" x="1701800" y="2227263"/>
          <p14:tracePt t="27608" x="1676400" y="2227263"/>
          <p14:tracePt t="27617" x="1651000" y="2227263"/>
          <p14:tracePt t="27623" x="1612900" y="2227263"/>
          <p14:tracePt t="27630" x="1589088" y="2227263"/>
          <p14:tracePt t="27637" x="1550988" y="2227263"/>
          <p14:tracePt t="27645" x="1512888" y="2214563"/>
          <p14:tracePt t="27653" x="1501775" y="2214563"/>
          <p14:tracePt t="27659" x="1476375" y="2214563"/>
          <p14:tracePt t="27667" x="1450975" y="2214563"/>
          <p14:tracePt t="27673" x="1425575" y="2201863"/>
          <p14:tracePt t="27680" x="1389063" y="2190750"/>
          <p14:tracePt t="27687" x="1363663" y="2178050"/>
          <p14:tracePt t="27696" x="1338263" y="2178050"/>
          <p14:tracePt t="27702" x="1300163" y="2178050"/>
          <p14:tracePt t="27709" x="1276350" y="2165350"/>
          <p14:tracePt t="27719" x="1250950" y="2165350"/>
          <p14:tracePt t="27724" x="1212850" y="2152650"/>
          <p14:tracePt t="27731" x="1189038" y="2139950"/>
          <p14:tracePt t="27739" x="1163638" y="2139950"/>
          <p14:tracePt t="27745" x="1138238" y="2127250"/>
          <p14:tracePt t="27752" x="1125538" y="2114550"/>
          <p14:tracePt t="27759" x="1089025" y="2114550"/>
          <p14:tracePt t="27769" x="1076325" y="2101850"/>
          <p14:tracePt t="27774" x="1063625" y="2089150"/>
          <p14:tracePt t="27780" x="1038225" y="2089150"/>
          <p14:tracePt t="27789" x="1025525" y="2078038"/>
          <p14:tracePt t="27795" x="1012825" y="2065338"/>
          <p14:tracePt t="27802" x="1000125" y="2065338"/>
          <p14:tracePt t="27809" x="987425" y="2052638"/>
          <p14:tracePt t="27824" x="976313" y="2052638"/>
          <p14:tracePt t="27837" x="976313" y="2039938"/>
          <p14:tracePt t="27852" x="963613" y="2039938"/>
          <p14:tracePt t="27868" x="963613" y="2027238"/>
          <p14:tracePt t="28030" x="950913" y="2027238"/>
          <p14:tracePt t="28036" x="938213" y="2027238"/>
          <p14:tracePt t="28044" x="925513" y="2027238"/>
          <p14:tracePt t="28054" x="912813" y="2027238"/>
          <p14:tracePt t="28060" x="887413" y="2014538"/>
          <p14:tracePt t="28066" x="838200" y="2001838"/>
          <p14:tracePt t="28072" x="776288" y="1989138"/>
          <p14:tracePt t="28081" x="738188" y="1989138"/>
          <p14:tracePt t="28088" x="712788" y="1989138"/>
          <p14:tracePt t="28095" x="674688" y="1989138"/>
          <p14:tracePt t="28103" x="663575" y="1989138"/>
          <p14:tracePt t="28109" x="650875" y="1989138"/>
          <p14:tracePt t="28116" x="638175" y="1989138"/>
          <p14:tracePt t="28125" x="625475" y="1989138"/>
          <p14:tracePt t="28132" x="612775" y="1989138"/>
          <p14:tracePt t="28139" x="612775" y="1978025"/>
          <p14:tracePt t="28159" x="600075" y="1978025"/>
          <p14:tracePt t="28300" x="600075" y="1965325"/>
          <p14:tracePt t="28327" x="612775" y="1965325"/>
          <p14:tracePt t="28342" x="612775" y="1952625"/>
          <p14:tracePt t="28412" x="625475" y="1952625"/>
          <p14:tracePt t="28462" x="625475" y="1939925"/>
          <p14:tracePt t="28484" x="638175" y="1939925"/>
          <p14:tracePt t="28513" x="650875" y="1939925"/>
          <p14:tracePt t="28565" x="663575" y="1939925"/>
          <p14:tracePt t="28601" x="663575" y="1927225"/>
          <p14:tracePt t="28616" x="674688" y="1927225"/>
          <p14:tracePt t="28689" x="687388" y="1927225"/>
          <p14:tracePt t="28726" x="700088" y="1927225"/>
          <p14:tracePt t="28829" x="700088" y="1914525"/>
          <p14:tracePt t="28909" x="712788" y="1914525"/>
          <p14:tracePt t="30111" x="725488" y="1914525"/>
          <p14:tracePt t="30118" x="738188" y="1914525"/>
          <p14:tracePt t="30125" x="750888" y="1901825"/>
          <p14:tracePt t="30141" x="763588" y="1901825"/>
          <p14:tracePt t="30155" x="776288" y="1901825"/>
          <p14:tracePt t="30168" x="787400" y="1901825"/>
          <p14:tracePt t="30190" x="800100" y="1901825"/>
          <p14:tracePt t="30196" x="812800" y="1901825"/>
          <p14:tracePt t="30205" x="825500" y="1889125"/>
          <p14:tracePt t="30212" x="850900" y="1889125"/>
          <p14:tracePt t="30227" x="863600" y="1889125"/>
          <p14:tracePt t="30235" x="876300" y="1889125"/>
          <p14:tracePt t="30248" x="887413" y="1889125"/>
          <p14:tracePt t="30255" x="900113" y="1889125"/>
          <p14:tracePt t="30297" x="912813" y="1889125"/>
          <p14:tracePt t="30333" x="925513" y="1889125"/>
          <p14:tracePt t="30367" x="938213" y="1889125"/>
          <p14:tracePt t="30375" x="950913" y="1889125"/>
          <p14:tracePt t="30382" x="963613" y="1889125"/>
          <p14:tracePt t="30389" x="976313" y="1889125"/>
          <p14:tracePt t="30395" x="1000125" y="1889125"/>
          <p14:tracePt t="30402" x="1038225" y="1889125"/>
          <p14:tracePt t="30409" x="1063625" y="1889125"/>
          <p14:tracePt t="30418" x="1089025" y="1889125"/>
          <p14:tracePt t="30424" x="1112838" y="1889125"/>
          <p14:tracePt t="30432" x="1138238" y="1889125"/>
          <p14:tracePt t="30439" x="1176338" y="1889125"/>
          <p14:tracePt t="30446" x="1200150" y="1889125"/>
          <p14:tracePt t="30454" x="1238250" y="1889125"/>
          <p14:tracePt t="30461" x="1263650" y="1889125"/>
          <p14:tracePt t="30468" x="1300163" y="1889125"/>
          <p14:tracePt t="30474" x="1338263" y="1889125"/>
          <p14:tracePt t="30482" x="1376363" y="1889125"/>
          <p14:tracePt t="30489" x="1412875" y="1889125"/>
          <p14:tracePt t="30496" x="1450975" y="1889125"/>
          <p14:tracePt t="30503" x="1525588" y="1889125"/>
          <p14:tracePt t="30511" x="1576388" y="1889125"/>
          <p14:tracePt t="30519" x="1612900" y="1889125"/>
          <p14:tracePt t="30525" x="1663700" y="1889125"/>
          <p14:tracePt t="30535" x="1701800" y="1889125"/>
          <p14:tracePt t="30541" x="1738313" y="1889125"/>
          <p14:tracePt t="30548" x="1776413" y="1889125"/>
          <p14:tracePt t="30556" x="1801813" y="1889125"/>
          <p14:tracePt t="30562" x="1814513" y="1889125"/>
          <p14:tracePt t="30568" x="1825625" y="1889125"/>
          <p14:tracePt t="30576" x="1851025" y="1889125"/>
          <p14:tracePt t="30585" x="1876425" y="1889125"/>
          <p14:tracePt t="30599" x="1889125" y="1889125"/>
          <p14:tracePt t="30607" x="1901825" y="1889125"/>
          <p14:tracePt t="30614" x="1914525" y="1901825"/>
          <p14:tracePt t="30628" x="1925638" y="1901825"/>
          <p14:tracePt t="30657" x="1938338" y="1901825"/>
          <p14:tracePt t="30701" x="1951038" y="1901825"/>
          <p14:tracePt t="31150" x="1963738" y="1901825"/>
          <p14:tracePt t="31187" x="1976438" y="1901825"/>
          <p14:tracePt t="31195" x="2001838" y="1901825"/>
          <p14:tracePt t="31201" x="2014538" y="1901825"/>
          <p14:tracePt t="31210" x="2025650" y="1901825"/>
          <p14:tracePt t="31219" x="2051050" y="1901825"/>
          <p14:tracePt t="31224" x="2076450" y="1914525"/>
          <p14:tracePt t="31232" x="2101850" y="1914525"/>
          <p14:tracePt t="31240" x="2114550" y="1914525"/>
          <p14:tracePt t="31246" x="2138363" y="1927225"/>
          <p14:tracePt t="31255" x="2151063" y="1927225"/>
          <p14:tracePt t="31260" x="2163763" y="1927225"/>
          <p14:tracePt t="31269" x="2176463" y="1927225"/>
          <p14:tracePt t="31275" x="2189163" y="1927225"/>
          <p14:tracePt t="31286" x="2201863" y="1927225"/>
          <p14:tracePt t="31291" x="2214563" y="1927225"/>
          <p14:tracePt t="31305" x="2227263" y="1939925"/>
          <p14:tracePt t="31334" x="2238375" y="1939925"/>
          <p14:tracePt t="31342" x="2251075" y="1939925"/>
          <p14:tracePt t="31364" x="2263775" y="1939925"/>
          <p14:tracePt t="31378" x="2276475" y="1939925"/>
          <p14:tracePt t="31386" x="2289175" y="1939925"/>
          <p14:tracePt t="31393" x="2301875" y="1939925"/>
          <p14:tracePt t="31402" x="2327275" y="1939925"/>
          <p14:tracePt t="31408" x="2338388" y="1939925"/>
          <p14:tracePt t="31422" x="2363788" y="1939925"/>
          <p14:tracePt t="31429" x="2401888" y="1927225"/>
          <p14:tracePt t="31435" x="2427288" y="1927225"/>
          <p14:tracePt t="31444" x="2451100" y="1914525"/>
          <p14:tracePt t="31453" x="2476500" y="1901825"/>
          <p14:tracePt t="31459" x="2501900" y="1901825"/>
          <p14:tracePt t="31466" x="2540000" y="1901825"/>
          <p14:tracePt t="31473" x="2563813" y="1901825"/>
          <p14:tracePt t="31480" x="2601913" y="1901825"/>
          <p14:tracePt t="31491" x="2640013" y="1901825"/>
          <p14:tracePt t="31495" x="2663825" y="1901825"/>
          <p14:tracePt t="31502" x="2689225" y="1889125"/>
          <p14:tracePt t="31510" x="2714625" y="1889125"/>
          <p14:tracePt t="31519" x="2727325" y="1889125"/>
          <p14:tracePt t="31525" x="2752725" y="1889125"/>
          <p14:tracePt t="31532" x="2776538" y="1889125"/>
          <p14:tracePt t="31538" x="2789238" y="1889125"/>
          <p14:tracePt t="31546" x="2801938" y="1876425"/>
          <p14:tracePt t="31552" x="2827338" y="1876425"/>
          <p14:tracePt t="31561" x="2840038" y="1876425"/>
          <p14:tracePt t="31569" x="2852738" y="1876425"/>
          <p14:tracePt t="31582" x="2863850" y="1876425"/>
          <p14:tracePt t="31597" x="2876550" y="1876425"/>
          <p14:tracePt t="31626" x="2901950" y="1876425"/>
          <p14:tracePt t="31635" x="2914650" y="1865313"/>
          <p14:tracePt t="31642" x="2927350" y="1865313"/>
          <p14:tracePt t="31648" x="2952750" y="1865313"/>
          <p14:tracePt t="31657" x="2963863" y="1865313"/>
          <p14:tracePt t="31663" x="2976563" y="1865313"/>
          <p14:tracePt t="31669" x="3001963" y="1865313"/>
          <p14:tracePt t="31686" x="3014663" y="1865313"/>
          <p14:tracePt t="31691" x="3040063" y="1865313"/>
          <p14:tracePt t="31706" x="3052763" y="1865313"/>
          <p14:tracePt t="31713" x="3065463" y="1865313"/>
          <p14:tracePt t="31719" x="3076575" y="1865313"/>
          <p14:tracePt t="31736" x="3089275" y="1865313"/>
          <p14:tracePt t="31741" x="3101975" y="1865313"/>
          <p14:tracePt t="31749" x="3114675" y="1865313"/>
          <p14:tracePt t="31757" x="3127375" y="1865313"/>
          <p14:tracePt t="31763" x="3165475" y="1865313"/>
          <p14:tracePt t="31771" x="3189288" y="1865313"/>
          <p14:tracePt t="31778" x="3201988" y="1865313"/>
          <p14:tracePt t="31786" x="3240088" y="1865313"/>
          <p14:tracePt t="31793" x="3265488" y="1865313"/>
          <p14:tracePt t="31802" x="3289300" y="1865313"/>
          <p14:tracePt t="31808" x="3314700" y="1865313"/>
          <p14:tracePt t="31815" x="3352800" y="1865313"/>
          <p14:tracePt t="31823" x="3376613" y="1865313"/>
          <p14:tracePt t="31829" x="3389313" y="1865313"/>
          <p14:tracePt t="31837" x="3414713" y="1865313"/>
          <p14:tracePt t="31845" x="3440113" y="1865313"/>
          <p14:tracePt t="31852" x="3465513" y="1865313"/>
          <p14:tracePt t="31860" x="3489325" y="1865313"/>
          <p14:tracePt t="31869" x="3502025" y="1865313"/>
          <p14:tracePt t="31875" x="3527425" y="1865313"/>
          <p14:tracePt t="31881" x="3552825" y="1865313"/>
          <p14:tracePt t="31889" x="3578225" y="1865313"/>
          <p14:tracePt t="31906" x="3602038" y="1865313"/>
          <p14:tracePt t="31911" x="3640138" y="1865313"/>
          <p14:tracePt t="31920" x="3665538" y="1865313"/>
          <p14:tracePt t="31924" x="3678238" y="1865313"/>
          <p14:tracePt t="31932" x="3689350" y="1865313"/>
          <p14:tracePt t="31940" x="3702050" y="1865313"/>
          <p14:tracePt t="31947" x="3727450" y="1865313"/>
          <p14:tracePt t="31962" x="3752850" y="1865313"/>
          <p14:tracePt t="31977" x="3765550" y="1865313"/>
          <p14:tracePt t="32000" x="3778250" y="1865313"/>
          <p14:tracePt t="32337" x="3740150" y="1865313"/>
          <p14:tracePt t="32344" x="3665538" y="1876425"/>
          <p14:tracePt t="32352" x="3602038" y="1876425"/>
          <p14:tracePt t="32358" x="3552825" y="1876425"/>
          <p14:tracePt t="32366" x="3478213" y="1876425"/>
          <p14:tracePt t="32374" x="3389313" y="1889125"/>
          <p14:tracePt t="32380" x="3302000" y="1901825"/>
          <p14:tracePt t="32388" x="3201988" y="1914525"/>
          <p14:tracePt t="32394" x="3089275" y="1952625"/>
          <p14:tracePt t="32402" x="2989263" y="1952625"/>
          <p14:tracePt t="32410" x="2876550" y="1978025"/>
          <p14:tracePt t="32419" x="2763838" y="2001838"/>
          <p14:tracePt t="32425" x="2627313" y="2014538"/>
          <p14:tracePt t="32430" x="2527300" y="2027238"/>
          <p14:tracePt t="32438" x="2389188" y="2052638"/>
          <p14:tracePt t="32444" x="2276475" y="2065338"/>
          <p14:tracePt t="32453" x="2151063" y="2078038"/>
          <p14:tracePt t="32461" x="2038350" y="2101850"/>
          <p14:tracePt t="32469" x="1938338" y="2127250"/>
          <p14:tracePt t="32474" x="1889125" y="2127250"/>
          <p14:tracePt t="32480" x="1851025" y="2139950"/>
          <p14:tracePt t="32488" x="1814513" y="2152650"/>
          <p14:tracePt t="32495" x="1763713" y="2152650"/>
          <p14:tracePt t="32502" x="1725613" y="2165350"/>
          <p14:tracePt t="32510" x="1689100" y="2165350"/>
          <p14:tracePt t="32519" x="1651000" y="2178050"/>
          <p14:tracePt t="32524" x="1589088" y="2190750"/>
          <p14:tracePt t="32531" x="1550988" y="2190750"/>
          <p14:tracePt t="32538" x="1512888" y="2201863"/>
          <p14:tracePt t="32546" x="1489075" y="2201863"/>
          <p14:tracePt t="32552" x="1463675" y="2201863"/>
          <p14:tracePt t="32560" x="1425575" y="2214563"/>
          <p14:tracePt t="32570" x="1401763" y="2214563"/>
          <p14:tracePt t="32575" x="1376363" y="2214563"/>
          <p14:tracePt t="32581" x="1350963" y="2214563"/>
          <p14:tracePt t="32588" x="1338263" y="2214563"/>
          <p14:tracePt t="32595" x="1325563" y="2214563"/>
          <p14:tracePt t="32603" x="1300163" y="2214563"/>
          <p14:tracePt t="32609" x="1276350" y="2214563"/>
          <p14:tracePt t="32619" x="1263650" y="2214563"/>
          <p14:tracePt t="32623" x="1250950" y="2214563"/>
          <p14:tracePt t="32631" x="1225550" y="2214563"/>
          <p14:tracePt t="32638" x="1212850" y="2214563"/>
          <p14:tracePt t="32645" x="1200150" y="2214563"/>
          <p14:tracePt t="32653" x="1189038" y="2214563"/>
          <p14:tracePt t="32659" x="1163638" y="2227263"/>
          <p14:tracePt t="32669" x="1150938" y="2227263"/>
          <p14:tracePt t="32674" x="1138238" y="2227263"/>
          <p14:tracePt t="32681" x="1112838" y="2227263"/>
          <p14:tracePt t="32689" x="1089025" y="2227263"/>
          <p14:tracePt t="32695" x="1076325" y="2227263"/>
          <p14:tracePt t="32702" x="1063625" y="2227263"/>
          <p14:tracePt t="32710" x="1038225" y="2227263"/>
          <p14:tracePt t="32724" x="1025525" y="2227263"/>
          <p14:tracePt t="32739" x="1012825" y="2227263"/>
          <p14:tracePt t="32768" x="1000125" y="2227263"/>
          <p14:tracePt t="32854" x="987425" y="2227263"/>
          <p14:tracePt t="32997" x="1000125" y="2227263"/>
          <p14:tracePt t="33082" x="1012825" y="2227263"/>
          <p14:tracePt t="33152" x="1025525" y="2227263"/>
          <p14:tracePt t="33167" x="1025525" y="2214563"/>
          <p14:tracePt t="33244" x="1038225" y="2214563"/>
          <p14:tracePt t="33281" x="1050925" y="2201863"/>
          <p14:tracePt t="33354" x="1063625" y="2201863"/>
          <p14:tracePt t="33383" x="1063625" y="2190750"/>
          <p14:tracePt t="33405" x="1076325" y="2190750"/>
          <p14:tracePt t="33433" x="1100138" y="2190750"/>
          <p14:tracePt t="33446" x="1112838" y="2190750"/>
          <p14:tracePt t="33452" x="1125538" y="2190750"/>
          <p14:tracePt t="33461" x="1163638" y="2178050"/>
          <p14:tracePt t="33469" x="1189038" y="2178050"/>
          <p14:tracePt t="33475" x="1212850" y="2178050"/>
          <p14:tracePt t="33482" x="1238250" y="2178050"/>
          <p14:tracePt t="33490" x="1263650" y="2178050"/>
          <p14:tracePt t="33496" x="1289050" y="2178050"/>
          <p14:tracePt t="33503" x="1312863" y="2178050"/>
          <p14:tracePt t="33510" x="1325563" y="2178050"/>
          <p14:tracePt t="33519" x="1350963" y="2178050"/>
          <p14:tracePt t="33525" x="1376363" y="2178050"/>
          <p14:tracePt t="33531" x="1401763" y="2165350"/>
          <p14:tracePt t="33540" x="1412875" y="2165350"/>
          <p14:tracePt t="33546" x="1438275" y="2165350"/>
          <p14:tracePt t="33553" x="1463675" y="2165350"/>
          <p14:tracePt t="33559" x="1501775" y="2165350"/>
          <p14:tracePt t="33569" x="1525588" y="2165350"/>
          <p14:tracePt t="33575" x="1538288" y="2165350"/>
          <p14:tracePt t="33582" x="1576388" y="2165350"/>
          <p14:tracePt t="33590" x="1589088" y="2165350"/>
          <p14:tracePt t="33597" x="1625600" y="2165350"/>
          <p14:tracePt t="33605" x="1651000" y="2165350"/>
          <p14:tracePt t="33611" x="1663700" y="2165350"/>
          <p14:tracePt t="33619" x="1676400" y="2165350"/>
          <p14:tracePt t="33626" x="1701800" y="2152650"/>
          <p14:tracePt t="33635" x="1714500" y="2152650"/>
          <p14:tracePt t="33641" x="1725613" y="2152650"/>
          <p14:tracePt t="33649" x="1738313" y="2152650"/>
          <p14:tracePt t="33657" x="1763713" y="2152650"/>
          <p14:tracePt t="33662" x="1776413" y="2152650"/>
          <p14:tracePt t="33671" x="1789113" y="2152650"/>
          <p14:tracePt t="33677" x="1814513" y="2152650"/>
          <p14:tracePt t="33686" x="1825625" y="2152650"/>
          <p14:tracePt t="33698" x="1838325" y="2152650"/>
          <p14:tracePt t="33706" x="1863725" y="2152650"/>
          <p14:tracePt t="33719" x="1889125" y="2152650"/>
          <p14:tracePt t="33735" x="1901825" y="2152650"/>
          <p14:tracePt t="33748" x="1914525" y="2152650"/>
          <p14:tracePt t="33761" x="1925638" y="2152650"/>
          <p14:tracePt t="33783" x="1938338" y="2152650"/>
          <p14:tracePt t="33832" x="1951038" y="2152650"/>
          <p14:tracePt t="33839" x="1963738" y="2152650"/>
          <p14:tracePt t="33855" x="1976438" y="2152650"/>
          <p14:tracePt t="33861" x="1989138" y="2152650"/>
          <p14:tracePt t="33869" x="2025650" y="2152650"/>
          <p14:tracePt t="33875" x="2051050" y="2152650"/>
          <p14:tracePt t="33885" x="2063750" y="2165350"/>
          <p14:tracePt t="33905" x="2138363" y="2165350"/>
          <p14:tracePt t="33921" x="2151063" y="2165350"/>
          <p14:tracePt t="33932" x="2163763" y="2165350"/>
          <p14:tracePt t="33961" x="2176463" y="2165350"/>
          <p14:tracePt t="33977" x="2189163" y="2165350"/>
          <p14:tracePt t="34012" x="2189163" y="2178050"/>
          <p14:tracePt t="34049" x="2201863" y="2178050"/>
          <p14:tracePt t="34078" x="2214563" y="2178050"/>
          <p14:tracePt t="34122" x="2227263" y="2178050"/>
          <p14:tracePt t="34129" x="2238375" y="2178050"/>
          <p14:tracePt t="34144" x="2251075" y="2178050"/>
          <p14:tracePt t="34152" x="2263775" y="2178050"/>
          <p14:tracePt t="34159" x="2276475" y="2178050"/>
          <p14:tracePt t="34169" x="2301875" y="2178050"/>
          <p14:tracePt t="34174" x="2327275" y="2178050"/>
          <p14:tracePt t="34180" x="2351088" y="2190750"/>
          <p14:tracePt t="34188" x="2363788" y="2190750"/>
          <p14:tracePt t="34195" x="2389188" y="2190750"/>
          <p14:tracePt t="34203" x="2414588" y="2190750"/>
          <p14:tracePt t="34208" x="2439988" y="2190750"/>
          <p14:tracePt t="34219" x="2463800" y="2190750"/>
          <p14:tracePt t="34224" x="2476500" y="2190750"/>
          <p14:tracePt t="34231" x="2501900" y="2190750"/>
          <p14:tracePt t="34239" x="2527300" y="2190750"/>
          <p14:tracePt t="34253" x="2540000" y="2190750"/>
          <p14:tracePt t="34260" x="2563813" y="2190750"/>
          <p14:tracePt t="34275" x="2576513" y="2190750"/>
          <p14:tracePt t="34282" x="2589213" y="2190750"/>
          <p14:tracePt t="34290" x="2601913" y="2178050"/>
          <p14:tracePt t="34296" x="2627313" y="2178050"/>
          <p14:tracePt t="34303" x="2640013" y="2178050"/>
          <p14:tracePt t="34311" x="2651125" y="2178050"/>
          <p14:tracePt t="34319" x="2663825" y="2178050"/>
          <p14:tracePt t="34326" x="2676525" y="2178050"/>
          <p14:tracePt t="34333" x="2689225" y="2178050"/>
          <p14:tracePt t="34342" x="2701925" y="2178050"/>
          <p14:tracePt t="34362" x="2727325" y="2165350"/>
          <p14:tracePt t="34376" x="2740025" y="2165350"/>
          <p14:tracePt t="34399" x="2763838" y="2165350"/>
          <p14:tracePt t="34413" x="2776538" y="2165350"/>
          <p14:tracePt t="34421" x="2789238" y="2165350"/>
          <p14:tracePt t="34436" x="2801938" y="2165350"/>
          <p14:tracePt t="34444" x="2814638" y="2165350"/>
          <p14:tracePt t="34459" x="2827338" y="2165350"/>
          <p14:tracePt t="34469" x="2840038" y="2165350"/>
          <p14:tracePt t="34473" x="2852738" y="2165350"/>
          <p14:tracePt t="34495" x="2863850" y="2165350"/>
          <p14:tracePt t="34502" x="2876550" y="2165350"/>
          <p14:tracePt t="34510" x="2889250" y="2165350"/>
          <p14:tracePt t="34525" x="2901950" y="2165350"/>
          <p14:tracePt t="34541" x="2914650" y="2165350"/>
          <p14:tracePt t="34555" x="2927350" y="2165350"/>
          <p14:tracePt t="34569" x="2940050" y="2165350"/>
          <p14:tracePt t="34576" x="2952750" y="2165350"/>
          <p14:tracePt t="34586" x="2963863" y="2165350"/>
          <p14:tracePt t="34597" x="2976563" y="2165350"/>
          <p14:tracePt t="34605" x="2989263" y="2165350"/>
          <p14:tracePt t="34613" x="3001963" y="2165350"/>
          <p14:tracePt t="34619" x="3014663" y="2165350"/>
          <p14:tracePt t="34628" x="3027363" y="2165350"/>
          <p14:tracePt t="34636" x="3040063" y="2165350"/>
          <p14:tracePt t="34643" x="3052763" y="2165350"/>
          <p14:tracePt t="34652" x="3065463" y="2165350"/>
          <p14:tracePt t="34657" x="3076575" y="2165350"/>
          <p14:tracePt t="34665" x="3089275" y="2165350"/>
          <p14:tracePt t="34673" x="3101975" y="2165350"/>
          <p14:tracePt t="34679" x="3127375" y="2165350"/>
          <p14:tracePt t="34687" x="3140075" y="2165350"/>
          <p14:tracePt t="34694" x="3152775" y="2165350"/>
          <p14:tracePt t="34703" x="3165475" y="2165350"/>
          <p14:tracePt t="34709" x="3176588" y="2165350"/>
          <p14:tracePt t="34719" x="3201988" y="2165350"/>
          <p14:tracePt t="34724" x="3214688" y="2165350"/>
          <p14:tracePt t="34739" x="3240088" y="2165350"/>
          <p14:tracePt t="34746" x="3240088" y="2152650"/>
          <p14:tracePt t="34754" x="3252788" y="2152650"/>
          <p14:tracePt t="34769" x="3276600" y="2152650"/>
          <p14:tracePt t="34786" x="3289300" y="2152650"/>
          <p14:tracePt t="34790" x="3302000" y="2152650"/>
          <p14:tracePt t="34805" x="3327400" y="2152650"/>
          <p14:tracePt t="34819" x="3340100" y="2152650"/>
          <p14:tracePt t="34826" x="3352800" y="2139950"/>
          <p14:tracePt t="34836" x="3365500" y="2139950"/>
          <p14:tracePt t="34841" x="3376613" y="2139950"/>
          <p14:tracePt t="34852" x="3402013" y="2139950"/>
          <p14:tracePt t="34864" x="3414713" y="2139950"/>
          <p14:tracePt t="34872" x="3427413" y="2139950"/>
          <p14:tracePt t="34879" x="3427413" y="2127250"/>
          <p14:tracePt t="34886" x="3440113" y="2127250"/>
          <p14:tracePt t="34916" x="3452813" y="2127250"/>
          <p14:tracePt t="35063" x="3440113" y="2127250"/>
          <p14:tracePt t="35086" x="3427413" y="2127250"/>
          <p14:tracePt t="35094" x="3414713" y="2127250"/>
          <p14:tracePt t="35102" x="3389313" y="2127250"/>
          <p14:tracePt t="35108" x="3340100" y="2127250"/>
          <p14:tracePt t="35114" x="3265488" y="2127250"/>
          <p14:tracePt t="35123" x="3201988" y="2127250"/>
          <p14:tracePt t="35131" x="3127375" y="2127250"/>
          <p14:tracePt t="35137" x="3052763" y="2127250"/>
          <p14:tracePt t="35145" x="2963863" y="2127250"/>
          <p14:tracePt t="35152" x="2914650" y="2127250"/>
          <p14:tracePt t="35158" x="2863850" y="2127250"/>
          <p14:tracePt t="35166" x="2801938" y="2139950"/>
          <p14:tracePt t="35174" x="2740025" y="2139950"/>
          <p14:tracePt t="35179" x="2701925" y="2152650"/>
          <p14:tracePt t="35187" x="2663825" y="2152650"/>
          <p14:tracePt t="35194" x="2601913" y="2165350"/>
          <p14:tracePt t="35201" x="2551113" y="2178050"/>
          <p14:tracePt t="35207" x="2501900" y="2178050"/>
          <p14:tracePt t="35214" x="2463800" y="2190750"/>
          <p14:tracePt t="35221" x="2401888" y="2201863"/>
          <p14:tracePt t="35227" x="2363788" y="2214563"/>
          <p14:tracePt t="35236" x="2314575" y="2214563"/>
          <p14:tracePt t="35241" x="2263775" y="2227263"/>
          <p14:tracePt t="35249" x="2214563" y="2227263"/>
          <p14:tracePt t="35256" x="2138363" y="2227263"/>
          <p14:tracePt t="35263" x="2089150" y="2227263"/>
          <p14:tracePt t="35271" x="2038350" y="2227263"/>
          <p14:tracePt t="35277" x="2014538" y="2239963"/>
          <p14:tracePt t="35286" x="1963738" y="2239963"/>
          <p14:tracePt t="35292" x="1925638" y="2252663"/>
          <p14:tracePt t="35300" x="1889125" y="2252663"/>
          <p14:tracePt t="35306" x="1838325" y="2265363"/>
          <p14:tracePt t="35313" x="1801813" y="2265363"/>
          <p14:tracePt t="35321" x="1763713" y="2265363"/>
          <p14:tracePt t="35327" x="1725613" y="2265363"/>
          <p14:tracePt t="35335" x="1676400" y="2265363"/>
          <p14:tracePt t="35342" x="1651000" y="2278063"/>
          <p14:tracePt t="35350" x="1612900" y="2278063"/>
          <p14:tracePt t="35356" x="1576388" y="2290763"/>
          <p14:tracePt t="35364" x="1538288" y="2290763"/>
          <p14:tracePt t="35371" x="1501775" y="2290763"/>
          <p14:tracePt t="35378" x="1476375" y="2290763"/>
          <p14:tracePt t="35386" x="1438275" y="2290763"/>
          <p14:tracePt t="35392" x="1412875" y="2290763"/>
          <p14:tracePt t="35400" x="1389063" y="2290763"/>
          <p14:tracePt t="35406" x="1363663" y="2290763"/>
          <p14:tracePt t="35413" x="1338263" y="2290763"/>
          <p14:tracePt t="35420" x="1325563" y="2290763"/>
          <p14:tracePt t="35427" x="1300163" y="2290763"/>
          <p14:tracePt t="35434" x="1276350" y="2290763"/>
          <p14:tracePt t="35441" x="1263650" y="2290763"/>
          <p14:tracePt t="35450" x="1238250" y="2290763"/>
          <p14:tracePt t="35456" x="1212850" y="2290763"/>
          <p14:tracePt t="35463" x="1200150" y="2290763"/>
          <p14:tracePt t="35471" x="1176338" y="2290763"/>
          <p14:tracePt t="35479" x="1150938" y="2290763"/>
          <p14:tracePt t="35485" x="1138238" y="2290763"/>
          <p14:tracePt t="35493" x="1125538" y="2290763"/>
          <p14:tracePt t="35502" x="1112838" y="2290763"/>
          <p14:tracePt t="35508" x="1100138" y="2290763"/>
          <p14:tracePt t="35522" x="1089025" y="2290763"/>
          <p14:tracePt t="35556" x="1076325" y="2290763"/>
          <p14:tracePt t="35684" x="1076325" y="2278063"/>
          <p14:tracePt t="35726" x="1089025" y="2278063"/>
          <p14:tracePt t="35747" x="1112838" y="2278063"/>
          <p14:tracePt t="35755" x="1150938" y="2278063"/>
          <p14:tracePt t="35762" x="1189038" y="2278063"/>
          <p14:tracePt t="35769" x="1300163" y="2278063"/>
          <p14:tracePt t="35777" x="1401763" y="2290763"/>
          <p14:tracePt t="35785" x="1489075" y="2303463"/>
          <p14:tracePt t="35792" x="1550988" y="2303463"/>
          <p14:tracePt t="35797" x="1638300" y="2303463"/>
          <p14:tracePt t="35805" x="1701800" y="2314575"/>
          <p14:tracePt t="35813" x="1776413" y="2314575"/>
          <p14:tracePt t="35819" x="1838325" y="2327275"/>
          <p14:tracePt t="35826" x="1914525" y="2339975"/>
          <p14:tracePt t="35836" x="1963738" y="2339975"/>
          <p14:tracePt t="35841" x="1989138" y="2352675"/>
          <p14:tracePt t="35847" x="2051050" y="2365375"/>
          <p14:tracePt t="35855" x="2076450" y="2365375"/>
          <p14:tracePt t="35861" x="2101850" y="2365375"/>
          <p14:tracePt t="35869" x="2127250" y="2365375"/>
          <p14:tracePt t="35876" x="2151063" y="2365375"/>
          <p14:tracePt t="35883" x="2189163" y="2365375"/>
          <p14:tracePt t="35902" x="2251075" y="2365375"/>
          <p14:tracePt t="35907" x="2276475" y="2365375"/>
          <p14:tracePt t="35913" x="2314575" y="2365375"/>
          <p14:tracePt t="35921" x="2338388" y="2365375"/>
          <p14:tracePt t="35927" x="2376488" y="2365375"/>
          <p14:tracePt t="35936" x="2401888" y="2365375"/>
          <p14:tracePt t="35942" x="2414588" y="2365375"/>
          <p14:tracePt t="35949" x="2427288" y="2365375"/>
          <p14:tracePt t="35957" x="2451100" y="2365375"/>
          <p14:tracePt t="35964" x="2463800" y="2365375"/>
          <p14:tracePt t="35971" x="2476500" y="2365375"/>
          <p14:tracePt t="35987" x="2489200" y="2365375"/>
          <p14:tracePt t="36050" x="2476500" y="2365375"/>
          <p14:tracePt t="36057" x="2439988" y="2365375"/>
          <p14:tracePt t="36064" x="2389188" y="2352675"/>
          <p14:tracePt t="36073" x="2338388" y="2352675"/>
          <p14:tracePt t="36078" x="2289175" y="2352675"/>
          <p14:tracePt t="36086" x="2238375" y="2339975"/>
          <p14:tracePt t="36093" x="2201863" y="2327275"/>
          <p14:tracePt t="36102" x="2151063" y="2327275"/>
          <p14:tracePt t="36107" x="2101850" y="2327275"/>
          <p14:tracePt t="36113" x="2063750" y="2327275"/>
          <p14:tracePt t="36119" x="2014538" y="2327275"/>
          <p14:tracePt t="36127" x="1976438" y="2314575"/>
          <p14:tracePt t="36136" x="1925638" y="2314575"/>
          <p14:tracePt t="36143" x="1876425" y="2314575"/>
          <p14:tracePt t="36150" x="1838325" y="2314575"/>
          <p14:tracePt t="36155" x="1789113" y="2314575"/>
          <p14:tracePt t="36163" x="1738313" y="2303463"/>
          <p14:tracePt t="36169" x="1689100" y="2303463"/>
          <p14:tracePt t="36177" x="1651000" y="2290763"/>
          <p14:tracePt t="36184" x="1612900" y="2290763"/>
          <p14:tracePt t="36189" x="1576388" y="2290763"/>
          <p14:tracePt t="36195" x="1550988" y="2290763"/>
          <p14:tracePt t="36203" x="1525588" y="2290763"/>
          <p14:tracePt t="36210" x="1512888" y="2290763"/>
          <p14:tracePt t="36217" x="1489075" y="2290763"/>
          <p14:tracePt t="36224" x="1463675" y="2290763"/>
          <p14:tracePt t="36233" x="1450975" y="2290763"/>
          <p14:tracePt t="36239" x="1425575" y="2290763"/>
          <p14:tracePt t="36246" x="1412875" y="2290763"/>
          <p14:tracePt t="36253" x="1389063" y="2290763"/>
          <p14:tracePt t="36260" x="1376363" y="2278063"/>
          <p14:tracePt t="36267" x="1363663" y="2278063"/>
          <p14:tracePt t="36274" x="1338263" y="2278063"/>
          <p14:tracePt t="36282" x="1312863" y="2265363"/>
          <p14:tracePt t="36288" x="1300163" y="2265363"/>
          <p14:tracePt t="36295" x="1289050" y="2252663"/>
          <p14:tracePt t="36303" x="1263650" y="2252663"/>
          <p14:tracePt t="36309" x="1250950" y="2252663"/>
          <p14:tracePt t="36317" x="1238250" y="2239963"/>
          <p14:tracePt t="36324" x="1225550" y="2239963"/>
          <p14:tracePt t="36331" x="1212850" y="2227263"/>
          <p14:tracePt t="36338" x="1189038" y="2214563"/>
          <p14:tracePt t="36345" x="1176338" y="2214563"/>
          <p14:tracePt t="36353" x="1176338" y="2201863"/>
          <p14:tracePt t="36359" x="1163638" y="2190750"/>
          <p14:tracePt t="36367" x="1150938" y="2178050"/>
          <p14:tracePt t="36374" x="1138238" y="2165350"/>
          <p14:tracePt t="36388" x="1125538" y="2152650"/>
          <p14:tracePt t="36403" x="1112838" y="2139950"/>
          <p14:tracePt t="36418" x="1112838" y="2127250"/>
          <p14:tracePt t="36453" x="1112838" y="2101850"/>
          <p14:tracePt t="36468" x="1100138" y="2078038"/>
          <p14:tracePt t="36475" x="1089025" y="2065338"/>
          <p14:tracePt t="36489" x="1076325" y="2039938"/>
          <p14:tracePt t="36496" x="1063625" y="2014538"/>
          <p14:tracePt t="36503" x="1063625" y="2001838"/>
          <p14:tracePt t="36510" x="1050925" y="1978025"/>
          <p14:tracePt t="36525" x="1050925" y="1965325"/>
          <p14:tracePt t="36532" x="1050925" y="1952625"/>
          <p14:tracePt t="36540" x="1050925" y="1939925"/>
          <p14:tracePt t="36554" x="1050925" y="1927225"/>
          <p14:tracePt t="36559" x="1038225" y="1927225"/>
          <p14:tracePt t="36625" x="1038225" y="1914525"/>
          <p14:tracePt t="36754" x="1038225" y="1901825"/>
          <p14:tracePt t="36812" x="1038225" y="1889125"/>
          <p14:tracePt t="36849" x="1050925" y="1889125"/>
          <p14:tracePt t="36863" x="1063625" y="1889125"/>
          <p14:tracePt t="36871" x="1089025" y="1876425"/>
          <p14:tracePt t="36877" x="1100138" y="1865313"/>
          <p14:tracePt t="36885" x="1150938" y="1865313"/>
          <p14:tracePt t="36892" x="1225550" y="1852613"/>
          <p14:tracePt t="36900" x="1289050" y="1839913"/>
          <p14:tracePt t="36906" x="1325563" y="1827213"/>
          <p14:tracePt t="36913" x="1350963" y="1827213"/>
          <p14:tracePt t="36921" x="1389063" y="1814513"/>
          <p14:tracePt t="36927" x="1412875" y="1814513"/>
          <p14:tracePt t="36933" x="1425575" y="1814513"/>
          <p14:tracePt t="36941" x="1438275" y="1814513"/>
          <p14:tracePt t="36948" x="1463675" y="1814513"/>
          <p14:tracePt t="36955" x="1476375" y="1814513"/>
          <p14:tracePt t="36962" x="1489075" y="1814513"/>
          <p14:tracePt t="36977" x="1501775" y="1814513"/>
          <p14:tracePt t="37005" x="1512888" y="1814513"/>
          <p14:tracePt t="37288" x="1512888" y="1827213"/>
          <p14:tracePt t="37393" x="1501775" y="1839913"/>
          <p14:tracePt t="37407" x="1489075" y="1852613"/>
          <p14:tracePt t="37415" x="1463675" y="1852613"/>
          <p14:tracePt t="37423" x="1425575" y="1852613"/>
          <p14:tracePt t="37430" x="1350963" y="1876425"/>
          <p14:tracePt t="37436" x="1300163" y="1889125"/>
          <p14:tracePt t="37444" x="1238250" y="1901825"/>
          <p14:tracePt t="37453" x="1200150" y="1914525"/>
          <p14:tracePt t="37459" x="1150938" y="1927225"/>
          <p14:tracePt t="37466" x="1112838" y="1927225"/>
          <p14:tracePt t="37473" x="1076325" y="1927225"/>
          <p14:tracePt t="37479" x="1038225" y="1927225"/>
          <p14:tracePt t="37487" x="1012825" y="1939925"/>
          <p14:tracePt t="37494" x="976313" y="1939925"/>
          <p14:tracePt t="37502" x="950913" y="1939925"/>
          <p14:tracePt t="37516" x="938213" y="1939925"/>
          <p14:tracePt t="37524" x="925513" y="1939925"/>
          <p14:tracePt t="37530" x="912813" y="1939925"/>
          <p14:tracePt t="37623" x="938213" y="1939925"/>
          <p14:tracePt t="37629" x="987425" y="1939925"/>
          <p14:tracePt t="37636" x="1050925" y="1939925"/>
          <p14:tracePt t="37644" x="1100138" y="1939925"/>
          <p14:tracePt t="37653" x="1176338" y="1939925"/>
          <p14:tracePt t="37658" x="1225550" y="1939925"/>
          <p14:tracePt t="37666" x="1289050" y="1939925"/>
          <p14:tracePt t="37672" x="1325563" y="1939925"/>
          <p14:tracePt t="37680" x="1376363" y="1939925"/>
          <p14:tracePt t="37686" x="1438275" y="1939925"/>
          <p14:tracePt t="37694" x="1463675" y="1939925"/>
          <p14:tracePt t="37703" x="1512888" y="1939925"/>
          <p14:tracePt t="37709" x="1538288" y="1939925"/>
          <p14:tracePt t="37716" x="1550988" y="1939925"/>
          <p14:tracePt t="37722" x="1563688" y="1939925"/>
          <p14:tracePt t="37729" x="1589088" y="1939925"/>
          <p14:tracePt t="37737" x="1601788" y="1939925"/>
          <p14:tracePt t="37743" x="1601788" y="1927225"/>
          <p14:tracePt t="37751" x="1612900" y="1927225"/>
          <p14:tracePt t="37757" x="1625600" y="1927225"/>
          <p14:tracePt t="37821" x="1612900" y="1939925"/>
          <p14:tracePt t="37837" x="1589088" y="1952625"/>
          <p14:tracePt t="37843" x="1538288" y="1965325"/>
          <p14:tracePt t="37850" x="1489075" y="1978025"/>
          <p14:tracePt t="37858" x="1438275" y="1989138"/>
          <p14:tracePt t="37865" x="1401763" y="2014538"/>
          <p14:tracePt t="37872" x="1350963" y="2027238"/>
          <p14:tracePt t="37886" x="1289050" y="2027238"/>
          <p14:tracePt t="37894" x="1263650" y="2027238"/>
          <p14:tracePt t="37902" x="1250950" y="2039938"/>
          <p14:tracePt t="37908" x="1238250" y="2052638"/>
          <p14:tracePt t="37915" x="1225550" y="2052638"/>
          <p14:tracePt t="37922" x="1212850" y="2052638"/>
          <p14:tracePt t="37965" x="1225550" y="2052638"/>
          <p14:tracePt t="37972" x="1238250" y="2052638"/>
          <p14:tracePt t="37978" x="1238250" y="2039938"/>
          <p14:tracePt t="37985" x="1263650" y="2039938"/>
          <p14:tracePt t="37993" x="1300163" y="2014538"/>
          <p14:tracePt t="38001" x="1338263" y="2014538"/>
          <p14:tracePt t="38007" x="1363663" y="1989138"/>
          <p14:tracePt t="38014" x="1389063" y="1978025"/>
          <p14:tracePt t="38021" x="1412875" y="1965325"/>
          <p14:tracePt t="38027" x="1450975" y="1952625"/>
          <p14:tracePt t="38036" x="1463675" y="1952625"/>
          <p14:tracePt t="38042" x="1476375" y="1952625"/>
          <p14:tracePt t="38051" x="1489075" y="1939925"/>
          <p14:tracePt t="38057" x="1501775" y="1939925"/>
          <p14:tracePt t="38071" x="1512888" y="1939925"/>
          <p14:tracePt t="38199" x="1501775" y="1939925"/>
          <p14:tracePt t="39494" x="1489075" y="1939925"/>
          <p14:tracePt t="39502" x="1476375" y="1939925"/>
          <p14:tracePt t="39509" x="1463675" y="1939925"/>
          <p14:tracePt t="39519" x="1438275" y="1939925"/>
          <p14:tracePt t="39525" x="1425575" y="1939925"/>
          <p14:tracePt t="39531" x="1412875" y="1939925"/>
          <p14:tracePt t="39538" x="1389063" y="1939925"/>
          <p14:tracePt t="39545" x="1376363" y="1927225"/>
          <p14:tracePt t="39553" x="1363663" y="1927225"/>
          <p14:tracePt t="39559" x="1350963" y="1901825"/>
          <p14:tracePt t="39566" x="1338263" y="1889125"/>
          <p14:tracePt t="39573" x="1312863" y="1876425"/>
          <p14:tracePt t="39580" x="1312863" y="1865313"/>
          <p14:tracePt t="39587" x="1289050" y="1839913"/>
          <p14:tracePt t="39602" x="1276350" y="1827213"/>
          <p14:tracePt t="39608" x="1263650" y="1827213"/>
          <p14:tracePt t="39616" x="1250950" y="1801813"/>
          <p14:tracePt t="39629" x="1238250" y="1789113"/>
          <p14:tracePt t="39638" x="1225550" y="1789113"/>
          <p14:tracePt t="39644" x="1225550" y="1765300"/>
          <p14:tracePt t="39652" x="1225550" y="1752600"/>
          <p14:tracePt t="39658" x="1212850" y="1752600"/>
          <p14:tracePt t="39665" x="1212850" y="1739900"/>
          <p14:tracePt t="39674" x="1200150" y="1727200"/>
          <p14:tracePt t="39679" x="1189038" y="1714500"/>
          <p14:tracePt t="39686" x="1189038" y="1701800"/>
          <p14:tracePt t="39703" x="1176338" y="1689100"/>
          <p14:tracePt t="39714" x="1176338" y="1663700"/>
          <p14:tracePt t="39721" x="1163638" y="1663700"/>
          <p14:tracePt t="39736" x="1150938" y="1652588"/>
          <p14:tracePt t="39750" x="1150938" y="1639888"/>
          <p14:tracePt t="39819" x="1150938" y="1627188"/>
          <p14:tracePt t="39840" x="1163638" y="1627188"/>
          <p14:tracePt t="39862" x="1176338" y="1627188"/>
          <p14:tracePt t="39868" x="1200150" y="1627188"/>
          <p14:tracePt t="39877" x="1250950" y="1614488"/>
          <p14:tracePt t="39885" x="1300163" y="1601788"/>
          <p14:tracePt t="39903" x="1401763" y="1601788"/>
          <p14:tracePt t="39906" x="1438275" y="1601788"/>
          <p14:tracePt t="39913" x="1476375" y="1601788"/>
          <p14:tracePt t="39920" x="1512888" y="1601788"/>
          <p14:tracePt t="39928" x="1550988" y="1601788"/>
          <p14:tracePt t="39936" x="1563688" y="1614488"/>
          <p14:tracePt t="39943" x="1576388" y="1614488"/>
          <p14:tracePt t="39951" x="1589088" y="1614488"/>
          <p14:tracePt t="39958" x="1589088" y="1627188"/>
          <p14:tracePt t="39965" x="1601788" y="1639888"/>
          <p14:tracePt t="39972" x="1612900" y="1639888"/>
          <p14:tracePt t="39986" x="1612900" y="1652588"/>
          <p14:tracePt t="40001" x="1612900" y="1663700"/>
          <p14:tracePt t="40006" x="1601788" y="1676400"/>
          <p14:tracePt t="40014" x="1589088" y="1701800"/>
          <p14:tracePt t="40021" x="1563688" y="1714500"/>
          <p14:tracePt t="40028" x="1563688" y="1727200"/>
          <p14:tracePt t="40035" x="1538288" y="1752600"/>
          <p14:tracePt t="40042" x="1512888" y="1752600"/>
          <p14:tracePt t="40050" x="1489075" y="1776413"/>
          <p14:tracePt t="40056" x="1476375" y="1789113"/>
          <p14:tracePt t="40065" x="1450975" y="1789113"/>
          <p14:tracePt t="40072" x="1450975" y="1814513"/>
          <p14:tracePt t="40078" x="1425575" y="1814513"/>
          <p14:tracePt t="40085" x="1425575" y="1827213"/>
          <p14:tracePt t="40093" x="1412875" y="1827213"/>
          <p14:tracePt t="40106" x="1412875" y="1839913"/>
          <p14:tracePt t="40121" x="1401763" y="1839913"/>
          <p14:tracePt t="41407" x="1376363" y="1839913"/>
          <p14:tracePt t="41415" x="1350963" y="1839913"/>
          <p14:tracePt t="41422" x="1312863" y="1839913"/>
          <p14:tracePt t="41429" x="1289050" y="1839913"/>
          <p14:tracePt t="41437" x="1263650" y="1839913"/>
          <p14:tracePt t="41444" x="1250950" y="1839913"/>
          <p14:tracePt t="41450" x="1225550" y="1839913"/>
          <p14:tracePt t="41458" x="1200150" y="1839913"/>
          <p14:tracePt t="41467" x="1176338" y="1839913"/>
          <p14:tracePt t="41473" x="1163638" y="1839913"/>
          <p14:tracePt t="41480" x="1150938" y="1839913"/>
          <p14:tracePt t="41488" x="1138238" y="1839913"/>
          <p14:tracePt t="41495" x="1125538" y="1839913"/>
          <p14:tracePt t="41503" x="1112838" y="1839913"/>
          <p14:tracePt t="41510" x="1100138" y="1839913"/>
          <p14:tracePt t="41524" x="1089025" y="1839913"/>
          <p14:tracePt t="41533" x="1076325" y="1839913"/>
          <p14:tracePt t="41604" x="1089025" y="1839913"/>
          <p14:tracePt t="41625" x="1089025" y="1827213"/>
          <p14:tracePt t="41640" x="1100138" y="1827213"/>
          <p14:tracePt t="41647" x="1112838" y="1801813"/>
          <p14:tracePt t="41654" x="1125538" y="1801813"/>
          <p14:tracePt t="41669" x="1138238" y="1789113"/>
          <p14:tracePt t="41683" x="1150938" y="1789113"/>
          <p14:tracePt t="41690" x="1163638" y="1776413"/>
          <p14:tracePt t="41697" x="1176338" y="1765300"/>
          <p14:tracePt t="41711" x="1189038" y="1765300"/>
          <p14:tracePt t="41725" x="1200150" y="1765300"/>
          <p14:tracePt t="41733" x="1212850" y="1752600"/>
          <p14:tracePt t="41739" x="1225550" y="1752600"/>
          <p14:tracePt t="41746" x="1238250" y="1752600"/>
          <p14:tracePt t="41760" x="1263650" y="1752600"/>
          <p14:tracePt t="41775" x="1289050" y="1739900"/>
          <p14:tracePt t="41783" x="1300163" y="1739900"/>
          <p14:tracePt t="41797" x="1325563" y="1727200"/>
          <p14:tracePt t="41804" x="1338263" y="1727200"/>
          <p14:tracePt t="41819" x="1350963" y="1727200"/>
          <p14:tracePt t="41826" x="1363663" y="1714500"/>
          <p14:tracePt t="41912" x="1363663" y="1727200"/>
          <p14:tracePt t="41948" x="1350963" y="1739900"/>
          <p14:tracePt t="41976" x="1338263" y="1739900"/>
          <p14:tracePt t="41983" x="1338263" y="1752600"/>
          <p14:tracePt t="42019" x="1325563" y="1752600"/>
          <p14:tracePt t="42054" x="1325563" y="1765300"/>
          <p14:tracePt t="42091" x="1312863" y="1765300"/>
          <p14:tracePt t="42176" x="1300163" y="1765300"/>
          <p14:tracePt t="42191" x="1300163" y="1776413"/>
          <p14:tracePt t="42198" x="1289050" y="1776413"/>
          <p14:tracePt t="42221" x="1276350" y="1776413"/>
          <p14:tracePt t="42235" x="1250950" y="1789113"/>
          <p14:tracePt t="42241" x="1212850" y="1801813"/>
          <p14:tracePt t="42249" x="1189038" y="1814513"/>
          <p14:tracePt t="42256" x="1150938" y="1827213"/>
          <p14:tracePt t="42264" x="1125538" y="1839913"/>
          <p14:tracePt t="42271" x="1100138" y="1839913"/>
          <p14:tracePt t="42279" x="1076325" y="1839913"/>
          <p14:tracePt t="42287" x="1063625" y="1852613"/>
          <p14:tracePt t="42293" x="1050925" y="1852613"/>
          <p14:tracePt t="42302" x="1038225" y="1852613"/>
          <p14:tracePt t="42323" x="1025525" y="1852613"/>
          <p14:tracePt t="42585" x="1038225" y="1852613"/>
          <p14:tracePt t="42607" x="1063625" y="1839913"/>
          <p14:tracePt t="42613" x="1076325" y="1839913"/>
          <p14:tracePt t="42621" x="1125538" y="1839913"/>
          <p14:tracePt t="42628" x="1163638" y="1827213"/>
          <p14:tracePt t="42636" x="1189038" y="1814513"/>
          <p14:tracePt t="42642" x="1225550" y="1814513"/>
          <p14:tracePt t="42649" x="1250950" y="1814513"/>
          <p14:tracePt t="42656" x="1276350" y="1814513"/>
          <p14:tracePt t="42663" x="1289050" y="1814513"/>
          <p14:tracePt t="42670" x="1325563" y="1814513"/>
          <p14:tracePt t="42676" x="1350963" y="1814513"/>
          <p14:tracePt t="42691" x="1363663" y="1801813"/>
          <p14:tracePt t="42699" x="1376363" y="1801813"/>
          <p14:tracePt t="42705" x="1389063" y="1801813"/>
          <p14:tracePt t="42712" x="1401763" y="1801813"/>
          <p14:tracePt t="42726" x="1412875" y="1801813"/>
          <p14:tracePt t="42741" x="1425575" y="1801813"/>
          <p14:tracePt t="42755" x="1438275" y="1801813"/>
          <p14:tracePt t="42776" x="1450975" y="1801813"/>
          <p14:tracePt t="42883" x="1463675" y="1801813"/>
          <p14:tracePt t="42941" x="1476375" y="1801813"/>
          <p14:tracePt t="43012" x="1489075" y="1801813"/>
          <p14:tracePt t="43042" x="1501775" y="1801813"/>
          <p14:tracePt t="43056" x="1525588" y="1801813"/>
          <p14:tracePt t="43063" x="1538288" y="1801813"/>
          <p14:tracePt t="43070" x="1576388" y="1801813"/>
          <p14:tracePt t="43076" x="1612900" y="1801813"/>
          <p14:tracePt t="43083" x="1651000" y="1789113"/>
          <p14:tracePt t="43091" x="1676400" y="1789113"/>
          <p14:tracePt t="43100" x="1701800" y="1789113"/>
          <p14:tracePt t="43106" x="1725613" y="1776413"/>
          <p14:tracePt t="43120" x="1751013" y="1776413"/>
          <p14:tracePt t="43128" x="1751013" y="1765300"/>
          <p14:tracePt t="43136" x="1763713" y="1765300"/>
          <p14:tracePt t="43157" x="1776413" y="1765300"/>
          <p14:tracePt t="43187" x="1776413" y="1752600"/>
          <p14:tracePt t="43860" x="1738313" y="1752600"/>
          <p14:tracePt t="43868" x="1676400" y="1765300"/>
          <p14:tracePt t="43874" x="1625600" y="1789113"/>
          <p14:tracePt t="43883" x="1576388" y="1814513"/>
          <p14:tracePt t="43889" x="1501775" y="1827213"/>
          <p14:tracePt t="43900" x="1450975" y="1839913"/>
          <p14:tracePt t="43903" x="1376363" y="1852613"/>
          <p14:tracePt t="43910" x="1325563" y="1876425"/>
          <p14:tracePt t="43916" x="1263650" y="1889125"/>
          <p14:tracePt t="43924" x="1225550" y="1901825"/>
          <p14:tracePt t="43933" x="1189038" y="1914525"/>
          <p14:tracePt t="43939" x="1150938" y="1914525"/>
          <p14:tracePt t="43946" x="1125538" y="1927225"/>
          <p14:tracePt t="43954" x="1100138" y="1939925"/>
          <p14:tracePt t="43961" x="1076325" y="1952625"/>
          <p14:tracePt t="43969" x="1050925" y="1952625"/>
          <p14:tracePt t="43975" x="1025525" y="1965325"/>
          <p14:tracePt t="43984" x="1000125" y="1965325"/>
          <p14:tracePt t="43989" x="987425" y="1978025"/>
          <p14:tracePt t="44004" x="976313" y="1978025"/>
          <p14:tracePt t="44011" x="963613" y="1978025"/>
          <p14:tracePt t="44062" x="976313" y="1978025"/>
          <p14:tracePt t="44070" x="976313" y="1965325"/>
          <p14:tracePt t="44085" x="987425" y="1952625"/>
          <p14:tracePt t="44121" x="1000125" y="1939925"/>
          <p14:tracePt t="46306" x="1025525" y="1939925"/>
          <p14:tracePt t="46312" x="1050925" y="1939925"/>
          <p14:tracePt t="46319" x="1076325" y="1939925"/>
          <p14:tracePt t="46326" x="1089025" y="1939925"/>
          <p14:tracePt t="46333" x="1112838" y="1939925"/>
          <p14:tracePt t="46340" x="1138238" y="1927225"/>
          <p14:tracePt t="46349" x="1150938" y="1927225"/>
          <p14:tracePt t="46355" x="1163638" y="1927225"/>
          <p14:tracePt t="46362" x="1189038" y="1927225"/>
          <p14:tracePt t="46370" x="1200150" y="1914525"/>
          <p14:tracePt t="46378" x="1212850" y="1914525"/>
          <p14:tracePt t="46385" x="1225550" y="1914525"/>
          <p14:tracePt t="46392" x="1238250" y="1901825"/>
          <p14:tracePt t="46400" x="1250950" y="1901825"/>
          <p14:tracePt t="46406" x="1276350" y="1901825"/>
          <p14:tracePt t="46421" x="1289050" y="1901825"/>
          <p14:tracePt t="46428" x="1300163" y="1901825"/>
          <p14:tracePt t="46436" x="1312863" y="1901825"/>
          <p14:tracePt t="46449" x="1325563" y="1901825"/>
          <p14:tracePt t="46457" x="1338263" y="1901825"/>
          <p14:tracePt t="46479" x="1350963" y="1901825"/>
          <p14:tracePt t="46486" x="1363663" y="1901825"/>
          <p14:tracePt t="46572" x="1376363" y="1901825"/>
          <p14:tracePt t="46622" x="1389063" y="1901825"/>
          <p14:tracePt t="46650" x="1401763" y="1901825"/>
          <p14:tracePt t="46671" x="1412875" y="1901825"/>
          <p14:tracePt t="46692" x="1412875" y="1889125"/>
          <p14:tracePt t="46713" x="1425575" y="1889125"/>
          <p14:tracePt t="46762" x="1438275" y="1889125"/>
          <p14:tracePt t="46803" x="1450975" y="1889125"/>
          <p14:tracePt t="46831" x="1463675" y="1889125"/>
          <p14:tracePt t="46894" x="1476375" y="1889125"/>
          <p14:tracePt t="46902" x="1476375" y="1876425"/>
          <p14:tracePt t="46931" x="1489075" y="1876425"/>
          <p14:tracePt t="46953" x="1512888" y="1865313"/>
          <p14:tracePt t="46968" x="1538288" y="1852613"/>
          <p14:tracePt t="46975" x="1563688" y="1839913"/>
          <p14:tracePt t="46982" x="1589088" y="1827213"/>
          <p14:tracePt t="46990" x="1601788" y="1814513"/>
          <p14:tracePt t="46998" x="1612900" y="1814513"/>
          <p14:tracePt t="47005" x="1625600" y="1814513"/>
          <p14:tracePt t="47012" x="1638300" y="1801813"/>
          <p14:tracePt t="47070" x="1625600" y="1801813"/>
          <p14:tracePt t="47077" x="1589088" y="1801813"/>
          <p14:tracePt t="47085" x="1538288" y="1801813"/>
          <p14:tracePt t="47092" x="1450975" y="1814513"/>
          <p14:tracePt t="47099" x="1412875" y="1827213"/>
          <p14:tracePt t="47106" x="1325563" y="1839913"/>
          <p14:tracePt t="47113" x="1263650" y="1852613"/>
          <p14:tracePt t="47120" x="1212850" y="1865313"/>
          <p14:tracePt t="47127" x="1176338" y="1865313"/>
          <p14:tracePt t="47134" x="1138238" y="1876425"/>
          <p14:tracePt t="47141" x="1100138" y="1889125"/>
          <p14:tracePt t="47148" x="1063625" y="1901825"/>
          <p14:tracePt t="47155" x="1038225" y="1901825"/>
          <p14:tracePt t="47162" x="1012825" y="1914525"/>
          <p14:tracePt t="47170" x="1000125" y="1927225"/>
          <p14:tracePt t="47176" x="976313" y="1927225"/>
          <p14:tracePt t="47183" x="963613" y="1927225"/>
          <p14:tracePt t="47198" x="963613" y="1939925"/>
          <p14:tracePt t="47204" x="950913" y="1939925"/>
          <p14:tracePt t="47219" x="938213" y="1952625"/>
          <p14:tracePt t="47240" x="950913" y="1952625"/>
          <p14:tracePt t="47269" x="963613" y="1952625"/>
          <p14:tracePt t="47286" x="976313" y="1952625"/>
          <p14:tracePt t="47293" x="1000125" y="1939925"/>
          <p14:tracePt t="47300" x="1038225" y="1939925"/>
          <p14:tracePt t="47308" x="1076325" y="1927225"/>
          <p14:tracePt t="47315" x="1100138" y="1927225"/>
          <p14:tracePt t="47322" x="1138238" y="1914525"/>
          <p14:tracePt t="47329" x="1176338" y="1901825"/>
          <p14:tracePt t="47336" x="1225550" y="1889125"/>
          <p14:tracePt t="47343" x="1263650" y="1889125"/>
          <p14:tracePt t="47350" x="1300163" y="1889125"/>
          <p14:tracePt t="47358" x="1338263" y="1889125"/>
          <p14:tracePt t="47367" x="1376363" y="1889125"/>
          <p14:tracePt t="47372" x="1401763" y="1889125"/>
          <p14:tracePt t="47380" x="1425575" y="1889125"/>
          <p14:tracePt t="47387" x="1438275" y="1889125"/>
          <p14:tracePt t="47394" x="1463675" y="1889125"/>
          <p14:tracePt t="47401" x="1489075" y="1889125"/>
          <p14:tracePt t="47409" x="1501775" y="1889125"/>
          <p14:tracePt t="47417" x="1525588" y="1889125"/>
          <p14:tracePt t="47424" x="1538288" y="1889125"/>
          <p14:tracePt t="47433" x="1563688" y="1889125"/>
          <p14:tracePt t="47439" x="1576388" y="1889125"/>
          <p14:tracePt t="47445" x="1589088" y="1889125"/>
          <p14:tracePt t="47454" x="1612900" y="1889125"/>
          <p14:tracePt t="47460" x="1625600" y="1901825"/>
          <p14:tracePt t="47467" x="1638300" y="1901825"/>
          <p14:tracePt t="47474" x="1663700" y="1901825"/>
          <p14:tracePt t="47484" x="1689100" y="1901825"/>
          <p14:tracePt t="47489" x="1714500" y="1901825"/>
          <p14:tracePt t="47497" x="1725613" y="1901825"/>
          <p14:tracePt t="47504" x="1738313" y="1901825"/>
          <p14:tracePt t="47510" x="1776413" y="1901825"/>
          <p14:tracePt t="47518" x="1789113" y="1901825"/>
          <p14:tracePt t="47526" x="1814513" y="1901825"/>
          <p14:tracePt t="47533" x="1838325" y="1901825"/>
          <p14:tracePt t="47540" x="1863725" y="1901825"/>
          <p14:tracePt t="47547" x="1901825" y="1914525"/>
          <p14:tracePt t="47555" x="1925638" y="1914525"/>
          <p14:tracePt t="47562" x="1938338" y="1914525"/>
          <p14:tracePt t="47571" x="1951038" y="1914525"/>
          <p14:tracePt t="47578" x="1963738" y="1914525"/>
          <p14:tracePt t="47585" x="1976438" y="1914525"/>
          <p14:tracePt t="47591" x="1989138" y="1914525"/>
          <p14:tracePt t="47600" x="2014538" y="1914525"/>
          <p14:tracePt t="47613" x="2025650" y="1914525"/>
          <p14:tracePt t="47627" x="2038350" y="1914525"/>
          <p14:tracePt t="47936" x="2063750" y="1914525"/>
          <p14:tracePt t="47943" x="2076450" y="1914525"/>
          <p14:tracePt t="47952" x="2089150" y="1914525"/>
          <p14:tracePt t="47958" x="2114550" y="1914525"/>
          <p14:tracePt t="47973" x="2127250" y="1914525"/>
          <p14:tracePt t="47979" x="2151063" y="1914525"/>
          <p14:tracePt t="47986" x="2163763" y="1901825"/>
          <p14:tracePt t="47994" x="2176463" y="1901825"/>
          <p14:tracePt t="48001" x="2189163" y="1901825"/>
          <p14:tracePt t="48008" x="2214563" y="1901825"/>
          <p14:tracePt t="48024" x="2227263" y="1901825"/>
          <p14:tracePt t="48031" x="2251075" y="1901825"/>
          <p14:tracePt t="48038" x="2276475" y="1901825"/>
          <p14:tracePt t="48046" x="2289175" y="1901825"/>
          <p14:tracePt t="48053" x="2301875" y="1901825"/>
          <p14:tracePt t="48060" x="2327275" y="1901825"/>
          <p14:tracePt t="48067" x="2338388" y="1901825"/>
          <p14:tracePt t="48074" x="2351088" y="1901825"/>
          <p14:tracePt t="48080" x="2363788" y="1901825"/>
          <p14:tracePt t="48088" x="2376488" y="1901825"/>
          <p14:tracePt t="48095" x="2389188" y="1901825"/>
          <p14:tracePt t="48101" x="2401888" y="1901825"/>
          <p14:tracePt t="48108" x="2414588" y="1901825"/>
          <p14:tracePt t="48116" x="2427288" y="1901825"/>
          <p14:tracePt t="48129" x="2451100" y="1901825"/>
          <p14:tracePt t="48145" x="2463800" y="1901825"/>
          <p14:tracePt t="48159" x="2476500" y="1901825"/>
          <p14:tracePt t="48167" x="2501900" y="1901825"/>
          <p14:tracePt t="48182" x="2527300" y="1901825"/>
          <p14:tracePt t="48189" x="2540000" y="1901825"/>
          <p14:tracePt t="48195" x="2551113" y="1901825"/>
          <p14:tracePt t="48203" x="2576513" y="1901825"/>
          <p14:tracePt t="48220" x="2589213" y="1901825"/>
          <p14:tracePt t="48226" x="2614613" y="1901825"/>
          <p14:tracePt t="48233" x="2627313" y="1901825"/>
          <p14:tracePt t="48241" x="2640013" y="1901825"/>
          <p14:tracePt t="48248" x="2663825" y="1901825"/>
          <p14:tracePt t="48255" x="2676525" y="1901825"/>
          <p14:tracePt t="48271" x="2701925" y="1901825"/>
          <p14:tracePt t="48278" x="2714625" y="1901825"/>
          <p14:tracePt t="48286" x="2727325" y="1901825"/>
          <p14:tracePt t="48293" x="2752725" y="1901825"/>
          <p14:tracePt t="48299" x="2763838" y="1901825"/>
          <p14:tracePt t="48307" x="2776538" y="1901825"/>
          <p14:tracePt t="48316" x="2801938" y="1901825"/>
          <p14:tracePt t="48322" x="2814638" y="1901825"/>
          <p14:tracePt t="48329" x="2852738" y="1901825"/>
          <p14:tracePt t="48336" x="2863850" y="1901825"/>
          <p14:tracePt t="48343" x="2876550" y="1901825"/>
          <p14:tracePt t="48350" x="2901950" y="1889125"/>
          <p14:tracePt t="48357" x="2914650" y="1889125"/>
          <p14:tracePt t="48364" x="2927350" y="1889125"/>
          <p14:tracePt t="48371" x="2940050" y="1889125"/>
          <p14:tracePt t="48378" x="2963863" y="1889125"/>
          <p14:tracePt t="48392" x="2989263" y="1889125"/>
          <p14:tracePt t="48406" x="3001963" y="1889125"/>
          <p14:tracePt t="48413" x="3014663" y="1889125"/>
          <p14:tracePt t="48428" x="3027363" y="1889125"/>
          <p14:tracePt t="48436" x="3040063" y="1889125"/>
          <p14:tracePt t="48450" x="3052763" y="1889125"/>
          <p14:tracePt t="48480" x="3065463" y="1889125"/>
          <p14:tracePt t="48487" x="3065463" y="1901825"/>
          <p14:tracePt t="48588" x="3052763" y="1901825"/>
          <p14:tracePt t="48609" x="3027363" y="1901825"/>
          <p14:tracePt t="48616" x="3014663" y="1901825"/>
          <p14:tracePt t="48624" x="2989263" y="1914525"/>
          <p14:tracePt t="48631" x="2952750" y="1927225"/>
          <p14:tracePt t="48638" x="2889250" y="1939925"/>
          <p14:tracePt t="48645" x="2852738" y="1952625"/>
          <p14:tracePt t="48654" x="2827338" y="1952625"/>
          <p14:tracePt t="48660" x="2789238" y="1965325"/>
          <p14:tracePt t="48669" x="2763838" y="1965325"/>
          <p14:tracePt t="48676" x="2740025" y="1978025"/>
          <p14:tracePt t="48683" x="2714625" y="1978025"/>
          <p14:tracePt t="48690" x="2689225" y="1978025"/>
          <p14:tracePt t="48697" x="2676525" y="1978025"/>
          <p14:tracePt t="48704" x="2663825" y="1978025"/>
          <p14:tracePt t="48711" x="2640013" y="1978025"/>
          <p14:tracePt t="48733" x="2627313" y="1978025"/>
          <p14:tracePt t="48784" x="2640013" y="1978025"/>
          <p14:tracePt t="48800" x="2651125" y="1978025"/>
          <p14:tracePt t="48807" x="2676525" y="1965325"/>
          <p14:tracePt t="48814" x="2701925" y="1952625"/>
          <p14:tracePt t="48821" x="2727325" y="1939925"/>
          <p14:tracePt t="48828" x="2752725" y="1927225"/>
          <p14:tracePt t="48836" x="2801938" y="1927225"/>
          <p14:tracePt t="48843" x="2840038" y="1914525"/>
          <p14:tracePt t="48849" x="2901950" y="1901825"/>
          <p14:tracePt t="48856" x="2952750" y="1901825"/>
          <p14:tracePt t="48864" x="3001963" y="1901825"/>
          <p14:tracePt t="48872" x="3040063" y="1901825"/>
          <p14:tracePt t="48883" x="3076575" y="1901825"/>
          <p14:tracePt t="48887" x="3101975" y="1889125"/>
          <p14:tracePt t="48894" x="3127375" y="1889125"/>
          <p14:tracePt t="48901" x="3152775" y="1889125"/>
          <p14:tracePt t="48908" x="3189288" y="1889125"/>
          <p14:tracePt t="48916" x="3201988" y="1889125"/>
          <p14:tracePt t="48929" x="3227388" y="1889125"/>
          <p14:tracePt t="48945" x="3240088" y="1889125"/>
          <p14:tracePt t="48959" x="3252788" y="1889125"/>
          <p14:tracePt t="48996" x="3252788" y="1901825"/>
          <p14:tracePt t="49144" x="3276600" y="1901825"/>
          <p14:tracePt t="49152" x="3302000" y="1901825"/>
          <p14:tracePt t="49158" x="3340100" y="1901825"/>
          <p14:tracePt t="49166" x="3389313" y="1889125"/>
          <p14:tracePt t="49173" x="3440113" y="1889125"/>
          <p14:tracePt t="49182" x="3478213" y="1889125"/>
          <p14:tracePt t="49189" x="3514725" y="1889125"/>
          <p14:tracePt t="49196" x="3540125" y="1889125"/>
          <p14:tracePt t="49203" x="3565525" y="1889125"/>
          <p14:tracePt t="49211" x="3578225" y="1889125"/>
          <p14:tracePt t="49218" x="3589338" y="1889125"/>
          <p14:tracePt t="49224" x="3602038" y="1889125"/>
          <p14:tracePt t="49233" x="3614738" y="1889125"/>
          <p14:tracePt t="49240" x="3627438" y="1889125"/>
          <p14:tracePt t="49270" x="3640138" y="1889125"/>
          <p14:tracePt t="49313" x="3602038" y="1901825"/>
          <p14:tracePt t="49319" x="3552825" y="1901825"/>
          <p14:tracePt t="49327" x="3489325" y="1901825"/>
          <p14:tracePt t="49334" x="3427413" y="1914525"/>
          <p14:tracePt t="49341" x="3365500" y="1939925"/>
          <p14:tracePt t="49349" x="3302000" y="1965325"/>
          <p14:tracePt t="49355" x="3240088" y="1989138"/>
          <p14:tracePt t="49362" x="3165475" y="2014538"/>
          <p14:tracePt t="49370" x="3089275" y="2039938"/>
          <p14:tracePt t="49376" x="2989263" y="2065338"/>
          <p14:tracePt t="49383" x="2901950" y="2089150"/>
          <p14:tracePt t="49390" x="2814638" y="2101850"/>
          <p14:tracePt t="49397" x="2714625" y="2127250"/>
          <p14:tracePt t="49404" x="2627313" y="2139950"/>
          <p14:tracePt t="49411" x="2540000" y="2165350"/>
          <p14:tracePt t="49419" x="2476500" y="2165350"/>
          <p14:tracePt t="49425" x="2401888" y="2190750"/>
          <p14:tracePt t="49433" x="2327275" y="2201863"/>
          <p14:tracePt t="49440" x="2263775" y="2227263"/>
          <p14:tracePt t="49447" x="2189163" y="2239963"/>
          <p14:tracePt t="49454" x="2138363" y="2239963"/>
          <p14:tracePt t="49461" x="2089150" y="2239963"/>
          <p14:tracePt t="49469" x="2014538" y="2252663"/>
          <p14:tracePt t="49475" x="1963738" y="2252663"/>
          <p14:tracePt t="49483" x="1914525" y="2252663"/>
          <p14:tracePt t="49489" x="1876425" y="2252663"/>
          <p14:tracePt t="49496" x="1825625" y="2252663"/>
          <p14:tracePt t="49503" x="1763713" y="2252663"/>
          <p14:tracePt t="49511" x="1725613" y="2252663"/>
          <p14:tracePt t="49519" x="1689100" y="2252663"/>
          <p14:tracePt t="49525" x="1651000" y="2252663"/>
          <p14:tracePt t="49533" x="1601788" y="2252663"/>
          <p14:tracePt t="49540" x="1563688" y="2252663"/>
          <p14:tracePt t="49547" x="1512888" y="2252663"/>
          <p14:tracePt t="49554" x="1489075" y="2252663"/>
          <p14:tracePt t="49562" x="1438275" y="2252663"/>
          <p14:tracePt t="49569" x="1412875" y="2252663"/>
          <p14:tracePt t="49576" x="1376363" y="2252663"/>
          <p14:tracePt t="49583" x="1350963" y="2252663"/>
          <p14:tracePt t="49590" x="1312863" y="2252663"/>
          <p14:tracePt t="49597" x="1276350" y="2252663"/>
          <p14:tracePt t="49604" x="1250950" y="2252663"/>
          <p14:tracePt t="49611" x="1225550" y="2252663"/>
          <p14:tracePt t="49619" x="1200150" y="2252663"/>
          <p14:tracePt t="49625" x="1163638" y="2252663"/>
          <p14:tracePt t="49633" x="1138238" y="2252663"/>
          <p14:tracePt t="49640" x="1112838" y="2252663"/>
          <p14:tracePt t="49646" x="1089025" y="2252663"/>
          <p14:tracePt t="49654" x="1063625" y="2252663"/>
          <p14:tracePt t="49661" x="1050925" y="2252663"/>
          <p14:tracePt t="49669" x="1025525" y="2252663"/>
          <p14:tracePt t="49675" x="1000125" y="2252663"/>
          <p14:tracePt t="49683" x="987425" y="2252663"/>
          <p14:tracePt t="49690" x="976313" y="2252663"/>
          <p14:tracePt t="49697" x="963613" y="2252663"/>
          <p14:tracePt t="49748" x="963613" y="2239963"/>
          <p14:tracePt t="49762" x="963613" y="2227263"/>
          <p14:tracePt t="49769" x="976313" y="2214563"/>
          <p14:tracePt t="49775" x="987425" y="2214563"/>
          <p14:tracePt t="49790" x="1000125" y="2214563"/>
          <p14:tracePt t="49797" x="1025525" y="2201863"/>
          <p14:tracePt t="49812" x="1038225" y="2201863"/>
          <p14:tracePt t="49819" x="1063625" y="2190750"/>
          <p14:tracePt t="49826" x="1076325" y="2178050"/>
          <p14:tracePt t="49833" x="1100138" y="2178050"/>
          <p14:tracePt t="49840" x="1138238" y="2178050"/>
          <p14:tracePt t="49847" x="1150938" y="2178050"/>
          <p14:tracePt t="49854" x="1189038" y="2178050"/>
          <p14:tracePt t="49861" x="1212850" y="2178050"/>
          <p14:tracePt t="49869" x="1250950" y="2178050"/>
          <p14:tracePt t="49884" x="1312863" y="2178050"/>
          <p14:tracePt t="49889" x="1350963" y="2178050"/>
          <p14:tracePt t="49896" x="1389063" y="2178050"/>
          <p14:tracePt t="49905" x="1425575" y="2178050"/>
          <p14:tracePt t="49910" x="1450975" y="2178050"/>
          <p14:tracePt t="49917" x="1476375" y="2178050"/>
          <p14:tracePt t="49925" x="1512888" y="2178050"/>
          <p14:tracePt t="49932" x="1538288" y="2178050"/>
          <p14:tracePt t="49939" x="1563688" y="2178050"/>
          <p14:tracePt t="49948" x="1576388" y="2178050"/>
          <p14:tracePt t="49954" x="1589088" y="2178050"/>
          <p14:tracePt t="49961" x="1612900" y="2190750"/>
          <p14:tracePt t="49969" x="1625600" y="2190750"/>
          <p14:tracePt t="49976" x="1638300" y="2190750"/>
          <p14:tracePt t="49990" x="1651000" y="2190750"/>
          <p14:tracePt t="50025" x="1663700" y="2201863"/>
          <p14:tracePt t="50046" x="1663700" y="2214563"/>
          <p14:tracePt t="50068" x="1663700" y="2227263"/>
          <p14:tracePt t="50103" x="1663700" y="2239963"/>
          <p14:tracePt t="50191" x="1676400" y="2239963"/>
          <p14:tracePt t="50199" x="1689100" y="2239963"/>
          <p14:tracePt t="50212" x="1701800" y="2239963"/>
          <p14:tracePt t="50219" x="1714500" y="2239963"/>
          <p14:tracePt t="50226" x="1738313" y="2239963"/>
          <p14:tracePt t="50233" x="1776413" y="2239963"/>
          <p14:tracePt t="50247" x="1801813" y="2239963"/>
          <p14:tracePt t="50254" x="1814513" y="2239963"/>
          <p14:tracePt t="50261" x="1825625" y="2239963"/>
          <p14:tracePt t="50275" x="1838325" y="2239963"/>
          <p14:tracePt t="50310" x="1851025" y="2239963"/>
          <p14:tracePt t="50319" x="1851025" y="2252663"/>
          <p14:tracePt t="50340" x="1863725" y="2252663"/>
          <p14:tracePt t="50354" x="1889125" y="2252663"/>
          <p14:tracePt t="50360" x="1914525" y="2252663"/>
          <p14:tracePt t="50369" x="1951038" y="2252663"/>
          <p14:tracePt t="50375" x="2001838" y="2252663"/>
          <p14:tracePt t="50384" x="2025650" y="2252663"/>
          <p14:tracePt t="50390" x="2076450" y="2252663"/>
          <p14:tracePt t="50400" x="2114550" y="2252663"/>
          <p14:tracePt t="50406" x="2151063" y="2252663"/>
          <p14:tracePt t="50413" x="2189163" y="2252663"/>
          <p14:tracePt t="50420" x="2227263" y="2252663"/>
          <p14:tracePt t="50428" x="2251075" y="2239963"/>
          <p14:tracePt t="50436" x="2289175" y="2239963"/>
          <p14:tracePt t="50441" x="2314575" y="2239963"/>
          <p14:tracePt t="50449" x="2338388" y="2239963"/>
          <p14:tracePt t="50457" x="2363788" y="2239963"/>
          <p14:tracePt t="50464" x="2376488" y="2239963"/>
          <p14:tracePt t="50471" x="2401888" y="2239963"/>
          <p14:tracePt t="50478" x="2427288" y="2239963"/>
          <p14:tracePt t="50492" x="2439988" y="2239963"/>
          <p14:tracePt t="50500" x="2463800" y="2239963"/>
          <p14:tracePt t="50514" x="2489200" y="2239963"/>
          <p14:tracePt t="50522" x="2514600" y="2239963"/>
          <p14:tracePt t="50529" x="2527300" y="2239963"/>
          <p14:tracePt t="50537" x="2551113" y="2252663"/>
          <p14:tracePt t="50544" x="2563813" y="2252663"/>
          <p14:tracePt t="50552" x="2589213" y="2252663"/>
          <p14:tracePt t="50558" x="2614613" y="2252663"/>
          <p14:tracePt t="50566" x="2627313" y="2252663"/>
          <p14:tracePt t="50574" x="2640013" y="2252663"/>
          <p14:tracePt t="50580" x="2663825" y="2252663"/>
          <p14:tracePt t="50587" x="2676525" y="2252663"/>
          <p14:tracePt t="50595" x="2689225" y="2252663"/>
          <p14:tracePt t="50603" x="2714625" y="2239963"/>
          <p14:tracePt t="50609" x="2740025" y="2239963"/>
          <p14:tracePt t="50617" x="2752725" y="2227263"/>
          <p14:tracePt t="50625" x="2763838" y="2227263"/>
          <p14:tracePt t="50633" x="2789238" y="2227263"/>
          <p14:tracePt t="50639" x="2814638" y="2227263"/>
          <p14:tracePt t="50647" x="2827338" y="2227263"/>
          <p14:tracePt t="50654" x="2840038" y="2227263"/>
          <p14:tracePt t="50660" x="2852738" y="2227263"/>
          <p14:tracePt t="50669" x="2863850" y="2227263"/>
          <p14:tracePt t="50676" x="2876550" y="2227263"/>
          <p14:tracePt t="50683" x="2889250" y="2227263"/>
          <p14:tracePt t="50698" x="2901950" y="2227263"/>
          <p14:tracePt t="50705" x="2914650" y="2227263"/>
          <p14:tracePt t="50720" x="2927350" y="2227263"/>
          <p14:tracePt t="50735" x="2940050" y="2227263"/>
          <p14:tracePt t="50756" x="2940050" y="2214563"/>
          <p14:tracePt t="51016" x="2976563" y="2214563"/>
          <p14:tracePt t="51023" x="3014663" y="2214563"/>
          <p14:tracePt t="51029" x="3052763" y="2214563"/>
          <p14:tracePt t="51037" x="3089275" y="2214563"/>
          <p14:tracePt t="51045" x="3114675" y="2214563"/>
          <p14:tracePt t="51053" x="3152775" y="2214563"/>
          <p14:tracePt t="51059" x="3176588" y="2214563"/>
          <p14:tracePt t="51067" x="3201988" y="2214563"/>
          <p14:tracePt t="51074" x="3214688" y="2214563"/>
          <p14:tracePt t="51081" x="3227388" y="2214563"/>
          <p14:tracePt t="51089" x="3252788" y="2214563"/>
          <p14:tracePt t="51095" x="3265488" y="2214563"/>
          <p14:tracePt t="51103" x="3276600" y="2214563"/>
          <p14:tracePt t="51126" x="3289300" y="2214563"/>
          <p14:tracePt t="51446" x="3240088" y="2201863"/>
          <p14:tracePt t="51453" x="3165475" y="2201863"/>
          <p14:tracePt t="51460" x="3114675" y="2190750"/>
          <p14:tracePt t="51468" x="3052763" y="2178050"/>
          <p14:tracePt t="51475" x="2989263" y="2165350"/>
          <p14:tracePt t="51483" x="2952750" y="2152650"/>
          <p14:tracePt t="51490" x="2901950" y="2152650"/>
          <p14:tracePt t="51498" x="2876550" y="2139950"/>
          <p14:tracePt t="51505" x="2840038" y="2127250"/>
          <p14:tracePt t="51512" x="2814638" y="2114550"/>
          <p14:tracePt t="51519" x="2801938" y="2114550"/>
          <p14:tracePt t="51527" x="2776538" y="2114550"/>
          <p14:tracePt t="51534" x="2763838" y="2114550"/>
          <p14:tracePt t="51541" x="2763838" y="2101850"/>
          <p14:tracePt t="51556" x="2752725" y="2101850"/>
          <p14:tracePt t="51601" x="2789238" y="2101850"/>
          <p14:tracePt t="51607" x="2814638" y="2089150"/>
          <p14:tracePt t="51614" x="2840038" y="2089150"/>
          <p14:tracePt t="51622" x="2876550" y="2065338"/>
          <p14:tracePt t="51630" x="2914650" y="2065338"/>
          <p14:tracePt t="51637" x="2952750" y="2065338"/>
          <p14:tracePt t="51644" x="2989263" y="2052638"/>
          <p14:tracePt t="51653" x="3027363" y="2039938"/>
          <p14:tracePt t="51659" x="3065463" y="2039938"/>
          <p14:tracePt t="51666" x="3101975" y="2027238"/>
          <p14:tracePt t="51674" x="3127375" y="2027238"/>
          <p14:tracePt t="51681" x="3165475" y="2014538"/>
          <p14:tracePt t="51689" x="3189288" y="2014538"/>
          <p14:tracePt t="51696" x="3214688" y="2014538"/>
          <p14:tracePt t="51704" x="3227388" y="2014538"/>
          <p14:tracePt t="51711" x="3252788" y="2001838"/>
          <p14:tracePt t="51719" x="3265488" y="2001838"/>
          <p14:tracePt t="51726" x="3276600" y="2001838"/>
          <p14:tracePt t="51733" x="3289300" y="2001838"/>
          <p14:tracePt t="51755" x="3289300" y="1989138"/>
          <p14:tracePt t="51770" x="3302000" y="1989138"/>
          <p14:tracePt t="51799" x="3302000" y="2001838"/>
          <p14:tracePt t="51821" x="3289300" y="2001838"/>
          <p14:tracePt t="51828" x="3252788" y="2001838"/>
          <p14:tracePt t="51836" x="3240088" y="2001838"/>
          <p14:tracePt t="51842" x="3214688" y="2014538"/>
          <p14:tracePt t="51849" x="3201988" y="2014538"/>
          <p14:tracePt t="51857" x="3189288" y="2027238"/>
          <p14:tracePt t="51879" x="3176588" y="2027238"/>
          <p14:tracePt t="51931" x="3201988" y="2027238"/>
          <p14:tracePt t="51939" x="3227388" y="2027238"/>
          <p14:tracePt t="51946" x="3276600" y="2014538"/>
          <p14:tracePt t="51953" x="3340100" y="2001838"/>
          <p14:tracePt t="51960" x="3389313" y="1989138"/>
          <p14:tracePt t="51969" x="3465513" y="1989138"/>
          <p14:tracePt t="51975" x="3502025" y="1989138"/>
          <p14:tracePt t="51983" x="3552825" y="1978025"/>
          <p14:tracePt t="51991" x="3614738" y="1978025"/>
          <p14:tracePt t="51999" x="3652838" y="1965325"/>
          <p14:tracePt t="52005" x="3714750" y="1952625"/>
          <p14:tracePt t="52013" x="3752850" y="1952625"/>
          <p14:tracePt t="52020" x="3778250" y="1952625"/>
          <p14:tracePt t="52027" x="3802063" y="1952625"/>
          <p14:tracePt t="52035" x="3827463" y="1952625"/>
          <p14:tracePt t="52042" x="3852863" y="1952625"/>
          <p14:tracePt t="52050" x="3865563" y="1952625"/>
          <p14:tracePt t="52056" x="3890963" y="1952625"/>
          <p14:tracePt t="52064" x="3902075" y="1952625"/>
          <p14:tracePt t="52072" x="3914775" y="1952625"/>
          <p14:tracePt t="52087" x="3927475" y="1952625"/>
          <p14:tracePt t="52116" x="3940175" y="1952625"/>
          <p14:tracePt t="52170" x="3914775" y="1952625"/>
          <p14:tracePt t="52177" x="3865563" y="1952625"/>
          <p14:tracePt t="52186" x="3778250" y="1965325"/>
          <p14:tracePt t="52189" x="3689350" y="1978025"/>
          <p14:tracePt t="52197" x="3614738" y="1989138"/>
          <p14:tracePt t="52205" x="3552825" y="1989138"/>
          <p14:tracePt t="52212" x="3465513" y="1989138"/>
          <p14:tracePt t="52220" x="3414713" y="2001838"/>
          <p14:tracePt t="52226" x="3352800" y="2001838"/>
          <p14:tracePt t="52233" x="3276600" y="2014538"/>
          <p14:tracePt t="52239" x="3201988" y="2014538"/>
          <p14:tracePt t="52246" x="3101975" y="2027238"/>
          <p14:tracePt t="52254" x="3001963" y="2039938"/>
          <p14:tracePt t="52262" x="2889250" y="2039938"/>
          <p14:tracePt t="52270" x="2763838" y="2052638"/>
          <p14:tracePt t="52277" x="2651125" y="2052638"/>
          <p14:tracePt t="52283" x="2540000" y="2052638"/>
          <p14:tracePt t="52289" x="2451100" y="2065338"/>
          <p14:tracePt t="52297" x="2351088" y="2078038"/>
          <p14:tracePt t="52305" x="2263775" y="2101850"/>
          <p14:tracePt t="52311" x="2163763" y="2101850"/>
          <p14:tracePt t="52317" x="2076450" y="2127250"/>
          <p14:tracePt t="52322" x="1951038" y="2127250"/>
          <p14:tracePt t="52330" x="1851025" y="2139950"/>
          <p14:tracePt t="52337" x="1763713" y="2139950"/>
          <p14:tracePt t="52344" x="1689100" y="2152650"/>
          <p14:tracePt t="52351" x="1601788" y="2152650"/>
          <p14:tracePt t="52358" x="1563688" y="2165350"/>
          <p14:tracePt t="52366" x="1512888" y="2165350"/>
          <p14:tracePt t="52372" x="1476375" y="2165350"/>
          <p14:tracePt t="52379" x="1438275" y="2178050"/>
          <p14:tracePt t="52386" x="1401763" y="2178050"/>
          <p14:tracePt t="52393" x="1363663" y="2178050"/>
          <p14:tracePt t="52400" x="1325563" y="2178050"/>
          <p14:tracePt t="52407" x="1300163" y="2190750"/>
          <p14:tracePt t="52415" x="1263650" y="2190750"/>
          <p14:tracePt t="52422" x="1225550" y="2190750"/>
          <p14:tracePt t="52429" x="1189038" y="2201863"/>
          <p14:tracePt t="52436" x="1138238" y="2201863"/>
          <p14:tracePt t="52443" x="1100138" y="2201863"/>
          <p14:tracePt t="52450" x="1050925" y="2201863"/>
          <p14:tracePt t="52456" x="1000125" y="2201863"/>
          <p14:tracePt t="52464" x="925513" y="2201863"/>
          <p14:tracePt t="52471" x="887413" y="2214563"/>
          <p14:tracePt t="52479" x="838200" y="2214563"/>
          <p14:tracePt t="52489" x="800100" y="2214563"/>
          <p14:tracePt t="52494" x="750888" y="2214563"/>
          <p14:tracePt t="52503" x="712788" y="2227263"/>
          <p14:tracePt t="52509" x="663575" y="2239963"/>
          <p14:tracePt t="52517" x="625475" y="2252663"/>
          <p14:tracePt t="52524" x="600075" y="2252663"/>
          <p14:tracePt t="52530" x="574675" y="2265363"/>
          <p14:tracePt t="52537" x="563563" y="2265363"/>
          <p14:tracePt t="52545" x="550863" y="2265363"/>
          <p14:tracePt t="52553" x="525463" y="2265363"/>
          <p14:tracePt t="52570" x="512763" y="2265363"/>
          <p14:tracePt t="52589" x="500063" y="2278063"/>
          <p14:tracePt t="52624" x="512763" y="2278063"/>
          <p14:tracePt t="52633" x="538163" y="2278063"/>
          <p14:tracePt t="52640" x="550863" y="2278063"/>
          <p14:tracePt t="52646" x="563563" y="2278063"/>
          <p14:tracePt t="52654" x="587375" y="2278063"/>
          <p14:tracePt t="52661" x="612775" y="2278063"/>
          <p14:tracePt t="52669" x="650875" y="2278063"/>
          <p14:tracePt t="52674" x="687388" y="2290763"/>
          <p14:tracePt t="52682" x="725488" y="2290763"/>
          <p14:tracePt t="52690" x="763588" y="2290763"/>
          <p14:tracePt t="52696" x="812800" y="2290763"/>
          <p14:tracePt t="52703" x="863600" y="2290763"/>
          <p14:tracePt t="52710" x="900113" y="2290763"/>
          <p14:tracePt t="52720" x="950913" y="2290763"/>
          <p14:tracePt t="52726" x="1000125" y="2290763"/>
          <p14:tracePt t="52736" x="1050925" y="2290763"/>
          <p14:tracePt t="52742" x="1125538" y="2290763"/>
          <p14:tracePt t="52747" x="1163638" y="2290763"/>
          <p14:tracePt t="52756" x="1200150" y="2290763"/>
          <p14:tracePt t="52762" x="1225550" y="2290763"/>
          <p14:tracePt t="52770" x="1250950" y="2290763"/>
          <p14:tracePt t="52776" x="1263650" y="2290763"/>
          <p14:tracePt t="52787" x="1289050" y="2290763"/>
          <p14:tracePt t="52791" x="1300163" y="2290763"/>
          <p14:tracePt t="52797" x="1312863" y="2303463"/>
          <p14:tracePt t="52803" x="1312863" y="2314575"/>
          <p14:tracePt t="52812" x="1325563" y="2314575"/>
          <p14:tracePt t="52821" x="1325563" y="2327275"/>
          <p14:tracePt t="52836" x="1325563" y="2352675"/>
          <p14:tracePt t="52847" x="1300163" y="2365375"/>
          <p14:tracePt t="52854" x="1276350" y="2390775"/>
          <p14:tracePt t="52861" x="1250950" y="2403475"/>
          <p14:tracePt t="52870" x="1212850" y="2414588"/>
          <p14:tracePt t="52876" x="1189038" y="2427288"/>
          <p14:tracePt t="52883" x="1176338" y="2439988"/>
          <p14:tracePt t="52889" x="1163638" y="2439988"/>
          <p14:tracePt t="52902" x="1150938" y="2452688"/>
          <p14:tracePt t="52904" x="1138238" y="2452688"/>
          <p14:tracePt t="52959" x="1150938" y="2452688"/>
          <p14:tracePt t="52966" x="1176338" y="2452688"/>
          <p14:tracePt t="52973" x="1176338" y="2439988"/>
          <p14:tracePt t="52979" x="1212850" y="2427288"/>
          <p14:tracePt t="52987" x="1225550" y="2427288"/>
          <p14:tracePt t="52994" x="1250950" y="2427288"/>
          <p14:tracePt t="53001" x="1276350" y="2427288"/>
          <p14:tracePt t="53015" x="1289050" y="2427288"/>
          <p14:tracePt t="53022" x="1300163" y="2427288"/>
          <p14:tracePt t="53036" x="1312863" y="2427288"/>
          <p14:tracePt t="53064" x="1300163" y="2427288"/>
          <p14:tracePt t="53078" x="1289050" y="2427288"/>
          <p14:tracePt t="53172" x="1300163" y="2427288"/>
          <p14:tracePt t="53180" x="1312863" y="2414588"/>
          <p14:tracePt t="53186" x="1389063" y="2403475"/>
          <p14:tracePt t="53194" x="1550988" y="2339975"/>
          <p14:tracePt t="53203" x="1714500" y="2290763"/>
          <p14:tracePt t="53211" x="1876425" y="2227263"/>
          <p14:tracePt t="53217" x="2014538" y="2190750"/>
          <p14:tracePt t="53224" x="2251075" y="2127250"/>
          <p14:tracePt t="53230" x="2427288" y="2078038"/>
          <p14:tracePt t="53237" x="2540000" y="2052638"/>
          <p14:tracePt t="53246" x="2640013" y="2039938"/>
          <p14:tracePt t="53253" x="2701925" y="2027238"/>
          <p14:tracePt t="53259" x="2727325" y="2027238"/>
          <p14:tracePt t="53266" x="2740025" y="2027238"/>
          <p14:tracePt t="53272" x="2752725" y="2027238"/>
          <p14:tracePt t="53287" x="2763838" y="2027238"/>
          <p14:tracePt t="53303" x="2776538" y="2027238"/>
          <p14:tracePt t="53787" x="2752725" y="2052638"/>
          <p14:tracePt t="53794" x="2714625" y="2065338"/>
          <p14:tracePt t="53802" x="2701925" y="2078038"/>
          <p14:tracePt t="53809" x="2676525" y="2101850"/>
          <p14:tracePt t="53815" x="2651125" y="2101850"/>
          <p14:tracePt t="53823" x="2601913" y="2127250"/>
          <p14:tracePt t="53829" x="2563813" y="2139950"/>
          <p14:tracePt t="53837" x="2527300" y="2152650"/>
          <p14:tracePt t="53845" x="2463800" y="2178050"/>
          <p14:tracePt t="53852" x="2439988" y="2201863"/>
          <p14:tracePt t="53858" x="2389188" y="2214563"/>
          <p14:tracePt t="53869" x="2351088" y="2239963"/>
          <p14:tracePt t="53873" x="2301875" y="2265363"/>
          <p14:tracePt t="53880" x="2276475" y="2278063"/>
          <p14:tracePt t="53888" x="2238375" y="2303463"/>
          <p14:tracePt t="53894" x="2214563" y="2314575"/>
          <p14:tracePt t="53904" x="2176463" y="2339975"/>
          <p14:tracePt t="53909" x="2138363" y="2352675"/>
          <p14:tracePt t="53916" x="2114550" y="2390775"/>
          <p14:tracePt t="53922" x="2089150" y="2403475"/>
          <p14:tracePt t="53931" x="2063750" y="2427288"/>
          <p14:tracePt t="53937" x="2014538" y="2439988"/>
          <p14:tracePt t="53945" x="2001838" y="2452688"/>
          <p14:tracePt t="53952" x="1976438" y="2465388"/>
          <p14:tracePt t="53960" x="1951038" y="2478088"/>
          <p14:tracePt t="53967" x="1925638" y="2490788"/>
          <p14:tracePt t="53973" x="1901825" y="2503488"/>
          <p14:tracePt t="53979" x="1889125" y="2516188"/>
          <p14:tracePt t="53988" x="1851025" y="2527300"/>
          <p14:tracePt t="53993" x="1825625" y="2527300"/>
          <p14:tracePt t="54000" x="1814513" y="2540000"/>
          <p14:tracePt t="54008" x="1789113" y="2552700"/>
          <p14:tracePt t="54015" x="1776413" y="2552700"/>
          <p14:tracePt t="54022" x="1763713" y="2552700"/>
          <p14:tracePt t="54030" x="1751013" y="2565400"/>
          <p14:tracePt t="54044" x="1725613" y="2578100"/>
          <p14:tracePt t="54058" x="1714500" y="2578100"/>
          <p14:tracePt t="54072" x="1701800" y="2578100"/>
          <p14:tracePt t="54079" x="1689100" y="2578100"/>
          <p14:tracePt t="54087" x="1676400" y="2578100"/>
          <p14:tracePt t="54094" x="1663700" y="2590800"/>
          <p14:tracePt t="54103" x="1651000" y="2590800"/>
          <p14:tracePt t="54108" x="1638300" y="2590800"/>
          <p14:tracePt t="54119" x="1612900" y="2590800"/>
          <p14:tracePt t="54123" x="1601788" y="2590800"/>
          <p14:tracePt t="54130" x="1589088" y="2603500"/>
          <p14:tracePt t="54137" x="1550988" y="2603500"/>
          <p14:tracePt t="54145" x="1525588" y="2616200"/>
          <p14:tracePt t="54153" x="1501775" y="2627313"/>
          <p14:tracePt t="54159" x="1476375" y="2627313"/>
          <p14:tracePt t="54169" x="1450975" y="2640013"/>
          <p14:tracePt t="54175" x="1412875" y="2640013"/>
          <p14:tracePt t="54181" x="1363663" y="2652713"/>
          <p14:tracePt t="54188" x="1338263" y="2652713"/>
          <p14:tracePt t="54195" x="1312863" y="2665413"/>
          <p14:tracePt t="54202" x="1276350" y="2665413"/>
          <p14:tracePt t="54210" x="1263650" y="2665413"/>
          <p14:tracePt t="54219" x="1238250" y="2665413"/>
          <p14:tracePt t="54226" x="1200150" y="2678113"/>
          <p14:tracePt t="54231" x="1189038" y="2678113"/>
          <p14:tracePt t="54240" x="1163638" y="2690813"/>
          <p14:tracePt t="54245" x="1138238" y="2703513"/>
          <p14:tracePt t="54252" x="1112838" y="2703513"/>
          <p14:tracePt t="54259" x="1076325" y="2703513"/>
          <p14:tracePt t="54269" x="1050925" y="2716213"/>
          <p14:tracePt t="54274" x="1025525" y="2728913"/>
          <p14:tracePt t="54281" x="1000125" y="2740025"/>
          <p14:tracePt t="54288" x="976313" y="2740025"/>
          <p14:tracePt t="54295" x="950913" y="2752725"/>
          <p14:tracePt t="54302" x="938213" y="2765425"/>
          <p14:tracePt t="54309" x="912813" y="2765425"/>
          <p14:tracePt t="54319" x="887413" y="2765425"/>
          <p14:tracePt t="54325" x="876300" y="2765425"/>
          <p14:tracePt t="54337" x="850900" y="2765425"/>
          <p14:tracePt t="54345" x="850900" y="2778125"/>
          <p14:tracePt t="54358" x="838200" y="2778125"/>
          <p14:tracePt t="54372" x="838200" y="2790825"/>
          <p14:tracePt t="54485" x="838200" y="2778125"/>
          <p14:tracePt t="54492" x="850900" y="2778125"/>
          <p14:tracePt t="54507" x="863600" y="2778125"/>
          <p14:tracePt t="54528" x="876300" y="2778125"/>
          <p14:tracePt t="54535" x="912813" y="2765425"/>
          <p14:tracePt t="54543" x="976313" y="2752725"/>
          <p14:tracePt t="54552" x="1025525" y="2740025"/>
          <p14:tracePt t="54558" x="1076325" y="2728913"/>
          <p14:tracePt t="54565" x="1138238" y="2728913"/>
          <p14:tracePt t="54572" x="1189038" y="2728913"/>
          <p14:tracePt t="54579" x="1212850" y="2728913"/>
          <p14:tracePt t="54586" x="1238250" y="2728913"/>
          <p14:tracePt t="54593" x="1263650" y="2728913"/>
          <p14:tracePt t="54602" x="1289050" y="2728913"/>
          <p14:tracePt t="54607" x="1312863" y="2728913"/>
          <p14:tracePt t="54613" x="1325563" y="2728913"/>
          <p14:tracePt t="54627" x="1338263" y="2728913"/>
          <p14:tracePt t="54636" x="1350963" y="2728913"/>
          <p14:tracePt t="54649" x="1363663" y="2728913"/>
          <p14:tracePt t="54911" x="1376363" y="2716213"/>
          <p14:tracePt t="54918" x="1389063" y="2716213"/>
          <p14:tracePt t="54925" x="1401763" y="2716213"/>
          <p14:tracePt t="54933" x="1412875" y="2716213"/>
          <p14:tracePt t="54946" x="1425575" y="2716213"/>
          <p14:tracePt t="54954" x="1438275" y="2703513"/>
          <p14:tracePt t="54962" x="1463675" y="2703513"/>
          <p14:tracePt t="54969" x="1489075" y="2690813"/>
          <p14:tracePt t="54986" x="1501775" y="2690813"/>
          <p14:tracePt t="54992" x="1512888" y="2690813"/>
          <p14:tracePt t="54998" x="1525588" y="2690813"/>
          <p14:tracePt t="55012" x="1538288" y="2690813"/>
          <p14:tracePt t="55026" x="1550988" y="2690813"/>
          <p14:tracePt t="55063" x="1563688" y="2690813"/>
          <p14:tracePt t="55107" x="1576388" y="2690813"/>
          <p14:tracePt t="55134" x="1589088" y="2690813"/>
          <p14:tracePt t="55156" x="1612900" y="2690813"/>
          <p14:tracePt t="55162" x="1638300" y="2690813"/>
          <p14:tracePt t="55170" x="1676400" y="2690813"/>
          <p14:tracePt t="55178" x="1701800" y="2690813"/>
          <p14:tracePt t="55186" x="1738313" y="2690813"/>
          <p14:tracePt t="55192" x="1776413" y="2703513"/>
          <p14:tracePt t="55200" x="1801813" y="2703513"/>
          <p14:tracePt t="55206" x="1825625" y="2703513"/>
          <p14:tracePt t="55213" x="1851025" y="2703513"/>
          <p14:tracePt t="55221" x="1876425" y="2703513"/>
          <p14:tracePt t="55228" x="1901825" y="2703513"/>
          <p14:tracePt t="55236" x="1925638" y="2703513"/>
          <p14:tracePt t="55243" x="1951038" y="2703513"/>
          <p14:tracePt t="55253" x="1963738" y="2703513"/>
          <p14:tracePt t="55258" x="1989138" y="2703513"/>
          <p14:tracePt t="55266" x="2014538" y="2703513"/>
          <p14:tracePt t="55273" x="2038350" y="2716213"/>
          <p14:tracePt t="55280" x="2051050" y="2716213"/>
          <p14:tracePt t="55286" x="2076450" y="2716213"/>
          <p14:tracePt t="55295" x="2089150" y="2716213"/>
          <p14:tracePt t="55302" x="2114550" y="2716213"/>
          <p14:tracePt t="55308" x="2151063" y="2716213"/>
          <p14:tracePt t="55315" x="2163763" y="2716213"/>
          <p14:tracePt t="55322" x="2176463" y="2716213"/>
          <p14:tracePt t="55330" x="2214563" y="2716213"/>
          <p14:tracePt t="55337" x="2227263" y="2716213"/>
          <p14:tracePt t="55344" x="2251075" y="2716213"/>
          <p14:tracePt t="55353" x="2263775" y="2716213"/>
          <p14:tracePt t="55358" x="2289175" y="2716213"/>
          <p14:tracePt t="55365" x="2301875" y="2716213"/>
          <p14:tracePt t="55372" x="2327275" y="2716213"/>
          <p14:tracePt t="55379" x="2338388" y="2716213"/>
          <p14:tracePt t="55387" x="2363788" y="2716213"/>
          <p14:tracePt t="55394" x="2376488" y="2716213"/>
          <p14:tracePt t="55402" x="2401888" y="2716213"/>
          <p14:tracePt t="55409" x="2414588" y="2716213"/>
          <p14:tracePt t="55419" x="2439988" y="2716213"/>
          <p14:tracePt t="55424" x="2451100" y="2716213"/>
          <p14:tracePt t="55432" x="2476500" y="2728913"/>
          <p14:tracePt t="55440" x="2501900" y="2728913"/>
          <p14:tracePt t="55446" x="2514600" y="2728913"/>
          <p14:tracePt t="55453" x="2527300" y="2728913"/>
          <p14:tracePt t="55460" x="2540000" y="2728913"/>
          <p14:tracePt t="55469" x="2551113" y="2728913"/>
          <p14:tracePt t="55475" x="2563813" y="2728913"/>
          <p14:tracePt t="55490" x="2576513" y="2728913"/>
          <p14:tracePt t="55519" x="2589213" y="2728913"/>
          <p14:tracePt t="55543" x="2601913" y="2728913"/>
          <p14:tracePt t="55549" x="2614613" y="2728913"/>
          <p14:tracePt t="55587" x="2627313" y="2728913"/>
          <p14:tracePt t="55608" x="2640013" y="2728913"/>
          <p14:tracePt t="55645" x="2651125" y="2728913"/>
          <p14:tracePt t="55689" x="2663825" y="2728913"/>
          <p14:tracePt t="55734" x="2676525" y="2728913"/>
          <p14:tracePt t="55769" x="2689225" y="2728913"/>
          <p14:tracePt t="55785" x="2714625" y="2728913"/>
          <p14:tracePt t="55798" x="2752725" y="2728913"/>
          <p14:tracePt t="55808" x="2776538" y="2728913"/>
          <p14:tracePt t="55814" x="2801938" y="2728913"/>
          <p14:tracePt t="55820" x="2827338" y="2728913"/>
          <p14:tracePt t="55828" x="2852738" y="2728913"/>
          <p14:tracePt t="55836" x="2876550" y="2728913"/>
          <p14:tracePt t="55843" x="2901950" y="2728913"/>
          <p14:tracePt t="55853" x="2914650" y="2728913"/>
          <p14:tracePt t="55859" x="2927350" y="2728913"/>
          <p14:tracePt t="55865" x="2952750" y="2728913"/>
          <p14:tracePt t="55874" x="2976563" y="2728913"/>
          <p14:tracePt t="55880" x="2989263" y="2728913"/>
          <p14:tracePt t="55903" x="3052763" y="2728913"/>
          <p14:tracePt t="55910" x="3065463" y="2728913"/>
          <p14:tracePt t="55921" x="3089275" y="2728913"/>
          <p14:tracePt t="55924" x="3114675" y="2716213"/>
          <p14:tracePt t="55939" x="3127375" y="2716213"/>
          <p14:tracePt t="55946" x="3140075" y="2716213"/>
          <p14:tracePt t="55953" x="3152775" y="2716213"/>
          <p14:tracePt t="55969" x="3165475" y="2716213"/>
          <p14:tracePt t="55976" x="3176588" y="2716213"/>
          <p14:tracePt t="55985" x="3189288" y="2716213"/>
          <p14:tracePt t="55990" x="3189288" y="2703513"/>
          <p14:tracePt t="55997" x="3201988" y="2703513"/>
          <p14:tracePt t="56012" x="3214688" y="2703513"/>
          <p14:tracePt t="56019" x="3227388" y="2703513"/>
          <p14:tracePt t="56027" x="3240088" y="2703513"/>
          <p14:tracePt t="56056" x="3252788" y="2703513"/>
          <p14:tracePt t="56174" x="3265488" y="2703513"/>
          <p14:tracePt t="56181" x="3276600" y="2703513"/>
          <p14:tracePt t="56210" x="3289300" y="2703513"/>
          <p14:tracePt t="56233" x="3302000" y="2703513"/>
          <p14:tracePt t="56240" x="3314700" y="2703513"/>
          <p14:tracePt t="56247" x="3327400" y="2703513"/>
          <p14:tracePt t="56254" x="3340100" y="2703513"/>
          <p14:tracePt t="56261" x="3365500" y="2703513"/>
          <p14:tracePt t="56269" x="3376613" y="2703513"/>
          <p14:tracePt t="56276" x="3402013" y="2703513"/>
          <p14:tracePt t="56286" x="3427413" y="2703513"/>
          <p14:tracePt t="56292" x="3440113" y="2703513"/>
          <p14:tracePt t="56299" x="3452813" y="2690813"/>
          <p14:tracePt t="56307" x="3465513" y="2690813"/>
          <p14:tracePt t="56312" x="3478213" y="2690813"/>
          <p14:tracePt t="56319" x="3489325" y="2690813"/>
          <p14:tracePt t="56336" x="3502025" y="2690813"/>
          <p14:tracePt t="56343" x="3514725" y="2690813"/>
          <p14:tracePt t="56353" x="3527425" y="2690813"/>
          <p14:tracePt t="56364" x="3540125" y="2690813"/>
          <p14:tracePt t="56371" x="3552825" y="2678113"/>
          <p14:tracePt t="56377" x="3565525" y="2678113"/>
          <p14:tracePt t="56384" x="3578225" y="2678113"/>
          <p14:tracePt t="56392" x="3589338" y="2678113"/>
          <p14:tracePt t="56399" x="3602038" y="2678113"/>
          <p14:tracePt t="56406" x="3614738" y="2678113"/>
          <p14:tracePt t="56422" x="3640138" y="2678113"/>
          <p14:tracePt t="56437" x="3652838" y="2678113"/>
          <p14:tracePt t="56465" x="3665538" y="2678113"/>
          <p14:tracePt t="56540" x="3678238" y="2678113"/>
          <p14:tracePt t="56651" x="3689350" y="2678113"/>
          <p14:tracePt t="56687" x="3689350" y="2690813"/>
          <p14:tracePt t="56709" x="3689350" y="2703513"/>
          <p14:tracePt t="56762" x="3689350" y="2716213"/>
          <p14:tracePt t="56791" x="3689350" y="2728913"/>
          <p14:tracePt t="56836" x="3689350" y="2740025"/>
          <p14:tracePt t="56843" x="3689350" y="2752725"/>
          <p14:tracePt t="56894" x="3689350" y="2765425"/>
          <p14:tracePt t="56916" x="3678238" y="2765425"/>
          <p14:tracePt t="57053" x="3678238" y="2778125"/>
          <p14:tracePt t="57148" x="3665538" y="2778125"/>
          <p14:tracePt t="57273" x="3652838" y="2778125"/>
          <p14:tracePt t="57399" x="3640138" y="2778125"/>
          <p14:tracePt t="57575" x="3652838" y="2765425"/>
          <p14:tracePt t="57732" x="3640138" y="2765425"/>
          <p14:tracePt t="57739" x="3614738" y="2765425"/>
          <p14:tracePt t="57747" x="3578225" y="2765425"/>
          <p14:tracePt t="57754" x="3502025" y="2752725"/>
          <p14:tracePt t="57760" x="3427413" y="2740025"/>
          <p14:tracePt t="57767" x="3365500" y="2728913"/>
          <p14:tracePt t="57774" x="3289300" y="2728913"/>
          <p14:tracePt t="57782" x="3240088" y="2728913"/>
          <p14:tracePt t="57789" x="3189288" y="2728913"/>
          <p14:tracePt t="57796" x="3140075" y="2728913"/>
          <p14:tracePt t="57804" x="3065463" y="2716213"/>
          <p14:tracePt t="57810" x="3001963" y="2716213"/>
          <p14:tracePt t="57817" x="2952750" y="2716213"/>
          <p14:tracePt t="57824" x="2901950" y="2716213"/>
          <p14:tracePt t="57832" x="2814638" y="2716213"/>
          <p14:tracePt t="57840" x="2727325" y="2716213"/>
          <p14:tracePt t="57847" x="2640013" y="2716213"/>
          <p14:tracePt t="57854" x="2576513" y="2716213"/>
          <p14:tracePt t="57861" x="2501900" y="2716213"/>
          <p14:tracePt t="57868" x="2451100" y="2728913"/>
          <p14:tracePt t="57875" x="2389188" y="2728913"/>
          <p14:tracePt t="57884" x="2314575" y="2728913"/>
          <p14:tracePt t="57889" x="2276475" y="2728913"/>
          <p14:tracePt t="57896" x="2238375" y="2728913"/>
          <p14:tracePt t="57902" x="2201863" y="2740025"/>
          <p14:tracePt t="57909" x="2151063" y="2740025"/>
          <p14:tracePt t="57916" x="2101850" y="2740025"/>
          <p14:tracePt t="57924" x="2038350" y="2752725"/>
          <p14:tracePt t="57933" x="2001838" y="2765425"/>
          <p14:tracePt t="57938" x="1951038" y="2765425"/>
          <p14:tracePt t="57945" x="1901825" y="2778125"/>
          <p14:tracePt t="57953" x="1838325" y="2790825"/>
          <p14:tracePt t="57961" x="1814513" y="2790825"/>
          <p14:tracePt t="57968" x="1763713" y="2790825"/>
          <p14:tracePt t="57975" x="1725613" y="2803525"/>
          <p14:tracePt t="57983" x="1701800" y="2803525"/>
          <p14:tracePt t="57989" x="1676400" y="2816225"/>
          <p14:tracePt t="57996" x="1651000" y="2816225"/>
          <p14:tracePt t="58005" x="1612900" y="2828925"/>
          <p14:tracePt t="58011" x="1601788" y="2828925"/>
          <p14:tracePt t="58018" x="1576388" y="2828925"/>
          <p14:tracePt t="58026" x="1550988" y="2840038"/>
          <p14:tracePt t="58033" x="1538288" y="2840038"/>
          <p14:tracePt t="58040" x="1501775" y="2865438"/>
          <p14:tracePt t="58047" x="1476375" y="2865438"/>
          <p14:tracePt t="58055" x="1450975" y="2865438"/>
          <p14:tracePt t="58061" x="1425575" y="2878138"/>
          <p14:tracePt t="58070" x="1401763" y="2890838"/>
          <p14:tracePt t="58076" x="1350963" y="2903538"/>
          <p14:tracePt t="58083" x="1325563" y="2903538"/>
          <p14:tracePt t="58091" x="1300163" y="2903538"/>
          <p14:tracePt t="58097" x="1276350" y="2903538"/>
          <p14:tracePt t="58105" x="1250950" y="2916238"/>
          <p14:tracePt t="58112" x="1225550" y="2928938"/>
          <p14:tracePt t="58120" x="1189038" y="2928938"/>
          <p14:tracePt t="58128" x="1163638" y="2928938"/>
          <p14:tracePt t="58134" x="1138238" y="2941638"/>
          <p14:tracePt t="58142" x="1125538" y="2941638"/>
          <p14:tracePt t="58150" x="1100138" y="2952750"/>
          <p14:tracePt t="58156" x="1089025" y="2952750"/>
          <p14:tracePt t="58163" x="1076325" y="2965450"/>
          <p14:tracePt t="58171" x="1050925" y="2965450"/>
          <p14:tracePt t="58184" x="1038225" y="2965450"/>
          <p14:tracePt t="58193" x="1025525" y="2978150"/>
          <p14:tracePt t="58215" x="1012825" y="2978150"/>
          <p14:tracePt t="58314" x="1025525" y="2978150"/>
          <p14:tracePt t="58343" x="1038225" y="2978150"/>
          <p14:tracePt t="58371" x="1050925" y="2978150"/>
          <p14:tracePt t="58386" x="1063625" y="2978150"/>
          <p14:tracePt t="58413" x="1076325" y="2978150"/>
          <p14:tracePt t="58426" x="1089025" y="2978150"/>
          <p14:tracePt t="58433" x="1100138" y="2978150"/>
          <p14:tracePt t="58440" x="1112838" y="2978150"/>
          <p14:tracePt t="58447" x="1125538" y="2978150"/>
          <p14:tracePt t="58454" x="1163638" y="2978150"/>
          <p14:tracePt t="58460" x="1176338" y="2978150"/>
          <p14:tracePt t="58475" x="1189038" y="2978150"/>
          <p14:tracePt t="58482" x="1200150" y="2978150"/>
          <p14:tracePt t="58489" x="1212850" y="2978150"/>
          <p14:tracePt t="58503" x="1225550" y="2978150"/>
          <p14:tracePt t="58511" x="1238250" y="2978150"/>
          <p14:tracePt t="58601" x="1250950" y="2978150"/>
          <p14:tracePt t="58737" x="1263650" y="2978150"/>
          <p14:tracePt t="58789" x="1276350" y="2978150"/>
          <p14:tracePt t="58825" x="1289050" y="2978150"/>
          <p14:tracePt t="58847" x="1300163" y="2978150"/>
          <p14:tracePt t="58869" x="1312863" y="2978150"/>
          <p14:tracePt t="58876" x="1325563" y="2978150"/>
          <p14:tracePt t="58885" x="1338263" y="2978150"/>
          <p14:tracePt t="58899" x="1376363" y="2990850"/>
          <p14:tracePt t="58906" x="1401763" y="2990850"/>
          <p14:tracePt t="58922" x="1425575" y="2990850"/>
          <p14:tracePt t="58936" x="1438275" y="2990850"/>
          <p14:tracePt t="58949" x="1450975" y="2990850"/>
          <p14:tracePt t="58956" x="1463675" y="2990850"/>
          <p14:tracePt t="58986" x="1476375" y="3003550"/>
          <p14:tracePt t="59029" x="1489075" y="3003550"/>
          <p14:tracePt t="59088" x="1501775" y="3003550"/>
          <p14:tracePt t="59117" x="1512888" y="3003550"/>
          <p14:tracePt t="59161" x="1525588" y="3003550"/>
          <p14:tracePt t="59190" x="1538288" y="3003550"/>
          <p14:tracePt t="59211" x="1563688" y="3003550"/>
          <p14:tracePt t="59225" x="1576388" y="3003550"/>
          <p14:tracePt t="59232" x="1612900" y="3003550"/>
          <p14:tracePt t="59239" x="1651000" y="2990850"/>
          <p14:tracePt t="59247" x="1689100" y="2990850"/>
          <p14:tracePt t="59255" x="1701800" y="2990850"/>
          <p14:tracePt t="59261" x="1725613" y="2990850"/>
          <p14:tracePt t="59269" x="1738313" y="2990850"/>
          <p14:tracePt t="59277" x="1763713" y="2990850"/>
          <p14:tracePt t="59284" x="1776413" y="2990850"/>
          <p14:tracePt t="59290" x="1789113" y="2990850"/>
          <p14:tracePt t="59299" x="1801813" y="2990850"/>
          <p14:tracePt t="59313" x="1814513" y="2990850"/>
          <p14:tracePt t="59328" x="1838325" y="2990850"/>
          <p14:tracePt t="59343" x="1851025" y="2978150"/>
          <p14:tracePt t="59351" x="1863725" y="2978150"/>
          <p14:tracePt t="59357" x="1876425" y="2978150"/>
          <p14:tracePt t="59365" x="1889125" y="2978150"/>
          <p14:tracePt t="59379" x="1914525" y="2978150"/>
          <p14:tracePt t="59393" x="1925638" y="2978150"/>
          <p14:tracePt t="59402" x="1925638" y="2965450"/>
          <p14:tracePt t="59408" x="1938338" y="2965450"/>
          <p14:tracePt t="59416" x="1951038" y="2965450"/>
          <p14:tracePt t="59424" x="1963738" y="2965450"/>
          <p14:tracePt t="59446" x="1963738" y="2952750"/>
          <p14:tracePt t="59453" x="1976438" y="2952750"/>
          <p14:tracePt t="59498" x="1989138" y="2952750"/>
          <p14:tracePt t="59542" x="2001838" y="2952750"/>
          <p14:tracePt t="59556" x="2014538" y="2952750"/>
          <p14:tracePt t="59615" x="2025650" y="2952750"/>
          <p14:tracePt t="59645" x="2038350" y="2952750"/>
          <p14:tracePt t="59667" x="2051050" y="2952750"/>
          <p14:tracePt t="59674" x="2063750" y="2952750"/>
          <p14:tracePt t="59681" x="2076450" y="2952750"/>
          <p14:tracePt t="59696" x="2101850" y="2952750"/>
          <p14:tracePt t="59704" x="2138363" y="2952750"/>
          <p14:tracePt t="59711" x="2176463" y="2952750"/>
          <p14:tracePt t="59719" x="2201863" y="2952750"/>
          <p14:tracePt t="59725" x="2214563" y="2952750"/>
          <p14:tracePt t="59733" x="2227263" y="2952750"/>
          <p14:tracePt t="59740" x="2238375" y="2952750"/>
          <p14:tracePt t="59747" x="2251075" y="2952750"/>
          <p14:tracePt t="59754" x="2263775" y="2952750"/>
          <p14:tracePt t="59762" x="2276475" y="2941638"/>
          <p14:tracePt t="59770" x="2289175" y="2941638"/>
          <p14:tracePt t="59776" x="2301875" y="2941638"/>
          <p14:tracePt t="59785" x="2314575" y="2941638"/>
          <p14:tracePt t="59792" x="2327275" y="2941638"/>
          <p14:tracePt t="59799" x="2338388" y="2941638"/>
          <p14:tracePt t="59806" x="2351088" y="2941638"/>
          <p14:tracePt t="59813" x="2363788" y="2941638"/>
          <p14:tracePt t="59820" x="2376488" y="2941638"/>
          <p14:tracePt t="59828" x="2389188" y="2941638"/>
          <p14:tracePt t="59836" x="2401888" y="2941638"/>
          <p14:tracePt t="59844" x="2427288" y="2941638"/>
          <p14:tracePt t="59858" x="2439988" y="2941638"/>
          <p14:tracePt t="59866" x="2451100" y="2941638"/>
          <p14:tracePt t="59873" x="2463800" y="2941638"/>
          <p14:tracePt t="59880" x="2476500" y="2941638"/>
          <p14:tracePt t="59888" x="2489200" y="2941638"/>
          <p14:tracePt t="59902" x="2514600" y="2928938"/>
          <p14:tracePt t="59917" x="2540000" y="2928938"/>
          <p14:tracePt t="59931" x="2551113" y="2928938"/>
          <p14:tracePt t="59946" x="2563813" y="2928938"/>
          <p14:tracePt t="59953" x="2576513" y="2928938"/>
          <p14:tracePt t="59960" x="2589213" y="2928938"/>
          <p14:tracePt t="59968" x="2589213" y="2916238"/>
          <p14:tracePt t="59974" x="2601913" y="2916238"/>
          <p14:tracePt t="59982" x="2627313" y="2916238"/>
          <p14:tracePt t="59990" x="2640013" y="2916238"/>
          <p14:tracePt t="60004" x="2663825" y="2916238"/>
          <p14:tracePt t="60012" x="2689225" y="2903538"/>
          <p14:tracePt t="60019" x="2701925" y="2903538"/>
          <p14:tracePt t="60025" x="2714625" y="2903538"/>
          <p14:tracePt t="60033" x="2740025" y="2903538"/>
          <p14:tracePt t="60040" x="2763838" y="2903538"/>
          <p14:tracePt t="60047" x="2789238" y="2903538"/>
          <p14:tracePt t="60055" x="2814638" y="2903538"/>
          <p14:tracePt t="60063" x="2827338" y="2903538"/>
          <p14:tracePt t="60069" x="2863850" y="2890838"/>
          <p14:tracePt t="60077" x="2876550" y="2890838"/>
          <p14:tracePt t="60085" x="2889250" y="2890838"/>
          <p14:tracePt t="60092" x="2914650" y="2890838"/>
          <p14:tracePt t="60100" x="2940050" y="2890838"/>
          <p14:tracePt t="60107" x="2952750" y="2890838"/>
          <p14:tracePt t="60115" x="2963863" y="2878138"/>
          <p14:tracePt t="60122" x="2976563" y="2878138"/>
          <p14:tracePt t="60129" x="2989263" y="2865438"/>
          <p14:tracePt t="60137" x="3001963" y="2865438"/>
          <p14:tracePt t="60144" x="3027363" y="2865438"/>
          <p14:tracePt t="60159" x="3040063" y="2865438"/>
          <p14:tracePt t="60183" x="3052763" y="2865438"/>
          <p14:tracePt t="60188" x="3065463" y="2865438"/>
          <p14:tracePt t="60217" x="3076575" y="2865438"/>
          <p14:tracePt t="60357" x="3065463" y="2865438"/>
          <p14:tracePt t="60387" x="3052763" y="2865438"/>
          <p14:tracePt t="60407" x="3040063" y="2865438"/>
          <p14:tracePt t="60414" x="3001963" y="2865438"/>
          <p14:tracePt t="60422" x="2940050" y="2865438"/>
          <p14:tracePt t="60429" x="2889250" y="2865438"/>
          <p14:tracePt t="60436" x="2801938" y="2878138"/>
          <p14:tracePt t="60444" x="2740025" y="2878138"/>
          <p14:tracePt t="60453" x="2701925" y="2890838"/>
          <p14:tracePt t="60459" x="2651125" y="2890838"/>
          <p14:tracePt t="60467" x="2601913" y="2890838"/>
          <p14:tracePt t="60473" x="2563813" y="2903538"/>
          <p14:tracePt t="60480" x="2527300" y="2903538"/>
          <p14:tracePt t="60488" x="2489200" y="2903538"/>
          <p14:tracePt t="60495" x="2439988" y="2903538"/>
          <p14:tracePt t="60503" x="2427288" y="2903538"/>
          <p14:tracePt t="60510" x="2389188" y="2903538"/>
          <p14:tracePt t="60518" x="2363788" y="2903538"/>
          <p14:tracePt t="60525" x="2327275" y="2903538"/>
          <p14:tracePt t="60531" x="2301875" y="2916238"/>
          <p14:tracePt t="60538" x="2263775" y="2916238"/>
          <p14:tracePt t="60546" x="2227263" y="2916238"/>
          <p14:tracePt t="60553" x="2189163" y="2916238"/>
          <p14:tracePt t="60561" x="2127250" y="2916238"/>
          <p14:tracePt t="60569" x="2089150" y="2916238"/>
          <p14:tracePt t="60576" x="2051050" y="2916238"/>
          <p14:tracePt t="60584" x="2001838" y="2916238"/>
          <p14:tracePt t="60590" x="1963738" y="2916238"/>
          <p14:tracePt t="60598" x="1914525" y="2916238"/>
          <p14:tracePt t="60605" x="1876425" y="2916238"/>
          <p14:tracePt t="60613" x="1838325" y="2916238"/>
          <p14:tracePt t="60621" x="1789113" y="2916238"/>
          <p14:tracePt t="60627" x="1763713" y="2916238"/>
          <p14:tracePt t="60634" x="1738313" y="2916238"/>
          <p14:tracePt t="60641" x="1714500" y="2916238"/>
          <p14:tracePt t="60648" x="1689100" y="2916238"/>
          <p14:tracePt t="60655" x="1663700" y="2916238"/>
          <p14:tracePt t="60663" x="1625600" y="2903538"/>
          <p14:tracePt t="60671" x="1589088" y="2890838"/>
          <p14:tracePt t="60678" x="1563688" y="2890838"/>
          <p14:tracePt t="60685" x="1525588" y="2890838"/>
          <p14:tracePt t="60693" x="1476375" y="2878138"/>
          <p14:tracePt t="60700" x="1450975" y="2878138"/>
          <p14:tracePt t="60706" x="1412875" y="2878138"/>
          <p14:tracePt t="60714" x="1376363" y="2878138"/>
          <p14:tracePt t="60722" x="1350963" y="2878138"/>
          <p14:tracePt t="60729" x="1312863" y="2878138"/>
          <p14:tracePt t="60737" x="1276350" y="2878138"/>
          <p14:tracePt t="60744" x="1250950" y="2865438"/>
          <p14:tracePt t="60750" x="1225550" y="2865438"/>
          <p14:tracePt t="60757" x="1200150" y="2852738"/>
          <p14:tracePt t="60767" x="1163638" y="2852738"/>
          <p14:tracePt t="60772" x="1138238" y="2852738"/>
          <p14:tracePt t="60779" x="1112838" y="2840038"/>
          <p14:tracePt t="60787" x="1100138" y="2840038"/>
          <p14:tracePt t="60793" x="1089025" y="2840038"/>
          <p14:tracePt t="60800" x="1050925" y="2828925"/>
          <p14:tracePt t="60808" x="1038225" y="2828925"/>
          <p14:tracePt t="60815" x="1025525" y="2828925"/>
          <p14:tracePt t="60822" x="1000125" y="2828925"/>
          <p14:tracePt t="60829" x="976313" y="2816225"/>
          <p14:tracePt t="60837" x="963613" y="2816225"/>
          <p14:tracePt t="60843" x="950913" y="2816225"/>
          <p14:tracePt t="60850" x="925513" y="2803525"/>
          <p14:tracePt t="60864" x="900113" y="2803525"/>
          <p14:tracePt t="60871" x="887413" y="2790825"/>
          <p14:tracePt t="60878" x="876300" y="2790825"/>
          <p14:tracePt t="60887" x="863600" y="2790825"/>
          <p14:tracePt t="60892" x="850900" y="2790825"/>
          <p14:tracePt t="60900" x="838200" y="2790825"/>
          <p14:tracePt t="60906" x="825500" y="2778125"/>
          <p14:tracePt t="60923" x="812800" y="2765425"/>
          <p14:tracePt t="60935" x="800100" y="2765425"/>
          <p14:tracePt t="60950" x="787400" y="2752725"/>
          <p14:tracePt t="60978" x="787400" y="2740025"/>
          <p14:tracePt t="61036" x="787400" y="2728913"/>
          <p14:tracePt t="61122" x="787400" y="2716213"/>
          <p14:tracePt t="61143" x="800100" y="2716213"/>
          <p14:tracePt t="61151" x="800100" y="2703513"/>
          <p14:tracePt t="61159" x="812800" y="2703513"/>
          <p14:tracePt t="61180" x="825500" y="2703513"/>
          <p14:tracePt t="61188" x="850900" y="2690813"/>
          <p14:tracePt t="61195" x="876300" y="2678113"/>
          <p14:tracePt t="61202" x="925513" y="2678113"/>
          <p14:tracePt t="61209" x="976313" y="2665413"/>
          <p14:tracePt t="61215" x="1038225" y="2652713"/>
          <p14:tracePt t="61221" x="1063625" y="2652713"/>
          <p14:tracePt t="61228" x="1100138" y="2640013"/>
          <p14:tracePt t="61236" x="1125538" y="2640013"/>
          <p14:tracePt t="61242" x="1138238" y="2640013"/>
          <p14:tracePt t="61249" x="1163638" y="2640013"/>
          <p14:tracePt t="61256" x="1176338" y="2627313"/>
          <p14:tracePt t="61264" x="1189038" y="2627313"/>
          <p14:tracePt t="61278" x="1200150" y="2627313"/>
          <p14:tracePt t="61292" x="1212850" y="2627313"/>
          <p14:tracePt t="61399" x="1200150" y="2627313"/>
          <p14:tracePt t="61405" x="1163638" y="2640013"/>
          <p14:tracePt t="61412" x="1076325" y="2640013"/>
          <p14:tracePt t="61420" x="987425" y="2640013"/>
          <p14:tracePt t="61426" x="900113" y="2640013"/>
          <p14:tracePt t="61433" x="838200" y="2640013"/>
          <p14:tracePt t="61441" x="787400" y="2640013"/>
          <p14:tracePt t="61448" x="725488" y="2640013"/>
          <p14:tracePt t="61455" x="674688" y="2640013"/>
          <p14:tracePt t="61462" x="638175" y="2627313"/>
          <p14:tracePt t="61470" x="600075" y="2627313"/>
          <p14:tracePt t="61476" x="563563" y="2627313"/>
          <p14:tracePt t="61484" x="550863" y="2627313"/>
          <p14:tracePt t="61491" x="538163" y="2627313"/>
          <p14:tracePt t="61498" x="512763" y="2627313"/>
          <p14:tracePt t="61505" x="500063" y="2627313"/>
          <p14:tracePt t="61526" x="487363" y="2627313"/>
          <p14:tracePt t="61569" x="500063" y="2627313"/>
          <p14:tracePt t="61576" x="512763" y="2627313"/>
          <p14:tracePt t="61583" x="525463" y="2627313"/>
          <p14:tracePt t="61590" x="550863" y="2627313"/>
          <p14:tracePt t="61597" x="600075" y="2640013"/>
          <p14:tracePt t="61603" x="650875" y="2640013"/>
          <p14:tracePt t="61611" x="712788" y="2640013"/>
          <p14:tracePt t="61618" x="763588" y="2640013"/>
          <p14:tracePt t="61625" x="825500" y="2640013"/>
          <p14:tracePt t="61633" x="887413" y="2640013"/>
          <p14:tracePt t="61639" x="938213" y="2640013"/>
          <p14:tracePt t="61646" x="987425" y="2640013"/>
          <p14:tracePt t="61653" x="1038225" y="2640013"/>
          <p14:tracePt t="61660" x="1063625" y="2640013"/>
          <p14:tracePt t="61667" x="1100138" y="2640013"/>
          <p14:tracePt t="61673" x="1125538" y="2640013"/>
          <p14:tracePt t="61688" x="1150938" y="2640013"/>
          <p14:tracePt t="61704" x="1163638" y="2640013"/>
          <p14:tracePt t="61738" x="1138238" y="2652713"/>
          <p14:tracePt t="61744" x="1125538" y="2665413"/>
          <p14:tracePt t="61753" x="1100138" y="2665413"/>
          <p14:tracePt t="61759" x="1076325" y="2665413"/>
          <p14:tracePt t="61766" x="1025525" y="2690813"/>
          <p14:tracePt t="61773" x="987425" y="2703513"/>
          <p14:tracePt t="61780" x="950913" y="2703513"/>
          <p14:tracePt t="61788" x="912813" y="2703513"/>
          <p14:tracePt t="61795" x="876300" y="2703513"/>
          <p14:tracePt t="61802" x="850900" y="2716213"/>
          <p14:tracePt t="61809" x="838200" y="2716213"/>
          <p14:tracePt t="61816" x="812800" y="2716213"/>
          <p14:tracePt t="61823" x="800100" y="2716213"/>
          <p14:tracePt t="61845" x="787400" y="2716213"/>
          <p14:tracePt t="61880" x="800100" y="2716213"/>
          <p14:tracePt t="61888" x="812800" y="2716213"/>
          <p14:tracePt t="61894" x="825500" y="2716213"/>
          <p14:tracePt t="61903" x="850900" y="2716213"/>
          <p14:tracePt t="61909" x="876300" y="2716213"/>
          <p14:tracePt t="61916" x="900113" y="2716213"/>
          <p14:tracePt t="61924" x="925513" y="2716213"/>
          <p14:tracePt t="61933" x="950913" y="2716213"/>
          <p14:tracePt t="61938" x="976313" y="2716213"/>
          <p14:tracePt t="61946" x="1000125" y="2716213"/>
          <p14:tracePt t="61954" x="1012825" y="2716213"/>
          <p14:tracePt t="61961" x="1025525" y="2716213"/>
          <p14:tracePt t="61969" x="1038225" y="2716213"/>
          <p14:tracePt t="61983" x="1050925" y="2703513"/>
          <p14:tracePt t="62050" x="1050925" y="2690813"/>
          <p14:tracePt t="62123" x="1038225" y="2690813"/>
          <p14:tracePt t="62829" x="1076325" y="2690813"/>
          <p14:tracePt t="62836" x="1100138" y="2690813"/>
          <p14:tracePt t="62843" x="1125538" y="2690813"/>
          <p14:tracePt t="62853" x="1138238" y="2690813"/>
          <p14:tracePt t="62857" x="1150938" y="2690813"/>
          <p14:tracePt t="62862" x="1176338" y="2690813"/>
          <p14:tracePt t="62876" x="1200150" y="2690813"/>
          <p14:tracePt t="62892" x="1212850" y="2690813"/>
          <p14:tracePt t="62900" x="1225550" y="2690813"/>
          <p14:tracePt t="62907" x="1238250" y="2690813"/>
          <p14:tracePt t="62914" x="1250950" y="2690813"/>
          <p14:tracePt t="62921" x="1263650" y="2690813"/>
          <p14:tracePt t="62936" x="1289050" y="2690813"/>
          <p14:tracePt t="62950" x="1300163" y="2690813"/>
          <p14:tracePt t="62957" x="1312863" y="2690813"/>
          <p14:tracePt t="62969" x="1325563" y="2690813"/>
          <p14:tracePt t="62988" x="1338263" y="2690813"/>
          <p14:tracePt t="63010" x="1350963" y="2690813"/>
          <p14:tracePt t="63059" x="1363663" y="2690813"/>
          <p14:tracePt t="63081" x="1376363" y="2690813"/>
          <p14:tracePt t="63110" x="1389063" y="2690813"/>
          <p14:tracePt t="63139" x="1401763" y="2690813"/>
          <p14:tracePt t="63146" x="1412875" y="2690813"/>
          <p14:tracePt t="63154" x="1438275" y="2690813"/>
          <p14:tracePt t="63161" x="1450975" y="2690813"/>
          <p14:tracePt t="63169" x="1501775" y="2690813"/>
          <p14:tracePt t="63176" x="1576388" y="2690813"/>
          <p14:tracePt t="63185" x="1612900" y="2690813"/>
          <p14:tracePt t="63190" x="1663700" y="2690813"/>
          <p14:tracePt t="63198" x="1714500" y="2690813"/>
          <p14:tracePt t="63206" x="1751013" y="2690813"/>
          <p14:tracePt t="63212" x="1789113" y="2690813"/>
          <p14:tracePt t="63220" x="1825625" y="2690813"/>
          <p14:tracePt t="63227" x="1863725" y="2690813"/>
          <p14:tracePt t="63234" x="1876425" y="2690813"/>
          <p14:tracePt t="63243" x="1914525" y="2690813"/>
          <p14:tracePt t="63250" x="1925638" y="2690813"/>
          <p14:tracePt t="63257" x="1963738" y="2690813"/>
          <p14:tracePt t="63264" x="1976438" y="2690813"/>
          <p14:tracePt t="63271" x="1989138" y="2690813"/>
          <p14:tracePt t="63279" x="2014538" y="2690813"/>
          <p14:tracePt t="63286" x="2025650" y="2690813"/>
          <p14:tracePt t="63293" x="2051050" y="2690813"/>
          <p14:tracePt t="63302" x="2063750" y="2690813"/>
          <p14:tracePt t="63307" x="2089150" y="2678113"/>
          <p14:tracePt t="63316" x="2114550" y="2678113"/>
          <p14:tracePt t="63324" x="2127250" y="2678113"/>
          <p14:tracePt t="63331" x="2138363" y="2678113"/>
          <p14:tracePt t="63338" x="2163763" y="2678113"/>
          <p14:tracePt t="63346" x="2189163" y="2678113"/>
          <p14:tracePt t="63360" x="2214563" y="2678113"/>
          <p14:tracePt t="63367" x="2227263" y="2678113"/>
          <p14:tracePt t="63375" x="2238375" y="2678113"/>
          <p14:tracePt t="63383" x="2251075" y="2678113"/>
          <p14:tracePt t="63389" x="2263775" y="2678113"/>
          <p14:tracePt t="63397" x="2276475" y="2678113"/>
          <p14:tracePt t="63411" x="2289175" y="2678113"/>
          <p14:tracePt t="63419" x="2301875" y="2678113"/>
          <p14:tracePt t="63433" x="2314575" y="2678113"/>
          <p14:tracePt t="63456" x="2327275" y="2678113"/>
          <p14:tracePt t="63558" x="2327275" y="2690813"/>
          <p14:tracePt t="63581" x="2314575" y="2690813"/>
          <p14:tracePt t="63617" x="2301875" y="2690813"/>
          <p14:tracePt t="63632" x="2301875" y="2703513"/>
          <p14:tracePt t="63647" x="2289175" y="2703513"/>
          <p14:tracePt t="63726" x="2314575" y="2703513"/>
          <p14:tracePt t="63733" x="2338388" y="2703513"/>
          <p14:tracePt t="63741" x="2389188" y="2703513"/>
          <p14:tracePt t="63748" x="2463800" y="2703513"/>
          <p14:tracePt t="63755" x="2527300" y="2703513"/>
          <p14:tracePt t="63762" x="2589213" y="2703513"/>
          <p14:tracePt t="63770" x="2627313" y="2690813"/>
          <p14:tracePt t="63777" x="2676525" y="2690813"/>
          <p14:tracePt t="63785" x="2701925" y="2678113"/>
          <p14:tracePt t="63793" x="2727325" y="2678113"/>
          <p14:tracePt t="63800" x="2740025" y="2678113"/>
          <p14:tracePt t="63807" x="2763838" y="2678113"/>
          <p14:tracePt t="63821" x="2776538" y="2678113"/>
          <p14:tracePt t="63871" x="2776538" y="2690813"/>
          <p14:tracePt t="63886" x="2763838" y="2690813"/>
          <p14:tracePt t="63892" x="2752725" y="2703513"/>
          <p14:tracePt t="63907" x="2740025" y="2716213"/>
          <p14:tracePt t="64056" x="2763838" y="2703513"/>
          <p14:tracePt t="64063" x="2814638" y="2703513"/>
          <p14:tracePt t="64071" x="2876550" y="2690813"/>
          <p14:tracePt t="64078" x="2927350" y="2690813"/>
          <p14:tracePt t="64085" x="2963863" y="2678113"/>
          <p14:tracePt t="64092" x="2989263" y="2678113"/>
          <p14:tracePt t="64099" x="3001963" y="2678113"/>
          <p14:tracePt t="64106" x="3027363" y="2665413"/>
          <p14:tracePt t="64113" x="3040063" y="2665413"/>
          <p14:tracePt t="64120" x="3052763" y="2665413"/>
          <p14:tracePt t="64150" x="3040063" y="2665413"/>
          <p14:tracePt t="64156" x="3027363" y="2665413"/>
          <p14:tracePt t="64171" x="3001963" y="2665413"/>
          <p14:tracePt t="64178" x="2976563" y="2665413"/>
          <p14:tracePt t="64186" x="2963863" y="2665413"/>
          <p14:tracePt t="64193" x="2952750" y="2665413"/>
          <p14:tracePt t="64201" x="2940050" y="2665413"/>
          <p14:tracePt t="64208" x="2927350" y="2665413"/>
          <p14:tracePt t="64216" x="2914650" y="2665413"/>
          <p14:tracePt t="64231" x="2901950" y="2665413"/>
          <p14:tracePt t="64326" x="2927350" y="2665413"/>
          <p14:tracePt t="64333" x="2940050" y="2665413"/>
          <p14:tracePt t="64340" x="2963863" y="2665413"/>
          <p14:tracePt t="64349" x="3001963" y="2652713"/>
          <p14:tracePt t="64355" x="3040063" y="2652713"/>
          <p14:tracePt t="64363" x="3065463" y="2652713"/>
          <p14:tracePt t="64372" x="3089275" y="2652713"/>
          <p14:tracePt t="64385" x="3101975" y="2652713"/>
          <p14:tracePt t="64391" x="3114675" y="2652713"/>
          <p14:tracePt t="64447" x="3101975" y="2652713"/>
          <p14:tracePt t="64455" x="3089275" y="2652713"/>
          <p14:tracePt t="64476" x="3076575" y="2652713"/>
          <p14:tracePt t="64535" x="3089275" y="2652713"/>
          <p14:tracePt t="64541" x="3114675" y="2652713"/>
          <p14:tracePt t="64551" x="3176588" y="2652713"/>
          <p14:tracePt t="64558" x="3265488" y="2640013"/>
          <p14:tracePt t="64565" x="3314700" y="2640013"/>
          <p14:tracePt t="64572" x="3376613" y="2627313"/>
          <p14:tracePt t="64579" x="3414713" y="2616200"/>
          <p14:tracePt t="64588" x="3452813" y="2616200"/>
          <p14:tracePt t="64594" x="3478213" y="2616200"/>
          <p14:tracePt t="64602" x="3489325" y="2616200"/>
          <p14:tracePt t="64608" x="3514725" y="2616200"/>
          <p14:tracePt t="64616" x="3527425" y="2616200"/>
          <p14:tracePt t="64622" x="3540125" y="2616200"/>
          <p14:tracePt t="64638" x="3552825" y="2616200"/>
          <p14:tracePt t="64653" x="3565525" y="2616200"/>
          <p14:tracePt t="64660" x="3578225" y="2616200"/>
          <p14:tracePt t="64669" x="3589338" y="2616200"/>
          <p14:tracePt t="64674" x="3627438" y="2616200"/>
          <p14:tracePt t="64682" x="3665538" y="2616200"/>
          <p14:tracePt t="64689" x="3702050" y="2616200"/>
          <p14:tracePt t="64695" x="3740150" y="2627313"/>
          <p14:tracePt t="64703" x="3790950" y="2627313"/>
          <p14:tracePt t="64710" x="3827463" y="2627313"/>
          <p14:tracePt t="64720" x="3865563" y="2640013"/>
          <p14:tracePt t="64726" x="3914775" y="2640013"/>
          <p14:tracePt t="64736" x="3940175" y="2640013"/>
          <p14:tracePt t="64741" x="3965575" y="2640013"/>
          <p14:tracePt t="64747" x="3990975" y="2640013"/>
          <p14:tracePt t="64755" x="4002088" y="2640013"/>
          <p14:tracePt t="64761" x="4014788" y="2640013"/>
          <p14:tracePt t="64775" x="4027488" y="2640013"/>
          <p14:tracePt t="64784" x="4040188" y="2640013"/>
          <p14:tracePt t="64827" x="4014788" y="2640013"/>
          <p14:tracePt t="64834" x="3978275" y="2640013"/>
          <p14:tracePt t="64841" x="3914775" y="2640013"/>
          <p14:tracePt t="64849" x="3827463" y="2652713"/>
          <p14:tracePt t="64856" x="3765550" y="2665413"/>
          <p14:tracePt t="64863" x="3665538" y="2665413"/>
          <p14:tracePt t="64871" x="3565525" y="2678113"/>
          <p14:tracePt t="64878" x="3478213" y="2703513"/>
          <p14:tracePt t="64884" x="3352800" y="2716213"/>
          <p14:tracePt t="64902" x="3014663" y="2765425"/>
          <p14:tracePt t="64907" x="2889250" y="2778125"/>
          <p14:tracePt t="64913" x="2740025" y="2790825"/>
          <p14:tracePt t="64921" x="2601913" y="2803525"/>
          <p14:tracePt t="64927" x="2476500" y="2828925"/>
          <p14:tracePt t="64934" x="2389188" y="2852738"/>
          <p14:tracePt t="64942" x="2289175" y="2865438"/>
          <p14:tracePt t="64949" x="2227263" y="2878138"/>
          <p14:tracePt t="64957" x="2114550" y="2890838"/>
          <p14:tracePt t="64962" x="2038350" y="2890838"/>
          <p14:tracePt t="64970" x="1963738" y="2903538"/>
          <p14:tracePt t="64976" x="1889125" y="2916238"/>
          <p14:tracePt t="64984" x="1825625" y="2928938"/>
          <p14:tracePt t="64990" x="1776413" y="2928938"/>
          <p14:tracePt t="64998" x="1701800" y="2941638"/>
          <p14:tracePt t="65005" x="1638300" y="2941638"/>
          <p14:tracePt t="65012" x="1576388" y="2952750"/>
          <p14:tracePt t="65020" x="1538288" y="2952750"/>
          <p14:tracePt t="65026" x="1501775" y="2952750"/>
          <p14:tracePt t="65034" x="1450975" y="2952750"/>
          <p14:tracePt t="65041" x="1412875" y="2952750"/>
          <p14:tracePt t="65048" x="1363663" y="2952750"/>
          <p14:tracePt t="65055" x="1338263" y="2952750"/>
          <p14:tracePt t="65062" x="1300163" y="2952750"/>
          <p14:tracePt t="65070" x="1263650" y="2965450"/>
          <p14:tracePt t="65076" x="1225550" y="2965450"/>
          <p14:tracePt t="65084" x="1189038" y="2978150"/>
          <p14:tracePt t="65090" x="1163638" y="2978150"/>
          <p14:tracePt t="65098" x="1125538" y="2990850"/>
          <p14:tracePt t="65105" x="1100138" y="2990850"/>
          <p14:tracePt t="65112" x="1063625" y="2990850"/>
          <p14:tracePt t="65119" x="1038225" y="2990850"/>
          <p14:tracePt t="65127" x="1000125" y="2990850"/>
          <p14:tracePt t="65135" x="976313" y="3003550"/>
          <p14:tracePt t="65141" x="950913" y="3003550"/>
          <p14:tracePt t="65148" x="925513" y="3016250"/>
          <p14:tracePt t="65156" x="900113" y="3016250"/>
          <p14:tracePt t="65162" x="863600" y="3028950"/>
          <p14:tracePt t="65169" x="825500" y="3028950"/>
          <p14:tracePt t="65177" x="787400" y="3028950"/>
          <p14:tracePt t="65190" x="750888" y="3028950"/>
          <p14:tracePt t="65194" x="712788" y="3028950"/>
          <p14:tracePt t="65198" x="674688" y="3028950"/>
          <p14:tracePt t="65206" x="638175" y="3028950"/>
          <p14:tracePt t="65212" x="600075" y="3041650"/>
          <p14:tracePt t="65219" x="574675" y="3041650"/>
          <p14:tracePt t="65227" x="550863" y="3041650"/>
          <p14:tracePt t="65235" x="538163" y="3041650"/>
          <p14:tracePt t="65241" x="525463" y="3041650"/>
          <p14:tracePt t="65248" x="500063" y="3041650"/>
          <p14:tracePt t="65261" x="487363" y="3041650"/>
          <p14:tracePt t="65318" x="512763" y="3028950"/>
          <p14:tracePt t="65333" x="525463" y="3028950"/>
          <p14:tracePt t="65340" x="538163" y="3028950"/>
          <p14:tracePt t="65347" x="550863" y="3016250"/>
          <p14:tracePt t="65354" x="563563" y="3016250"/>
          <p14:tracePt t="65368" x="574675" y="3016250"/>
          <p14:tracePt t="65375" x="587375" y="3016250"/>
          <p14:tracePt t="65383" x="612775" y="3003550"/>
          <p14:tracePt t="65389" x="625475" y="2990850"/>
          <p14:tracePt t="65396" x="638175" y="2990850"/>
          <p14:tracePt t="65404" x="663575" y="2990850"/>
          <p14:tracePt t="65410" x="674688" y="2990850"/>
          <p14:tracePt t="65417" x="687388" y="2990850"/>
          <p14:tracePt t="65425" x="712788" y="2978150"/>
          <p14:tracePt t="65439" x="725488" y="2978150"/>
          <p14:tracePt t="65446" x="750888" y="2965450"/>
          <p14:tracePt t="65460" x="763588" y="2965450"/>
          <p14:tracePt t="65475" x="776288" y="2965450"/>
          <p14:tracePt t="65485" x="787400" y="2965450"/>
          <p14:tracePt t="65575" x="787400" y="2978150"/>
          <p14:tracePt t="66175" x="812800" y="2978150"/>
          <p14:tracePt t="66183" x="850900" y="2978150"/>
          <p14:tracePt t="66190" x="887413" y="2965450"/>
          <p14:tracePt t="66197" x="912813" y="2952750"/>
          <p14:tracePt t="66206" x="950913" y="2941638"/>
          <p14:tracePt t="66212" x="976313" y="2941638"/>
          <p14:tracePt t="66220" x="1000125" y="2941638"/>
          <p14:tracePt t="66226" x="1025525" y="2941638"/>
          <p14:tracePt t="66233" x="1063625" y="2928938"/>
          <p14:tracePt t="66239" x="1089025" y="2916238"/>
          <p14:tracePt t="66247" x="1112838" y="2916238"/>
          <p14:tracePt t="66254" x="1150938" y="2903538"/>
          <p14:tracePt t="66262" x="1176338" y="2903538"/>
          <p14:tracePt t="66270" x="1189038" y="2903538"/>
          <p14:tracePt t="66276" x="1225550" y="2903538"/>
          <p14:tracePt t="66290" x="1238250" y="2903538"/>
          <p14:tracePt t="66298" x="1263650" y="2903538"/>
          <p14:tracePt t="66313" x="1276350" y="2903538"/>
          <p14:tracePt t="66355" x="1276350" y="2916238"/>
          <p14:tracePt t="67508" x="1289050" y="2916238"/>
          <p14:tracePt t="67515" x="1300163" y="2916238"/>
          <p14:tracePt t="67522" x="1312863" y="2916238"/>
          <p14:tracePt t="67530" x="1325563" y="2916238"/>
          <p14:tracePt t="67537" x="1338263" y="2916238"/>
          <p14:tracePt t="67544" x="1350963" y="2916238"/>
          <p14:tracePt t="67552" x="1363663" y="2916238"/>
          <p14:tracePt t="67558" x="1376363" y="2916238"/>
          <p14:tracePt t="67566" x="1389063" y="2916238"/>
          <p14:tracePt t="67573" x="1412875" y="2916238"/>
          <p14:tracePt t="67580" x="1425575" y="2916238"/>
          <p14:tracePt t="67587" x="1450975" y="2916238"/>
          <p14:tracePt t="67593" x="1476375" y="2916238"/>
          <p14:tracePt t="67601" x="1501775" y="2916238"/>
          <p14:tracePt t="67607" x="1525588" y="2916238"/>
          <p14:tracePt t="67615" x="1550988" y="2916238"/>
          <p14:tracePt t="67622" x="1576388" y="2916238"/>
          <p14:tracePt t="67629" x="1601788" y="2916238"/>
          <p14:tracePt t="67636" x="1625600" y="2916238"/>
          <p14:tracePt t="67643" x="1651000" y="2916238"/>
          <p14:tracePt t="67649" x="1663700" y="2916238"/>
          <p14:tracePt t="67657" x="1689100" y="2916238"/>
          <p14:tracePt t="67665" x="1701800" y="2916238"/>
          <p14:tracePt t="67671" x="1725613" y="2903538"/>
          <p14:tracePt t="67679" x="1751013" y="2903538"/>
          <p14:tracePt t="67687" x="1763713" y="2903538"/>
          <p14:tracePt t="67694" x="1789113" y="2903538"/>
          <p14:tracePt t="67702" x="1814513" y="2903538"/>
          <p14:tracePt t="67709" x="1825625" y="2903538"/>
          <p14:tracePt t="67716" x="1838325" y="2903538"/>
          <p14:tracePt t="67723" x="1863725" y="2903538"/>
          <p14:tracePt t="67731" x="1889125" y="2903538"/>
          <p14:tracePt t="67737" x="1914525" y="2903538"/>
          <p14:tracePt t="67744" x="1938338" y="2903538"/>
          <p14:tracePt t="67752" x="1951038" y="2903538"/>
          <p14:tracePt t="67760" x="1976438" y="2903538"/>
          <p14:tracePt t="67767" x="2001838" y="2890838"/>
          <p14:tracePt t="67774" x="2025650" y="2890838"/>
          <p14:tracePt t="67783" x="2038350" y="2890838"/>
          <p14:tracePt t="67788" x="2051050" y="2890838"/>
          <p14:tracePt t="67796" x="2063750" y="2890838"/>
          <p14:tracePt t="67804" x="2076450" y="2890838"/>
          <p14:tracePt t="67811" x="2089150" y="2878138"/>
          <p14:tracePt t="67826" x="2114550" y="2878138"/>
          <p14:tracePt t="67833" x="2127250" y="2878138"/>
          <p14:tracePt t="67842" x="2138363" y="2878138"/>
          <p14:tracePt t="67847" x="2163763" y="2878138"/>
          <p14:tracePt t="67855" x="2189163" y="2865438"/>
          <p14:tracePt t="67862" x="2214563" y="2865438"/>
          <p14:tracePt t="67869" x="2251075" y="2865438"/>
          <p14:tracePt t="67884" x="2314575" y="2865438"/>
          <p14:tracePt t="67891" x="2351088" y="2865438"/>
          <p14:tracePt t="67900" x="2376488" y="2865438"/>
          <p14:tracePt t="67906" x="2414588" y="2865438"/>
          <p14:tracePt t="67913" x="2439988" y="2865438"/>
          <p14:tracePt t="67920" x="2476500" y="2852738"/>
          <p14:tracePt t="67928" x="2514600" y="2852738"/>
          <p14:tracePt t="67936" x="2551113" y="2840038"/>
          <p14:tracePt t="67941" x="2589213" y="2840038"/>
          <p14:tracePt t="67949" x="2627313" y="2828925"/>
          <p14:tracePt t="67956" x="2651125" y="2828925"/>
          <p14:tracePt t="67963" x="2689225" y="2828925"/>
          <p14:tracePt t="67970" x="2727325" y="2828925"/>
          <p14:tracePt t="67978" x="2776538" y="2828925"/>
          <p14:tracePt t="67986" x="2801938" y="2828925"/>
          <p14:tracePt t="67992" x="2840038" y="2828925"/>
          <p14:tracePt t="68000" x="2852738" y="2828925"/>
          <p14:tracePt t="68006" x="2876550" y="2828925"/>
          <p14:tracePt t="68013" x="2901950" y="2828925"/>
          <p14:tracePt t="68021" x="2914650" y="2828925"/>
          <p14:tracePt t="68036" x="2940050" y="2828925"/>
          <p14:tracePt t="68052" x="2952750" y="2828925"/>
          <p14:tracePt t="68058" x="2963863" y="2828925"/>
          <p14:tracePt t="68066" x="2976563" y="2828925"/>
          <p14:tracePt t="68073" x="2976563" y="2840038"/>
          <p14:tracePt t="68087" x="2989263" y="2840038"/>
          <p14:tracePt t="68110" x="2989263" y="2852738"/>
          <p14:tracePt t="68168" x="2989263" y="2865438"/>
          <p14:tracePt t="68175" x="2963863" y="2878138"/>
          <p14:tracePt t="68183" x="2927350" y="2878138"/>
          <p14:tracePt t="68190" x="2863850" y="2890838"/>
          <p14:tracePt t="68199" x="2801938" y="2903538"/>
          <p14:tracePt t="68205" x="2714625" y="2903538"/>
          <p14:tracePt t="68212" x="2627313" y="2903538"/>
          <p14:tracePt t="68220" x="2563813" y="2903538"/>
          <p14:tracePt t="68226" x="2489200" y="2903538"/>
          <p14:tracePt t="68234" x="2414588" y="2903538"/>
          <p14:tracePt t="68241" x="2338388" y="2903538"/>
          <p14:tracePt t="68247" x="2289175" y="2903538"/>
          <p14:tracePt t="68255" x="2214563" y="2903538"/>
          <p14:tracePt t="68262" x="2176463" y="2890838"/>
          <p14:tracePt t="68269" x="2138363" y="2890838"/>
          <p14:tracePt t="68276" x="2114550" y="2890838"/>
          <p14:tracePt t="68283" x="2101850" y="2890838"/>
          <p14:tracePt t="68290" x="2089150" y="2890838"/>
          <p14:tracePt t="68297" x="2076450" y="2890838"/>
          <p14:tracePt t="68340" x="2089150" y="2890838"/>
          <p14:tracePt t="68347" x="2101850" y="2890838"/>
          <p14:tracePt t="68354" x="2114550" y="2890838"/>
          <p14:tracePt t="68362" x="2127250" y="2890838"/>
          <p14:tracePt t="68369" x="2151063" y="2878138"/>
          <p14:tracePt t="68375" x="2176463" y="2865438"/>
          <p14:tracePt t="68383" x="2214563" y="2865438"/>
          <p14:tracePt t="68390" x="2263775" y="2865438"/>
          <p14:tracePt t="68397" x="2314575" y="2852738"/>
          <p14:tracePt t="68404" x="2351088" y="2840038"/>
          <p14:tracePt t="68411" x="2401888" y="2828925"/>
          <p14:tracePt t="68419" x="2439988" y="2816225"/>
          <p14:tracePt t="68425" x="2501900" y="2803525"/>
          <p14:tracePt t="68433" x="2551113" y="2790825"/>
          <p14:tracePt t="68440" x="2614613" y="2778125"/>
          <p14:tracePt t="68447" x="2651125" y="2778125"/>
          <p14:tracePt t="68454" x="2689225" y="2765425"/>
          <p14:tracePt t="68461" x="2740025" y="2752725"/>
          <p14:tracePt t="68469" x="2763838" y="2752725"/>
          <p14:tracePt t="68475" x="2801938" y="2752725"/>
          <p14:tracePt t="68483" x="2814638" y="2752725"/>
          <p14:tracePt t="68488" x="2840038" y="2752725"/>
          <p14:tracePt t="68503" x="2852738" y="2752725"/>
          <p14:tracePt t="68517" x="2863850" y="2752725"/>
          <p14:tracePt t="68539" x="2852738" y="2765425"/>
          <p14:tracePt t="68553" x="2827338" y="2778125"/>
          <p14:tracePt t="68559" x="2814638" y="2778125"/>
          <p14:tracePt t="68567" x="2789238" y="2790825"/>
          <p14:tracePt t="68574" x="2776538" y="2790825"/>
          <p14:tracePt t="68581" x="2752725" y="2790825"/>
          <p14:tracePt t="68588" x="2740025" y="2803525"/>
          <p14:tracePt t="68596" x="2727325" y="2803525"/>
          <p14:tracePt t="68603" x="2714625" y="2803525"/>
          <p14:tracePt t="68645" x="2714625" y="2778125"/>
          <p14:tracePt t="68653" x="2752725" y="2778125"/>
          <p14:tracePt t="68659" x="2776538" y="2752725"/>
          <p14:tracePt t="68668" x="2827338" y="2728913"/>
          <p14:tracePt t="68675" x="2901950" y="2703513"/>
          <p14:tracePt t="68683" x="2989263" y="2652713"/>
          <p14:tracePt t="68689" x="3076575" y="2627313"/>
          <p14:tracePt t="68696" x="3152775" y="2603500"/>
          <p14:tracePt t="68705" x="3227388" y="2578100"/>
          <p14:tracePt t="68710" x="3289300" y="2552700"/>
          <p14:tracePt t="68717" x="3352800" y="2552700"/>
          <p14:tracePt t="68724" x="3402013" y="2540000"/>
          <p14:tracePt t="68731" x="3427413" y="2527300"/>
          <p14:tracePt t="68738" x="3452813" y="2516188"/>
          <p14:tracePt t="68754" x="3465513" y="2516188"/>
          <p14:tracePt t="68816" x="3452813" y="2516188"/>
          <p14:tracePt t="68824" x="3440113" y="2516188"/>
          <p14:tracePt t="68831" x="3440113" y="2527300"/>
          <p14:tracePt t="68845" x="3427413" y="2527300"/>
          <p14:tracePt t="68866" x="3427413" y="2540000"/>
          <p14:tracePt t="68938" x="3414713" y="2552700"/>
          <p14:tracePt t="68967" x="3402013" y="2552700"/>
          <p14:tracePt t="68981" x="3389313" y="2565400"/>
          <p14:tracePt t="68989" x="3365500" y="2578100"/>
          <p14:tracePt t="68996" x="3302000" y="2603500"/>
          <p14:tracePt t="69002" x="3214688" y="2640013"/>
          <p14:tracePt t="69009" x="3165475" y="2665413"/>
          <p14:tracePt t="69016" x="3089275" y="2690813"/>
          <p14:tracePt t="69025" x="3027363" y="2716213"/>
          <p14:tracePt t="69032" x="2963863" y="2728913"/>
          <p14:tracePt t="69038" x="2901950" y="2765425"/>
          <p14:tracePt t="69046" x="2852738" y="2765425"/>
          <p14:tracePt t="69054" x="2801938" y="2790825"/>
          <p14:tracePt t="69061" x="2763838" y="2803525"/>
          <p14:tracePt t="69070" x="2740025" y="2816225"/>
          <p14:tracePt t="69075" x="2727325" y="2816225"/>
          <p14:tracePt t="69081" x="2701925" y="2816225"/>
          <p14:tracePt t="69089" x="2689225" y="2828925"/>
          <p14:tracePt t="69106" x="2676525" y="2828925"/>
          <p14:tracePt t="69117" x="2663825" y="2840038"/>
          <p14:tracePt t="69479" x="2614613" y="2852738"/>
          <p14:tracePt t="69485" x="2563813" y="2865438"/>
          <p14:tracePt t="69493" x="2501900" y="2890838"/>
          <p14:tracePt t="69503" x="2451100" y="2903538"/>
          <p14:tracePt t="69510" x="2401888" y="2916238"/>
          <p14:tracePt t="69515" x="2338388" y="2928938"/>
          <p14:tracePt t="69522" x="2263775" y="2941638"/>
          <p14:tracePt t="69529" x="2214563" y="2952750"/>
          <p14:tracePt t="69536" x="2151063" y="2965450"/>
          <p14:tracePt t="69544" x="2089150" y="2990850"/>
          <p14:tracePt t="69552" x="2014538" y="3003550"/>
          <p14:tracePt t="69558" x="1963738" y="3028950"/>
          <p14:tracePt t="69564" x="1889125" y="3054350"/>
          <p14:tracePt t="69571" x="1838325" y="3065463"/>
          <p14:tracePt t="69578" x="1776413" y="3078163"/>
          <p14:tracePt t="69584" x="1738313" y="3103563"/>
          <p14:tracePt t="69591" x="1676400" y="3128963"/>
          <p14:tracePt t="69599" x="1638300" y="3141663"/>
          <p14:tracePt t="69605" x="1612900" y="3154363"/>
          <p14:tracePt t="69614" x="1563688" y="3178175"/>
          <p14:tracePt t="69622" x="1512888" y="3190875"/>
          <p14:tracePt t="69628" x="1476375" y="3216275"/>
          <p14:tracePt t="69635" x="1425575" y="3241675"/>
          <p14:tracePt t="69643" x="1363663" y="3267075"/>
          <p14:tracePt t="69652" x="1325563" y="3267075"/>
          <p14:tracePt t="69658" x="1263650" y="3290888"/>
          <p14:tracePt t="69663" x="1212850" y="3303588"/>
          <p14:tracePt t="69672" x="1176338" y="3328988"/>
          <p14:tracePt t="69679" x="1150938" y="3328988"/>
          <p14:tracePt t="69685" x="1100138" y="3354388"/>
          <p14:tracePt t="69694" x="1063625" y="3367088"/>
          <p14:tracePt t="69702" x="1038225" y="3378200"/>
          <p14:tracePt t="69709" x="1012825" y="3390900"/>
          <p14:tracePt t="69715" x="987425" y="3403600"/>
          <p14:tracePt t="69723" x="950913" y="3416300"/>
          <p14:tracePt t="69728" x="925513" y="3441700"/>
          <p14:tracePt t="69736" x="900113" y="3454400"/>
          <p14:tracePt t="69743" x="876300" y="3479800"/>
          <p14:tracePt t="69749" x="850900" y="3479800"/>
          <p14:tracePt t="69757" x="812800" y="3503613"/>
          <p14:tracePt t="69764" x="787400" y="3516313"/>
          <p14:tracePt t="69771" x="763588" y="3529013"/>
          <p14:tracePt t="69778" x="738188" y="3529013"/>
          <p14:tracePt t="69787" x="700088" y="3554413"/>
          <p14:tracePt t="69793" x="674688" y="3567113"/>
          <p14:tracePt t="69800" x="650875" y="3567113"/>
          <p14:tracePt t="69807" x="625475" y="3579813"/>
          <p14:tracePt t="69816" x="600075" y="3579813"/>
          <p14:tracePt t="69821" x="563563" y="3590925"/>
          <p14:tracePt t="69828" x="538163" y="3590925"/>
          <p14:tracePt t="69835" x="525463" y="3590925"/>
          <p14:tracePt t="69842" x="512763" y="3603625"/>
          <p14:tracePt t="69850" x="487363" y="3603625"/>
          <p14:tracePt t="69857" x="474663" y="3603625"/>
          <p14:tracePt t="69864" x="463550" y="3603625"/>
          <p14:tracePt t="69871" x="450850" y="3603625"/>
          <p14:tracePt t="69893" x="438150" y="3603625"/>
          <p14:tracePt t="69901" x="425450" y="3603625"/>
          <p14:tracePt t="70008" x="425450" y="3590925"/>
          <p14:tracePt t="70038" x="425450" y="3579813"/>
          <p14:tracePt t="70045" x="425450" y="3567113"/>
          <p14:tracePt t="70052" x="425450" y="3554413"/>
          <p14:tracePt t="70061" x="425450" y="3541713"/>
          <p14:tracePt t="70067" x="425450" y="3529013"/>
          <p14:tracePt t="70073" x="425450" y="3503613"/>
          <p14:tracePt t="70080" x="425450" y="3479800"/>
          <p14:tracePt t="70088" x="425450" y="3454400"/>
          <p14:tracePt t="70094" x="425450" y="3441700"/>
          <p14:tracePt t="70102" x="412750" y="3429000"/>
          <p14:tracePt t="70110" x="412750" y="3403600"/>
          <p14:tracePt t="70117" x="412750" y="3390900"/>
          <p14:tracePt t="70132" x="412750" y="3378200"/>
          <p14:tracePt t="70138" x="412750" y="3367088"/>
          <p14:tracePt t="70154" x="412750" y="3354388"/>
          <p14:tracePt t="70190" x="412750" y="3341688"/>
          <p14:tracePt t="70603" x="425450" y="3341688"/>
          <p14:tracePt t="70691" x="438150" y="3341688"/>
          <p14:tracePt t="70876" x="438150" y="3328988"/>
          <p14:tracePt t="70912" x="450850" y="3328988"/>
          <p14:tracePt t="71046" x="463550" y="3328988"/>
          <p14:tracePt t="71133" x="474663" y="3328988"/>
          <p14:tracePt t="71192" x="487363" y="3316288"/>
          <p14:tracePt t="71201" x="500063" y="3316288"/>
          <p14:tracePt t="71221" x="512763" y="3303588"/>
          <p14:tracePt t="71229" x="538163" y="3303588"/>
          <p14:tracePt t="71238" x="563563" y="3303588"/>
          <p14:tracePt t="71243" x="625475" y="3290888"/>
          <p14:tracePt t="71252" x="674688" y="3290888"/>
          <p14:tracePt t="71259" x="738188" y="3278188"/>
          <p14:tracePt t="71268" x="763588" y="3278188"/>
          <p14:tracePt t="71273" x="800100" y="3267075"/>
          <p14:tracePt t="71281" x="838200" y="3267075"/>
          <p14:tracePt t="71289" x="863600" y="3254375"/>
          <p14:tracePt t="71295" x="900113" y="3254375"/>
          <p14:tracePt t="71303" x="925513" y="3254375"/>
          <p14:tracePt t="71310" x="950913" y="3254375"/>
          <p14:tracePt t="71319" x="976313" y="3254375"/>
          <p14:tracePt t="71325" x="1012825" y="3254375"/>
          <p14:tracePt t="71335" x="1025525" y="3241675"/>
          <p14:tracePt t="71340" x="1038225" y="3241675"/>
          <p14:tracePt t="71346" x="1050925" y="3241675"/>
          <p14:tracePt t="71355" x="1076325" y="3241675"/>
          <p14:tracePt t="71369" x="1100138" y="3241675"/>
          <p14:tracePt t="71385" x="1112838" y="3241675"/>
          <p14:tracePt t="71397" x="1125538" y="3241675"/>
          <p14:tracePt t="71411" x="1138238" y="3241675"/>
          <p14:tracePt t="71426" x="1150938" y="3241675"/>
          <p14:tracePt t="71435" x="1163638" y="3241675"/>
          <p14:tracePt t="71442" x="1176338" y="3241675"/>
          <p14:tracePt t="71447" x="1189038" y="3241675"/>
          <p14:tracePt t="71456" x="1200150" y="3241675"/>
          <p14:tracePt t="71462" x="1225550" y="3241675"/>
          <p14:tracePt t="71469" x="1238250" y="3241675"/>
          <p14:tracePt t="71476" x="1250950" y="3241675"/>
          <p14:tracePt t="71485" x="1263650" y="3241675"/>
          <p14:tracePt t="71491" x="1276350" y="3241675"/>
          <p14:tracePt t="71502" x="1289050" y="3241675"/>
          <p14:tracePt t="71515" x="1300163" y="3241675"/>
          <p14:tracePt t="71551" x="1312863" y="3241675"/>
          <p14:tracePt t="71632" x="1312863" y="3254375"/>
          <p14:tracePt t="72260" x="1325563" y="3254375"/>
          <p14:tracePt t="72298" x="1338263" y="3254375"/>
          <p14:tracePt t="72304" x="1350963" y="3254375"/>
          <p14:tracePt t="72311" x="1363663" y="3254375"/>
          <p14:tracePt t="72320" x="1376363" y="3254375"/>
          <p14:tracePt t="72327" x="1389063" y="3254375"/>
          <p14:tracePt t="72336" x="1425575" y="3254375"/>
          <p14:tracePt t="72341" x="1450975" y="3254375"/>
          <p14:tracePt t="72349" x="1463675" y="3254375"/>
          <p14:tracePt t="72356" x="1489075" y="3254375"/>
          <p14:tracePt t="72363" x="1501775" y="3254375"/>
          <p14:tracePt t="72369" x="1525588" y="3254375"/>
          <p14:tracePt t="72377" x="1550988" y="3254375"/>
          <p14:tracePt t="72385" x="1563688" y="3254375"/>
          <p14:tracePt t="72391" x="1576388" y="3254375"/>
          <p14:tracePt t="72399" x="1601788" y="3254375"/>
          <p14:tracePt t="72406" x="1625600" y="3254375"/>
          <p14:tracePt t="72413" x="1651000" y="3254375"/>
          <p14:tracePt t="72421" x="1663700" y="3254375"/>
          <p14:tracePt t="72427" x="1676400" y="3254375"/>
          <p14:tracePt t="72436" x="1701800" y="3254375"/>
          <p14:tracePt t="72443" x="1714500" y="3254375"/>
          <p14:tracePt t="72453" x="1738313" y="3254375"/>
          <p14:tracePt t="72458" x="1751013" y="3254375"/>
          <p14:tracePt t="72465" x="1776413" y="3254375"/>
          <p14:tracePt t="72474" x="1789113" y="3254375"/>
          <p14:tracePt t="72479" x="1801813" y="3254375"/>
          <p14:tracePt t="72487" x="1814513" y="3254375"/>
          <p14:tracePt t="72494" x="1825625" y="3254375"/>
          <p14:tracePt t="72502" x="1838325" y="3254375"/>
          <p14:tracePt t="72509" x="1851025" y="3254375"/>
          <p14:tracePt t="72518" x="1863725" y="3254375"/>
          <p14:tracePt t="72524" x="1876425" y="3254375"/>
          <p14:tracePt t="72532" x="1901825" y="3254375"/>
          <p14:tracePt t="72539" x="1925638" y="3254375"/>
          <p14:tracePt t="72548" x="1938338" y="3254375"/>
          <p14:tracePt t="72553" x="1963738" y="3254375"/>
          <p14:tracePt t="72561" x="1989138" y="3254375"/>
          <p14:tracePt t="72568" x="2014538" y="3254375"/>
          <p14:tracePt t="72575" x="2051050" y="3254375"/>
          <p14:tracePt t="72584" x="2076450" y="3254375"/>
          <p14:tracePt t="72590" x="2089150" y="3254375"/>
          <p14:tracePt t="72597" x="2114550" y="3254375"/>
          <p14:tracePt t="72605" x="2151063" y="3254375"/>
          <p14:tracePt t="72612" x="2176463" y="3254375"/>
          <p14:tracePt t="72620" x="2189163" y="3254375"/>
          <p14:tracePt t="72627" x="2227263" y="3254375"/>
          <p14:tracePt t="72636" x="2238375" y="3254375"/>
          <p14:tracePt t="72642" x="2251075" y="3254375"/>
          <p14:tracePt t="72649" x="2263775" y="3254375"/>
          <p14:tracePt t="72656" x="2289175" y="3254375"/>
          <p14:tracePt t="72670" x="2314575" y="3254375"/>
          <p14:tracePt t="72685" x="2327275" y="3254375"/>
          <p14:tracePt t="72693" x="2338388" y="3254375"/>
          <p14:tracePt t="72708" x="2351088" y="3254375"/>
          <p14:tracePt t="72716" x="2363788" y="3254375"/>
          <p14:tracePt t="72722" x="2376488" y="3254375"/>
          <p14:tracePt t="72738" x="2389188" y="3254375"/>
          <p14:tracePt t="72752" x="2414588" y="3254375"/>
          <p14:tracePt t="72769" x="2439988" y="3241675"/>
          <p14:tracePt t="72783" x="2451100" y="3241675"/>
          <p14:tracePt t="72790" x="2476500" y="3241675"/>
          <p14:tracePt t="72796" x="2476500" y="3228975"/>
          <p14:tracePt t="72804" x="2489200" y="3228975"/>
          <p14:tracePt t="72812" x="2514600" y="3228975"/>
          <p14:tracePt t="72826" x="2527300" y="3228975"/>
          <p14:tracePt t="72835" x="2540000" y="3216275"/>
          <p14:tracePt t="72841" x="2551113" y="3216275"/>
          <p14:tracePt t="72848" x="2563813" y="3216275"/>
          <p14:tracePt t="72864" x="2563813" y="3203575"/>
          <p14:tracePt t="72872" x="2576513" y="3203575"/>
          <p14:tracePt t="72877" x="2589213" y="3203575"/>
          <p14:tracePt t="72885" x="2601913" y="3203575"/>
          <p14:tracePt t="72902" x="2614613" y="3203575"/>
          <p14:tracePt t="72907" x="2627313" y="3203575"/>
          <p14:tracePt t="72922" x="2640013" y="3203575"/>
          <p14:tracePt t="73010" x="2651125" y="3203575"/>
          <p14:tracePt t="73388" x="2676525" y="3203575"/>
          <p14:tracePt t="73395" x="2714625" y="3203575"/>
          <p14:tracePt t="73401" x="2752725" y="3203575"/>
          <p14:tracePt t="73410" x="2789238" y="3190875"/>
          <p14:tracePt t="73420" x="2827338" y="3178175"/>
          <p14:tracePt t="73425" x="2876550" y="3178175"/>
          <p14:tracePt t="73432" x="2914650" y="3178175"/>
          <p14:tracePt t="73440" x="2952750" y="3165475"/>
          <p14:tracePt t="73446" x="2989263" y="3165475"/>
          <p14:tracePt t="73453" x="3027363" y="3165475"/>
          <p14:tracePt t="73461" x="3065463" y="3165475"/>
          <p14:tracePt t="73470" x="3101975" y="3165475"/>
          <p14:tracePt t="73476" x="3140075" y="3165475"/>
          <p14:tracePt t="73486" x="3176588" y="3165475"/>
          <p14:tracePt t="73491" x="3214688" y="3165475"/>
          <p14:tracePt t="73498" x="3252788" y="3165475"/>
          <p14:tracePt t="73506" x="3289300" y="3165475"/>
          <p14:tracePt t="73513" x="3327400" y="3165475"/>
          <p14:tracePt t="73520" x="3365500" y="3165475"/>
          <p14:tracePt t="73528" x="3414713" y="3165475"/>
          <p14:tracePt t="73536" x="3452813" y="3165475"/>
          <p14:tracePt t="73542" x="3489325" y="3165475"/>
          <p14:tracePt t="73549" x="3527425" y="3165475"/>
          <p14:tracePt t="73557" x="3565525" y="3165475"/>
          <p14:tracePt t="73564" x="3602038" y="3165475"/>
          <p14:tracePt t="73571" x="3640138" y="3165475"/>
          <p14:tracePt t="73579" x="3665538" y="3178175"/>
          <p14:tracePt t="73586" x="3702050" y="3178175"/>
          <p14:tracePt t="73593" x="3714750" y="3178175"/>
          <p14:tracePt t="73603" x="3727450" y="3190875"/>
          <p14:tracePt t="73608" x="3740150" y="3190875"/>
          <p14:tracePt t="73622" x="3752850" y="3190875"/>
          <p14:tracePt t="73637" x="3765550" y="3190875"/>
          <p14:tracePt t="73680" x="3765550" y="3203575"/>
          <p14:tracePt t="73687" x="3752850" y="3203575"/>
          <p14:tracePt t="73694" x="3740150" y="3203575"/>
          <p14:tracePt t="73702" x="3714750" y="3216275"/>
          <p14:tracePt t="73709" x="3689350" y="3228975"/>
          <p14:tracePt t="73717" x="3640138" y="3241675"/>
          <p14:tracePt t="73723" x="3578225" y="3241675"/>
          <p14:tracePt t="73731" x="3540125" y="3254375"/>
          <p14:tracePt t="73738" x="3489325" y="3267075"/>
          <p14:tracePt t="73745" x="3440113" y="3267075"/>
          <p14:tracePt t="73752" x="3389313" y="3278188"/>
          <p14:tracePt t="73759" x="3340100" y="3290888"/>
          <p14:tracePt t="73767" x="3276600" y="3303588"/>
          <p14:tracePt t="73773" x="3227388" y="3303588"/>
          <p14:tracePt t="73780" x="3152775" y="3316288"/>
          <p14:tracePt t="73787" x="3076575" y="3316288"/>
          <p14:tracePt t="73795" x="3014663" y="3328988"/>
          <p14:tracePt t="73804" x="2940050" y="3341688"/>
          <p14:tracePt t="73810" x="2876550" y="3354388"/>
          <p14:tracePt t="73817" x="2814638" y="3367088"/>
          <p14:tracePt t="73824" x="2763838" y="3378200"/>
          <p14:tracePt t="73831" x="2727325" y="3390900"/>
          <p14:tracePt t="73838" x="2676525" y="3403600"/>
          <p14:tracePt t="73846" x="2614613" y="3403600"/>
          <p14:tracePt t="73852" x="2563813" y="3403600"/>
          <p14:tracePt t="73860" x="2527300" y="3416300"/>
          <p14:tracePt t="73868" x="2501900" y="3429000"/>
          <p14:tracePt t="73875" x="2439988" y="3441700"/>
          <p14:tracePt t="73881" x="2401888" y="3441700"/>
          <p14:tracePt t="73890" x="2363788" y="3454400"/>
          <p14:tracePt t="73895" x="2314575" y="3467100"/>
          <p14:tracePt t="73903" x="2276475" y="3467100"/>
          <p14:tracePt t="73910" x="2227263" y="3479800"/>
          <p14:tracePt t="73919" x="2189163" y="3490913"/>
          <p14:tracePt t="73925" x="2151063" y="3490913"/>
          <p14:tracePt t="73931" x="2114550" y="3503613"/>
          <p14:tracePt t="73939" x="2076450" y="3503613"/>
          <p14:tracePt t="73945" x="2038350" y="3503613"/>
          <p14:tracePt t="73952" x="2014538" y="3503613"/>
          <p14:tracePt t="73960" x="1989138" y="3516313"/>
          <p14:tracePt t="73968" x="1951038" y="3516313"/>
          <p14:tracePt t="73974" x="1925638" y="3529013"/>
          <p14:tracePt t="73981" x="1901825" y="3541713"/>
          <p14:tracePt t="73990" x="1863725" y="3541713"/>
          <p14:tracePt t="73995" x="1851025" y="3554413"/>
          <p14:tracePt t="74003" x="1814513" y="3567113"/>
          <p14:tracePt t="74010" x="1789113" y="3567113"/>
          <p14:tracePt t="74018" x="1763713" y="3579813"/>
          <p14:tracePt t="74024" x="1725613" y="3590925"/>
          <p14:tracePt t="74032" x="1701800" y="3603625"/>
          <p14:tracePt t="74040" x="1676400" y="3603625"/>
          <p14:tracePt t="74046" x="1638300" y="3603625"/>
          <p14:tracePt t="74054" x="1601788" y="3616325"/>
          <p14:tracePt t="74061" x="1576388" y="3629025"/>
          <p14:tracePt t="74068" x="1550988" y="3629025"/>
          <p14:tracePt t="74074" x="1512888" y="3641725"/>
          <p14:tracePt t="74082" x="1489075" y="3641725"/>
          <p14:tracePt t="74090" x="1463675" y="3654425"/>
          <p14:tracePt t="74096" x="1425575" y="3667125"/>
          <p14:tracePt t="74103" x="1401763" y="3679825"/>
          <p14:tracePt t="74110" x="1376363" y="3679825"/>
          <p14:tracePt t="74118" x="1338263" y="3703638"/>
          <p14:tracePt t="74124" x="1312863" y="3703638"/>
          <p14:tracePt t="74132" x="1289050" y="3716338"/>
          <p14:tracePt t="74139" x="1263650" y="3716338"/>
          <p14:tracePt t="74146" x="1250950" y="3716338"/>
          <p14:tracePt t="74153" x="1225550" y="3716338"/>
          <p14:tracePt t="74160" x="1200150" y="3729038"/>
          <p14:tracePt t="74168" x="1189038" y="3729038"/>
          <p14:tracePt t="74174" x="1176338" y="3729038"/>
          <p14:tracePt t="74181" x="1163638" y="3729038"/>
          <p14:tracePt t="74196" x="1138238" y="3729038"/>
          <p14:tracePt t="74217" x="1125538" y="3729038"/>
          <p14:tracePt t="74354" x="1138238" y="3716338"/>
          <p14:tracePt t="74376" x="1150938" y="3716338"/>
          <p14:tracePt t="74418" x="1163638" y="3716338"/>
          <p14:tracePt t="74425" x="1163638" y="3703638"/>
          <p14:tracePt t="74453" x="1176338" y="3703638"/>
          <p14:tracePt t="74489" x="1176338" y="3692525"/>
          <p14:tracePt t="74496" x="1189038" y="3692525"/>
          <p14:tracePt t="74502" x="1189038" y="3679825"/>
          <p14:tracePt t="74525" x="1200150" y="3679825"/>
          <p14:tracePt t="74574" x="1212850" y="3679825"/>
          <p14:tracePt t="74596" x="1212850" y="3667125"/>
          <p14:tracePt t="74703" x="1225550" y="3667125"/>
          <p14:tracePt t="74738" x="1225550" y="3654425"/>
          <p14:tracePt t="74973" x="1238250" y="3654425"/>
          <p14:tracePt t="74988" x="1238250" y="3641725"/>
          <p14:tracePt t="75855" x="1250950" y="3641725"/>
          <p14:tracePt t="75876" x="1250950" y="3629025"/>
          <p14:tracePt t="76090" x="1250950" y="3616325"/>
          <p14:tracePt t="76246" x="1263650" y="3616325"/>
          <p14:tracePt t="76302" x="1263650" y="3603625"/>
          <p14:tracePt t="76337" x="1276350" y="3603625"/>
          <p14:tracePt t="76351" x="1300163" y="3603625"/>
          <p14:tracePt t="76367" x="1325563" y="3603625"/>
          <p14:tracePt t="76374" x="1389063" y="3590925"/>
          <p14:tracePt t="76380" x="1463675" y="3579813"/>
          <p14:tracePt t="76387" x="1501775" y="3579813"/>
          <p14:tracePt t="76394" x="1550988" y="3567113"/>
          <p14:tracePt t="76401" x="1589088" y="3567113"/>
          <p14:tracePt t="76407" x="1625600" y="3554413"/>
          <p14:tracePt t="76415" x="1651000" y="3554413"/>
          <p14:tracePt t="76421" x="1676400" y="3554413"/>
          <p14:tracePt t="76428" x="1701800" y="3554413"/>
          <p14:tracePt t="76436" x="1714500" y="3554413"/>
          <p14:tracePt t="76442" x="1725613" y="3554413"/>
          <p14:tracePt t="76451" x="1738313" y="3554413"/>
          <p14:tracePt t="76456" x="1751013" y="3554413"/>
          <p14:tracePt t="76471" x="1763713" y="3554413"/>
          <p14:tracePt t="76492" x="1776413" y="3554413"/>
          <p14:tracePt t="76555" x="1789113" y="3554413"/>
          <p14:tracePt t="76815" x="1814513" y="3554413"/>
          <p14:tracePt t="76822" x="1825625" y="3554413"/>
          <p14:tracePt t="76829" x="1838325" y="3554413"/>
          <p14:tracePt t="76837" x="1863725" y="3541713"/>
          <p14:tracePt t="76845" x="1889125" y="3541713"/>
          <p14:tracePt t="76851" x="1914525" y="3541713"/>
          <p14:tracePt t="76868" x="1925638" y="3541713"/>
          <p14:tracePt t="76874" x="1938338" y="3541713"/>
          <p14:tracePt t="76881" x="1951038" y="3541713"/>
          <p14:tracePt t="76918" x="1963738" y="3541713"/>
          <p14:tracePt t="77058" x="1976438" y="3541713"/>
          <p14:tracePt t="77109" x="1989138" y="3541713"/>
          <p14:tracePt t="77117" x="2001838" y="3541713"/>
          <p14:tracePt t="77138" x="2014538" y="3541713"/>
          <p14:tracePt t="77145" x="2038350" y="3541713"/>
          <p14:tracePt t="77152" x="2051050" y="3529013"/>
          <p14:tracePt t="77160" x="2063750" y="3529013"/>
          <p14:tracePt t="77168" x="2101850" y="3529013"/>
          <p14:tracePt t="77174" x="2127250" y="3529013"/>
          <p14:tracePt t="77185" x="2151063" y="3529013"/>
          <p14:tracePt t="77190" x="2163763" y="3529013"/>
          <p14:tracePt t="77196" x="2176463" y="3529013"/>
          <p14:tracePt t="77204" x="2201863" y="3516313"/>
          <p14:tracePt t="77212" x="2201863" y="3503613"/>
          <p14:tracePt t="77218" x="2227263" y="3503613"/>
          <p14:tracePt t="77236" x="2238375" y="3503613"/>
          <p14:tracePt t="77242" x="2251075" y="3503613"/>
          <p14:tracePt t="77256" x="2263775" y="3503613"/>
          <p14:tracePt t="77262" x="2276475" y="3503613"/>
          <p14:tracePt t="77270" x="2289175" y="3503613"/>
          <p14:tracePt t="77286" x="2301875" y="3490913"/>
          <p14:tracePt t="77301" x="2314575" y="3490913"/>
          <p14:tracePt t="77315" x="2327275" y="3490913"/>
          <p14:tracePt t="77321" x="2338388" y="3490913"/>
          <p14:tracePt t="77328" x="2351088" y="3490913"/>
          <p14:tracePt t="77343" x="2363788" y="3479800"/>
          <p14:tracePt t="77352" x="2376488" y="3479800"/>
          <p14:tracePt t="77358" x="2389188" y="3479800"/>
          <p14:tracePt t="77366" x="2401888" y="3479800"/>
          <p14:tracePt t="77381" x="2414588" y="3479800"/>
          <p14:tracePt t="77388" x="2427288" y="3467100"/>
          <p14:tracePt t="77409" x="2439988" y="3467100"/>
          <p14:tracePt t="77418" x="2451100" y="3467100"/>
          <p14:tracePt t="77424" x="2463800" y="3467100"/>
          <p14:tracePt t="77432" x="2476500" y="3467100"/>
          <p14:tracePt t="77439" x="2489200" y="3467100"/>
          <p14:tracePt t="77446" x="2501900" y="3467100"/>
          <p14:tracePt t="77454" x="2527300" y="3467100"/>
          <p14:tracePt t="77460" x="2551113" y="3467100"/>
          <p14:tracePt t="77469" x="2563813" y="3467100"/>
          <p14:tracePt t="77476" x="2576513" y="3467100"/>
          <p14:tracePt t="77485" x="2601913" y="3467100"/>
          <p14:tracePt t="77490" x="2627313" y="3467100"/>
          <p14:tracePt t="77497" x="2651125" y="3467100"/>
          <p14:tracePt t="77506" x="2676525" y="3467100"/>
          <p14:tracePt t="77512" x="2701925" y="3467100"/>
          <p14:tracePt t="77520" x="2714625" y="3467100"/>
          <p14:tracePt t="77528" x="2752725" y="3467100"/>
          <p14:tracePt t="77535" x="2776538" y="3467100"/>
          <p14:tracePt t="77543" x="2789238" y="3467100"/>
          <p14:tracePt t="77552" x="2814638" y="3467100"/>
          <p14:tracePt t="77557" x="2827338" y="3467100"/>
          <p14:tracePt t="77564" x="2863850" y="3467100"/>
          <p14:tracePt t="77573" x="2876550" y="3467100"/>
          <p14:tracePt t="77580" x="2901950" y="3467100"/>
          <p14:tracePt t="77586" x="2914650" y="3467100"/>
          <p14:tracePt t="77594" x="2940050" y="3467100"/>
          <p14:tracePt t="77602" x="2963863" y="3454400"/>
          <p14:tracePt t="77609" x="3001963" y="3454400"/>
          <p14:tracePt t="77618" x="3040063" y="3454400"/>
          <p14:tracePt t="77623" x="3065463" y="3454400"/>
          <p14:tracePt t="77630" x="3101975" y="3454400"/>
          <p14:tracePt t="77639" x="3140075" y="3454400"/>
          <p14:tracePt t="77646" x="3176588" y="3454400"/>
          <p14:tracePt t="77654" x="3201988" y="3454400"/>
          <p14:tracePt t="77660" x="3240088" y="3454400"/>
          <p14:tracePt t="77669" x="3265488" y="3454400"/>
          <p14:tracePt t="77676" x="3289300" y="3454400"/>
          <p14:tracePt t="77685" x="3327400" y="3454400"/>
          <p14:tracePt t="77689" x="3352800" y="3454400"/>
          <p14:tracePt t="77698" x="3365500" y="3454400"/>
          <p14:tracePt t="77705" x="3376613" y="3454400"/>
          <p14:tracePt t="77711" x="3389313" y="3454400"/>
          <p14:tracePt t="77719" x="3402013" y="3454400"/>
          <p14:tracePt t="77727" x="3414713" y="3467100"/>
          <p14:tracePt t="77735" x="3427413" y="3467100"/>
          <p14:tracePt t="77756" x="3440113" y="3467100"/>
          <p14:tracePt t="77778" x="3452813" y="3467100"/>
          <p14:tracePt t="77792" x="3452813" y="3479800"/>
          <p14:tracePt t="77857" x="3440113" y="3479800"/>
          <p14:tracePt t="77879" x="3427413" y="3479800"/>
          <p14:tracePt t="77890" x="3414713" y="3479800"/>
          <p14:tracePt t="77894" x="3389313" y="3490913"/>
          <p14:tracePt t="77904" x="3289300" y="3503613"/>
          <p14:tracePt t="77908" x="3189288" y="3503613"/>
          <p14:tracePt t="77916" x="3101975" y="3503613"/>
          <p14:tracePt t="77923" x="3027363" y="3503613"/>
          <p14:tracePt t="77930" x="2940050" y="3516313"/>
          <p14:tracePt t="77937" x="3001963" y="3516313"/>
          <p14:tracePt t="77944" x="2627313" y="3554413"/>
          <p14:tracePt t="77953" x="2514600" y="3554413"/>
          <p14:tracePt t="77958" x="2401888" y="3554413"/>
          <p14:tracePt t="77966" x="2263775" y="3554413"/>
          <p14:tracePt t="77973" x="2127250" y="3554413"/>
          <p14:tracePt t="77980" x="2014538" y="3554413"/>
          <p14:tracePt t="77986" x="1938338" y="3554413"/>
          <p14:tracePt t="77994" x="1889125" y="3554413"/>
          <p14:tracePt t="78003" x="1825625" y="3554413"/>
          <p14:tracePt t="78008" x="1789113" y="3554413"/>
          <p14:tracePt t="78015" x="1763713" y="3554413"/>
          <p14:tracePt t="78022" x="1738313" y="3554413"/>
          <p14:tracePt t="78029" x="1725613" y="3554413"/>
          <p14:tracePt t="78037" x="1701800" y="3541713"/>
          <p14:tracePt t="78043" x="1689100" y="3541713"/>
          <p14:tracePt t="78053" x="1663700" y="3541713"/>
          <p14:tracePt t="78057" x="1638300" y="3541713"/>
          <p14:tracePt t="78065" x="1612900" y="3541713"/>
          <p14:tracePt t="78072" x="1589088" y="3541713"/>
          <p14:tracePt t="78078" x="1563688" y="3541713"/>
          <p14:tracePt t="78086" x="1538288" y="3541713"/>
          <p14:tracePt t="78093" x="1512888" y="3541713"/>
          <p14:tracePt t="78102" x="1476375" y="3541713"/>
          <p14:tracePt t="78108" x="1438275" y="3541713"/>
          <p14:tracePt t="78115" x="1401763" y="3541713"/>
          <p14:tracePt t="78121" x="1363663" y="3541713"/>
          <p14:tracePt t="78129" x="1338263" y="3541713"/>
          <p14:tracePt t="78136" x="1312863" y="3541713"/>
          <p14:tracePt t="78143" x="1289050" y="3541713"/>
          <p14:tracePt t="78152" x="1263650" y="3541713"/>
          <p14:tracePt t="78157" x="1238250" y="3541713"/>
          <p14:tracePt t="78165" x="1212850" y="3541713"/>
          <p14:tracePt t="78171" x="1176338" y="3541713"/>
          <p14:tracePt t="78178" x="1150938" y="3541713"/>
          <p14:tracePt t="78186" x="1138238" y="3541713"/>
          <p14:tracePt t="78192" x="1112838" y="3554413"/>
          <p14:tracePt t="78202" x="1089025" y="3554413"/>
          <p14:tracePt t="78207" x="1063625" y="3554413"/>
          <p14:tracePt t="78214" x="1038225" y="3554413"/>
          <p14:tracePt t="78222" x="1012825" y="3567113"/>
          <p14:tracePt t="78228" x="987425" y="3567113"/>
          <p14:tracePt t="78236" x="963613" y="3579813"/>
          <p14:tracePt t="78243" x="925513" y="3579813"/>
          <p14:tracePt t="78252" x="900113" y="3579813"/>
          <p14:tracePt t="78259" x="876300" y="3579813"/>
          <p14:tracePt t="78265" x="850900" y="3579813"/>
          <p14:tracePt t="78272" x="838200" y="3579813"/>
          <p14:tracePt t="78279" x="812800" y="3579813"/>
          <p14:tracePt t="78286" x="800100" y="3579813"/>
          <p14:tracePt t="78294" x="787400" y="3579813"/>
          <p14:tracePt t="78303" x="776288" y="3579813"/>
          <p14:tracePt t="78308" x="763588" y="3579813"/>
          <p14:tracePt t="78322" x="750888" y="3579813"/>
          <p14:tracePt t="78329" x="738188" y="3579813"/>
          <p14:tracePt t="78351" x="725488" y="3579813"/>
          <p14:tracePt t="78365" x="712788" y="3567113"/>
          <p14:tracePt t="78372" x="700088" y="3567113"/>
          <p14:tracePt t="78394" x="687388" y="3554413"/>
          <p14:tracePt t="78423" x="674688" y="3554413"/>
          <p14:tracePt t="78489" x="674688" y="3541713"/>
          <p14:tracePt t="78608" x="674688" y="3529013"/>
          <p14:tracePt t="78684" x="674688" y="3516313"/>
          <p14:tracePt t="78727" x="674688" y="3503613"/>
          <p14:tracePt t="78776" x="687388" y="3503613"/>
          <p14:tracePt t="78790" x="687388" y="3490913"/>
          <p14:tracePt t="78861" x="687388" y="3479800"/>
          <p14:tracePt t="78869" x="700088" y="3479800"/>
          <p14:tracePt t="78910" x="712788" y="3479800"/>
          <p14:tracePt t="78939" x="712788" y="3467100"/>
          <p14:tracePt t="78980" x="712788" y="3454400"/>
          <p14:tracePt t="79001" x="725488" y="3454400"/>
          <p14:tracePt t="79078" x="725488" y="3441700"/>
          <p14:tracePt t="79099" x="738188" y="3441700"/>
          <p14:tracePt t="79176" x="750888" y="3441700"/>
          <p14:tracePt t="79212" x="750888" y="3429000"/>
          <p14:tracePt t="79241" x="763588" y="3429000"/>
          <p14:tracePt t="79297" x="763588" y="3416300"/>
          <p14:tracePt t="79339" x="776288" y="3416300"/>
          <p14:tracePt t="79381" x="776288" y="3403600"/>
          <p14:tracePt t="79424" x="787400" y="3403600"/>
          <p14:tracePt t="79480" x="787400" y="3390900"/>
          <p14:tracePt t="79523" x="800100" y="3390900"/>
          <p14:tracePt t="79551" x="812800" y="3390900"/>
          <p14:tracePt t="79580" x="812800" y="3378200"/>
          <p14:tracePt t="79598" x="825500" y="3378200"/>
          <p14:tracePt t="79624" x="838200" y="3378200"/>
          <p14:tracePt t="79631" x="850900" y="3378200"/>
          <p14:tracePt t="79639" x="863600" y="3378200"/>
          <p14:tracePt t="79646" x="876300" y="3367088"/>
          <p14:tracePt t="79653" x="887413" y="3354388"/>
          <p14:tracePt t="79660" x="912813" y="3354388"/>
          <p14:tracePt t="79670" x="950913" y="3341688"/>
          <p14:tracePt t="79675" x="976313" y="3328988"/>
          <p14:tracePt t="79682" x="987425" y="3328988"/>
          <p14:tracePt t="79690" x="1012825" y="3316288"/>
          <p14:tracePt t="79696" x="1038225" y="3316288"/>
          <p14:tracePt t="79703" x="1063625" y="3316288"/>
          <p14:tracePt t="79710" x="1076325" y="3303588"/>
          <p14:tracePt t="79719" x="1089025" y="3303588"/>
          <p14:tracePt t="79725" x="1112838" y="3290888"/>
          <p14:tracePt t="79732" x="1125538" y="3290888"/>
          <p14:tracePt t="79740" x="1150938" y="3290888"/>
          <p14:tracePt t="79746" x="1176338" y="3290888"/>
          <p14:tracePt t="79753" x="1189038" y="3278188"/>
          <p14:tracePt t="79760" x="1212850" y="3278188"/>
          <p14:tracePt t="79769" x="1225550" y="3267075"/>
          <p14:tracePt t="79774" x="1250950" y="3267075"/>
          <p14:tracePt t="79781" x="1276350" y="3267075"/>
          <p14:tracePt t="79789" x="1300163" y="3254375"/>
          <p14:tracePt t="79795" x="1312863" y="3254375"/>
          <p14:tracePt t="79803" x="1338263" y="3254375"/>
          <p14:tracePt t="79810" x="1376363" y="3254375"/>
          <p14:tracePt t="79819" x="1401763" y="3254375"/>
          <p14:tracePt t="79825" x="1425575" y="3254375"/>
          <p14:tracePt t="79831" x="1450975" y="3254375"/>
          <p14:tracePt t="79838" x="1476375" y="3254375"/>
          <p14:tracePt t="79845" x="1501775" y="3254375"/>
          <p14:tracePt t="79852" x="1525588" y="3254375"/>
          <p14:tracePt t="79860" x="1550988" y="3254375"/>
          <p14:tracePt t="79868" x="1563688" y="3254375"/>
          <p14:tracePt t="79888" x="1601788" y="3267075"/>
          <p14:tracePt t="79891" x="1612900" y="3278188"/>
          <p14:tracePt t="79905" x="1625600" y="3278188"/>
          <p14:tracePt t="79940" x="1638300" y="3278188"/>
          <p14:tracePt t="79982" x="1638300" y="3290888"/>
          <p14:tracePt t="80003" x="1625600" y="3290888"/>
          <p14:tracePt t="80025" x="1612900" y="3290888"/>
          <p14:tracePt t="80032" x="1601788" y="3303588"/>
          <p14:tracePt t="80039" x="1563688" y="3316288"/>
          <p14:tracePt t="80045" x="1512888" y="3328988"/>
          <p14:tracePt t="80052" x="1463675" y="3328988"/>
          <p14:tracePt t="80059" x="1412875" y="3328988"/>
          <p14:tracePt t="80068" x="1376363" y="3341688"/>
          <p14:tracePt t="80074" x="1325563" y="3341688"/>
          <p14:tracePt t="80080" x="1263650" y="3354388"/>
          <p14:tracePt t="80088" x="1212850" y="3354388"/>
          <p14:tracePt t="80094" x="1189038" y="3354388"/>
          <p14:tracePt t="80102" x="1138238" y="3354388"/>
          <p14:tracePt t="80110" x="1089025" y="3354388"/>
          <p14:tracePt t="80119" x="1050925" y="3354388"/>
          <p14:tracePt t="80124" x="1000125" y="3354388"/>
          <p14:tracePt t="80130" x="963613" y="3354388"/>
          <p14:tracePt t="80138" x="912813" y="3341688"/>
          <p14:tracePt t="80145" x="876300" y="3341688"/>
          <p14:tracePt t="80152" x="838200" y="3341688"/>
          <p14:tracePt t="80159" x="787400" y="3328988"/>
          <p14:tracePt t="80169" x="750888" y="3328988"/>
          <p14:tracePt t="80174" x="725488" y="3328988"/>
          <p14:tracePt t="80181" x="687388" y="3328988"/>
          <p14:tracePt t="80189" x="663575" y="3328988"/>
          <p14:tracePt t="80195" x="638175" y="3328988"/>
          <p14:tracePt t="80203" x="625475" y="3328988"/>
          <p14:tracePt t="80210" x="600075" y="3328988"/>
          <p14:tracePt t="80219" x="587375" y="3328988"/>
          <p14:tracePt t="80225" x="574675" y="3328988"/>
          <p14:tracePt t="80231" x="563563" y="3328988"/>
          <p14:tracePt t="80246" x="550863" y="3328988"/>
          <p14:tracePt t="80253" x="550863" y="3316288"/>
          <p14:tracePt t="80312" x="550863" y="3303588"/>
          <p14:tracePt t="80339" x="550863" y="3290888"/>
          <p14:tracePt t="80353" x="563563" y="3290888"/>
          <p14:tracePt t="80360" x="574675" y="3278188"/>
          <p14:tracePt t="80368" x="587375" y="3278188"/>
          <p14:tracePt t="80376" x="625475" y="3278188"/>
          <p14:tracePt t="80382" x="687388" y="3278188"/>
          <p14:tracePt t="80389" x="725488" y="3267075"/>
          <p14:tracePt t="80396" x="763588" y="3267075"/>
          <p14:tracePt t="80403" x="812800" y="3267075"/>
          <p14:tracePt t="80410" x="838200" y="3267075"/>
          <p14:tracePt t="80420" x="900113" y="3267075"/>
          <p14:tracePt t="80424" x="950913" y="3267075"/>
          <p14:tracePt t="80432" x="987425" y="3267075"/>
          <p14:tracePt t="80439" x="1025525" y="3267075"/>
          <p14:tracePt t="80446" x="1076325" y="3267075"/>
          <p14:tracePt t="80453" x="1112838" y="3267075"/>
          <p14:tracePt t="80459" x="1163638" y="3267075"/>
          <p14:tracePt t="80469" x="1238250" y="3267075"/>
          <p14:tracePt t="80475" x="1289050" y="3267075"/>
          <p14:tracePt t="80482" x="1325563" y="3267075"/>
          <p14:tracePt t="80489" x="1363663" y="3267075"/>
          <p14:tracePt t="80496" x="1401763" y="3278188"/>
          <p14:tracePt t="80505" x="1425575" y="3278188"/>
          <p14:tracePt t="80511" x="1463675" y="3278188"/>
          <p14:tracePt t="80519" x="1476375" y="3278188"/>
          <p14:tracePt t="80526" x="1501775" y="3290888"/>
          <p14:tracePt t="80540" x="1512888" y="3290888"/>
          <p14:tracePt t="80546" x="1525588" y="3290888"/>
          <p14:tracePt t="80553" x="1538288" y="3290888"/>
          <p14:tracePt t="80667" x="1538288" y="3303588"/>
          <p14:tracePt t="80903" x="1550988" y="3303588"/>
          <p14:tracePt t="80938" x="1563688" y="3303588"/>
          <p14:tracePt t="80981" x="1576388" y="3303588"/>
          <p14:tracePt t="81011" x="1589088" y="3303588"/>
          <p14:tracePt t="81153" x="1601788" y="3303588"/>
          <p14:tracePt t="81169" x="1601788" y="3316288"/>
          <p14:tracePt t="81319" x="1612900" y="3316288"/>
          <p14:tracePt t="81362" x="1625600" y="3316288"/>
          <p14:tracePt t="81369" x="1638300" y="3316288"/>
          <p14:tracePt t="81385" x="1651000" y="3316288"/>
          <p14:tracePt t="81391" x="1663700" y="3316288"/>
          <p14:tracePt t="81398" x="1701800" y="3316288"/>
          <p14:tracePt t="81405" x="1763713" y="3316288"/>
          <p14:tracePt t="81412" x="1814513" y="3316288"/>
          <p14:tracePt t="81420" x="1863725" y="3316288"/>
          <p14:tracePt t="81428" x="1901825" y="3316288"/>
          <p14:tracePt t="81435" x="1938338" y="3303588"/>
          <p14:tracePt t="81441" x="1976438" y="3303588"/>
          <p14:tracePt t="81452" x="2001838" y="3290888"/>
          <p14:tracePt t="81457" x="2025650" y="3290888"/>
          <p14:tracePt t="81463" x="2038350" y="3290888"/>
          <p14:tracePt t="81470" x="2051050" y="3290888"/>
          <p14:tracePt t="81477" x="2063750" y="3290888"/>
          <p14:tracePt t="81485" x="2076450" y="3290888"/>
          <p14:tracePt t="81498" x="2089150" y="3290888"/>
          <p14:tracePt t="81582" x="2076450" y="3290888"/>
          <p14:tracePt t="81589" x="2063750" y="3290888"/>
          <p14:tracePt t="81596" x="2038350" y="3303588"/>
          <p14:tracePt t="81602" x="2001838" y="3303588"/>
          <p14:tracePt t="81610" x="1951038" y="3303588"/>
          <p14:tracePt t="81619" x="1925638" y="3303588"/>
          <p14:tracePt t="81625" x="1889125" y="3303588"/>
          <p14:tracePt t="81632" x="1863725" y="3303588"/>
          <p14:tracePt t="81639" x="1825625" y="3303588"/>
          <p14:tracePt t="81646" x="1801813" y="3303588"/>
          <p14:tracePt t="81652" x="1776413" y="3303588"/>
          <p14:tracePt t="81659" x="1751013" y="3303588"/>
          <p14:tracePt t="81669" x="1725613" y="3303588"/>
          <p14:tracePt t="81680" x="1714500" y="3303588"/>
          <p14:tracePt t="81687" x="1701800" y="3303588"/>
          <p14:tracePt t="81694" x="1689100" y="3303588"/>
          <p14:tracePt t="81779" x="1701800" y="3303588"/>
          <p14:tracePt t="81786" x="1725613" y="3303588"/>
          <p14:tracePt t="81793" x="1738313" y="3303588"/>
          <p14:tracePt t="81803" x="1776413" y="3290888"/>
          <p14:tracePt t="81809" x="1825625" y="3290888"/>
          <p14:tracePt t="81816" x="1863725" y="3278188"/>
          <p14:tracePt t="81823" x="1901825" y="3278188"/>
          <p14:tracePt t="81830" x="1951038" y="3278188"/>
          <p14:tracePt t="81836" x="1976438" y="3267075"/>
          <p14:tracePt t="81844" x="2014538" y="3254375"/>
          <p14:tracePt t="81853" x="2025650" y="3254375"/>
          <p14:tracePt t="81859" x="2051050" y="3254375"/>
          <p14:tracePt t="81866" x="2063750" y="3241675"/>
          <p14:tracePt t="81875" x="2089150" y="3241675"/>
          <p14:tracePt t="81887" x="2101850" y="3241675"/>
          <p14:tracePt t="81894" x="2114550" y="3241675"/>
          <p14:tracePt t="81937" x="2101850" y="3254375"/>
          <p14:tracePt t="81951" x="2076450" y="3267075"/>
          <p14:tracePt t="81958" x="2063750" y="3267075"/>
          <p14:tracePt t="81965" x="2038350" y="3267075"/>
          <p14:tracePt t="81972" x="2025650" y="3278188"/>
          <p14:tracePt t="81978" x="1989138" y="3278188"/>
          <p14:tracePt t="81986" x="1963738" y="3290888"/>
          <p14:tracePt t="81993" x="1938338" y="3290888"/>
          <p14:tracePt t="82003" x="1925638" y="3290888"/>
          <p14:tracePt t="82008" x="1914525" y="3290888"/>
          <p14:tracePt t="82014" x="1901825" y="3290888"/>
          <p14:tracePt t="82028" x="1889125" y="3290888"/>
          <p14:tracePt t="82073" x="1901825" y="3278188"/>
          <p14:tracePt t="82085" x="1914525" y="3278188"/>
          <p14:tracePt t="82101" x="1925638" y="3278188"/>
          <p14:tracePt t="82108" x="1938338" y="3278188"/>
          <p14:tracePt t="82116" x="1951038" y="3267075"/>
          <p14:tracePt t="82123" x="1963738" y="3254375"/>
          <p14:tracePt t="82130" x="1989138" y="3254375"/>
          <p14:tracePt t="82137" x="2014538" y="3254375"/>
          <p14:tracePt t="82143" x="2038350" y="3254375"/>
          <p14:tracePt t="82153" x="2051050" y="3241675"/>
          <p14:tracePt t="82158" x="2063750" y="3241675"/>
          <p14:tracePt t="82165" x="2076450" y="3241675"/>
          <p14:tracePt t="82172" x="2089150" y="3228975"/>
          <p14:tracePt t="82179" x="2101850" y="3228975"/>
          <p14:tracePt t="82193" x="2114550" y="3228975"/>
          <p14:tracePt t="82265" x="2101850" y="3241675"/>
          <p14:tracePt t="82272" x="2089150" y="3241675"/>
          <p14:tracePt t="82279" x="2089150" y="3254375"/>
          <p14:tracePt t="82286" x="2076450" y="3254375"/>
          <p14:tracePt t="82294" x="2051050" y="3267075"/>
          <p14:tracePt t="82303" x="2051050" y="3278188"/>
          <p14:tracePt t="82308" x="2025650" y="3278188"/>
          <p14:tracePt t="82324" x="2025650" y="3290888"/>
          <p14:tracePt t="82381" x="2038350" y="3290888"/>
          <p14:tracePt t="82402" x="2051050" y="3290888"/>
          <p14:tracePt t="82410" x="2076450" y="3290888"/>
          <p14:tracePt t="82418" x="2101850" y="3290888"/>
          <p14:tracePt t="82425" x="2138363" y="3290888"/>
          <p14:tracePt t="82432" x="2151063" y="3290888"/>
          <p14:tracePt t="82438" x="2176463" y="3290888"/>
          <p14:tracePt t="82446" x="2201863" y="3290888"/>
          <p14:tracePt t="82453" x="2214563" y="3290888"/>
          <p14:tracePt t="82461" x="2227263" y="3290888"/>
          <p14:tracePt t="82470" x="2238375" y="3290888"/>
          <p14:tracePt t="82475" x="2251075" y="3290888"/>
          <p14:tracePt t="82482" x="2263775" y="3290888"/>
          <p14:tracePt t="82490" x="2289175" y="3290888"/>
          <p14:tracePt t="82497" x="2314575" y="3290888"/>
          <p14:tracePt t="82506" x="2327275" y="3290888"/>
          <p14:tracePt t="82512" x="2338388" y="3290888"/>
          <p14:tracePt t="82519" x="2363788" y="3290888"/>
          <p14:tracePt t="82536" x="2376488" y="3290888"/>
          <p14:tracePt t="82557" x="2389188" y="3290888"/>
          <p14:tracePt t="82585" x="2401888" y="3290888"/>
          <p14:tracePt t="82753" x="2414588" y="3290888"/>
          <p14:tracePt t="82768" x="2427288" y="3290888"/>
          <p14:tracePt t="82790" x="2427288" y="3278188"/>
          <p14:tracePt t="82796" x="2451100" y="3278188"/>
          <p14:tracePt t="82802" x="2463800" y="3267075"/>
          <p14:tracePt t="82810" x="2514600" y="3267075"/>
          <p14:tracePt t="82819" x="2551113" y="3241675"/>
          <p14:tracePt t="82825" x="2601913" y="3228975"/>
          <p14:tracePt t="82833" x="2627313" y="3216275"/>
          <p14:tracePt t="82841" x="2663825" y="3190875"/>
          <p14:tracePt t="82846" x="2689225" y="3178175"/>
          <p14:tracePt t="82855" x="2701925" y="3178175"/>
          <p14:tracePt t="82861" x="2727325" y="3154363"/>
          <p14:tracePt t="82870" x="2752725" y="3141663"/>
          <p14:tracePt t="82877" x="2763838" y="3141663"/>
          <p14:tracePt t="82888" x="2776538" y="3128963"/>
          <p14:tracePt t="82893" x="2789238" y="3128963"/>
          <p14:tracePt t="82899" x="2801938" y="3128963"/>
          <p14:tracePt t="82906" x="2801938" y="3116263"/>
          <p14:tracePt t="82919" x="2801938" y="3103563"/>
          <p14:tracePt t="82948" x="2789238" y="3116263"/>
          <p14:tracePt t="82968" x="2776538" y="3128963"/>
          <p14:tracePt t="82978" x="2740025" y="3141663"/>
          <p14:tracePt t="82986" x="2727325" y="3141663"/>
          <p14:tracePt t="82991" x="2714625" y="3141663"/>
          <p14:tracePt t="82998" x="2701925" y="3154363"/>
          <p14:tracePt t="83012" x="2689225" y="3154363"/>
          <p14:tracePt t="83019" x="2676525" y="3154363"/>
          <p14:tracePt t="83041" x="2676525" y="3165475"/>
          <p14:tracePt t="83084" x="2689225" y="3165475"/>
          <p14:tracePt t="83091" x="2701925" y="3165475"/>
          <p14:tracePt t="83104" x="2727325" y="3165475"/>
          <p14:tracePt t="83110" x="2776538" y="3165475"/>
          <p14:tracePt t="83119" x="2852738" y="3165475"/>
          <p14:tracePt t="83125" x="2914650" y="3154363"/>
          <p14:tracePt t="83132" x="2963863" y="3154363"/>
          <p14:tracePt t="83140" x="3040063" y="3141663"/>
          <p14:tracePt t="83148" x="3114675" y="3141663"/>
          <p14:tracePt t="83155" x="3176588" y="3141663"/>
          <p14:tracePt t="83162" x="3252788" y="3141663"/>
          <p14:tracePt t="83169" x="3314700" y="3128963"/>
          <p14:tracePt t="83177" x="3389313" y="3116263"/>
          <p14:tracePt t="83185" x="3440113" y="3103563"/>
          <p14:tracePt t="83191" x="3514725" y="3103563"/>
          <p14:tracePt t="83200" x="3565525" y="3090863"/>
          <p14:tracePt t="83207" x="3614738" y="3090863"/>
          <p14:tracePt t="83212" x="3665538" y="3090863"/>
          <p14:tracePt t="83219" x="3714750" y="3090863"/>
          <p14:tracePt t="83228" x="3752850" y="3078163"/>
          <p14:tracePt t="83236" x="3790950" y="3078163"/>
          <p14:tracePt t="83243" x="3814763" y="3078163"/>
          <p14:tracePt t="83253" x="3852863" y="3078163"/>
          <p14:tracePt t="83258" x="3865563" y="3078163"/>
          <p14:tracePt t="83264" x="3878263" y="3078163"/>
          <p14:tracePt t="83273" x="3890963" y="3078163"/>
          <p14:tracePt t="83278" x="3902075" y="3078163"/>
          <p14:tracePt t="83293" x="3914775" y="3078163"/>
          <p14:tracePt t="83327" x="3914775" y="3090863"/>
          <p14:tracePt t="83342" x="3902075" y="3090863"/>
          <p14:tracePt t="83349" x="3878263" y="3103563"/>
          <p14:tracePt t="83363" x="3852863" y="3116263"/>
          <p14:tracePt t="83369" x="3827463" y="3116263"/>
          <p14:tracePt t="83377" x="3790950" y="3128963"/>
          <p14:tracePt t="83387" x="3752850" y="3128963"/>
          <p14:tracePt t="83392" x="3714750" y="3141663"/>
          <p14:tracePt t="83399" x="3665538" y="3154363"/>
          <p14:tracePt t="83406" x="3602038" y="3154363"/>
          <p14:tracePt t="83413" x="3527425" y="3165475"/>
          <p14:tracePt t="83420" x="3440113" y="3178175"/>
          <p14:tracePt t="83427" x="3365500" y="3190875"/>
          <p14:tracePt t="83436" x="3289300" y="3203575"/>
          <p14:tracePt t="83444" x="3214688" y="3203575"/>
          <p14:tracePt t="83450" x="3140075" y="3228975"/>
          <p14:tracePt t="83458" x="3040063" y="3241675"/>
          <p14:tracePt t="83463" x="2927350" y="3267075"/>
          <p14:tracePt t="83470" x="2852738" y="3267075"/>
          <p14:tracePt t="83477" x="2752725" y="3290888"/>
          <p14:tracePt t="83486" x="2627313" y="3303588"/>
          <p14:tracePt t="83494" x="2514600" y="3328988"/>
          <p14:tracePt t="83500" x="2389188" y="3341688"/>
          <p14:tracePt t="83507" x="2276475" y="3367088"/>
          <p14:tracePt t="83515" x="2201863" y="3367088"/>
          <p14:tracePt t="83521" x="2101850" y="3390900"/>
          <p14:tracePt t="83528" x="2038350" y="3403600"/>
          <p14:tracePt t="83536" x="1976438" y="3403600"/>
          <p14:tracePt t="83544" x="1938338" y="3403600"/>
          <p14:tracePt t="83552" x="1889125" y="3429000"/>
          <p14:tracePt t="83557" x="1838325" y="3429000"/>
          <p14:tracePt t="83564" x="1801813" y="3441700"/>
          <p14:tracePt t="83571" x="1763713" y="3454400"/>
          <p14:tracePt t="83577" x="1714500" y="3454400"/>
          <p14:tracePt t="83586" x="1651000" y="3454400"/>
          <p14:tracePt t="83592" x="1601788" y="3467100"/>
          <p14:tracePt t="83602" x="1563688" y="3479800"/>
          <p14:tracePt t="83608" x="1512888" y="3479800"/>
          <p14:tracePt t="83615" x="1489075" y="3490913"/>
          <p14:tracePt t="83622" x="1450975" y="3490913"/>
          <p14:tracePt t="83629" x="1412875" y="3490913"/>
          <p14:tracePt t="83637" x="1389063" y="3490913"/>
          <p14:tracePt t="83644" x="1350963" y="3490913"/>
          <p14:tracePt t="83653" x="1312863" y="3503613"/>
          <p14:tracePt t="83658" x="1276350" y="3503613"/>
          <p14:tracePt t="83665" x="1225550" y="3503613"/>
          <p14:tracePt t="83672" x="1189038" y="3503613"/>
          <p14:tracePt t="83678" x="1150938" y="3503613"/>
          <p14:tracePt t="83686" x="1112838" y="3503613"/>
          <p14:tracePt t="83693" x="1076325" y="3516313"/>
          <p14:tracePt t="83702" x="1025525" y="3516313"/>
          <p14:tracePt t="83708" x="987425" y="3516313"/>
          <p14:tracePt t="83715" x="963613" y="3529013"/>
          <p14:tracePt t="83722" x="925513" y="3529013"/>
          <p14:tracePt t="83730" x="887413" y="3541713"/>
          <p14:tracePt t="83736" x="863600" y="3541713"/>
          <p14:tracePt t="83745" x="838200" y="3541713"/>
          <p14:tracePt t="83753" x="800100" y="3541713"/>
          <p14:tracePt t="83759" x="787400" y="3541713"/>
          <p14:tracePt t="83769" x="776288" y="3554413"/>
          <p14:tracePt t="83773" x="750888" y="3554413"/>
          <p14:tracePt t="83787" x="738188" y="3554413"/>
          <p14:tracePt t="83796" x="725488" y="3554413"/>
          <p14:tracePt t="83809" x="712788" y="3554413"/>
          <p14:tracePt t="83825" x="700088" y="3554413"/>
          <p14:tracePt t="83993" x="712788" y="3554413"/>
          <p14:tracePt t="84042" x="725488" y="3541713"/>
          <p14:tracePt t="84077" x="738188" y="3541713"/>
          <p14:tracePt t="84105" x="750888" y="3541713"/>
          <p14:tracePt t="84112" x="763588" y="3529013"/>
          <p14:tracePt t="84119" x="776288" y="3529013"/>
          <p14:tracePt t="84126" x="787400" y="3529013"/>
          <p14:tracePt t="84135" x="825500" y="3516313"/>
          <p14:tracePt t="84141" x="850900" y="3516313"/>
          <p14:tracePt t="84148" x="887413" y="3503613"/>
          <p14:tracePt t="84155" x="925513" y="3503613"/>
          <p14:tracePt t="84161" x="950913" y="3503613"/>
          <p14:tracePt t="84170" x="976313" y="3503613"/>
          <p14:tracePt t="84177" x="1000125" y="3503613"/>
          <p14:tracePt t="84185" x="1012825" y="3503613"/>
          <p14:tracePt t="84191" x="1038225" y="3503613"/>
          <p14:tracePt t="84201" x="1063625" y="3503613"/>
          <p14:tracePt t="84206" x="1076325" y="3503613"/>
          <p14:tracePt t="84213" x="1089025" y="3503613"/>
          <p14:tracePt t="84221" x="1112838" y="3503613"/>
          <p14:tracePt t="84228" x="1138238" y="3503613"/>
          <p14:tracePt t="84235" x="1150938" y="3490913"/>
          <p14:tracePt t="84242" x="1163638" y="3490913"/>
          <p14:tracePt t="84251" x="1176338" y="3490913"/>
          <p14:tracePt t="84257" x="1189038" y="3490913"/>
          <p14:tracePt t="84264" x="1200150" y="3490913"/>
          <p14:tracePt t="84279" x="1212850" y="3490913"/>
          <p14:tracePt t="84294" x="1225550" y="3490913"/>
          <p14:tracePt t="84361" x="1238250" y="3490913"/>
          <p14:tracePt t="84398" x="1250950" y="3490913"/>
          <p14:tracePt t="84404" x="1276350" y="3490913"/>
          <p14:tracePt t="84412" x="1300163" y="3490913"/>
          <p14:tracePt t="84419" x="1325563" y="3503613"/>
          <p14:tracePt t="84426" x="1389063" y="3503613"/>
          <p14:tracePt t="84435" x="1425575" y="3503613"/>
          <p14:tracePt t="84441" x="1450975" y="3503613"/>
          <p14:tracePt t="84447" x="1476375" y="3503613"/>
          <p14:tracePt t="84455" x="1501775" y="3503613"/>
          <p14:tracePt t="84461" x="1525588" y="3503613"/>
          <p14:tracePt t="84476" x="1538288" y="3503613"/>
          <p14:tracePt t="84482" x="1550988" y="3503613"/>
          <p14:tracePt t="84510" x="1563688" y="3503613"/>
          <p14:tracePt t="84519" x="1576388" y="3503613"/>
          <p14:tracePt t="84608" x="1576388" y="3516313"/>
          <p14:tracePt t="84682" x="1589088" y="3516313"/>
          <p14:tracePt t="84697" x="1612900" y="3516313"/>
          <p14:tracePt t="84711" x="1638300" y="3516313"/>
          <p14:tracePt t="84719" x="1676400" y="3516313"/>
          <p14:tracePt t="84727" x="1714500" y="3529013"/>
          <p14:tracePt t="84737" x="1738313" y="3541713"/>
          <p14:tracePt t="84742" x="1763713" y="3541713"/>
          <p14:tracePt t="84748" x="1801813" y="3554413"/>
          <p14:tracePt t="84756" x="1825625" y="3554413"/>
          <p14:tracePt t="84763" x="1838325" y="3554413"/>
          <p14:tracePt t="84770" x="1851025" y="3554413"/>
          <p14:tracePt t="84778" x="1863725" y="3554413"/>
          <p14:tracePt t="84787" x="1876425" y="3554413"/>
          <p14:tracePt t="84792" x="1889125" y="3554413"/>
          <p14:tracePt t="84813" x="1901825" y="3567113"/>
          <p14:tracePt t="84851" x="1889125" y="3579813"/>
          <p14:tracePt t="84859" x="1876425" y="3590925"/>
          <p14:tracePt t="84865" x="1851025" y="3590925"/>
          <p14:tracePt t="84872" x="1825625" y="3603625"/>
          <p14:tracePt t="84878" x="1814513" y="3616325"/>
          <p14:tracePt t="84886" x="1789113" y="3616325"/>
          <p14:tracePt t="84906" x="1725613" y="3616325"/>
          <p14:tracePt t="84914" x="1714500" y="3616325"/>
          <p14:tracePt t="84921" x="1676400" y="3616325"/>
          <p14:tracePt t="84929" x="1663700" y="3616325"/>
          <p14:tracePt t="84936" x="1651000" y="3616325"/>
          <p14:tracePt t="84943" x="1638300" y="3616325"/>
          <p14:tracePt t="85029" x="1663700" y="3616325"/>
          <p14:tracePt t="85046" x="1676400" y="3616325"/>
          <p14:tracePt t="85054" x="1701800" y="3616325"/>
          <p14:tracePt t="85062" x="1738313" y="3603625"/>
          <p14:tracePt t="85069" x="1789113" y="3603625"/>
          <p14:tracePt t="85075" x="1814513" y="3590925"/>
          <p14:tracePt t="85082" x="1851025" y="3590925"/>
          <p14:tracePt t="85088" x="1889125" y="3579813"/>
          <p14:tracePt t="85096" x="1901825" y="3567113"/>
          <p14:tracePt t="85103" x="1914525" y="3567113"/>
          <p14:tracePt t="85111" x="1925638" y="3567113"/>
          <p14:tracePt t="85120" x="1951038" y="3567113"/>
          <p14:tracePt t="85140" x="1963738" y="3567113"/>
          <p14:tracePt t="85221" x="1951038" y="3567113"/>
          <p14:tracePt t="85228" x="1951038" y="3579813"/>
          <p14:tracePt t="85236" x="1938338" y="3579813"/>
          <p14:tracePt t="85244" x="1925638" y="3579813"/>
          <p14:tracePt t="85258" x="1914525" y="3579813"/>
          <p14:tracePt t="85273" x="1914525" y="3590925"/>
          <p14:tracePt t="85291" x="1901825" y="3590925"/>
          <p14:tracePt t="85361" x="1914525" y="3590925"/>
          <p14:tracePt t="85369" x="1938338" y="3590925"/>
          <p14:tracePt t="85375" x="1963738" y="3579813"/>
          <p14:tracePt t="85383" x="2014538" y="3579813"/>
          <p14:tracePt t="85390" x="2063750" y="3567113"/>
          <p14:tracePt t="85396" x="2138363" y="3554413"/>
          <p14:tracePt t="85404" x="2176463" y="3541713"/>
          <p14:tracePt t="85412" x="2214563" y="3541713"/>
          <p14:tracePt t="85420" x="2251075" y="3529013"/>
          <p14:tracePt t="85428" x="2276475" y="3529013"/>
          <p14:tracePt t="85436" x="2301875" y="3529013"/>
          <p14:tracePt t="85440" x="2314575" y="3529013"/>
          <p14:tracePt t="85448" x="2327275" y="3529013"/>
          <p14:tracePt t="85456" x="2338388" y="3516313"/>
          <p14:tracePt t="85470" x="2351088" y="3516313"/>
          <p14:tracePt t="85478" x="2363788" y="3516313"/>
          <p14:tracePt t="85557" x="2351088" y="3516313"/>
          <p14:tracePt t="85579" x="2351088" y="3529013"/>
          <p14:tracePt t="85630" x="2363788" y="3529013"/>
          <p14:tracePt t="85645" x="2376488" y="3529013"/>
          <p14:tracePt t="85652" x="2414588" y="3516313"/>
          <p14:tracePt t="85660" x="2451100" y="3503613"/>
          <p14:tracePt t="85670" x="2501900" y="3490913"/>
          <p14:tracePt t="85677" x="2551113" y="3479800"/>
          <p14:tracePt t="85682" x="2589213" y="3467100"/>
          <p14:tracePt t="85689" x="2627313" y="3454400"/>
          <p14:tracePt t="85697" x="2640013" y="3454400"/>
          <p14:tracePt t="85704" x="2651125" y="3454400"/>
          <p14:tracePt t="85711" x="2676525" y="3454400"/>
          <p14:tracePt t="85726" x="2689225" y="3454400"/>
          <p14:tracePt t="85740" x="2701925" y="3441700"/>
          <p14:tracePt t="85762" x="2714625" y="3441700"/>
          <p14:tracePt t="85851" x="2727325" y="3441700"/>
          <p14:tracePt t="85880" x="2740025" y="3441700"/>
          <p14:tracePt t="85895" x="2763838" y="3441700"/>
          <p14:tracePt t="85905" x="2814638" y="3429000"/>
          <p14:tracePt t="85908" x="2876550" y="3416300"/>
          <p14:tracePt t="85918" x="2927350" y="3403600"/>
          <p14:tracePt t="85927" x="2976563" y="3403600"/>
          <p14:tracePt t="85933" x="3014663" y="3390900"/>
          <p14:tracePt t="85939" x="3052763" y="3390900"/>
          <p14:tracePt t="85946" x="3065463" y="3378200"/>
          <p14:tracePt t="85954" x="3089275" y="3367088"/>
          <p14:tracePt t="85961" x="3127375" y="3354388"/>
          <p14:tracePt t="85971" x="3140075" y="3354388"/>
          <p14:tracePt t="85977" x="3152775" y="3354388"/>
          <p14:tracePt t="85983" x="3165475" y="3354388"/>
          <p14:tracePt t="85991" x="3165475" y="3341688"/>
          <p14:tracePt t="85998" x="3176588" y="3341688"/>
          <p14:tracePt t="86020" x="3189288" y="3341688"/>
          <p14:tracePt t="86056" x="3176588" y="3341688"/>
          <p14:tracePt t="86079" x="3165475" y="3341688"/>
          <p14:tracePt t="86087" x="3140075" y="3341688"/>
          <p14:tracePt t="86094" x="3114675" y="3341688"/>
          <p14:tracePt t="86101" x="3065463" y="3354388"/>
          <p14:tracePt t="86105" x="3014663" y="3354388"/>
          <p14:tracePt t="86113" x="2963863" y="3367088"/>
          <p14:tracePt t="86121" x="2927350" y="3367088"/>
          <p14:tracePt t="86128" x="2876550" y="3367088"/>
          <p14:tracePt t="86135" x="2840038" y="3378200"/>
          <p14:tracePt t="86143" x="2789238" y="3390900"/>
          <p14:tracePt t="86151" x="2752725" y="3390900"/>
          <p14:tracePt t="86157" x="2727325" y="3390900"/>
          <p14:tracePt t="86165" x="2701925" y="3390900"/>
          <p14:tracePt t="86173" x="2689225" y="3403600"/>
          <p14:tracePt t="86179" x="2676525" y="3403600"/>
          <p14:tracePt t="86187" x="2663825" y="3416300"/>
          <p14:tracePt t="86194" x="2651125" y="3416300"/>
          <p14:tracePt t="86246" x="2663825" y="3416300"/>
          <p14:tracePt t="86253" x="2689225" y="3416300"/>
          <p14:tracePt t="86261" x="2701925" y="3416300"/>
          <p14:tracePt t="86270" x="2727325" y="3403600"/>
          <p14:tracePt t="86274" x="2776538" y="3390900"/>
          <p14:tracePt t="86282" x="2827338" y="3378200"/>
          <p14:tracePt t="86290" x="2901950" y="3367088"/>
          <p14:tracePt t="86296" x="2940050" y="3354388"/>
          <p14:tracePt t="86303" x="3014663" y="3341688"/>
          <p14:tracePt t="86310" x="3065463" y="3328988"/>
          <p14:tracePt t="86320" x="3101975" y="3316288"/>
          <p14:tracePt t="86326" x="3140075" y="3303588"/>
          <p14:tracePt t="86333" x="3165475" y="3290888"/>
          <p14:tracePt t="86340" x="3176588" y="3290888"/>
          <p14:tracePt t="86347" x="3189288" y="3290888"/>
          <p14:tracePt t="86361" x="3201988" y="3290888"/>
          <p14:tracePt t="86369" x="3214688" y="3290888"/>
          <p14:tracePt t="86390" x="3201988" y="3303588"/>
          <p14:tracePt t="86397" x="3176588" y="3303588"/>
          <p14:tracePt t="86405" x="3127375" y="3316288"/>
          <p14:tracePt t="86412" x="3076575" y="3328988"/>
          <p14:tracePt t="86420" x="2976563" y="3367088"/>
          <p14:tracePt t="86426" x="2863850" y="3390900"/>
          <p14:tracePt t="86436" x="2789238" y="3403600"/>
          <p14:tracePt t="86443" x="2701925" y="3416300"/>
          <p14:tracePt t="86449" x="2627313" y="3429000"/>
          <p14:tracePt t="86457" x="2576513" y="3441700"/>
          <p14:tracePt t="86463" x="2540000" y="3454400"/>
          <p14:tracePt t="86470" x="2501900" y="3467100"/>
          <p14:tracePt t="86478" x="2489200" y="3467100"/>
          <p14:tracePt t="86492" x="2476500" y="3467100"/>
          <p14:tracePt t="86530" x="2489200" y="3454400"/>
          <p14:tracePt t="86537" x="2540000" y="3441700"/>
          <p14:tracePt t="86544" x="2627313" y="3429000"/>
          <p14:tracePt t="86553" x="2727325" y="3378200"/>
          <p14:tracePt t="86558" x="2827338" y="3341688"/>
          <p14:tracePt t="86566" x="2927350" y="3316288"/>
          <p14:tracePt t="86573" x="3027363" y="3278188"/>
          <p14:tracePt t="86581" x="3140075" y="3241675"/>
          <p14:tracePt t="86588" x="3240088" y="3216275"/>
          <p14:tracePt t="86595" x="3314700" y="3178175"/>
          <p14:tracePt t="86603" x="3365500" y="3165475"/>
          <p14:tracePt t="86610" x="3389313" y="3154363"/>
          <p14:tracePt t="86619" x="3427413" y="3154363"/>
          <p14:tracePt t="86630" x="3440113" y="3141663"/>
          <p14:tracePt t="86680" x="3440113" y="3154363"/>
          <p14:tracePt t="86687" x="3414713" y="3154363"/>
          <p14:tracePt t="86694" x="3414713" y="3165475"/>
          <p14:tracePt t="86703" x="3389313" y="3165475"/>
          <p14:tracePt t="86708" x="3352800" y="3178175"/>
          <p14:tracePt t="86716" x="3327400" y="3190875"/>
          <p14:tracePt t="86722" x="3276600" y="3203575"/>
          <p14:tracePt t="86729" x="3201988" y="3203575"/>
          <p14:tracePt t="86736" x="3127375" y="3203575"/>
          <p14:tracePt t="86743" x="3040063" y="3216275"/>
          <p14:tracePt t="86753" x="2927350" y="3254375"/>
          <p14:tracePt t="86759" x="2827338" y="3254375"/>
          <p14:tracePt t="86764" x="2714625" y="3278188"/>
          <p14:tracePt t="86773" x="2576513" y="3290888"/>
          <p14:tracePt t="86778" x="2389188" y="3303588"/>
          <p14:tracePt t="86787" x="2214563" y="3316288"/>
          <p14:tracePt t="86794" x="2001838" y="3328988"/>
          <p14:tracePt t="86803" x="1851025" y="3354388"/>
          <p14:tracePt t="86809" x="1738313" y="3367088"/>
          <p14:tracePt t="86817" x="1612900" y="3378200"/>
          <p14:tracePt t="86823" x="1525588" y="3390900"/>
          <p14:tracePt t="86830" x="1450975" y="3390900"/>
          <p14:tracePt t="86836" x="1363663" y="3403600"/>
          <p14:tracePt t="86844" x="1289050" y="3416300"/>
          <p14:tracePt t="86853" x="1200150" y="3416300"/>
          <p14:tracePt t="86860" x="1125538" y="3416300"/>
          <p14:tracePt t="86867" x="1038225" y="3416300"/>
          <p14:tracePt t="86874" x="938213" y="3429000"/>
          <p14:tracePt t="86880" x="863600" y="3429000"/>
          <p14:tracePt t="86886" x="812800" y="3441700"/>
          <p14:tracePt t="86902" x="700088" y="3441700"/>
          <p14:tracePt t="86909" x="663575" y="3441700"/>
          <p14:tracePt t="86916" x="650875" y="3441700"/>
          <p14:tracePt t="86923" x="612775" y="3441700"/>
          <p14:tracePt t="86930" x="587375" y="3441700"/>
          <p14:tracePt t="86937" x="563563" y="3441700"/>
          <p14:tracePt t="86943" x="538163" y="3429000"/>
          <p14:tracePt t="86953" x="512763" y="3429000"/>
          <p14:tracePt t="86959" x="487363" y="3429000"/>
          <p14:tracePt t="86965" x="474663" y="3416300"/>
          <p14:tracePt t="86973" x="450850" y="3416300"/>
          <p14:tracePt t="86979" x="425450" y="3416300"/>
          <p14:tracePt t="86986" x="387350" y="3416300"/>
          <p14:tracePt t="86993" x="374650" y="3403600"/>
          <p14:tracePt t="87002" x="350838" y="3403600"/>
          <p14:tracePt t="87007" x="338138" y="3403600"/>
          <p14:tracePt t="87015" x="300038" y="3390900"/>
          <p14:tracePt t="87022" x="287338" y="3390900"/>
          <p14:tracePt t="87029" x="274638" y="3378200"/>
          <p14:tracePt t="87036" x="261938" y="3378200"/>
          <p14:tracePt t="87044" x="250825" y="3378200"/>
          <p14:tracePt t="87053" x="238125" y="3378200"/>
          <p14:tracePt t="87059" x="225425" y="3367088"/>
          <p14:tracePt t="87064" x="212725" y="3354388"/>
          <p14:tracePt t="87072" x="200025" y="3354388"/>
          <p14:tracePt t="87086" x="187325" y="3341688"/>
          <p14:tracePt t="87103" x="187325" y="3328988"/>
          <p14:tracePt t="87115" x="187325" y="3316288"/>
          <p14:tracePt t="87122" x="187325" y="3303588"/>
          <p14:tracePt t="87136" x="187325" y="3290888"/>
          <p14:tracePt t="87143" x="200025" y="3290888"/>
          <p14:tracePt t="87157" x="212725" y="3278188"/>
          <p14:tracePt t="87165" x="225425" y="3267075"/>
          <p14:tracePt t="87174" x="250825" y="3267075"/>
          <p14:tracePt t="87179" x="274638" y="3241675"/>
          <p14:tracePt t="87186" x="312738" y="3241675"/>
          <p14:tracePt t="87194" x="350838" y="3228975"/>
          <p14:tracePt t="87203" x="387350" y="3216275"/>
          <p14:tracePt t="87208" x="463550" y="3203575"/>
          <p14:tracePt t="87215" x="500063" y="3190875"/>
          <p14:tracePt t="87222" x="550863" y="3190875"/>
          <p14:tracePt t="87229" x="587375" y="3190875"/>
          <p14:tracePt t="87236" x="625475" y="3190875"/>
          <p14:tracePt t="87243" x="663575" y="3190875"/>
          <p14:tracePt t="87252" x="700088" y="3190875"/>
          <p14:tracePt t="87257" x="712788" y="3190875"/>
          <p14:tracePt t="87265" x="750888" y="3190875"/>
          <p14:tracePt t="87271" x="776288" y="3178175"/>
          <p14:tracePt t="87278" x="812800" y="3178175"/>
          <p14:tracePt t="87286" x="838200" y="3178175"/>
          <p14:tracePt t="87296" x="863600" y="3178175"/>
          <p14:tracePt t="87299" x="887413" y="3178175"/>
          <p14:tracePt t="87307" x="912813" y="3178175"/>
          <p14:tracePt t="87314" x="938213" y="3178175"/>
          <p14:tracePt t="87328" x="950913" y="3178175"/>
          <p14:tracePt t="87336" x="963613" y="3190875"/>
          <p14:tracePt t="87363" x="963613" y="3203575"/>
          <p14:tracePt t="87371" x="963613" y="3216275"/>
          <p14:tracePt t="87378" x="963613" y="3228975"/>
          <p14:tracePt t="87392" x="963613" y="3241675"/>
          <p14:tracePt t="87402" x="950913" y="3254375"/>
          <p14:tracePt t="87407" x="950913" y="3267075"/>
          <p14:tracePt t="87413" x="938213" y="3278188"/>
          <p14:tracePt t="87420" x="925513" y="3278188"/>
          <p14:tracePt t="87427" x="925513" y="3290888"/>
          <p14:tracePt t="87436" x="925513" y="3303588"/>
          <p14:tracePt t="87442" x="912813" y="3303588"/>
          <p14:tracePt t="87452" x="912813" y="3316288"/>
          <p14:tracePt t="87472" x="912813" y="3328988"/>
          <p14:tracePt t="87479" x="925513" y="3328988"/>
          <p14:tracePt t="87486" x="963613" y="3328988"/>
          <p14:tracePt t="87493" x="1000125" y="3341688"/>
          <p14:tracePt t="87502" x="1050925" y="3354388"/>
          <p14:tracePt t="87508" x="1125538" y="3367088"/>
          <p14:tracePt t="87515" x="1200150" y="3367088"/>
          <p14:tracePt t="87524" x="1289050" y="3367088"/>
          <p14:tracePt t="87530" x="1376363" y="3367088"/>
          <p14:tracePt t="87538" x="1438275" y="3367088"/>
          <p14:tracePt t="87544" x="1563688" y="3367088"/>
          <p14:tracePt t="87552" x="1663700" y="3367088"/>
          <p14:tracePt t="87559" x="1714500" y="3367088"/>
          <p14:tracePt t="87569" x="1751013" y="3354388"/>
          <p14:tracePt t="87574" x="1789113" y="3354388"/>
          <p14:tracePt t="87582" x="1814513" y="3354388"/>
          <p14:tracePt t="87589" x="1825625" y="3354388"/>
          <p14:tracePt t="87595" x="1838325" y="3354388"/>
          <p14:tracePt t="87610" x="1851025" y="3354388"/>
          <p14:tracePt t="87632" x="1863725" y="3354388"/>
          <p14:tracePt t="87654" x="1851025" y="3367088"/>
          <p14:tracePt t="87661" x="1838325" y="3367088"/>
          <p14:tracePt t="87668" x="1814513" y="3378200"/>
          <p14:tracePt t="87677" x="1801813" y="3378200"/>
          <p14:tracePt t="87685" x="1763713" y="3390900"/>
          <p14:tracePt t="87692" x="1738313" y="3403600"/>
          <p14:tracePt t="87699" x="1701800" y="3403600"/>
          <p14:tracePt t="87707" x="1663700" y="3416300"/>
          <p14:tracePt t="87713" x="1625600" y="3429000"/>
          <p14:tracePt t="87720" x="1601788" y="3429000"/>
          <p14:tracePt t="87728" x="1589088" y="3429000"/>
          <p14:tracePt t="87735" x="1563688" y="3441700"/>
          <p14:tracePt t="87743" x="1550988" y="3441700"/>
          <p14:tracePt t="87752" x="1538288" y="3441700"/>
          <p14:tracePt t="87757" x="1525588" y="3441700"/>
          <p14:tracePt t="87788" x="1525588" y="3429000"/>
          <p14:tracePt t="87809" x="1525588" y="3416300"/>
          <p14:tracePt t="87855" x="1525588" y="3403600"/>
          <p14:tracePt t="87863" x="1538288" y="3403600"/>
          <p14:tracePt t="88008" x="1525588" y="3403600"/>
          <p14:tracePt t="90133" x="1501775" y="3403600"/>
          <p14:tracePt t="90139" x="1450975" y="3390900"/>
          <p14:tracePt t="90147" x="1412875" y="3390900"/>
          <p14:tracePt t="90155" x="1376363" y="3390900"/>
          <p14:tracePt t="90162" x="1338263" y="3378200"/>
          <p14:tracePt t="90169" x="1300163" y="3378200"/>
          <p14:tracePt t="90176" x="1263650" y="3367088"/>
          <p14:tracePt t="90184" x="1238250" y="3354388"/>
          <p14:tracePt t="90190" x="1200150" y="3354388"/>
          <p14:tracePt t="90199" x="1163638" y="3354388"/>
          <p14:tracePt t="90205" x="1125538" y="3354388"/>
          <p14:tracePt t="90212" x="1089025" y="3341688"/>
          <p14:tracePt t="90220" x="1063625" y="3328988"/>
          <p14:tracePt t="90228" x="1025525" y="3328988"/>
          <p14:tracePt t="90235" x="987425" y="3316288"/>
          <p14:tracePt t="90241" x="976313" y="3316288"/>
          <p14:tracePt t="90251" x="963613" y="3303588"/>
          <p14:tracePt t="90256" x="938213" y="3303588"/>
          <p14:tracePt t="90264" x="912813" y="3303588"/>
          <p14:tracePt t="90271" x="912813" y="3290888"/>
          <p14:tracePt t="90279" x="900113" y="3290888"/>
          <p14:tracePt t="90286" x="887413" y="3290888"/>
          <p14:tracePt t="90293" x="876300" y="3290888"/>
          <p14:tracePt t="90323" x="863600" y="3290888"/>
          <p14:tracePt t="90455" x="863600" y="3278188"/>
          <p14:tracePt t="90470" x="887413" y="3278188"/>
          <p14:tracePt t="90477" x="950913" y="3267075"/>
          <p14:tracePt t="90484" x="1025525" y="3254375"/>
          <p14:tracePt t="90492" x="1076325" y="3254375"/>
          <p14:tracePt t="90501" x="1125538" y="3241675"/>
          <p14:tracePt t="90506" x="1163638" y="3228975"/>
          <p14:tracePt t="90514" x="1200150" y="3228975"/>
          <p14:tracePt t="90521" x="1225550" y="3228975"/>
          <p14:tracePt t="90528" x="1238250" y="3216275"/>
          <p14:tracePt t="90536" x="1250950" y="3216275"/>
          <p14:tracePt t="90544" x="1263650" y="3216275"/>
          <p14:tracePt t="90551" x="1276350" y="3216275"/>
          <p14:tracePt t="90557" x="1289050" y="3216275"/>
          <p14:tracePt t="90594" x="1289050" y="3241675"/>
          <p14:tracePt t="90601" x="1263650" y="3267075"/>
          <p14:tracePt t="90608" x="1238250" y="3278188"/>
          <p14:tracePt t="90618" x="1212850" y="3316288"/>
          <p14:tracePt t="90622" x="1163638" y="3341688"/>
          <p14:tracePt t="90630" x="1125538" y="3390900"/>
          <p14:tracePt t="90637" x="1089025" y="3416300"/>
          <p14:tracePt t="90644" x="1050925" y="3441700"/>
          <p14:tracePt t="90651" x="1025525" y="3454400"/>
          <p14:tracePt t="90658" x="1000125" y="3479800"/>
          <p14:tracePt t="90665" x="976313" y="3490913"/>
          <p14:tracePt t="90673" x="963613" y="3490913"/>
          <p14:tracePt t="90679" x="950913" y="3503613"/>
          <p14:tracePt t="90708" x="938213" y="3503613"/>
          <p14:tracePt t="90738" x="950913" y="3503613"/>
          <p14:tracePt t="90745" x="987425" y="3479800"/>
          <p14:tracePt t="90753" x="1025525" y="3467100"/>
          <p14:tracePt t="90761" x="1063625" y="3454400"/>
          <p14:tracePt t="90768" x="1100138" y="3429000"/>
          <p14:tracePt t="90774" x="1138238" y="3416300"/>
          <p14:tracePt t="90784" x="1163638" y="3416300"/>
          <p14:tracePt t="90790" x="1189038" y="3403600"/>
          <p14:tracePt t="90797" x="1238250" y="3390900"/>
          <p14:tracePt t="90805" x="1263650" y="3378200"/>
          <p14:tracePt t="90812" x="1276350" y="3367088"/>
          <p14:tracePt t="90819" x="1300163" y="3354388"/>
          <p14:tracePt t="90835" x="1312863" y="3354388"/>
          <p14:tracePt t="90849" x="1325563" y="3354388"/>
          <p14:tracePt t="90894" x="1325563" y="3367088"/>
          <p14:tracePt t="90930" x="1312863" y="3367088"/>
          <p14:tracePt t="91065" x="1325563" y="3367088"/>
          <p14:tracePt t="92985" x="1312863" y="3367088"/>
          <p14:tracePt t="92992" x="1263650" y="3354388"/>
          <p14:tracePt t="93000" x="1212850" y="3354388"/>
          <p14:tracePt t="93007" x="1176338" y="3341688"/>
          <p14:tracePt t="93013" x="1125538" y="3328988"/>
          <p14:tracePt t="93021" x="1076325" y="3328988"/>
          <p14:tracePt t="93028" x="1025525" y="3316288"/>
          <p14:tracePt t="93035" x="987425" y="3303588"/>
          <p14:tracePt t="93042" x="950913" y="3290888"/>
          <p14:tracePt t="93051" x="925513" y="3278188"/>
          <p14:tracePt t="93056" x="900113" y="3278188"/>
          <p14:tracePt t="93063" x="876300" y="3267075"/>
          <p14:tracePt t="93072" x="876300" y="3254375"/>
          <p14:tracePt t="93077" x="863600" y="3254375"/>
          <p14:tracePt t="93092" x="863600" y="3241675"/>
          <p14:tracePt t="93113" x="863600" y="3228975"/>
          <p14:tracePt t="93129" x="876300" y="3228975"/>
          <p14:tracePt t="93135" x="887413" y="3216275"/>
          <p14:tracePt t="93144" x="900113" y="3203575"/>
          <p14:tracePt t="93151" x="925513" y="3190875"/>
          <p14:tracePt t="93158" x="950913" y="3178175"/>
          <p14:tracePt t="93168" x="976313" y="3178175"/>
          <p14:tracePt t="93173" x="1012825" y="3154363"/>
          <p14:tracePt t="93180" x="1050925" y="3141663"/>
          <p14:tracePt t="93190" x="1076325" y="3141663"/>
          <p14:tracePt t="93196" x="1112838" y="3128963"/>
          <p14:tracePt t="93205" x="1150938" y="3128963"/>
          <p14:tracePt t="93210" x="1189038" y="3116263"/>
          <p14:tracePt t="93218" x="1225550" y="3116263"/>
          <p14:tracePt t="93225" x="1250950" y="3116263"/>
          <p14:tracePt t="93232" x="1289050" y="3103563"/>
          <p14:tracePt t="93240" x="1300163" y="3103563"/>
          <p14:tracePt t="93246" x="1325563" y="3103563"/>
          <p14:tracePt t="93260" x="1350963" y="3103563"/>
          <p14:tracePt t="93299" x="1350963" y="3116263"/>
          <p14:tracePt t="93305" x="1350963" y="3128963"/>
          <p14:tracePt t="93312" x="1338263" y="3141663"/>
          <p14:tracePt t="93323" x="1338263" y="3154363"/>
          <p14:tracePt t="93327" x="1312863" y="3165475"/>
          <p14:tracePt t="93335" x="1312863" y="3190875"/>
          <p14:tracePt t="93342" x="1289050" y="3216275"/>
          <p14:tracePt t="93351" x="1276350" y="3228975"/>
          <p14:tracePt t="93356" x="1263650" y="3241675"/>
          <p14:tracePt t="93366" x="1263650" y="3254375"/>
          <p14:tracePt t="93373" x="1250950" y="3254375"/>
          <p14:tracePt t="93387" x="1250950" y="3267075"/>
          <p14:tracePt t="93394" x="1238250" y="3267075"/>
          <p14:tracePt t="93417" x="1250950" y="3254375"/>
          <p14:tracePt t="93424" x="1263650" y="3241675"/>
          <p14:tracePt t="93430" x="1300163" y="3203575"/>
          <p14:tracePt t="93438" x="1325563" y="3178175"/>
          <p14:tracePt t="93446" x="1389063" y="3141663"/>
          <p14:tracePt t="93453" x="1450975" y="3116263"/>
          <p14:tracePt t="93460" x="1501775" y="3090863"/>
          <p14:tracePt t="93468" x="1550988" y="3054350"/>
          <p14:tracePt t="93475" x="1589088" y="3028950"/>
          <p14:tracePt t="93482" x="1625600" y="3016250"/>
          <p14:tracePt t="93490" x="1663700" y="2990850"/>
          <p14:tracePt t="93497" x="1676400" y="2990850"/>
          <p14:tracePt t="93505" x="1689100" y="2978150"/>
          <p14:tracePt t="93512" x="1701800" y="2978150"/>
          <p14:tracePt t="93526" x="1714500" y="2978150"/>
          <p14:tracePt t="93569" x="1701800" y="3003550"/>
          <p14:tracePt t="93575" x="1663700" y="3016250"/>
          <p14:tracePt t="93584" x="1651000" y="3028950"/>
          <p14:tracePt t="93590" x="1625600" y="3054350"/>
          <p14:tracePt t="93597" x="1589088" y="3078163"/>
          <p14:tracePt t="93606" x="1563688" y="3090863"/>
          <p14:tracePt t="93613" x="1550988" y="3103563"/>
          <p14:tracePt t="93619" x="1525588" y="3116263"/>
          <p14:tracePt t="93635" x="1512888" y="3128963"/>
          <p14:tracePt t="93647" x="1501775" y="3128963"/>
          <p14:tracePt t="93669" x="1501775" y="3141663"/>
          <p14:tracePt t="93684" x="1512888" y="3141663"/>
          <p14:tracePt t="93691" x="1538288" y="3141663"/>
          <p14:tracePt t="93698" x="1563688" y="3141663"/>
          <p14:tracePt t="93706" x="1601788" y="3141663"/>
          <p14:tracePt t="93713" x="1638300" y="3128963"/>
          <p14:tracePt t="93720" x="1689100" y="3103563"/>
          <p14:tracePt t="93727" x="1725613" y="3090863"/>
          <p14:tracePt t="93735" x="1763713" y="3090863"/>
          <p14:tracePt t="93742" x="1801813" y="3078163"/>
          <p14:tracePt t="93749" x="1825625" y="3078163"/>
          <p14:tracePt t="93758" x="1863725" y="3065463"/>
          <p14:tracePt t="93763" x="1889125" y="3065463"/>
          <p14:tracePt t="93771" x="1925638" y="3054350"/>
          <p14:tracePt t="93778" x="1938338" y="3054350"/>
          <p14:tracePt t="93793" x="1951038" y="3054350"/>
          <p14:tracePt t="93801" x="1963738" y="3054350"/>
          <p14:tracePt t="93859" x="1938338" y="3078163"/>
          <p14:tracePt t="93867" x="1925638" y="3078163"/>
          <p14:tracePt t="93874" x="1901825" y="3103563"/>
          <p14:tracePt t="93880" x="1876425" y="3116263"/>
          <p14:tracePt t="93887" x="1863725" y="3128963"/>
          <p14:tracePt t="93904" x="1825625" y="3154363"/>
          <p14:tracePt t="93909" x="1814513" y="3165475"/>
          <p14:tracePt t="93923" x="1801813" y="3178175"/>
          <p14:tracePt t="94012" x="1825625" y="3178175"/>
          <p14:tracePt t="94020" x="1838325" y="3178175"/>
          <p14:tracePt t="94028" x="1851025" y="3165475"/>
          <p14:tracePt t="94037" x="1876425" y="3165475"/>
          <p14:tracePt t="94041" x="1889125" y="3154363"/>
          <p14:tracePt t="94051" x="1901825" y="3154363"/>
          <p14:tracePt t="94056" x="1914525" y="3141663"/>
          <p14:tracePt t="94072" x="1925638" y="3141663"/>
          <p14:tracePt t="94100" x="1925638" y="3154363"/>
          <p14:tracePt t="94107" x="1914525" y="3154363"/>
          <p14:tracePt t="94112" x="1889125" y="3190875"/>
          <p14:tracePt t="94120" x="1838325" y="3203575"/>
          <p14:tracePt t="94127" x="1814513" y="3228975"/>
          <p14:tracePt t="94135" x="1763713" y="3254375"/>
          <p14:tracePt t="94142" x="1701800" y="3290888"/>
          <p14:tracePt t="94148" x="1663700" y="3290888"/>
          <p14:tracePt t="94156" x="1625600" y="3328988"/>
          <p14:tracePt t="94161" x="1601788" y="3328988"/>
          <p14:tracePt t="94168" x="1563688" y="3354388"/>
          <p14:tracePt t="94176" x="1550988" y="3354388"/>
          <p14:tracePt t="94190" x="1525588" y="3367088"/>
          <p14:tracePt t="94205" x="1525588" y="3378200"/>
          <p14:tracePt t="94248" x="1550988" y="3378200"/>
          <p14:tracePt t="94256" x="1576388" y="3378200"/>
          <p14:tracePt t="94263" x="1612900" y="3354388"/>
          <p14:tracePt t="94270" x="1651000" y="3354388"/>
          <p14:tracePt t="94277" x="1701800" y="3316288"/>
          <p14:tracePt t="94285" x="1738313" y="3290888"/>
          <p14:tracePt t="94293" x="1776413" y="3278188"/>
          <p14:tracePt t="94302" x="1814513" y="3241675"/>
          <p14:tracePt t="94307" x="1838325" y="3228975"/>
          <p14:tracePt t="94315" x="1851025" y="3216275"/>
          <p14:tracePt t="94322" x="1876425" y="3216275"/>
          <p14:tracePt t="94328" x="1876425" y="3203575"/>
          <p14:tracePt t="94335" x="1889125" y="3203575"/>
          <p14:tracePt t="94385" x="1876425" y="3216275"/>
          <p14:tracePt t="94391" x="1851025" y="3241675"/>
          <p14:tracePt t="94401" x="1814513" y="3254375"/>
          <p14:tracePt t="94408" x="1801813" y="3267075"/>
          <p14:tracePt t="94413" x="1776413" y="3278188"/>
          <p14:tracePt t="94423" x="1751013" y="3290888"/>
          <p14:tracePt t="94429" x="1725613" y="3290888"/>
          <p14:tracePt t="94438" x="1701800" y="3303588"/>
          <p14:tracePt t="94444" x="1689100" y="3316288"/>
          <p14:tracePt t="94452" x="1676400" y="3316288"/>
          <p14:tracePt t="94459" x="1663700" y="3328988"/>
          <p14:tracePt t="94468" x="1651000" y="3328988"/>
          <p14:tracePt t="94481" x="1651000" y="3341688"/>
          <p14:tracePt t="94532" x="1676400" y="3341688"/>
          <p14:tracePt t="94547" x="1689100" y="3341688"/>
          <p14:tracePt t="94554" x="1714500" y="3341688"/>
          <p14:tracePt t="94562" x="1725613" y="3341688"/>
          <p14:tracePt t="94569" x="1763713" y="3341688"/>
          <p14:tracePt t="94576" x="1801813" y="3341688"/>
          <p14:tracePt t="94585" x="1838325" y="3328988"/>
          <p14:tracePt t="94591" x="1876425" y="3328988"/>
          <p14:tracePt t="94598" x="1914525" y="3328988"/>
          <p14:tracePt t="94606" x="1951038" y="3328988"/>
          <p14:tracePt t="94613" x="1989138" y="3328988"/>
          <p14:tracePt t="94621" x="2025650" y="3328988"/>
          <p14:tracePt t="94628" x="2063750" y="3328988"/>
          <p14:tracePt t="94636" x="2089150" y="3328988"/>
          <p14:tracePt t="94643" x="2114550" y="3328988"/>
          <p14:tracePt t="94652" x="2151063" y="3328988"/>
          <p14:tracePt t="94658" x="2163763" y="3328988"/>
          <p14:tracePt t="94665" x="2176463" y="3328988"/>
          <p14:tracePt t="94674" x="2189163" y="3328988"/>
          <p14:tracePt t="94687" x="2201863" y="3328988"/>
          <p14:tracePt t="94694" x="2214563" y="3328988"/>
          <p14:tracePt t="94709" x="2227263" y="3328988"/>
          <p14:tracePt t="94724" x="2238375" y="3328988"/>
          <p14:tracePt t="94732" x="2251075" y="3328988"/>
          <p14:tracePt t="94746" x="2276475" y="3328988"/>
          <p14:tracePt t="94754" x="2289175" y="3341688"/>
          <p14:tracePt t="94761" x="2301875" y="3341688"/>
          <p14:tracePt t="94769" x="2327275" y="3341688"/>
          <p14:tracePt t="94777" x="2351088" y="3341688"/>
          <p14:tracePt t="94783" x="2363788" y="3354388"/>
          <p14:tracePt t="94791" x="2376488" y="3354388"/>
          <p14:tracePt t="94798" x="2414588" y="3367088"/>
          <p14:tracePt t="94807" x="2439988" y="3367088"/>
          <p14:tracePt t="94812" x="2463800" y="3367088"/>
          <p14:tracePt t="94820" x="2489200" y="3367088"/>
          <p14:tracePt t="94827" x="2514600" y="3367088"/>
          <p14:tracePt t="94836" x="2540000" y="3367088"/>
          <p14:tracePt t="94842" x="2563813" y="3367088"/>
          <p14:tracePt t="94852" x="2589213" y="3367088"/>
          <p14:tracePt t="94857" x="2601913" y="3367088"/>
          <p14:tracePt t="94865" x="2614613" y="3367088"/>
          <p14:tracePt t="94873" x="2640013" y="3378200"/>
          <p14:tracePt t="94879" x="2663825" y="3378200"/>
          <p14:tracePt t="94902" x="2689225" y="3378200"/>
          <p14:tracePt t="94931" x="2701925" y="3378200"/>
          <p14:tracePt t="94975" x="2701925" y="3390900"/>
          <p14:tracePt t="95034" x="2676525" y="3403600"/>
          <p14:tracePt t="95042" x="2663825" y="3403600"/>
          <p14:tracePt t="95051" x="2640013" y="3416300"/>
          <p14:tracePt t="95057" x="2589213" y="3441700"/>
          <p14:tracePt t="95064" x="2551113" y="3467100"/>
          <p14:tracePt t="95074" x="2501900" y="3479800"/>
          <p14:tracePt t="95078" x="2463800" y="3490913"/>
          <p14:tracePt t="95085" x="2427288" y="3516313"/>
          <p14:tracePt t="95093" x="2401888" y="3516313"/>
          <p14:tracePt t="95102" x="2351088" y="3541713"/>
          <p14:tracePt t="95108" x="2314575" y="3554413"/>
          <p14:tracePt t="95118" x="2263775" y="3567113"/>
          <p14:tracePt t="95124" x="2189163" y="3579813"/>
          <p14:tracePt t="95130" x="2138363" y="3603625"/>
          <p14:tracePt t="95138" x="2076450" y="3616325"/>
          <p14:tracePt t="95145" x="2038350" y="3641725"/>
          <p14:tracePt t="95152" x="2001838" y="3654425"/>
          <p14:tracePt t="95160" x="1963738" y="3654425"/>
          <p14:tracePt t="95168" x="1914525" y="3667125"/>
          <p14:tracePt t="95173" x="1876425" y="3679825"/>
          <p14:tracePt t="95180" x="1851025" y="3679825"/>
          <p14:tracePt t="95190" x="1814513" y="3692525"/>
          <p14:tracePt t="95195" x="1789113" y="3692525"/>
          <p14:tracePt t="95203" x="1763713" y="3692525"/>
          <p14:tracePt t="95209" x="1725613" y="3692525"/>
          <p14:tracePt t="95219" x="1701800" y="3692525"/>
          <p14:tracePt t="95224" x="1663700" y="3703638"/>
          <p14:tracePt t="95231" x="1638300" y="3703638"/>
          <p14:tracePt t="95238" x="1601788" y="3703638"/>
          <p14:tracePt t="95245" x="1563688" y="3703638"/>
          <p14:tracePt t="95252" x="1538288" y="3703638"/>
          <p14:tracePt t="95259" x="1501775" y="3703638"/>
          <p14:tracePt t="95269" x="1476375" y="3703638"/>
          <p14:tracePt t="95273" x="1450975" y="3703638"/>
          <p14:tracePt t="95281" x="1425575" y="3703638"/>
          <p14:tracePt t="95289" x="1389063" y="3703638"/>
          <p14:tracePt t="95295" x="1363663" y="3692525"/>
          <p14:tracePt t="95302" x="1350963" y="3692525"/>
          <p14:tracePt t="95310" x="1325563" y="3679825"/>
          <p14:tracePt t="95319" x="1312863" y="3679825"/>
          <p14:tracePt t="95325" x="1300163" y="3679825"/>
          <p14:tracePt t="95341" x="1289050" y="3667125"/>
          <p14:tracePt t="95369" x="1276350" y="3654425"/>
          <p14:tracePt t="95398" x="1276350" y="3641725"/>
          <p14:tracePt t="95442" x="1276350" y="3629025"/>
          <p14:tracePt t="95487" x="1276350" y="3616325"/>
          <p14:tracePt t="95509" x="1289050" y="3603625"/>
          <p14:tracePt t="95516" x="1300163" y="3590925"/>
          <p14:tracePt t="95524" x="1300163" y="3579813"/>
          <p14:tracePt t="95531" x="1325563" y="3567113"/>
          <p14:tracePt t="95539" x="1363663" y="3516313"/>
          <p14:tracePt t="95545" x="1425575" y="3490913"/>
          <p14:tracePt t="95553" x="1463675" y="3441700"/>
          <p14:tracePt t="95560" x="1501775" y="3416300"/>
          <p14:tracePt t="95569" x="1538288" y="3378200"/>
          <p14:tracePt t="95576" x="1563688" y="3354388"/>
          <p14:tracePt t="95583" x="1601788" y="3328988"/>
          <p14:tracePt t="95590" x="1625600" y="3316288"/>
          <p14:tracePt t="95597" x="1651000" y="3290888"/>
          <p14:tracePt t="95605" x="1663700" y="3278188"/>
          <p14:tracePt t="95613" x="1689100" y="3278188"/>
          <p14:tracePt t="95619" x="1701800" y="3267075"/>
          <p14:tracePt t="95626" x="1714500" y="3254375"/>
          <p14:tracePt t="95640" x="1714500" y="3241675"/>
          <p14:tracePt t="95649" x="1725613" y="3241675"/>
          <p14:tracePt t="95692" x="1714500" y="3241675"/>
          <p14:tracePt t="95701" x="1689100" y="3241675"/>
          <p14:tracePt t="95707" x="1663700" y="3241675"/>
          <p14:tracePt t="95713" x="1651000" y="3241675"/>
          <p14:tracePt t="95721" x="1625600" y="3241675"/>
          <p14:tracePt t="95728" x="1589088" y="3241675"/>
          <p14:tracePt t="95736" x="1550988" y="3241675"/>
          <p14:tracePt t="95742" x="1501775" y="3254375"/>
          <p14:tracePt t="95752" x="1438275" y="3254375"/>
          <p14:tracePt t="95758" x="1389063" y="3254375"/>
          <p14:tracePt t="95766" x="1338263" y="3254375"/>
          <p14:tracePt t="95774" x="1276350" y="3267075"/>
          <p14:tracePt t="95780" x="1212850" y="3267075"/>
          <p14:tracePt t="95788" x="1176338" y="3267075"/>
          <p14:tracePt t="95794" x="1125538" y="3267075"/>
          <p14:tracePt t="95802" x="1089025" y="3267075"/>
          <p14:tracePt t="95808" x="1063625" y="3267075"/>
          <p14:tracePt t="95816" x="1012825" y="3267075"/>
          <p14:tracePt t="95823" x="976313" y="3267075"/>
          <p14:tracePt t="95830" x="925513" y="3278188"/>
          <p14:tracePt t="95837" x="912813" y="3278188"/>
          <p14:tracePt t="95844" x="887413" y="3278188"/>
          <p14:tracePt t="95853" x="863600" y="3278188"/>
          <p14:tracePt t="95859" x="850900" y="3278188"/>
          <p14:tracePt t="95868" x="838200" y="3278188"/>
          <p14:tracePt t="95926" x="838200" y="3267075"/>
          <p14:tracePt t="95934" x="850900" y="3254375"/>
          <p14:tracePt t="95940" x="863600" y="3241675"/>
          <p14:tracePt t="95947" x="887413" y="3228975"/>
          <p14:tracePt t="95956" x="912813" y="3203575"/>
          <p14:tracePt t="95970" x="976313" y="3165475"/>
          <p14:tracePt t="95977" x="987425" y="3128963"/>
          <p14:tracePt t="95986" x="1012825" y="3128963"/>
          <p14:tracePt t="95991" x="1025525" y="3103563"/>
          <p14:tracePt t="96013" x="1038225" y="3090863"/>
          <p14:tracePt t="96022" x="1050925" y="3090863"/>
          <p14:tracePt t="96056" x="1038225" y="3090863"/>
          <p14:tracePt t="96072" x="1025525" y="3090863"/>
          <p14:tracePt t="96078" x="1000125" y="3116263"/>
          <p14:tracePt t="96086" x="987425" y="3116263"/>
          <p14:tracePt t="96093" x="976313" y="3128963"/>
          <p14:tracePt t="96102" x="963613" y="3141663"/>
          <p14:tracePt t="96107" x="950913" y="3141663"/>
          <p14:tracePt t="96123" x="950913" y="3154363"/>
          <p14:tracePt t="96130" x="938213" y="3154363"/>
          <p14:tracePt t="96197" x="963613" y="3154363"/>
          <p14:tracePt t="96204" x="987425" y="3154363"/>
          <p14:tracePt t="96211" x="1025525" y="3165475"/>
          <p14:tracePt t="96219" x="1076325" y="3165475"/>
          <p14:tracePt t="96226" x="1112838" y="3165475"/>
          <p14:tracePt t="96235" x="1150938" y="3165475"/>
          <p14:tracePt t="96240" x="1189038" y="3165475"/>
          <p14:tracePt t="96247" x="1212850" y="3165475"/>
          <p14:tracePt t="96254" x="1225550" y="3165475"/>
          <p14:tracePt t="96261" x="1238250" y="3178175"/>
          <p14:tracePt t="96269" x="1263650" y="3190875"/>
          <p14:tracePt t="96282" x="1276350" y="3190875"/>
          <p14:tracePt t="96289" x="1289050" y="3203575"/>
          <p14:tracePt t="96303" x="1289050" y="3216275"/>
          <p14:tracePt t="96311" x="1289050" y="3228975"/>
          <p14:tracePt t="96320" x="1289050" y="3241675"/>
          <p14:tracePt t="96326" x="1289050" y="3254375"/>
          <p14:tracePt t="96335" x="1289050" y="3267075"/>
          <p14:tracePt t="96347" x="1276350" y="3278188"/>
          <p14:tracePt t="96355" x="1276350" y="3290888"/>
          <p14:tracePt t="96362" x="1263650" y="3290888"/>
          <p14:tracePt t="96370" x="1263650" y="3303588"/>
          <p14:tracePt t="96386" x="1263650" y="3316288"/>
          <p14:tracePt t="96421" x="1263650" y="3328988"/>
          <p14:tracePt t="96428" x="1276350" y="3328988"/>
          <p14:tracePt t="96436" x="1289050" y="3328988"/>
          <p14:tracePt t="96442" x="1325563" y="3341688"/>
          <p14:tracePt t="96453" x="1363663" y="3354388"/>
          <p14:tracePt t="96457" x="1412875" y="3367088"/>
          <p14:tracePt t="96465" x="1463675" y="3378200"/>
          <p14:tracePt t="96473" x="1501775" y="3378200"/>
          <p14:tracePt t="96480" x="1538288" y="3378200"/>
          <p14:tracePt t="96487" x="1576388" y="3378200"/>
          <p14:tracePt t="96494" x="1612900" y="3390900"/>
          <p14:tracePt t="96503" x="1651000" y="3390900"/>
          <p14:tracePt t="96510" x="1676400" y="3390900"/>
          <p14:tracePt t="96519" x="1701800" y="3390900"/>
          <p14:tracePt t="96525" x="1725613" y="3390900"/>
          <p14:tracePt t="96532" x="1751013" y="3390900"/>
          <p14:tracePt t="96540" x="1763713" y="3390900"/>
          <p14:tracePt t="96546" x="1776413" y="3390900"/>
          <p14:tracePt t="96568" x="1789113" y="3403600"/>
          <p14:tracePt t="96591" x="1789113" y="3416300"/>
          <p14:tracePt t="96597" x="1789113" y="3429000"/>
          <p14:tracePt t="96605" x="1776413" y="3429000"/>
          <p14:tracePt t="96612" x="1763713" y="3429000"/>
          <p14:tracePt t="96619" x="1751013" y="3454400"/>
          <p14:tracePt t="96627" x="1725613" y="3467100"/>
          <p14:tracePt t="96636" x="1701800" y="3479800"/>
          <p14:tracePt t="96642" x="1676400" y="3490913"/>
          <p14:tracePt t="96649" x="1663700" y="3503613"/>
          <p14:tracePt t="96658" x="1638300" y="3516313"/>
          <p14:tracePt t="96664" x="1625600" y="3516313"/>
          <p14:tracePt t="96671" x="1612900" y="3516313"/>
          <p14:tracePt t="96679" x="1612900" y="3529013"/>
          <p14:tracePt t="96686" x="1601788" y="3529013"/>
          <p14:tracePt t="96708" x="1589088" y="3541713"/>
          <p14:tracePt t="96789" x="1601788" y="3541713"/>
          <p14:tracePt t="96810" x="1625600" y="3529013"/>
          <p14:tracePt t="96818" x="1663700" y="3503613"/>
          <p14:tracePt t="96827" x="1738313" y="3479800"/>
          <p14:tracePt t="96833" x="1801813" y="3441700"/>
          <p14:tracePt t="96842" x="1838325" y="3429000"/>
          <p14:tracePt t="96846" x="1876425" y="3416300"/>
          <p14:tracePt t="96855" x="1925638" y="3390900"/>
          <p14:tracePt t="96861" x="1938338" y="3378200"/>
          <p14:tracePt t="96869" x="1963738" y="3378200"/>
          <p14:tracePt t="96876" x="1976438" y="3378200"/>
          <p14:tracePt t="96888" x="2001838" y="3378200"/>
          <p14:tracePt t="96892" x="2001838" y="3367088"/>
          <p14:tracePt t="96899" x="2014538" y="3367088"/>
          <p14:tracePt t="96912" x="2025650" y="3367088"/>
          <p14:tracePt t="96919" x="2038350" y="3367088"/>
          <p14:tracePt t="96928" x="2038350" y="3354388"/>
          <p14:tracePt t="97377" x="2051050" y="3354388"/>
          <p14:tracePt t="97385" x="2089150" y="3354388"/>
          <p14:tracePt t="97393" x="2127250" y="3354388"/>
          <p14:tracePt t="97399" x="2151063" y="3354388"/>
          <p14:tracePt t="97408" x="2163763" y="3354388"/>
          <p14:tracePt t="97415" x="2189163" y="3354388"/>
          <p14:tracePt t="97422" x="2201863" y="3354388"/>
          <p14:tracePt t="97429" x="2227263" y="3354388"/>
          <p14:tracePt t="97445" x="2238375" y="3354388"/>
          <p14:tracePt t="97453" x="2251075" y="3354388"/>
          <p14:tracePt t="97459" x="2263775" y="3354388"/>
          <p14:tracePt t="97474" x="2276475" y="3354388"/>
          <p14:tracePt t="97489" x="2289175" y="3354388"/>
          <p14:tracePt t="97503" x="2314575" y="3354388"/>
          <p14:tracePt t="97511" x="2327275" y="3354388"/>
          <p14:tracePt t="97519" x="2338388" y="3354388"/>
          <p14:tracePt t="97526" x="2351088" y="3354388"/>
          <p14:tracePt t="97536" x="2363788" y="3354388"/>
          <p14:tracePt t="97541" x="2376488" y="3354388"/>
          <p14:tracePt t="97548" x="2401888" y="3354388"/>
          <p14:tracePt t="97563" x="2414588" y="3354388"/>
          <p14:tracePt t="97569" x="2427288" y="3354388"/>
          <p14:tracePt t="97578" x="2439988" y="3354388"/>
          <p14:tracePt t="97586" x="2451100" y="3354388"/>
          <p14:tracePt t="97602" x="2463800" y="3354388"/>
          <p14:tracePt t="97615" x="2476500" y="3354388"/>
          <p14:tracePt t="97622" x="2489200" y="3354388"/>
          <p14:tracePt t="97644" x="2501900" y="3354388"/>
          <p14:tracePt t="98676" x="2514600" y="3354388"/>
          <p14:tracePt t="98684" x="2551113" y="3354388"/>
          <p14:tracePt t="98692" x="2576513" y="3354388"/>
          <p14:tracePt t="98698" x="2601913" y="3354388"/>
          <p14:tracePt t="98705" x="2627313" y="3341688"/>
          <p14:tracePt t="98713" x="2651125" y="3341688"/>
          <p14:tracePt t="98721" x="2663825" y="3341688"/>
          <p14:tracePt t="98727" x="2701925" y="3341688"/>
          <p14:tracePt t="98736" x="2714625" y="3341688"/>
          <p14:tracePt t="98741" x="2740025" y="3341688"/>
          <p14:tracePt t="98748" x="2763838" y="3341688"/>
          <p14:tracePt t="98756" x="2776538" y="3341688"/>
          <p14:tracePt t="98763" x="2789238" y="3341688"/>
          <p14:tracePt t="98770" x="2827338" y="3341688"/>
          <p14:tracePt t="98776" x="2852738" y="3341688"/>
          <p14:tracePt t="98786" x="2876550" y="3341688"/>
          <p14:tracePt t="98793" x="2889250" y="3341688"/>
          <p14:tracePt t="98802" x="2914650" y="3341688"/>
          <p14:tracePt t="98807" x="2940050" y="3328988"/>
          <p14:tracePt t="98815" x="2963863" y="3328988"/>
          <p14:tracePt t="98821" x="2976563" y="3328988"/>
          <p14:tracePt t="98828" x="3001963" y="3316288"/>
          <p14:tracePt t="98836" x="3014663" y="3316288"/>
          <p14:tracePt t="98842" x="3040063" y="3316288"/>
          <p14:tracePt t="98857" x="3065463" y="3316288"/>
          <p14:tracePt t="98873" x="3076575" y="3316288"/>
          <p14:tracePt t="98888" x="3089275" y="3316288"/>
          <p14:tracePt t="98944" x="3065463" y="3316288"/>
          <p14:tracePt t="98950" x="3065463" y="3328988"/>
          <p14:tracePt t="98957" x="3052763" y="3341688"/>
          <p14:tracePt t="98965" x="3001963" y="3341688"/>
          <p14:tracePt t="98972" x="2976563" y="3367088"/>
          <p14:tracePt t="98979" x="2952750" y="3378200"/>
          <p14:tracePt t="98985" x="2940050" y="3378200"/>
          <p14:tracePt t="98993" x="2914650" y="3378200"/>
          <p14:tracePt t="99002" x="2901950" y="3390900"/>
          <p14:tracePt t="99015" x="2889250" y="3390900"/>
          <p14:tracePt t="99072" x="2901950" y="3390900"/>
          <p14:tracePt t="99085" x="2914650" y="3390900"/>
          <p14:tracePt t="99108" x="2927350" y="3390900"/>
          <p14:tracePt t="99122" x="2952750" y="3378200"/>
          <p14:tracePt t="99136" x="2976563" y="3378200"/>
          <p14:tracePt t="99144" x="2976563" y="3367088"/>
          <p14:tracePt t="99152" x="2989263" y="3367088"/>
          <p14:tracePt t="99159" x="3001963" y="3367088"/>
          <p14:tracePt t="99174" x="3001963" y="3354388"/>
          <p14:tracePt t="99181" x="3014663" y="3354388"/>
          <p14:tracePt t="99202" x="3027363" y="3354388"/>
          <p14:tracePt t="99678" x="2989263" y="3367088"/>
          <p14:tracePt t="99685" x="2952750" y="3378200"/>
          <p14:tracePt t="99693" x="2914650" y="3390900"/>
          <p14:tracePt t="99703" x="2840038" y="3416300"/>
          <p14:tracePt t="99708" x="2763838" y="3441700"/>
          <p14:tracePt t="99715" x="2714625" y="3467100"/>
          <p14:tracePt t="99722" x="2651125" y="3490913"/>
          <p14:tracePt t="99729" x="2576513" y="3516313"/>
          <p14:tracePt t="99736" x="2514600" y="3541713"/>
          <p14:tracePt t="99744" x="2463800" y="3554413"/>
          <p14:tracePt t="99752" x="2414588" y="3567113"/>
          <p14:tracePt t="99759" x="2363788" y="3590925"/>
          <p14:tracePt t="99766" x="2289175" y="3603625"/>
          <p14:tracePt t="99772" x="2238375" y="3603625"/>
          <p14:tracePt t="99779" x="2163763" y="3629025"/>
          <p14:tracePt t="99786" x="2076450" y="3641725"/>
          <p14:tracePt t="99793" x="2025650" y="3654425"/>
          <p14:tracePt t="99803" x="1951038" y="3679825"/>
          <p14:tracePt t="99811" x="1876425" y="3679825"/>
          <p14:tracePt t="99820" x="1825625" y="3679825"/>
          <p14:tracePt t="99824" x="1789113" y="3703638"/>
          <p14:tracePt t="99832" x="1738313" y="3703638"/>
          <p14:tracePt t="99840" x="1714500" y="3729038"/>
          <p14:tracePt t="99846" x="1676400" y="3729038"/>
          <p14:tracePt t="99852" x="1638300" y="3741738"/>
          <p14:tracePt t="99859" x="1601788" y="3741738"/>
          <p14:tracePt t="99867" x="1576388" y="3754438"/>
          <p14:tracePt t="99873" x="1550988" y="3767138"/>
          <p14:tracePt t="99884" x="1525588" y="3767138"/>
          <p14:tracePt t="99888" x="1489075" y="3767138"/>
          <p14:tracePt t="99894" x="1450975" y="3779838"/>
          <p14:tracePt t="99900" x="1412875" y="3792538"/>
          <p14:tracePt t="99908" x="1376363" y="3803650"/>
          <p14:tracePt t="99915" x="1350963" y="3803650"/>
          <p14:tracePt t="99922" x="1300163" y="3803650"/>
          <p14:tracePt t="99930" x="1276350" y="3803650"/>
          <p14:tracePt t="99937" x="1250950" y="3803650"/>
          <p14:tracePt t="99944" x="1225550" y="3803650"/>
          <p14:tracePt t="99950" x="1200150" y="3803650"/>
          <p14:tracePt t="99958" x="1189038" y="3816350"/>
          <p14:tracePt t="99965" x="1176338" y="3816350"/>
          <p14:tracePt t="99973" x="1163638" y="3816350"/>
          <p14:tracePt t="99996" x="1150938" y="3816350"/>
          <p14:tracePt t="100059" x="1150938" y="3803650"/>
          <p14:tracePt t="100080" x="1163638" y="3803650"/>
          <p14:tracePt t="100095" x="1176338" y="3792538"/>
          <p14:tracePt t="100102" x="1200150" y="3779838"/>
          <p14:tracePt t="100111" x="1212850" y="3779838"/>
          <p14:tracePt t="100120" x="1225550" y="3767138"/>
          <p14:tracePt t="100125" x="1250950" y="3754438"/>
          <p14:tracePt t="100133" x="1276350" y="3754438"/>
          <p14:tracePt t="100146" x="1300163" y="3741738"/>
          <p14:tracePt t="100153" x="1300163" y="3729038"/>
          <p14:tracePt t="100161" x="1312863" y="3729038"/>
          <p14:tracePt t="100169" x="1325563" y="3729038"/>
          <p14:tracePt t="100186" x="1338263" y="3729038"/>
          <p14:tracePt t="100192" x="1338263" y="3716338"/>
          <p14:tracePt t="100236" x="1338263" y="3703638"/>
          <p14:tracePt t="100972" x="1350963" y="3703638"/>
          <p14:tracePt t="100979" x="1389063" y="3703638"/>
          <p14:tracePt t="100986" x="1425575" y="3703638"/>
          <p14:tracePt t="100993" x="1450975" y="3703638"/>
          <p14:tracePt t="101003" x="1476375" y="3703638"/>
          <p14:tracePt t="101007" x="1489075" y="3703638"/>
          <p14:tracePt t="101014" x="1512888" y="3703638"/>
          <p14:tracePt t="101022" x="1525588" y="3703638"/>
          <p14:tracePt t="101029" x="1538288" y="3703638"/>
          <p14:tracePt t="101036" x="1563688" y="3703638"/>
          <p14:tracePt t="101043" x="1589088" y="3716338"/>
          <p14:tracePt t="101052" x="1601788" y="3716338"/>
          <p14:tracePt t="101057" x="1625600" y="3716338"/>
          <p14:tracePt t="101064" x="1638300" y="3716338"/>
          <p14:tracePt t="101071" x="1663700" y="3716338"/>
          <p14:tracePt t="101078" x="1676400" y="3716338"/>
          <p14:tracePt t="101086" x="1714500" y="3716338"/>
          <p14:tracePt t="101092" x="1725613" y="3716338"/>
          <p14:tracePt t="101103" x="1751013" y="3716338"/>
          <p14:tracePt t="101108" x="1776413" y="3729038"/>
          <p14:tracePt t="101113" x="1801813" y="3729038"/>
          <p14:tracePt t="101122" x="1825625" y="3741738"/>
          <p14:tracePt t="101129" x="1851025" y="3741738"/>
          <p14:tracePt t="101135" x="1876425" y="3741738"/>
          <p14:tracePt t="101144" x="1901825" y="3741738"/>
          <p14:tracePt t="101152" x="1925638" y="3754438"/>
          <p14:tracePt t="101158" x="1938338" y="3754438"/>
          <p14:tracePt t="101166" x="1951038" y="3754438"/>
          <p14:tracePt t="101174" x="1976438" y="3754438"/>
          <p14:tracePt t="101180" x="1976438" y="3767138"/>
          <p14:tracePt t="101188" x="1989138" y="3767138"/>
          <p14:tracePt t="101195" x="2014538" y="3767138"/>
          <p14:tracePt t="101202" x="2025650" y="3767138"/>
          <p14:tracePt t="101210" x="2038350" y="3767138"/>
          <p14:tracePt t="101219" x="2051050" y="3779838"/>
          <p14:tracePt t="101232" x="2063750" y="3779838"/>
          <p14:tracePt t="101239" x="2076450" y="3779838"/>
          <p14:tracePt t="101268" x="2089150" y="3779838"/>
          <p14:tracePt t="101562" x="2114550" y="3779838"/>
          <p14:tracePt t="101569" x="2151063" y="3792538"/>
          <p14:tracePt t="101577" x="2201863" y="3792538"/>
          <p14:tracePt t="101586" x="2251075" y="3816350"/>
          <p14:tracePt t="101593" x="2289175" y="3816350"/>
          <p14:tracePt t="101599" x="2327275" y="3816350"/>
          <p14:tracePt t="101607" x="2363788" y="3829050"/>
          <p14:tracePt t="101614" x="2376488" y="3829050"/>
          <p14:tracePt t="101621" x="2389188" y="3841750"/>
          <p14:tracePt t="101628" x="2414588" y="3841750"/>
          <p14:tracePt t="101643" x="2427288" y="3841750"/>
          <p14:tracePt t="101658" x="2439988" y="3841750"/>
          <p14:tracePt t="101688" x="2451100" y="3841750"/>
          <p14:tracePt t="101746" x="2463800" y="3841750"/>
          <p14:tracePt t="101864" x="2463800" y="3854450"/>
          <p14:tracePt t="101892" x="2451100" y="3854450"/>
          <p14:tracePt t="101914" x="2439988" y="3854450"/>
          <p14:tracePt t="101928" x="2439988" y="3867150"/>
          <p14:tracePt t="101935" x="2427288" y="3867150"/>
          <p14:tracePt t="101944" x="2414588" y="3867150"/>
          <p14:tracePt t="101950" x="2401888" y="3867150"/>
          <p14:tracePt t="101956" x="2389188" y="3867150"/>
          <p14:tracePt t="101962" x="2376488" y="3867150"/>
          <p14:tracePt t="101969" x="2351088" y="3867150"/>
          <p14:tracePt t="101977" x="2327275" y="3867150"/>
          <p14:tracePt t="101986" x="2314575" y="3867150"/>
          <p14:tracePt t="101999" x="2289175" y="3867150"/>
          <p14:tracePt t="102007" x="2263775" y="3879850"/>
          <p14:tracePt t="102013" x="2238375" y="3879850"/>
          <p14:tracePt t="102021" x="2214563" y="3892550"/>
          <p14:tracePt t="102028" x="2189163" y="3892550"/>
          <p14:tracePt t="102037" x="2151063" y="3892550"/>
          <p14:tracePt t="102042" x="2127250" y="3905250"/>
          <p14:tracePt t="102053" x="2101850" y="3905250"/>
          <p14:tracePt t="102058" x="2076450" y="3916363"/>
          <p14:tracePt t="102065" x="2051050" y="3916363"/>
          <p14:tracePt t="102073" x="2014538" y="3916363"/>
          <p14:tracePt t="102079" x="1989138" y="3916363"/>
          <p14:tracePt t="102086" x="1963738" y="3916363"/>
          <p14:tracePt t="102093" x="1925638" y="3929063"/>
          <p14:tracePt t="102103" x="1901825" y="3929063"/>
          <p14:tracePt t="102108" x="1863725" y="3929063"/>
          <p14:tracePt t="102114" x="1825625" y="3929063"/>
          <p14:tracePt t="102122" x="1789113" y="3929063"/>
          <p14:tracePt t="102128" x="1738313" y="3929063"/>
          <p14:tracePt t="102136" x="1689100" y="3929063"/>
          <p14:tracePt t="102144" x="1638300" y="3929063"/>
          <p14:tracePt t="102152" x="1612900" y="3916363"/>
          <p14:tracePt t="102158" x="1563688" y="3916363"/>
          <p14:tracePt t="102167" x="1525588" y="3916363"/>
          <p14:tracePt t="102174" x="1501775" y="3916363"/>
          <p14:tracePt t="102180" x="1463675" y="3905250"/>
          <p14:tracePt t="102187" x="1425575" y="3905250"/>
          <p14:tracePt t="102194" x="1401763" y="3905250"/>
          <p14:tracePt t="102202" x="1376363" y="3905250"/>
          <p14:tracePt t="102209" x="1350963" y="3905250"/>
          <p14:tracePt t="102216" x="1325563" y="3892550"/>
          <p14:tracePt t="102223" x="1300163" y="3892550"/>
          <p14:tracePt t="102229" x="1263650" y="3892550"/>
          <p14:tracePt t="102236" x="1250950" y="3892550"/>
          <p14:tracePt t="102243" x="1212850" y="3892550"/>
          <p14:tracePt t="102253" x="1189038" y="3879850"/>
          <p14:tracePt t="102257" x="1163638" y="3879850"/>
          <p14:tracePt t="102266" x="1138238" y="3879850"/>
          <p14:tracePt t="102273" x="1112838" y="3879850"/>
          <p14:tracePt t="102280" x="1076325" y="3879850"/>
          <p14:tracePt t="102287" x="1038225" y="3879850"/>
          <p14:tracePt t="102295" x="1012825" y="3879850"/>
          <p14:tracePt t="102303" x="976313" y="3879850"/>
          <p14:tracePt t="102310" x="950913" y="3879850"/>
          <p14:tracePt t="102319" x="938213" y="3879850"/>
          <p14:tracePt t="102325" x="912813" y="3879850"/>
          <p14:tracePt t="102333" x="887413" y="3879850"/>
          <p14:tracePt t="102340" x="876300" y="3879850"/>
          <p14:tracePt t="102354" x="863600" y="3879850"/>
          <p14:tracePt t="102361" x="850900" y="3879850"/>
          <p14:tracePt t="102375" x="838200" y="3879850"/>
          <p14:tracePt t="102396" x="838200" y="3867150"/>
          <p14:tracePt t="102432" x="838200" y="3854450"/>
          <p14:tracePt t="102460" x="838200" y="3841750"/>
          <p14:tracePt t="102503" x="838200" y="3829050"/>
          <p14:tracePt t="102518" x="850900" y="3829050"/>
          <p14:tracePt t="102538" x="863600" y="3829050"/>
          <p14:tracePt t="102580" x="863600" y="3816350"/>
          <p14:tracePt t="102601" x="876300" y="3816350"/>
          <p14:tracePt t="102644" x="887413" y="3816350"/>
          <p14:tracePt t="102658" x="900113" y="3816350"/>
          <p14:tracePt t="102672" x="912813" y="3803650"/>
          <p14:tracePt t="102693" x="925513" y="3803650"/>
          <p14:tracePt t="102701" x="950913" y="3792538"/>
          <p14:tracePt t="102709" x="976313" y="3792538"/>
          <p14:tracePt t="102714" x="1000125" y="3792538"/>
          <p14:tracePt t="102722" x="1025525" y="3792538"/>
          <p14:tracePt t="102728" x="1063625" y="3792538"/>
          <p14:tracePt t="102736" x="1076325" y="3792538"/>
          <p14:tracePt t="102743" x="1100138" y="3792538"/>
          <p14:tracePt t="102752" x="1112838" y="3792538"/>
          <p14:tracePt t="102757" x="1138238" y="3792538"/>
          <p14:tracePt t="102763" x="1150938" y="3792538"/>
          <p14:tracePt t="102770" x="1163638" y="3792538"/>
          <p14:tracePt t="102777" x="1189038" y="3792538"/>
          <p14:tracePt t="102786" x="1212850" y="3803650"/>
          <p14:tracePt t="102793" x="1225550" y="3803650"/>
          <p14:tracePt t="102802" x="1238250" y="3803650"/>
          <p14:tracePt t="102808" x="1263650" y="3803650"/>
          <p14:tracePt t="102816" x="1276350" y="3816350"/>
          <p14:tracePt t="102822" x="1300163" y="3816350"/>
          <p14:tracePt t="102830" x="1312863" y="3816350"/>
          <p14:tracePt t="102839" x="1350963" y="3829050"/>
          <p14:tracePt t="102845" x="1363663" y="3829050"/>
          <p14:tracePt t="102853" x="1376363" y="3829050"/>
          <p14:tracePt t="102858" x="1401763" y="3829050"/>
          <p14:tracePt t="102866" x="1425575" y="3829050"/>
          <p14:tracePt t="102873" x="1450975" y="3841750"/>
          <p14:tracePt t="102878" x="1476375" y="3841750"/>
          <p14:tracePt t="102888" x="1489075" y="3854450"/>
          <p14:tracePt t="102904" x="1550988" y="3854450"/>
          <p14:tracePt t="102910" x="1589088" y="3854450"/>
          <p14:tracePt t="102915" x="1601788" y="3867150"/>
          <p14:tracePt t="102922" x="1625600" y="3867150"/>
          <p14:tracePt t="102930" x="1663700" y="3867150"/>
          <p14:tracePt t="102937" x="1689100" y="3879850"/>
          <p14:tracePt t="102944" x="1714500" y="3879850"/>
          <p14:tracePt t="102953" x="1725613" y="3879850"/>
          <p14:tracePt t="102959" x="1738313" y="3879850"/>
          <p14:tracePt t="102969" x="1763713" y="3879850"/>
          <p14:tracePt t="102974" x="1776413" y="3892550"/>
          <p14:tracePt t="102988" x="1801813" y="3892550"/>
          <p14:tracePt t="103003" x="1814513" y="3892550"/>
          <p14:tracePt t="103020" x="1838325" y="3892550"/>
          <p14:tracePt t="103034" x="1851025" y="3892550"/>
          <p14:tracePt t="103040" x="1863725" y="3892550"/>
          <p14:tracePt t="103055" x="1876425" y="3892550"/>
          <p14:tracePt t="103061" x="1889125" y="3892550"/>
          <p14:tracePt t="103069" x="1901825" y="3892550"/>
          <p14:tracePt t="103077" x="1914525" y="3892550"/>
          <p14:tracePt t="103086" x="1925638" y="3892550"/>
          <p14:tracePt t="103091" x="1938338" y="3892550"/>
          <p14:tracePt t="103099" x="1951038" y="3892550"/>
          <p14:tracePt t="103107" x="1976438" y="3879850"/>
          <p14:tracePt t="103113" x="1976438" y="3867150"/>
          <p14:tracePt t="103119" x="2001838" y="3867150"/>
          <p14:tracePt t="103136" x="2014538" y="3867150"/>
          <p14:tracePt t="103153" x="2025650" y="3867150"/>
          <p14:tracePt t="103158" x="2025650" y="3854450"/>
          <p14:tracePt t="103186" x="2038350" y="3854450"/>
          <p14:tracePt t="103276" x="2051050" y="3854450"/>
          <p14:tracePt t="103306" x="2063750" y="3854450"/>
          <p14:tracePt t="103327" x="2076450" y="3854450"/>
          <p14:tracePt t="103335" x="2089150" y="3854450"/>
          <p14:tracePt t="103344" x="2101850" y="3854450"/>
          <p14:tracePt t="103350" x="2127250" y="3841750"/>
          <p14:tracePt t="103355" x="2151063" y="3841750"/>
          <p14:tracePt t="103363" x="2176463" y="3841750"/>
          <p14:tracePt t="103372" x="2189163" y="3841750"/>
          <p14:tracePt t="103378" x="2214563" y="3841750"/>
          <p14:tracePt t="103386" x="2227263" y="3841750"/>
          <p14:tracePt t="103393" x="2251075" y="3841750"/>
          <p14:tracePt t="103402" x="2263775" y="3841750"/>
          <p14:tracePt t="103408" x="2276475" y="3841750"/>
          <p14:tracePt t="103423" x="2289175" y="3841750"/>
          <p14:tracePt t="103452" x="2314575" y="3841750"/>
          <p14:tracePt t="103502" x="2327275" y="3841750"/>
          <p14:tracePt t="103548" x="2338388" y="3841750"/>
          <p14:tracePt t="103576" x="2351088" y="3841750"/>
          <p14:tracePt t="103598" x="2363788" y="3841750"/>
          <p14:tracePt t="103627" x="2376488" y="3841750"/>
          <p14:tracePt t="103715" x="2389188" y="3841750"/>
          <p14:tracePt t="104552" x="2414588" y="3841750"/>
          <p14:tracePt t="104559" x="2427288" y="3829050"/>
          <p14:tracePt t="104568" x="2451100" y="3829050"/>
          <p14:tracePt t="104575" x="2476500" y="3829050"/>
          <p14:tracePt t="104582" x="2489200" y="3829050"/>
          <p14:tracePt t="104590" x="2501900" y="3816350"/>
          <p14:tracePt t="104596" x="2514600" y="3816350"/>
          <p14:tracePt t="104602" x="2527300" y="3816350"/>
          <p14:tracePt t="104610" x="2540000" y="3816350"/>
          <p14:tracePt t="104619" x="2551113" y="3803650"/>
          <p14:tracePt t="104625" x="2563813" y="3803650"/>
          <p14:tracePt t="104640" x="2576513" y="3803650"/>
          <p14:tracePt t="104655" x="2589213" y="3803650"/>
          <p14:tracePt t="104669" x="2601913" y="3803650"/>
          <p14:tracePt t="104685" x="2614613" y="3803650"/>
          <p14:tracePt t="104736" x="2627313" y="3803650"/>
          <p14:tracePt t="104788" x="2640013" y="3803650"/>
          <p14:tracePt t="104831" x="2651125" y="3803650"/>
          <p14:tracePt t="104846" x="2663825" y="3803650"/>
          <p14:tracePt t="104904" x="2676525" y="3803650"/>
          <p14:tracePt t="104918" x="2689225" y="3803650"/>
          <p14:tracePt t="104934" x="2714625" y="3803650"/>
          <p14:tracePt t="104941" x="2740025" y="3803650"/>
          <p14:tracePt t="104947" x="2776538" y="3803650"/>
          <p14:tracePt t="104955" x="2814638" y="3816350"/>
          <p14:tracePt t="104962" x="2827338" y="3816350"/>
          <p14:tracePt t="104969" x="2852738" y="3816350"/>
          <p14:tracePt t="104977" x="2876550" y="3816350"/>
          <p14:tracePt t="104986" x="2889250" y="3816350"/>
          <p14:tracePt t="104992" x="2927350" y="3816350"/>
          <p14:tracePt t="104998" x="2940050" y="3816350"/>
          <p14:tracePt t="105006" x="2963863" y="3816350"/>
          <p14:tracePt t="105012" x="2989263" y="3816350"/>
          <p14:tracePt t="105019" x="3001963" y="3816350"/>
          <p14:tracePt t="105027" x="3027363" y="3803650"/>
          <p14:tracePt t="105037" x="3040063" y="3803650"/>
          <p14:tracePt t="105042" x="3065463" y="3803650"/>
          <p14:tracePt t="105049" x="3089275" y="3803650"/>
          <p14:tracePt t="105057" x="3114675" y="3803650"/>
          <p14:tracePt t="105063" x="3127375" y="3803650"/>
          <p14:tracePt t="105071" x="3140075" y="3803650"/>
          <p14:tracePt t="105079" x="3165475" y="3803650"/>
          <p14:tracePt t="105086" x="3189288" y="3803650"/>
          <p14:tracePt t="105094" x="3227388" y="3803650"/>
          <p14:tracePt t="105103" x="3252788" y="3803650"/>
          <p14:tracePt t="105108" x="3289300" y="3792538"/>
          <p14:tracePt t="105116" x="3327400" y="3792538"/>
          <p14:tracePt t="105125" x="3365500" y="3792538"/>
          <p14:tracePt t="105131" x="3402013" y="3792538"/>
          <p14:tracePt t="105138" x="3452813" y="3792538"/>
          <p14:tracePt t="105145" x="3489325" y="3779838"/>
          <p14:tracePt t="105153" x="3527425" y="3779838"/>
          <p14:tracePt t="105159" x="3552825" y="3779838"/>
          <p14:tracePt t="105169" x="3589338" y="3767138"/>
          <p14:tracePt t="105176" x="3614738" y="3767138"/>
          <p14:tracePt t="105182" x="3640138" y="3767138"/>
          <p14:tracePt t="105190" x="3665538" y="3767138"/>
          <p14:tracePt t="105196" x="3689350" y="3767138"/>
          <p14:tracePt t="105211" x="3714750" y="3767138"/>
          <p14:tracePt t="105226" x="3727450" y="3767138"/>
          <p14:tracePt t="105241" x="3752850" y="3754438"/>
          <p14:tracePt t="105256" x="3765550" y="3754438"/>
          <p14:tracePt t="105270" x="3790950" y="3754438"/>
          <p14:tracePt t="105286" x="3802063" y="3754438"/>
          <p14:tracePt t="105293" x="3814763" y="3754438"/>
          <p14:tracePt t="105303" x="3827463" y="3754438"/>
          <p14:tracePt t="105315" x="3840163" y="3754438"/>
          <p14:tracePt t="105323" x="3852863" y="3754438"/>
          <p14:tracePt t="105344" x="3865563" y="3754438"/>
          <p14:tracePt t="105446" x="3852863" y="3754438"/>
          <p14:tracePt t="105468" x="3827463" y="3754438"/>
          <p14:tracePt t="105475" x="3765550" y="3767138"/>
          <p14:tracePt t="105483" x="3652838" y="3779838"/>
          <p14:tracePt t="105491" x="3527425" y="3792538"/>
          <p14:tracePt t="105497" x="3440113" y="3803650"/>
          <p14:tracePt t="105504" x="3314700" y="3816350"/>
          <p14:tracePt t="105511" x="3240088" y="3829050"/>
          <p14:tracePt t="105520" x="3152775" y="3841750"/>
          <p14:tracePt t="105526" x="3040063" y="3867150"/>
          <p14:tracePt t="105533" x="2914650" y="3879850"/>
          <p14:tracePt t="105540" x="2789238" y="3905250"/>
          <p14:tracePt t="105546" x="2676525" y="3929063"/>
          <p14:tracePt t="105553" x="2563813" y="3941763"/>
          <p14:tracePt t="105562" x="2451100" y="3967163"/>
          <p14:tracePt t="105569" x="2363788" y="3979863"/>
          <p14:tracePt t="105575" x="2276475" y="3992563"/>
          <p14:tracePt t="105582" x="2201863" y="4005263"/>
          <p14:tracePt t="105589" x="2151063" y="4005263"/>
          <p14:tracePt t="105596" x="2101850" y="4017963"/>
          <p14:tracePt t="105604" x="2051050" y="4029075"/>
          <p14:tracePt t="105611" x="2014538" y="4041775"/>
          <p14:tracePt t="105620" x="1963738" y="4041775"/>
          <p14:tracePt t="105625" x="1925638" y="4041775"/>
          <p14:tracePt t="105632" x="1901825" y="4054475"/>
          <p14:tracePt t="105638" x="1863725" y="4054475"/>
          <p14:tracePt t="105646" x="1838325" y="4054475"/>
          <p14:tracePt t="105653" x="1814513" y="4054475"/>
          <p14:tracePt t="105660" x="1801813" y="4067175"/>
          <p14:tracePt t="105669" x="1763713" y="4067175"/>
          <p14:tracePt t="105674" x="1725613" y="4067175"/>
          <p14:tracePt t="105682" x="1701800" y="4079875"/>
          <p14:tracePt t="105688" x="1676400" y="4079875"/>
          <p14:tracePt t="105695" x="1651000" y="4079875"/>
          <p14:tracePt t="105703" x="1612900" y="4079875"/>
          <p14:tracePt t="105709" x="1589088" y="4079875"/>
          <p14:tracePt t="105719" x="1563688" y="4079875"/>
          <p14:tracePt t="105724" x="1525588" y="4079875"/>
          <p14:tracePt t="105730" x="1501775" y="4079875"/>
          <p14:tracePt t="105737" x="1450975" y="4092575"/>
          <p14:tracePt t="105745" x="1425575" y="4105275"/>
          <p14:tracePt t="105753" x="1401763" y="4117975"/>
          <p14:tracePt t="105759" x="1363663" y="4117975"/>
          <p14:tracePt t="105769" x="1338263" y="4129088"/>
          <p14:tracePt t="105775" x="1300163" y="4129088"/>
          <p14:tracePt t="105780" x="1276350" y="4141788"/>
          <p14:tracePt t="105788" x="1238250" y="4141788"/>
          <p14:tracePt t="105795" x="1200150" y="4141788"/>
          <p14:tracePt t="105803" x="1176338" y="4154488"/>
          <p14:tracePt t="105810" x="1138238" y="4154488"/>
          <p14:tracePt t="105819" x="1125538" y="4167188"/>
          <p14:tracePt t="105825" x="1100138" y="4167188"/>
          <p14:tracePt t="105831" x="1076325" y="4167188"/>
          <p14:tracePt t="105840" x="1038225" y="4179888"/>
          <p14:tracePt t="105845" x="1025525" y="4179888"/>
          <p14:tracePt t="105853" x="1012825" y="4179888"/>
          <p14:tracePt t="105860" x="1000125" y="4179888"/>
          <p14:tracePt t="105869" x="987425" y="4179888"/>
          <p14:tracePt t="105875" x="976313" y="4179888"/>
          <p14:tracePt t="105881" x="963613" y="4179888"/>
          <p14:tracePt t="105903" x="950913" y="4179888"/>
          <p14:tracePt t="106017" x="963613" y="4179888"/>
          <p14:tracePt t="106061" x="976313" y="4167188"/>
          <p14:tracePt t="106089" x="987425" y="4167188"/>
          <p14:tracePt t="106118" x="1000125" y="4167188"/>
          <p14:tracePt t="106135" x="1012825" y="4167188"/>
          <p14:tracePt t="106142" x="1025525" y="4167188"/>
          <p14:tracePt t="106147" x="1038225" y="4167188"/>
          <p14:tracePt t="106161" x="1050925" y="4154488"/>
          <p14:tracePt t="106169" x="1076325" y="4154488"/>
          <p14:tracePt t="106183" x="1100138" y="4154488"/>
          <p14:tracePt t="106197" x="1112838" y="4154488"/>
          <p14:tracePt t="106211" x="1125538" y="4154488"/>
          <p14:tracePt t="106234" x="1138238" y="4154488"/>
          <p14:tracePt t="106326" x="1150938" y="4154488"/>
          <p14:tracePt t="106537" x="1163638" y="4154488"/>
          <p14:tracePt t="106544" x="1189038" y="4154488"/>
          <p14:tracePt t="106553" x="1238250" y="4154488"/>
          <p14:tracePt t="106561" x="1276350" y="4154488"/>
          <p14:tracePt t="106566" x="1312863" y="4154488"/>
          <p14:tracePt t="106572" x="1350963" y="4141788"/>
          <p14:tracePt t="106579" x="1389063" y="4141788"/>
          <p14:tracePt t="106587" x="1412875" y="4141788"/>
          <p14:tracePt t="106593" x="1450975" y="4141788"/>
          <p14:tracePt t="106602" x="1476375" y="4141788"/>
          <p14:tracePt t="106608" x="1489075" y="4141788"/>
          <p14:tracePt t="106615" x="1512888" y="4141788"/>
          <p14:tracePt t="106622" x="1538288" y="4141788"/>
          <p14:tracePt t="106629" x="1550988" y="4141788"/>
          <p14:tracePt t="106637" x="1563688" y="4141788"/>
          <p14:tracePt t="106643" x="1589088" y="4141788"/>
          <p14:tracePt t="106657" x="1601788" y="4141788"/>
          <p14:tracePt t="106664" x="1612900" y="4141788"/>
          <p14:tracePt t="106685" x="1625600" y="4141788"/>
          <p14:tracePt t="106692" x="1638300" y="4141788"/>
          <p14:tracePt t="106715" x="1651000" y="4141788"/>
          <p14:tracePt t="106728" x="1663700" y="4141788"/>
          <p14:tracePt t="106743" x="1676400" y="4141788"/>
          <p14:tracePt t="106752" x="1689100" y="4141788"/>
          <p14:tracePt t="106763" x="1701800" y="4141788"/>
          <p14:tracePt t="106777" x="1725613" y="4141788"/>
          <p14:tracePt t="106792" x="1738313" y="4141788"/>
          <p14:tracePt t="106806" x="1751013" y="4141788"/>
          <p14:tracePt t="106820" x="1763713" y="4141788"/>
          <p14:tracePt t="106849" x="1776413" y="4141788"/>
          <p14:tracePt t="106879" x="1789113" y="4141788"/>
          <p14:tracePt t="106929" x="1801813" y="4141788"/>
          <p14:tracePt t="106973" x="1814513" y="4141788"/>
          <p14:tracePt t="107009" x="1825625" y="4141788"/>
          <p14:tracePt t="107032" x="1838325" y="4141788"/>
          <p14:tracePt t="107046" x="1838325" y="4154488"/>
          <p14:tracePt t="107082" x="1851025" y="4154488"/>
          <p14:tracePt t="107178" x="1863725" y="4154488"/>
          <p14:tracePt t="107304" x="1876425" y="4154488"/>
          <p14:tracePt t="107319" x="1876425" y="4167188"/>
          <p14:tracePt t="107959" x="1889125" y="4167188"/>
          <p14:tracePt t="107968" x="1901825" y="4167188"/>
          <p14:tracePt t="107975" x="1925638" y="4167188"/>
          <p14:tracePt t="107988" x="1938338" y="4167188"/>
          <p14:tracePt t="107996" x="1951038" y="4167188"/>
          <p14:tracePt t="108002" x="1963738" y="4167188"/>
          <p14:tracePt t="108010" x="1989138" y="4167188"/>
          <p14:tracePt t="108025" x="2001838" y="4167188"/>
          <p14:tracePt t="108032" x="2025650" y="4167188"/>
          <p14:tracePt t="108040" x="2038350" y="4167188"/>
          <p14:tracePt t="108047" x="2051050" y="4167188"/>
          <p14:tracePt t="108054" x="2076450" y="4167188"/>
          <p14:tracePt t="108062" x="2101850" y="4167188"/>
          <p14:tracePt t="108069" x="2114550" y="4167188"/>
          <p14:tracePt t="108076" x="2138363" y="4167188"/>
          <p14:tracePt t="108085" x="2163763" y="4154488"/>
          <p14:tracePt t="108098" x="2176463" y="4154488"/>
          <p14:tracePt t="108106" x="2189163" y="4154488"/>
          <p14:tracePt t="108113" x="2201863" y="4154488"/>
          <p14:tracePt t="108121" x="2214563" y="4154488"/>
          <p14:tracePt t="108135" x="2227263" y="4154488"/>
          <p14:tracePt t="108143" x="2238375" y="4154488"/>
          <p14:tracePt t="108152" x="2251075" y="4154488"/>
          <p14:tracePt t="108158" x="2276475" y="4154488"/>
          <p14:tracePt t="108166" x="2276475" y="4141788"/>
          <p14:tracePt t="108173" x="2289175" y="4141788"/>
          <p14:tracePt t="108179" x="2301875" y="4141788"/>
          <p14:tracePt t="108188" x="2314575" y="4141788"/>
          <p14:tracePt t="108195" x="2327275" y="4141788"/>
          <p14:tracePt t="108202" x="2351088" y="4141788"/>
          <p14:tracePt t="108210" x="2363788" y="4141788"/>
          <p14:tracePt t="108218" x="2376488" y="4141788"/>
          <p14:tracePt t="108224" x="2401888" y="4141788"/>
          <p14:tracePt t="108231" x="2414588" y="4141788"/>
          <p14:tracePt t="108245" x="2439988" y="4141788"/>
          <p14:tracePt t="108252" x="2451100" y="4141788"/>
          <p14:tracePt t="108259" x="2463800" y="4141788"/>
          <p14:tracePt t="108268" x="2476500" y="4141788"/>
          <p14:tracePt t="108274" x="2514600" y="4141788"/>
          <p14:tracePt t="108283" x="2527300" y="4141788"/>
          <p14:tracePt t="108290" x="2540000" y="4141788"/>
          <p14:tracePt t="108297" x="2563813" y="4141788"/>
          <p14:tracePt t="108304" x="2576513" y="4141788"/>
          <p14:tracePt t="108312" x="2601913" y="4141788"/>
          <p14:tracePt t="108318" x="2614613" y="4141788"/>
          <p14:tracePt t="108326" x="2640013" y="4141788"/>
          <p14:tracePt t="108335" x="2663825" y="4141788"/>
          <p14:tracePt t="108341" x="2676525" y="4129088"/>
          <p14:tracePt t="108348" x="2689225" y="4129088"/>
          <p14:tracePt t="108356" x="2714625" y="4129088"/>
          <p14:tracePt t="108364" x="2727325" y="4129088"/>
          <p14:tracePt t="108371" x="2740025" y="4129088"/>
          <p14:tracePt t="108377" x="2752725" y="4129088"/>
          <p14:tracePt t="108393" x="2763838" y="4129088"/>
          <p14:tracePt t="108402" x="2776538" y="4129088"/>
          <p14:tracePt t="108408" x="2789238" y="4129088"/>
          <p14:tracePt t="108415" x="2801938" y="4129088"/>
          <p14:tracePt t="108422" x="2814638" y="4129088"/>
          <p14:tracePt t="108430" x="2827338" y="4129088"/>
          <p14:tracePt t="108438" x="2852738" y="4129088"/>
          <p14:tracePt t="108444" x="2863850" y="4129088"/>
          <p14:tracePt t="108452" x="2876550" y="4129088"/>
          <p14:tracePt t="108459" x="2889250" y="4129088"/>
          <p14:tracePt t="108466" x="2914650" y="4129088"/>
          <p14:tracePt t="108473" x="2927350" y="4129088"/>
          <p14:tracePt t="108480" x="2940050" y="4129088"/>
          <p14:tracePt t="108488" x="2963863" y="4129088"/>
          <p14:tracePt t="108494" x="2976563" y="4129088"/>
          <p14:tracePt t="108502" x="2989263" y="4129088"/>
          <p14:tracePt t="108510" x="3014663" y="4129088"/>
          <p14:tracePt t="108519" x="3052763" y="4129088"/>
          <p14:tracePt t="108523" x="3065463" y="4129088"/>
          <p14:tracePt t="108532" x="3076575" y="4129088"/>
          <p14:tracePt t="108538" x="3089275" y="4129088"/>
          <p14:tracePt t="108545" x="3127375" y="4129088"/>
          <p14:tracePt t="108552" x="3152775" y="4129088"/>
          <p14:tracePt t="108560" x="3165475" y="4117975"/>
          <p14:tracePt t="108569" x="3189288" y="4117975"/>
          <p14:tracePt t="108574" x="3214688" y="4117975"/>
          <p14:tracePt t="108582" x="3240088" y="4117975"/>
          <p14:tracePt t="108589" x="3265488" y="4117975"/>
          <p14:tracePt t="108596" x="3276600" y="4117975"/>
          <p14:tracePt t="108604" x="3289300" y="4117975"/>
          <p14:tracePt t="108611" x="3314700" y="4105275"/>
          <p14:tracePt t="108618" x="3327400" y="4105275"/>
          <p14:tracePt t="108626" x="3340100" y="4105275"/>
          <p14:tracePt t="108635" x="3352800" y="4105275"/>
          <p14:tracePt t="108641" x="3352800" y="4092575"/>
          <p14:tracePt t="108648" x="3376613" y="4092575"/>
          <p14:tracePt t="108663" x="3389313" y="4092575"/>
          <p14:tracePt t="108677" x="3402013" y="4092575"/>
          <p14:tracePt t="108685" x="3414713" y="4092575"/>
          <p14:tracePt t="108702" x="3427413" y="4092575"/>
          <p14:tracePt t="108714" x="3440113" y="4092575"/>
          <p14:tracePt t="108729" x="3452813" y="4092575"/>
          <p14:tracePt t="108735" x="3465513" y="4092575"/>
          <p14:tracePt t="108743" x="3478213" y="4092575"/>
          <p14:tracePt t="108752" x="3478213" y="4079875"/>
          <p14:tracePt t="108757" x="3489325" y="4079875"/>
          <p14:tracePt t="108780" x="3502025" y="4079875"/>
          <p14:tracePt t="108810" x="3514725" y="4079875"/>
          <p14:tracePt t="109279" x="3478213" y="4079875"/>
          <p14:tracePt t="109286" x="3402013" y="4079875"/>
          <p14:tracePt t="109293" x="3352800" y="4079875"/>
          <p14:tracePt t="109303" x="3289300" y="4079875"/>
          <p14:tracePt t="109309" x="3214688" y="4092575"/>
          <p14:tracePt t="109316" x="3165475" y="4105275"/>
          <p14:tracePt t="109324" x="3114675" y="4105275"/>
          <p14:tracePt t="109329" x="3040063" y="4117975"/>
          <p14:tracePt t="109338" x="3001963" y="4117975"/>
          <p14:tracePt t="109345" x="2952750" y="4117975"/>
          <p14:tracePt t="109353" x="2901950" y="4117975"/>
          <p14:tracePt t="109361" x="2863850" y="4117975"/>
          <p14:tracePt t="109369" x="2827338" y="4117975"/>
          <p14:tracePt t="109374" x="2776538" y="4117975"/>
          <p14:tracePt t="109381" x="2727325" y="4117975"/>
          <p14:tracePt t="109389" x="2689225" y="4105275"/>
          <p14:tracePt t="109396" x="2640013" y="4105275"/>
          <p14:tracePt t="109403" x="2589213" y="4105275"/>
          <p14:tracePt t="109412" x="2540000" y="4092575"/>
          <p14:tracePt t="109419" x="2501900" y="4092575"/>
          <p14:tracePt t="109426" x="2463800" y="4092575"/>
          <p14:tracePt t="109436" x="2439988" y="4079875"/>
          <p14:tracePt t="109441" x="2401888" y="4079875"/>
          <p14:tracePt t="109447" x="2363788" y="4079875"/>
          <p14:tracePt t="109456" x="2327275" y="4079875"/>
          <p14:tracePt t="109463" x="2314575" y="4079875"/>
          <p14:tracePt t="109470" x="2276475" y="4079875"/>
          <p14:tracePt t="109477" x="2238375" y="4067175"/>
          <p14:tracePt t="109486" x="2214563" y="4067175"/>
          <p14:tracePt t="109492" x="2189163" y="4067175"/>
          <p14:tracePt t="109500" x="2163763" y="4067175"/>
          <p14:tracePt t="109508" x="2138363" y="4067175"/>
          <p14:tracePt t="109514" x="2127250" y="4067175"/>
          <p14:tracePt t="109521" x="2101850" y="4054475"/>
          <p14:tracePt t="109528" x="2076450" y="4041775"/>
          <p14:tracePt t="109537" x="2051050" y="4041775"/>
          <p14:tracePt t="109542" x="2025650" y="4041775"/>
          <p14:tracePt t="109553" x="2001838" y="4041775"/>
          <p14:tracePt t="109559" x="1976438" y="4041775"/>
          <p14:tracePt t="109565" x="1938338" y="4041775"/>
          <p14:tracePt t="109573" x="1901825" y="4041775"/>
          <p14:tracePt t="109580" x="1876425" y="4041775"/>
          <p14:tracePt t="109588" x="1838325" y="4029075"/>
          <p14:tracePt t="109595" x="1814513" y="4029075"/>
          <p14:tracePt t="109603" x="1776413" y="4029075"/>
          <p14:tracePt t="109610" x="1738313" y="4029075"/>
          <p14:tracePt t="109620" x="1714500" y="4017963"/>
          <p14:tracePt t="109625" x="1676400" y="4017963"/>
          <p14:tracePt t="109636" x="1638300" y="4017963"/>
          <p14:tracePt t="109641" x="1601788" y="4005263"/>
          <p14:tracePt t="109647" x="1563688" y="4005263"/>
          <p14:tracePt t="109654" x="1525588" y="4005263"/>
          <p14:tracePt t="109661" x="1489075" y="4005263"/>
          <p14:tracePt t="109669" x="1450975" y="4005263"/>
          <p14:tracePt t="109676" x="1412875" y="3992563"/>
          <p14:tracePt t="109686" x="1376363" y="3979863"/>
          <p14:tracePt t="109691" x="1325563" y="3979863"/>
          <p14:tracePt t="109698" x="1289050" y="3979863"/>
          <p14:tracePt t="109706" x="1250950" y="3979863"/>
          <p14:tracePt t="109713" x="1200150" y="3967163"/>
          <p14:tracePt t="109719" x="1163638" y="3967163"/>
          <p14:tracePt t="109727" x="1125538" y="3967163"/>
          <p14:tracePt t="109735" x="1100138" y="3954463"/>
          <p14:tracePt t="109740" x="1038225" y="3954463"/>
          <p14:tracePt t="109748" x="1012825" y="3954463"/>
          <p14:tracePt t="109755" x="976313" y="3954463"/>
          <p14:tracePt t="109762" x="950913" y="3941763"/>
          <p14:tracePt t="109768" x="925513" y="3941763"/>
          <p14:tracePt t="109778" x="900113" y="3941763"/>
          <p14:tracePt t="109785" x="876300" y="3929063"/>
          <p14:tracePt t="109791" x="850900" y="3929063"/>
          <p14:tracePt t="109798" x="812800" y="3916363"/>
          <p14:tracePt t="109807" x="787400" y="3916363"/>
          <p14:tracePt t="109812" x="763588" y="3916363"/>
          <p14:tracePt t="109820" x="750888" y="3905250"/>
          <p14:tracePt t="109827" x="712788" y="3905250"/>
          <p14:tracePt t="109835" x="700088" y="3892550"/>
          <p14:tracePt t="109842" x="674688" y="3892550"/>
          <p14:tracePt t="109848" x="663575" y="3879850"/>
          <p14:tracePt t="109856" x="638175" y="3879850"/>
          <p14:tracePt t="109863" x="612775" y="3867150"/>
          <p14:tracePt t="109869" x="600075" y="3867150"/>
          <p14:tracePt t="109877" x="574675" y="3854450"/>
          <p14:tracePt t="109885" x="563563" y="3841750"/>
          <p14:tracePt t="109891" x="550863" y="3841750"/>
          <p14:tracePt t="109898" x="538163" y="3829050"/>
          <p14:tracePt t="109913" x="525463" y="3816350"/>
          <p14:tracePt t="109919" x="512763" y="3816350"/>
          <p14:tracePt t="109927" x="512763" y="3803650"/>
          <p14:tracePt t="109942" x="500063" y="3803650"/>
          <p14:tracePt t="109947" x="500063" y="3792538"/>
          <p14:tracePt t="109989" x="500063" y="3779838"/>
          <p14:tracePt t="109996" x="512763" y="3779838"/>
          <p14:tracePt t="110011" x="525463" y="3767138"/>
          <p14:tracePt t="110041" x="550863" y="3767138"/>
          <p14:tracePt t="110048" x="574675" y="3767138"/>
          <p14:tracePt t="110056" x="625475" y="3754438"/>
          <p14:tracePt t="110063" x="687388" y="3754438"/>
          <p14:tracePt t="110070" x="725488" y="3741738"/>
          <p14:tracePt t="110077" x="776288" y="3729038"/>
          <p14:tracePt t="110085" x="825500" y="3729038"/>
          <p14:tracePt t="110091" x="876300" y="3729038"/>
          <p14:tracePt t="110099" x="950913" y="3729038"/>
          <p14:tracePt t="110108" x="1012825" y="3741738"/>
          <p14:tracePt t="110115" x="1076325" y="3741738"/>
          <p14:tracePt t="110123" x="1176338" y="3741738"/>
          <p14:tracePt t="110129" x="1250950" y="3741738"/>
          <p14:tracePt t="110136" x="1338263" y="3741738"/>
          <p14:tracePt t="110144" x="1401763" y="3741738"/>
          <p14:tracePt t="110153" x="1489075" y="3754438"/>
          <p14:tracePt t="110159" x="1563688" y="3754438"/>
          <p14:tracePt t="110166" x="1612900" y="3754438"/>
          <p14:tracePt t="110174" x="1701800" y="3754438"/>
          <p14:tracePt t="110180" x="1751013" y="3754438"/>
          <p14:tracePt t="110188" x="1801813" y="3754438"/>
          <p14:tracePt t="110195" x="1851025" y="3741738"/>
          <p14:tracePt t="110202" x="1889125" y="3729038"/>
          <p14:tracePt t="110210" x="1925638" y="3729038"/>
          <p14:tracePt t="110219" x="1963738" y="3729038"/>
          <p14:tracePt t="110224" x="1976438" y="3729038"/>
          <p14:tracePt t="110232" x="1989138" y="3729038"/>
          <p14:tracePt t="110239" x="2001838" y="3716338"/>
          <p14:tracePt t="110247" x="2014538" y="3716338"/>
          <p14:tracePt t="110254" x="2025650" y="3716338"/>
          <p14:tracePt t="110269" x="2038350" y="3716338"/>
          <p14:tracePt t="110326" x="2038350" y="3729038"/>
          <p14:tracePt t="110334" x="2025650" y="3741738"/>
          <p14:tracePt t="110341" x="2014538" y="3754438"/>
          <p14:tracePt t="110347" x="2014538" y="3767138"/>
          <p14:tracePt t="110356" x="2001838" y="3779838"/>
          <p14:tracePt t="110361" x="1989138" y="3779838"/>
          <p14:tracePt t="110369" x="1976438" y="3792538"/>
          <p14:tracePt t="110386" x="1963738" y="3803650"/>
          <p14:tracePt t="110398" x="1951038" y="3803650"/>
          <p14:tracePt t="110487" x="1963738" y="3803650"/>
          <p14:tracePt t="110509" x="2001838" y="3803650"/>
          <p14:tracePt t="110516" x="2038350" y="3792538"/>
          <p14:tracePt t="110525" x="2114550" y="3767138"/>
          <p14:tracePt t="110531" x="2151063" y="3754438"/>
          <p14:tracePt t="110538" x="2189163" y="3741738"/>
          <p14:tracePt t="110545" x="2214563" y="3729038"/>
          <p14:tracePt t="110554" x="2238375" y="3729038"/>
          <p14:tracePt t="110560" x="2263775" y="3716338"/>
          <p14:tracePt t="110568" x="2276475" y="3716338"/>
          <p14:tracePt t="110575" x="2289175" y="3703638"/>
          <p14:tracePt t="110625" x="2276475" y="3716338"/>
          <p14:tracePt t="110632" x="2238375" y="3729038"/>
          <p14:tracePt t="110640" x="2201863" y="3741738"/>
          <p14:tracePt t="110648" x="2151063" y="3741738"/>
          <p14:tracePt t="110655" x="2076450" y="3767138"/>
          <p14:tracePt t="110662" x="2001838" y="3792538"/>
          <p14:tracePt t="110668" x="1951038" y="3816350"/>
          <p14:tracePt t="110676" x="1901825" y="3829050"/>
          <p14:tracePt t="110685" x="1838325" y="3854450"/>
          <p14:tracePt t="110691" x="1789113" y="3867150"/>
          <p14:tracePt t="110697" x="1751013" y="3867150"/>
          <p14:tracePt t="110704" x="1714500" y="3879850"/>
          <p14:tracePt t="110711" x="1689100" y="3879850"/>
          <p14:tracePt t="110719" x="1676400" y="3892550"/>
          <p14:tracePt t="110725" x="1663700" y="3892550"/>
          <p14:tracePt t="110739" x="1651000" y="3892550"/>
          <p14:tracePt t="110790" x="1651000" y="3879850"/>
          <p14:tracePt t="110797" x="1676400" y="3879850"/>
          <p14:tracePt t="110805" x="1701800" y="3867150"/>
          <p14:tracePt t="110811" x="1714500" y="3867150"/>
          <p14:tracePt t="110819" x="1725613" y="3867150"/>
          <p14:tracePt t="110826" x="1738313" y="3854450"/>
          <p14:tracePt t="110840" x="1751013" y="3854450"/>
          <p14:tracePt t="110855" x="1763713" y="3841750"/>
          <p14:tracePt t="110869" x="1776413" y="3841750"/>
          <p14:tracePt t="111617" x="1801813" y="3841750"/>
          <p14:tracePt t="111624" x="1838325" y="3841750"/>
          <p14:tracePt t="111631" x="1889125" y="3841750"/>
          <p14:tracePt t="111640" x="1925638" y="3841750"/>
          <p14:tracePt t="111647" x="1963738" y="3841750"/>
          <p14:tracePt t="111654" x="2001838" y="3841750"/>
          <p14:tracePt t="111661" x="2038350" y="3841750"/>
          <p14:tracePt t="111669" x="2076450" y="3841750"/>
          <p14:tracePt t="111676" x="2101850" y="3841750"/>
          <p14:tracePt t="111683" x="2138363" y="3854450"/>
          <p14:tracePt t="111690" x="2176463" y="3854450"/>
          <p14:tracePt t="111698" x="2201863" y="3854450"/>
          <p14:tracePt t="111706" x="2238375" y="3854450"/>
          <p14:tracePt t="111713" x="2251075" y="3854450"/>
          <p14:tracePt t="111720" x="2276475" y="3854450"/>
          <p14:tracePt t="111726" x="2301875" y="3867150"/>
          <p14:tracePt t="111736" x="2327275" y="3867150"/>
          <p14:tracePt t="111742" x="2376488" y="3879850"/>
          <p14:tracePt t="111749" x="2401888" y="3879850"/>
          <p14:tracePt t="111757" x="2439988" y="3879850"/>
          <p14:tracePt t="111763" x="2489200" y="3879850"/>
          <p14:tracePt t="111771" x="2514600" y="3879850"/>
          <p14:tracePt t="111777" x="2563813" y="3892550"/>
          <p14:tracePt t="111785" x="2601913" y="3905250"/>
          <p14:tracePt t="111793" x="2640013" y="3905250"/>
          <p14:tracePt t="111802" x="2663825" y="3905250"/>
          <p14:tracePt t="111807" x="2689225" y="3916363"/>
          <p14:tracePt t="111816" x="2714625" y="3916363"/>
          <p14:tracePt t="111822" x="2740025" y="3916363"/>
          <p14:tracePt t="111828" x="2752725" y="3916363"/>
          <p14:tracePt t="111836" x="2763838" y="3916363"/>
          <p14:tracePt t="111844" x="2776538" y="3916363"/>
          <p14:tracePt t="111859" x="2789238" y="3916363"/>
          <p14:tracePt t="111868" x="2801938" y="3916363"/>
          <p14:tracePt t="111889" x="2814638" y="3916363"/>
          <p14:tracePt t="111911" x="2827338" y="3916363"/>
          <p14:tracePt t="111925" x="2840038" y="3916363"/>
          <p14:tracePt t="111941" x="2852738" y="3916363"/>
          <p14:tracePt t="112042" x="2863850" y="3916363"/>
          <p14:tracePt t="112161" x="2863850" y="3905250"/>
          <p14:tracePt t="112234" x="2863850" y="3892550"/>
          <p14:tracePt t="112307" x="2863850" y="3879850"/>
          <p14:tracePt t="112358" x="2876550" y="3879850"/>
          <p14:tracePt t="112381" x="2876550" y="3867150"/>
          <p14:tracePt t="112388" x="2889250" y="3867150"/>
          <p14:tracePt t="112402" x="2901950" y="3867150"/>
          <p14:tracePt t="112410" x="2927350" y="3854450"/>
          <p14:tracePt t="112419" x="2976563" y="3841750"/>
          <p14:tracePt t="112425" x="3014663" y="3829050"/>
          <p14:tracePt t="112432" x="3052763" y="3803650"/>
          <p14:tracePt t="112439" x="3065463" y="3803650"/>
          <p14:tracePt t="112446" x="3089275" y="3792538"/>
          <p14:tracePt t="112452" x="3114675" y="3792538"/>
          <p14:tracePt t="112461" x="3127375" y="3779838"/>
          <p14:tracePt t="112475" x="3140075" y="3779838"/>
          <p14:tracePt t="112488" x="3152775" y="3779838"/>
          <p14:tracePt t="112503" x="3152775" y="3767138"/>
          <p14:tracePt t="112566" x="3152775" y="3779838"/>
          <p14:tracePt t="112572" x="3140075" y="3792538"/>
          <p14:tracePt t="112585" x="3127375" y="3803650"/>
          <p14:tracePt t="112602" x="3114675" y="3816350"/>
          <p14:tracePt t="112637" x="3101975" y="3816350"/>
          <p14:tracePt t="112694" x="3114675" y="3816350"/>
          <p14:tracePt t="112708" x="3140075" y="3816350"/>
          <p14:tracePt t="112717" x="3165475" y="3803650"/>
          <p14:tracePt t="112723" x="3227388" y="3779838"/>
          <p14:tracePt t="112730" x="3276600" y="3767138"/>
          <p14:tracePt t="112739" x="3302000" y="3754438"/>
          <p14:tracePt t="112745" x="3340100" y="3741738"/>
          <p14:tracePt t="112752" x="3365500" y="3716338"/>
          <p14:tracePt t="112760" x="3389313" y="3716338"/>
          <p14:tracePt t="112769" x="3414713" y="3703638"/>
          <p14:tracePt t="112775" x="3440113" y="3703638"/>
          <p14:tracePt t="112782" x="3465513" y="3703638"/>
          <p14:tracePt t="112791" x="3478213" y="3692525"/>
          <p14:tracePt t="112797" x="3502025" y="3692525"/>
          <p14:tracePt t="112806" x="3527425" y="3692525"/>
          <p14:tracePt t="112812" x="3552825" y="3692525"/>
          <p14:tracePt t="112819" x="3578225" y="3692525"/>
          <p14:tracePt t="112827" x="3614738" y="3692525"/>
          <p14:tracePt t="112835" x="3652838" y="3692525"/>
          <p14:tracePt t="112841" x="3689350" y="3692525"/>
          <p14:tracePt t="112849" x="3727450" y="3692525"/>
          <p14:tracePt t="112856" x="3778250" y="3692525"/>
          <p14:tracePt t="112864" x="3802063" y="3679825"/>
          <p14:tracePt t="112871" x="3840163" y="3679825"/>
          <p14:tracePt t="112878" x="3878263" y="3679825"/>
          <p14:tracePt t="112886" x="3914775" y="3667125"/>
          <p14:tracePt t="112903" x="3965575" y="3654425"/>
          <p14:tracePt t="112908" x="3978275" y="3654425"/>
          <p14:tracePt t="112916" x="4002088" y="3654425"/>
          <p14:tracePt t="112923" x="4027488" y="3654425"/>
          <p14:tracePt t="112940" x="4040188" y="3654425"/>
          <p14:tracePt t="112952" x="4052888" y="3654425"/>
          <p14:tracePt t="113033" x="4052888" y="3667125"/>
          <p14:tracePt t="113039" x="4040188" y="3667125"/>
          <p14:tracePt t="113048" x="4027488" y="3679825"/>
          <p14:tracePt t="113056" x="3990975" y="3703638"/>
          <p14:tracePt t="113062" x="3927475" y="3729038"/>
          <p14:tracePt t="113070" x="3852863" y="3741738"/>
          <p14:tracePt t="113076" x="3790950" y="3779838"/>
          <p14:tracePt t="113086" x="3727450" y="3792538"/>
          <p14:tracePt t="113091" x="3652838" y="3829050"/>
          <p14:tracePt t="113098" x="3589338" y="3841750"/>
          <p14:tracePt t="113106" x="3514725" y="3867150"/>
          <p14:tracePt t="113114" x="3452813" y="3867150"/>
          <p14:tracePt t="113120" x="3376613" y="3892550"/>
          <p14:tracePt t="113127" x="3289300" y="3905250"/>
          <p14:tracePt t="113135" x="3214688" y="3916363"/>
          <p14:tracePt t="113143" x="3114675" y="3929063"/>
          <p14:tracePt t="113152" x="3014663" y="3954463"/>
          <p14:tracePt t="113159" x="2914650" y="3967163"/>
          <p14:tracePt t="113164" x="2814638" y="3979863"/>
          <p14:tracePt t="113173" x="2701925" y="3992563"/>
          <p14:tracePt t="113179" x="2614613" y="4005263"/>
          <p14:tracePt t="113187" x="2540000" y="4017963"/>
          <p14:tracePt t="113195" x="2463800" y="4029075"/>
          <p14:tracePt t="113203" x="2401888" y="4029075"/>
          <p14:tracePt t="113208" x="2338388" y="4029075"/>
          <p14:tracePt t="113215" x="2276475" y="4029075"/>
          <p14:tracePt t="113221" x="2227263" y="4029075"/>
          <p14:tracePt t="113229" x="2189163" y="4029075"/>
          <p14:tracePt t="113236" x="2138363" y="4029075"/>
          <p14:tracePt t="113243" x="2089150" y="4041775"/>
          <p14:tracePt t="113253" x="2038350" y="4054475"/>
          <p14:tracePt t="113259" x="1989138" y="4054475"/>
          <p14:tracePt t="113266" x="1963738" y="4054475"/>
          <p14:tracePt t="113275" x="1925638" y="4054475"/>
          <p14:tracePt t="113280" x="1901825" y="4054475"/>
          <p14:tracePt t="113287" x="1863725" y="4054475"/>
          <p14:tracePt t="113295" x="1825625" y="4054475"/>
          <p14:tracePt t="113303" x="1801813" y="4054475"/>
          <p14:tracePt t="113309" x="1763713" y="4054475"/>
          <p14:tracePt t="113317" x="1725613" y="4054475"/>
          <p14:tracePt t="113324" x="1701800" y="4054475"/>
          <p14:tracePt t="113330" x="1663700" y="4054475"/>
          <p14:tracePt t="113336" x="1612900" y="4054475"/>
          <p14:tracePt t="113345" x="1589088" y="4067175"/>
          <p14:tracePt t="113353" x="1538288" y="4067175"/>
          <p14:tracePt t="113359" x="1476375" y="4079875"/>
          <p14:tracePt t="113369" x="1438275" y="4079875"/>
          <p14:tracePt t="113376" x="1401763" y="4092575"/>
          <p14:tracePt t="113381" x="1363663" y="4092575"/>
          <p14:tracePt t="113390" x="1338263" y="4092575"/>
          <p14:tracePt t="113396" x="1312863" y="4092575"/>
          <p14:tracePt t="113404" x="1289050" y="4092575"/>
          <p14:tracePt t="113411" x="1263650" y="4092575"/>
          <p14:tracePt t="113419" x="1225550" y="4092575"/>
          <p14:tracePt t="113425" x="1212850" y="4092575"/>
          <p14:tracePt t="113433" x="1189038" y="4092575"/>
          <p14:tracePt t="113440" x="1163638" y="4105275"/>
          <p14:tracePt t="113447" x="1150938" y="4105275"/>
          <p14:tracePt t="113455" x="1112838" y="4117975"/>
          <p14:tracePt t="113461" x="1089025" y="4117975"/>
          <p14:tracePt t="113469" x="1076325" y="4129088"/>
          <p14:tracePt t="113475" x="1050925" y="4129088"/>
          <p14:tracePt t="113486" x="1025525" y="4129088"/>
          <p14:tracePt t="113491" x="1000125" y="4129088"/>
          <p14:tracePt t="113497" x="987425" y="4129088"/>
          <p14:tracePt t="113505" x="976313" y="4129088"/>
          <p14:tracePt t="113512" x="950913" y="4129088"/>
          <p14:tracePt t="113519" x="938213" y="4129088"/>
          <p14:tracePt t="113526" x="925513" y="4129088"/>
          <p14:tracePt t="113533" x="912813" y="4129088"/>
          <p14:tracePt t="113540" x="912813" y="4117975"/>
          <p14:tracePt t="113546" x="900113" y="4117975"/>
          <p14:tracePt t="113568" x="887413" y="4105275"/>
          <p14:tracePt t="113618" x="887413" y="4092575"/>
          <p14:tracePt t="113640" x="900113" y="4079875"/>
          <p14:tracePt t="113662" x="912813" y="4067175"/>
          <p14:tracePt t="113669" x="925513" y="4067175"/>
          <p14:tracePt t="113677" x="950913" y="4054475"/>
          <p14:tracePt t="113686" x="976313" y="4041775"/>
          <p14:tracePt t="113692" x="1025525" y="4029075"/>
          <p14:tracePt t="113700" x="1050925" y="4017963"/>
          <p14:tracePt t="113708" x="1076325" y="4005263"/>
          <p14:tracePt t="113714" x="1100138" y="4005263"/>
          <p14:tracePt t="113720" x="1138238" y="3992563"/>
          <p14:tracePt t="113729" x="1163638" y="3992563"/>
          <p14:tracePt t="113735" x="1189038" y="3979863"/>
          <p14:tracePt t="113741" x="1212850" y="3979863"/>
          <p14:tracePt t="113747" x="1238250" y="3967163"/>
          <p14:tracePt t="113754" x="1263650" y="3967163"/>
          <p14:tracePt t="113761" x="1289050" y="3967163"/>
          <p14:tracePt t="113769" x="1312863" y="3967163"/>
          <p14:tracePt t="113776" x="1338263" y="3967163"/>
          <p14:tracePt t="113786" x="1350963" y="3954463"/>
          <p14:tracePt t="113791" x="1376363" y="3954463"/>
          <p14:tracePt t="113798" x="1401763" y="3941763"/>
          <p14:tracePt t="113807" x="1412875" y="3941763"/>
          <p14:tracePt t="113819" x="1438275" y="3941763"/>
          <p14:tracePt t="113849" x="1438275" y="3954463"/>
          <p14:tracePt t="113863" x="1438275" y="3967163"/>
          <p14:tracePt t="113878" x="1425575" y="3992563"/>
          <p14:tracePt t="113886" x="1412875" y="3992563"/>
          <p14:tracePt t="113902" x="1376363" y="4017963"/>
          <p14:tracePt t="113910" x="1350963" y="4041775"/>
          <p14:tracePt t="113914" x="1338263" y="4041775"/>
          <p14:tracePt t="113923" x="1325563" y="4041775"/>
          <p14:tracePt t="113929" x="1325563" y="4054475"/>
          <p14:tracePt t="113936" x="1312863" y="4067175"/>
          <p14:tracePt t="113974" x="1312863" y="4054475"/>
          <p14:tracePt t="113987" x="1312863" y="4041775"/>
          <p14:tracePt t="113994" x="1325563" y="4041775"/>
          <p14:tracePt t="114002" x="1325563" y="4029075"/>
          <p14:tracePt t="114008" x="1338263" y="4029075"/>
          <p14:tracePt t="114016" x="1350963" y="4017963"/>
          <p14:tracePt t="114023" x="1363663" y="4005263"/>
          <p14:tracePt t="114038" x="1376363" y="4005263"/>
          <p14:tracePt t="114044" x="1389063" y="4005263"/>
          <p14:tracePt t="114053" x="1401763" y="3992563"/>
          <p14:tracePt t="114086" x="1412875" y="3992563"/>
          <p14:tracePt t="114185" x="1412875" y="4005263"/>
          <p14:tracePt t="114227" x="1412875" y="4017963"/>
          <p14:tracePt t="116776" x="1389063" y="4017963"/>
          <p14:tracePt t="116783" x="1363663" y="4017963"/>
          <p14:tracePt t="116789" x="1338263" y="4017963"/>
          <p14:tracePt t="116796" x="1325563" y="4017963"/>
          <p14:tracePt t="116805" x="1300163" y="4017963"/>
          <p14:tracePt t="116811" x="1276350" y="4017963"/>
          <p14:tracePt t="116818" x="1250950" y="4017963"/>
          <p14:tracePt t="116825" x="1225550" y="4017963"/>
          <p14:tracePt t="116832" x="1212850" y="4017963"/>
          <p14:tracePt t="116839" x="1200150" y="4017963"/>
          <p14:tracePt t="116846" x="1189038" y="4017963"/>
          <p14:tracePt t="116853" x="1176338" y="4017963"/>
          <p14:tracePt t="116861" x="1163638" y="4017963"/>
          <p14:tracePt t="116875" x="1150938" y="4017963"/>
          <p14:tracePt t="116910" x="1150938" y="4005263"/>
          <p14:tracePt t="116989" x="1150938" y="3992563"/>
          <p14:tracePt t="117009" x="1163638" y="3992563"/>
          <p14:tracePt t="117038" x="1176338" y="3992563"/>
          <p14:tracePt t="117051" x="1189038" y="3979863"/>
          <p14:tracePt t="117058" x="1212850" y="3967163"/>
          <p14:tracePt t="117073" x="1225550" y="3967163"/>
          <p14:tracePt t="117080" x="1263650" y="3967163"/>
          <p14:tracePt t="117088" x="1289050" y="3967163"/>
          <p14:tracePt t="117094" x="1312863" y="3954463"/>
          <p14:tracePt t="117102" x="1325563" y="3954463"/>
          <p14:tracePt t="117108" x="1338263" y="3954463"/>
          <p14:tracePt t="117116" x="1376363" y="3954463"/>
          <p14:tracePt t="117129" x="1389063" y="3941763"/>
          <p14:tracePt t="117136" x="1412875" y="3941763"/>
          <p14:tracePt t="117144" x="1425575" y="3941763"/>
          <p14:tracePt t="117158" x="1450975" y="3941763"/>
          <p14:tracePt t="117168" x="1463675" y="3941763"/>
          <p14:tracePt t="117173" x="1476375" y="3941763"/>
          <p14:tracePt t="117180" x="1501775" y="3941763"/>
          <p14:tracePt t="117187" x="1512888" y="3941763"/>
          <p14:tracePt t="117195" x="1525588" y="3941763"/>
          <p14:tracePt t="117201" x="1538288" y="3941763"/>
          <p14:tracePt t="117208" x="1563688" y="3941763"/>
          <p14:tracePt t="117218" x="1576388" y="3941763"/>
          <p14:tracePt t="117223" x="1589088" y="3941763"/>
          <p14:tracePt t="117238" x="1601788" y="3941763"/>
          <p14:tracePt t="117252" x="1612900" y="3941763"/>
          <p14:tracePt t="117343" x="1612900" y="3954463"/>
          <p14:tracePt t="117372" x="1601788" y="3954463"/>
          <p14:tracePt t="117379" x="1550988" y="3967163"/>
          <p14:tracePt t="117387" x="1463675" y="3992563"/>
          <p14:tracePt t="117393" x="1401763" y="4017963"/>
          <p14:tracePt t="117402" x="1350963" y="4017963"/>
          <p14:tracePt t="117407" x="1312863" y="4017963"/>
          <p14:tracePt t="117415" x="1263650" y="4017963"/>
          <p14:tracePt t="117422" x="1200150" y="4017963"/>
          <p14:tracePt t="117429" x="1176338" y="4017963"/>
          <p14:tracePt t="117435" x="1138238" y="4017963"/>
          <p14:tracePt t="117443" x="1112838" y="4029075"/>
          <p14:tracePt t="117451" x="1089025" y="4029075"/>
          <p14:tracePt t="117457" x="1063625" y="4029075"/>
          <p14:tracePt t="117465" x="1050925" y="4029075"/>
          <p14:tracePt t="117472" x="1025525" y="4029075"/>
          <p14:tracePt t="117479" x="1012825" y="4029075"/>
          <p14:tracePt t="117494" x="1000125" y="4029075"/>
          <p14:tracePt t="117537" x="1012825" y="4029075"/>
          <p14:tracePt t="117543" x="1012825" y="4017963"/>
          <p14:tracePt t="117551" x="1025525" y="4017963"/>
          <p14:tracePt t="117557" x="1038225" y="4017963"/>
          <p14:tracePt t="117564" x="1050925" y="4017963"/>
          <p14:tracePt t="117572" x="1050925" y="4005263"/>
          <p14:tracePt t="117579" x="1063625" y="4005263"/>
          <p14:tracePt t="117586" x="1089025" y="4005263"/>
          <p14:tracePt t="117593" x="1112838" y="4005263"/>
          <p14:tracePt t="117602" x="1138238" y="3992563"/>
          <p14:tracePt t="117608" x="1163638" y="3992563"/>
          <p14:tracePt t="117618" x="1212850" y="3979863"/>
          <p14:tracePt t="117624" x="1263650" y="3954463"/>
          <p14:tracePt t="117631" x="1289050" y="3954463"/>
          <p14:tracePt t="117639" x="1325563" y="3954463"/>
          <p14:tracePt t="117645" x="1325563" y="3941763"/>
          <p14:tracePt t="117651" x="1350963" y="3941763"/>
          <p14:tracePt t="117658" x="1363663" y="3941763"/>
          <p14:tracePt t="117668" x="1376363" y="3929063"/>
          <p14:tracePt t="117673" x="1389063" y="3929063"/>
          <p14:tracePt t="117701" x="1389063" y="3941763"/>
          <p14:tracePt t="117716" x="1376363" y="3941763"/>
          <p14:tracePt t="117723" x="1350963" y="3954463"/>
          <p14:tracePt t="117730" x="1338263" y="3954463"/>
          <p14:tracePt t="117738" x="1312863" y="3967163"/>
          <p14:tracePt t="117744" x="1276350" y="3979863"/>
          <p14:tracePt t="117751" x="1238250" y="3979863"/>
          <p14:tracePt t="117757" x="1200150" y="3992563"/>
          <p14:tracePt t="117765" x="1163638" y="3992563"/>
          <p14:tracePt t="117772" x="1125538" y="3992563"/>
          <p14:tracePt t="117779" x="1100138" y="4005263"/>
          <p14:tracePt t="117785" x="1063625" y="4017963"/>
          <p14:tracePt t="117793" x="1038225" y="4029075"/>
          <p14:tracePt t="117801" x="1012825" y="4029075"/>
          <p14:tracePt t="117807" x="1000125" y="4041775"/>
          <p14:tracePt t="117814" x="987425" y="4041775"/>
          <p14:tracePt t="117823" x="976313" y="4041775"/>
          <p14:tracePt t="117842" x="976313" y="4054475"/>
          <p14:tracePt t="117886" x="987425" y="4054475"/>
          <p14:tracePt t="117893" x="1012825" y="4054475"/>
          <p14:tracePt t="117901" x="1025525" y="4054475"/>
          <p14:tracePt t="117907" x="1038225" y="4054475"/>
          <p14:tracePt t="117914" x="1063625" y="4054475"/>
          <p14:tracePt t="117922" x="1089025" y="4054475"/>
          <p14:tracePt t="117928" x="1112838" y="4054475"/>
          <p14:tracePt t="117935" x="1138238" y="4054475"/>
          <p14:tracePt t="117943" x="1176338" y="4054475"/>
          <p14:tracePt t="117952" x="1212850" y="4054475"/>
          <p14:tracePt t="117956" x="1238250" y="4041775"/>
          <p14:tracePt t="117964" x="1263650" y="4041775"/>
          <p14:tracePt t="117971" x="1289050" y="4041775"/>
          <p14:tracePt t="117977" x="1300163" y="4041775"/>
          <p14:tracePt t="117985" x="1312863" y="4041775"/>
          <p14:tracePt t="117992" x="1338263" y="4041775"/>
          <p14:tracePt t="118007" x="1350963" y="4041775"/>
          <p14:tracePt t="118027" x="1363663" y="4041775"/>
          <p14:tracePt t="118035" x="1363663" y="4054475"/>
          <p14:tracePt t="118052" x="1363663" y="4067175"/>
          <p14:tracePt t="118071" x="1376363" y="4067175"/>
          <p14:tracePt t="118077" x="1389063" y="4079875"/>
          <p14:tracePt t="118091" x="1401763" y="4079875"/>
          <p14:tracePt t="118102" x="1425575" y="4105275"/>
          <p14:tracePt t="118107" x="1450975" y="4117975"/>
          <p14:tracePt t="118113" x="1476375" y="4117975"/>
          <p14:tracePt t="118122" x="1501775" y="4117975"/>
          <p14:tracePt t="118127" x="1525588" y="4129088"/>
          <p14:tracePt t="118135" x="1550988" y="4129088"/>
          <p14:tracePt t="118142" x="1576388" y="4129088"/>
          <p14:tracePt t="118151" x="1589088" y="4129088"/>
          <p14:tracePt t="118156" x="1625600" y="4129088"/>
          <p14:tracePt t="118164" x="1651000" y="4141788"/>
          <p14:tracePt t="118172" x="1663700" y="4141788"/>
          <p14:tracePt t="118178" x="1689100" y="4141788"/>
          <p14:tracePt t="118187" x="1701800" y="4141788"/>
          <p14:tracePt t="118194" x="1725613" y="4141788"/>
          <p14:tracePt t="118208" x="1738313" y="4141788"/>
          <p14:tracePt t="118222" x="1751013" y="4141788"/>
          <p14:tracePt t="118230" x="1763713" y="4141788"/>
          <p14:tracePt t="118243" x="1776413" y="4141788"/>
          <p14:tracePt t="118257" x="1789113" y="4141788"/>
          <p14:tracePt t="118271" x="1801813" y="4141788"/>
          <p14:tracePt t="118285" x="1814513" y="4141788"/>
          <p14:tracePt t="118302" x="1825625" y="4141788"/>
          <p14:tracePt t="118313" x="1838325" y="4141788"/>
          <p14:tracePt t="118341" x="1851025" y="4141788"/>
          <p14:tracePt t="118412" x="1863725" y="4141788"/>
          <p14:tracePt t="118817" x="1889125" y="4141788"/>
          <p14:tracePt t="118823" x="1914525" y="4129088"/>
          <p14:tracePt t="118831" x="1951038" y="4117975"/>
          <p14:tracePt t="118839" x="1989138" y="4105275"/>
          <p14:tracePt t="118845" x="2025650" y="4105275"/>
          <p14:tracePt t="118852" x="2063750" y="4092575"/>
          <p14:tracePt t="118860" x="2089150" y="4092575"/>
          <p14:tracePt t="118868" x="2114550" y="4079875"/>
          <p14:tracePt t="118875" x="2138363" y="4067175"/>
          <p14:tracePt t="118887" x="2151063" y="4067175"/>
          <p14:tracePt t="118892" x="2176463" y="4067175"/>
          <p14:tracePt t="118897" x="2189163" y="4067175"/>
          <p14:tracePt t="118905" x="2201863" y="4054475"/>
          <p14:tracePt t="118912" x="2227263" y="4054475"/>
          <p14:tracePt t="118919" x="2238375" y="4054475"/>
          <p14:tracePt t="118926" x="2251075" y="4054475"/>
          <p14:tracePt t="118935" x="2276475" y="4041775"/>
          <p14:tracePt t="118948" x="2289175" y="4041775"/>
          <p14:tracePt t="118955" x="2314575" y="4041775"/>
          <p14:tracePt t="118969" x="2327275" y="4041775"/>
          <p14:tracePt t="118976" x="2363788" y="4041775"/>
          <p14:tracePt t="118986" x="2376488" y="4029075"/>
          <p14:tracePt t="118992" x="2401888" y="4029075"/>
          <p14:tracePt t="118998" x="2414588" y="4029075"/>
          <p14:tracePt t="119007" x="2451100" y="4029075"/>
          <p14:tracePt t="119019" x="2476500" y="4029075"/>
          <p14:tracePt t="119027" x="2489200" y="4029075"/>
          <p14:tracePt t="119036" x="2501900" y="4029075"/>
          <p14:tracePt t="119042" x="2514600" y="4029075"/>
          <p14:tracePt t="119052" x="2527300" y="4029075"/>
          <p14:tracePt t="119065" x="2540000" y="4029075"/>
          <p14:tracePt t="119080" x="2551113" y="4029075"/>
          <p14:tracePt t="119086" x="2563813" y="4029075"/>
          <p14:tracePt t="119109" x="2576513" y="4029075"/>
          <p14:tracePt t="119124" x="2601913" y="4029075"/>
          <p14:tracePt t="119132" x="2614613" y="4029075"/>
          <p14:tracePt t="119145" x="2640013" y="4029075"/>
          <p14:tracePt t="119152" x="2651125" y="4029075"/>
          <p14:tracePt t="119159" x="2663825" y="4029075"/>
          <p14:tracePt t="119168" x="2689225" y="4029075"/>
          <p14:tracePt t="119181" x="2714625" y="4029075"/>
          <p14:tracePt t="119189" x="2727325" y="4029075"/>
          <p14:tracePt t="119197" x="2752725" y="4029075"/>
          <p14:tracePt t="119204" x="2763838" y="4029075"/>
          <p14:tracePt t="119211" x="2776538" y="4029075"/>
          <p14:tracePt t="119218" x="2789238" y="4029075"/>
          <p14:tracePt t="119226" x="2814638" y="4029075"/>
          <p14:tracePt t="119240" x="2840038" y="4029075"/>
          <p14:tracePt t="119246" x="2852738" y="4029075"/>
          <p14:tracePt t="119254" x="2876550" y="4029075"/>
          <p14:tracePt t="119261" x="2889250" y="4029075"/>
          <p14:tracePt t="119269" x="2901950" y="4029075"/>
          <p14:tracePt t="119286" x="2914650" y="4029075"/>
          <p14:tracePt t="119299" x="2927350" y="4029075"/>
          <p14:tracePt t="119403" x="2927350" y="4041775"/>
          <p14:tracePt t="119425" x="2914650" y="4041775"/>
          <p14:tracePt t="119520" x="2940050" y="4041775"/>
          <p14:tracePt t="119527" x="2963863" y="4041775"/>
          <p14:tracePt t="119535" x="3040063" y="4041775"/>
          <p14:tracePt t="119542" x="3101975" y="4029075"/>
          <p14:tracePt t="119552" x="3165475" y="4017963"/>
          <p14:tracePt t="119558" x="3201988" y="4005263"/>
          <p14:tracePt t="119565" x="3227388" y="4005263"/>
          <p14:tracePt t="119574" x="3252788" y="4005263"/>
          <p14:tracePt t="119579" x="3276600" y="4005263"/>
          <p14:tracePt t="119586" x="3289300" y="4005263"/>
          <p14:tracePt t="119594" x="3314700" y="4005263"/>
          <p14:tracePt t="119608" x="3327400" y="3992563"/>
          <p14:tracePt t="119619" x="3340100" y="3992563"/>
          <p14:tracePt t="119624" x="3352800" y="3992563"/>
          <p14:tracePt t="119639" x="3365500" y="3992563"/>
          <p14:tracePt t="119718" x="3340100" y="4005263"/>
          <p14:tracePt t="119732" x="3314700" y="4017963"/>
          <p14:tracePt t="119739" x="3276600" y="4029075"/>
          <p14:tracePt t="119746" x="3252788" y="4041775"/>
          <p14:tracePt t="119753" x="3201988" y="4054475"/>
          <p14:tracePt t="119760" x="3189288" y="4067175"/>
          <p14:tracePt t="119769" x="3165475" y="4067175"/>
          <p14:tracePt t="119774" x="3140075" y="4079875"/>
          <p14:tracePt t="119781" x="3114675" y="4079875"/>
          <p14:tracePt t="119788" x="3089275" y="4092575"/>
          <p14:tracePt t="119795" x="3076575" y="4092575"/>
          <p14:tracePt t="119802" x="3065463" y="4092575"/>
          <p14:tracePt t="119819" x="3052763" y="4105275"/>
          <p14:tracePt t="119831" x="3040063" y="4105275"/>
          <p14:tracePt t="119902" x="3052763" y="4105275"/>
          <p14:tracePt t="119918" x="3076575" y="4105275"/>
          <p14:tracePt t="119925" x="3089275" y="4105275"/>
          <p14:tracePt t="119932" x="3127375" y="4092575"/>
          <p14:tracePt t="119939" x="3189288" y="4067175"/>
          <p14:tracePt t="119946" x="3240088" y="4041775"/>
          <p14:tracePt t="119953" x="3302000" y="4017963"/>
          <p14:tracePt t="119959" x="3340100" y="4017963"/>
          <p14:tracePt t="119968" x="3376613" y="3992563"/>
          <p14:tracePt t="119975" x="3440113" y="3967163"/>
          <p14:tracePt t="119983" x="3465513" y="3967163"/>
          <p14:tracePt t="119990" x="3502025" y="3954463"/>
          <p14:tracePt t="119996" x="3514725" y="3954463"/>
          <p14:tracePt t="120005" x="3527425" y="3941763"/>
          <p14:tracePt t="120011" x="3565525" y="3929063"/>
          <p14:tracePt t="120026" x="3578225" y="3929063"/>
          <p14:tracePt t="120048" x="3589338" y="3929063"/>
          <p14:tracePt t="120084" x="3578225" y="3929063"/>
          <p14:tracePt t="120091" x="3565525" y="3941763"/>
          <p14:tracePt t="120101" x="3540125" y="3941763"/>
          <p14:tracePt t="120107" x="3502025" y="3954463"/>
          <p14:tracePt t="120113" x="3452813" y="3979863"/>
          <p14:tracePt t="120121" x="3376613" y="4005263"/>
          <p14:tracePt t="120127" x="3340100" y="4005263"/>
          <p14:tracePt t="120135" x="3289300" y="4017963"/>
          <p14:tracePt t="120142" x="3265488" y="4029075"/>
          <p14:tracePt t="120149" x="3227388" y="4041775"/>
          <p14:tracePt t="120156" x="3201988" y="4041775"/>
          <p14:tracePt t="120162" x="3189288" y="4041775"/>
          <p14:tracePt t="120169" x="3176588" y="4041775"/>
          <p14:tracePt t="120185" x="3165475" y="4054475"/>
          <p14:tracePt t="120257" x="3165475" y="4041775"/>
          <p14:tracePt t="121130" x="3127375" y="4041775"/>
          <p14:tracePt t="121137" x="3065463" y="4054475"/>
          <p14:tracePt t="121152" x="2963863" y="4079875"/>
          <p14:tracePt t="121160" x="2914650" y="4105275"/>
          <p14:tracePt t="121169" x="2852738" y="4117975"/>
          <p14:tracePt t="121174" x="2801938" y="4141788"/>
          <p14:tracePt t="121181" x="2763838" y="4154488"/>
          <p14:tracePt t="121190" x="2701925" y="4179888"/>
          <p14:tracePt t="121196" x="2651125" y="4192588"/>
          <p14:tracePt t="121202" x="2576513" y="4205288"/>
          <p14:tracePt t="121210" x="2514600" y="4230688"/>
          <p14:tracePt t="121219" x="2476500" y="4254500"/>
          <p14:tracePt t="121224" x="2427288" y="4279900"/>
          <p14:tracePt t="121231" x="2363788" y="4292600"/>
          <p14:tracePt t="121238" x="2289175" y="4330700"/>
          <p14:tracePt t="121244" x="2238375" y="4354513"/>
          <p14:tracePt t="121253" x="2176463" y="4392613"/>
          <p14:tracePt t="121259" x="2114550" y="4430713"/>
          <p14:tracePt t="121268" x="2063750" y="4454525"/>
          <p14:tracePt t="121275" x="2014538" y="4479925"/>
          <p14:tracePt t="121281" x="1976438" y="4492625"/>
          <p14:tracePt t="121287" x="1938338" y="4518025"/>
          <p14:tracePt t="121295" x="1901825" y="4518025"/>
          <p14:tracePt t="121302" x="1876425" y="4530725"/>
          <p14:tracePt t="121309" x="1838325" y="4543425"/>
          <p14:tracePt t="121318" x="1801813" y="4554538"/>
          <p14:tracePt t="121324" x="1763713" y="4554538"/>
          <p14:tracePt t="121331" x="1725613" y="4567238"/>
          <p14:tracePt t="121338" x="1701800" y="4579938"/>
          <p14:tracePt t="121345" x="1663700" y="4592638"/>
          <p14:tracePt t="121352" x="1625600" y="4592638"/>
          <p14:tracePt t="121360" x="1601788" y="4605338"/>
          <p14:tracePt t="121368" x="1563688" y="4618038"/>
          <p14:tracePt t="121376" x="1525588" y="4630738"/>
          <p14:tracePt t="121385" x="1489075" y="4630738"/>
          <p14:tracePt t="121390" x="1463675" y="4643438"/>
          <p14:tracePt t="121396" x="1438275" y="4656138"/>
          <p14:tracePt t="121406" x="1412875" y="4667250"/>
          <p14:tracePt t="121411" x="1389063" y="4667250"/>
          <p14:tracePt t="121419" x="1350963" y="4679950"/>
          <p14:tracePt t="121427" x="1325563" y="4692650"/>
          <p14:tracePt t="121435" x="1312863" y="4692650"/>
          <p14:tracePt t="121441" x="1289050" y="4705350"/>
          <p14:tracePt t="121447" x="1276350" y="4718050"/>
          <p14:tracePt t="121454" x="1263650" y="4718050"/>
          <p14:tracePt t="121461" x="1238250" y="4730750"/>
          <p14:tracePt t="121476" x="1225550" y="4730750"/>
          <p14:tracePt t="121505" x="1212850" y="4730750"/>
          <p14:tracePt t="121549" x="1225550" y="4730750"/>
          <p14:tracePt t="121562" x="1250950" y="4718050"/>
          <p14:tracePt t="121569" x="1263650" y="4718050"/>
          <p14:tracePt t="121577" x="1289050" y="4692650"/>
          <p14:tracePt t="121586" x="1350963" y="4667250"/>
          <p14:tracePt t="121591" x="1389063" y="4656138"/>
          <p14:tracePt t="121602" x="1425575" y="4643438"/>
          <p14:tracePt t="121607" x="1450975" y="4630738"/>
          <p14:tracePt t="121613" x="1476375" y="4630738"/>
          <p14:tracePt t="121620" x="1489075" y="4618038"/>
          <p14:tracePt t="121627" x="1501775" y="4605338"/>
          <p14:tracePt t="121636" x="1512888" y="4605338"/>
          <p14:tracePt t="121641" x="1525588" y="4605338"/>
          <p14:tracePt t="121649" x="1538288" y="4605338"/>
          <p14:tracePt t="121656" x="1538288" y="4592638"/>
          <p14:tracePt t="121780" x="1525588" y="4592638"/>
          <p14:tracePt t="121824" x="1512888" y="4592638"/>
          <p14:tracePt t="121868" x="1501775" y="4592638"/>
          <p14:tracePt t="121912" x="1489075" y="4592638"/>
          <p14:tracePt t="121941" x="1476375" y="4592638"/>
          <p14:tracePt t="121947" x="1463675" y="4592638"/>
          <p14:tracePt t="121955" x="1450975" y="4579938"/>
          <p14:tracePt t="121968" x="1425575" y="4579938"/>
          <p14:tracePt t="121977" x="1389063" y="4567238"/>
          <p14:tracePt t="121985" x="1350963" y="4554538"/>
          <p14:tracePt t="121991" x="1325563" y="4554538"/>
          <p14:tracePt t="121997" x="1300163" y="4543425"/>
          <p14:tracePt t="122005" x="1289050" y="4543425"/>
          <p14:tracePt t="122011" x="1263650" y="4530725"/>
          <p14:tracePt t="122020" x="1250950" y="4518025"/>
          <p14:tracePt t="122027" x="1238250" y="4518025"/>
          <p14:tracePt t="122036" x="1225550" y="4505325"/>
          <p14:tracePt t="122042" x="1212850" y="4505325"/>
          <p14:tracePt t="122049" x="1212850" y="4492625"/>
          <p14:tracePt t="122063" x="1200150" y="4492625"/>
          <p14:tracePt t="122077" x="1200150" y="4479925"/>
          <p14:tracePt t="122091" x="1212850" y="4467225"/>
          <p14:tracePt t="122113" x="1225550" y="4454525"/>
          <p14:tracePt t="122128" x="1238250" y="4454525"/>
          <p14:tracePt t="122142" x="1250950" y="4443413"/>
          <p14:tracePt t="122152" x="1263650" y="4443413"/>
          <p14:tracePt t="122157" x="1276350" y="4443413"/>
          <p14:tracePt t="122163" x="1276350" y="4430713"/>
          <p14:tracePt t="122177" x="1289050" y="4430713"/>
          <p14:tracePt t="122185" x="1300163" y="4430713"/>
          <p14:tracePt t="122221" x="1312863" y="4430713"/>
          <p14:tracePt t="122341" x="1325563" y="4430713"/>
          <p14:tracePt t="122561" x="1338263" y="4430713"/>
          <p14:tracePt t="122610" x="1350963" y="4430713"/>
          <p14:tracePt t="122633" x="1363663" y="4430713"/>
          <p14:tracePt t="122653" x="1389063" y="4430713"/>
          <p14:tracePt t="122660" x="1412875" y="4430713"/>
          <p14:tracePt t="122668" x="1450975" y="4430713"/>
          <p14:tracePt t="122675" x="1489075" y="4430713"/>
          <p14:tracePt t="122682" x="1525588" y="4430713"/>
          <p14:tracePt t="122690" x="1563688" y="4430713"/>
          <p14:tracePt t="122697" x="1589088" y="4430713"/>
          <p14:tracePt t="122704" x="1612900" y="4430713"/>
          <p14:tracePt t="122711" x="1651000" y="4418013"/>
          <p14:tracePt t="122719" x="1676400" y="4418013"/>
          <p14:tracePt t="122726" x="1689100" y="4418013"/>
          <p14:tracePt t="122735" x="1701800" y="4418013"/>
          <p14:tracePt t="122741" x="1714500" y="4418013"/>
          <p14:tracePt t="122755" x="1725613" y="4418013"/>
          <p14:tracePt t="122762" x="1738313" y="4418013"/>
          <p14:tracePt t="122776" x="1751013" y="4418013"/>
          <p14:tracePt t="122799" x="1776413" y="4418013"/>
          <p14:tracePt t="122814" x="1789113" y="4418013"/>
          <p14:tracePt t="122827" x="1801813" y="4405313"/>
          <p14:tracePt t="122836" x="1825625" y="4405313"/>
          <p14:tracePt t="122843" x="1825625" y="4392613"/>
          <p14:tracePt t="122852" x="1838325" y="4392613"/>
          <p14:tracePt t="122858" x="1851025" y="4392613"/>
          <p14:tracePt t="122863" x="1863725" y="4392613"/>
          <p14:tracePt t="122871" x="1876425" y="4392613"/>
          <p14:tracePt t="122887" x="1889125" y="4379913"/>
          <p14:tracePt t="122905" x="1901825" y="4379913"/>
          <p14:tracePt t="122909" x="1914525" y="4379913"/>
          <p14:tracePt t="122930" x="1925638" y="4379913"/>
          <p14:tracePt t="122952" x="1938338" y="4379913"/>
          <p14:tracePt t="123011" x="1951038" y="4379913"/>
          <p14:tracePt t="123047" x="1963738" y="4379913"/>
          <p14:tracePt t="123092" x="1976438" y="4379913"/>
          <p14:tracePt t="123121" x="1989138" y="4379913"/>
          <p14:tracePt t="123135" x="2001838" y="4379913"/>
          <p14:tracePt t="123143" x="2014538" y="4379913"/>
          <p14:tracePt t="123152" x="2038350" y="4379913"/>
          <p14:tracePt t="123166" x="2063750" y="4379913"/>
          <p14:tracePt t="123172" x="2089150" y="4379913"/>
          <p14:tracePt t="123186" x="2101850" y="4379913"/>
          <p14:tracePt t="123193" x="2114550" y="4379913"/>
          <p14:tracePt t="123203" x="2127250" y="4379913"/>
          <p14:tracePt t="123207" x="2151063" y="4379913"/>
          <p14:tracePt t="123221" x="2163763" y="4379913"/>
          <p14:tracePt t="123230" x="2176463" y="4379913"/>
          <p14:tracePt t="123237" x="2189163" y="4379913"/>
          <p14:tracePt t="123243" x="2201863" y="4379913"/>
          <p14:tracePt t="123252" x="2214563" y="4379913"/>
          <p14:tracePt t="123265" x="2227263" y="4379913"/>
          <p14:tracePt t="123273" x="2227263" y="4367213"/>
          <p14:tracePt t="123280" x="2238375" y="4367213"/>
          <p14:tracePt t="123302" x="2251075" y="4354513"/>
          <p14:tracePt t="123310" x="2276475" y="4354513"/>
          <p14:tracePt t="123324" x="2301875" y="4354513"/>
          <p14:tracePt t="123332" x="2314575" y="4354513"/>
          <p14:tracePt t="123338" x="2327275" y="4341813"/>
          <p14:tracePt t="123345" x="2338388" y="4341813"/>
          <p14:tracePt t="123353" x="2351088" y="4341813"/>
          <p14:tracePt t="123360" x="2363788" y="4330700"/>
          <p14:tracePt t="123375" x="2376488" y="4330700"/>
          <p14:tracePt t="123390" x="2401888" y="4330700"/>
          <p14:tracePt t="123411" x="2414588" y="4330700"/>
          <p14:tracePt t="123429" x="2414588" y="4318000"/>
          <p14:tracePt t="123448" x="2427288" y="4318000"/>
          <p14:tracePt t="123485" x="2439988" y="4318000"/>
          <p14:tracePt t="123507" x="2451100" y="4318000"/>
          <p14:tracePt t="123528" x="2463800" y="4318000"/>
          <p14:tracePt t="123543" x="2476500" y="4318000"/>
          <p14:tracePt t="123558" x="2489200" y="4318000"/>
          <p14:tracePt t="123565" x="2501900" y="4318000"/>
          <p14:tracePt t="123579" x="2514600" y="4318000"/>
          <p14:tracePt t="123601" x="2527300" y="4318000"/>
          <p14:tracePt t="123624" x="2540000" y="4318000"/>
          <p14:tracePt t="124067" x="2551113" y="4318000"/>
          <p14:tracePt t="124075" x="2589213" y="4318000"/>
          <p14:tracePt t="124083" x="2627313" y="4318000"/>
          <p14:tracePt t="124089" x="2663825" y="4318000"/>
          <p14:tracePt t="124097" x="2701925" y="4305300"/>
          <p14:tracePt t="124104" x="2752725" y="4305300"/>
          <p14:tracePt t="124112" x="2814638" y="4292600"/>
          <p14:tracePt t="124120" x="2852738" y="4292600"/>
          <p14:tracePt t="124125" x="2901950" y="4279900"/>
          <p14:tracePt t="124131" x="2952750" y="4279900"/>
          <p14:tracePt t="124137" x="2989263" y="4279900"/>
          <p14:tracePt t="124145" x="3040063" y="4267200"/>
          <p14:tracePt t="124154" x="3076575" y="4267200"/>
          <p14:tracePt t="124160" x="3114675" y="4267200"/>
          <p14:tracePt t="124167" x="3152775" y="4267200"/>
          <p14:tracePt t="124172" x="3176588" y="4267200"/>
          <p14:tracePt t="124180" x="3214688" y="4267200"/>
          <p14:tracePt t="124187" x="3240088" y="4267200"/>
          <p14:tracePt t="124194" x="3252788" y="4267200"/>
          <p14:tracePt t="124202" x="3276600" y="4267200"/>
          <p14:tracePt t="124209" x="3302000" y="4267200"/>
          <p14:tracePt t="124220" x="3314700" y="4267200"/>
          <p14:tracePt t="124223" x="3340100" y="4267200"/>
          <p14:tracePt t="124230" x="3352800" y="4267200"/>
          <p14:tracePt t="124236" x="3376613" y="4267200"/>
          <p14:tracePt t="124244" x="3402013" y="4267200"/>
          <p14:tracePt t="124253" x="3427413" y="4267200"/>
          <p14:tracePt t="124259" x="3452813" y="4267200"/>
          <p14:tracePt t="124266" x="3478213" y="4279900"/>
          <p14:tracePt t="124273" x="3502025" y="4279900"/>
          <p14:tracePt t="124280" x="3527425" y="4279900"/>
          <p14:tracePt t="124287" x="3565525" y="4279900"/>
          <p14:tracePt t="124295" x="3589338" y="4279900"/>
          <p14:tracePt t="124303" x="3614738" y="4279900"/>
          <p14:tracePt t="124309" x="3627438" y="4279900"/>
          <p14:tracePt t="124319" x="3652838" y="4279900"/>
          <p14:tracePt t="124325" x="3678238" y="4279900"/>
          <p14:tracePt t="124331" x="3689350" y="4279900"/>
          <p14:tracePt t="124338" x="3714750" y="4279900"/>
          <p14:tracePt t="124345" x="3740150" y="4279900"/>
          <p14:tracePt t="124353" x="3765550" y="4279900"/>
          <p14:tracePt t="124360" x="3778250" y="4279900"/>
          <p14:tracePt t="124370" x="3802063" y="4279900"/>
          <p14:tracePt t="124375" x="3827463" y="4279900"/>
          <p14:tracePt t="124382" x="3840163" y="4279900"/>
          <p14:tracePt t="124389" x="3865563" y="4279900"/>
          <p14:tracePt t="124397" x="3890963" y="4279900"/>
          <p14:tracePt t="124403" x="3914775" y="4279900"/>
          <p14:tracePt t="124411" x="3940175" y="4292600"/>
          <p14:tracePt t="124419" x="3965575" y="4292600"/>
          <p14:tracePt t="124425" x="3990975" y="4292600"/>
          <p14:tracePt t="124433" x="4014788" y="4292600"/>
          <p14:tracePt t="124441" x="4052888" y="4292600"/>
          <p14:tracePt t="124448" x="4090988" y="4292600"/>
          <p14:tracePt t="124455" x="4127500" y="4292600"/>
          <p14:tracePt t="124462" x="4152900" y="4292600"/>
          <p14:tracePt t="124469" x="4191000" y="4292600"/>
          <p14:tracePt t="124476" x="4214813" y="4292600"/>
          <p14:tracePt t="124486" x="4252913" y="4292600"/>
          <p14:tracePt t="124491" x="4278313" y="4292600"/>
          <p14:tracePt t="124499" x="4303713" y="4292600"/>
          <p14:tracePt t="124507" x="4327525" y="4292600"/>
          <p14:tracePt t="124513" x="4352925" y="4292600"/>
          <p14:tracePt t="124521" x="4378325" y="4279900"/>
          <p14:tracePt t="124528" x="4391025" y="4279900"/>
          <p14:tracePt t="124536" x="4403725" y="4279900"/>
          <p14:tracePt t="124542" x="4427538" y="4279900"/>
          <p14:tracePt t="124552" x="4440238" y="4279900"/>
          <p14:tracePt t="124558" x="4452938" y="4279900"/>
          <p14:tracePt t="124566" x="4465638" y="4279900"/>
          <p14:tracePt t="124573" x="4478338" y="4279900"/>
          <p14:tracePt t="124580" x="4491038" y="4279900"/>
          <p14:tracePt t="124587" x="4503738" y="4279900"/>
          <p14:tracePt t="124690" x="4491038" y="4279900"/>
          <p14:tracePt t="124697" x="4478338" y="4292600"/>
          <p14:tracePt t="124705" x="4440238" y="4292600"/>
          <p14:tracePt t="124711" x="4391025" y="4292600"/>
          <p14:tracePt t="124720" x="4352925" y="4305300"/>
          <p14:tracePt t="124724" x="4303713" y="4305300"/>
          <p14:tracePt t="124733" x="4252913" y="4318000"/>
          <p14:tracePt t="124739" x="4191000" y="4330700"/>
          <p14:tracePt t="124746" x="4114800" y="4330700"/>
          <p14:tracePt t="124753" x="4052888" y="4341813"/>
          <p14:tracePt t="124761" x="3978275" y="4354513"/>
          <p14:tracePt t="124769" x="3902075" y="4367213"/>
          <p14:tracePt t="124776" x="3827463" y="4379913"/>
          <p14:tracePt t="124783" x="3740150" y="4405313"/>
          <p14:tracePt t="124790" x="3652838" y="4418013"/>
          <p14:tracePt t="124796" x="3540125" y="4430713"/>
          <p14:tracePt t="124803" x="3427413" y="4454525"/>
          <p14:tracePt t="124811" x="3289300" y="4467225"/>
          <p14:tracePt t="124819" x="3176588" y="4505325"/>
          <p14:tracePt t="124825" x="3065463" y="4518025"/>
          <p14:tracePt t="124836" x="2989263" y="4530725"/>
          <p14:tracePt t="124841" x="2914650" y="4543425"/>
          <p14:tracePt t="124847" x="2863850" y="4543425"/>
          <p14:tracePt t="124855" x="2789238" y="4554538"/>
          <p14:tracePt t="124861" x="2740025" y="4567238"/>
          <p14:tracePt t="124869" x="2701925" y="4567238"/>
          <p14:tracePt t="124876" x="2651125" y="4579938"/>
          <p14:tracePt t="124887" x="2589213" y="4579938"/>
          <p14:tracePt t="124892" x="2540000" y="4592638"/>
          <p14:tracePt t="124897" x="2476500" y="4592638"/>
          <p14:tracePt t="124904" x="2439988" y="4605338"/>
          <p14:tracePt t="124913" x="2401888" y="4605338"/>
          <p14:tracePt t="124919" x="2351088" y="4605338"/>
          <p14:tracePt t="124928" x="2314575" y="4605338"/>
          <p14:tracePt t="124936" x="2276475" y="4605338"/>
          <p14:tracePt t="124942" x="2227263" y="4618038"/>
          <p14:tracePt t="124953" x="2201863" y="4618038"/>
          <p14:tracePt t="124957" x="2151063" y="4618038"/>
          <p14:tracePt t="124964" x="2127250" y="4630738"/>
          <p14:tracePt t="124972" x="2076450" y="4630738"/>
          <p14:tracePt t="124978" x="2051050" y="4630738"/>
          <p14:tracePt t="124986" x="2001838" y="4643438"/>
          <p14:tracePt t="124993" x="1925638" y="4643438"/>
          <p14:tracePt t="125000" x="1876425" y="4643438"/>
          <p14:tracePt t="125008" x="1825625" y="4643438"/>
          <p14:tracePt t="125014" x="1776413" y="4656138"/>
          <p14:tracePt t="125023" x="1701800" y="4667250"/>
          <p14:tracePt t="125028" x="1651000" y="4667250"/>
          <p14:tracePt t="125034" x="1612900" y="4667250"/>
          <p14:tracePt t="125042" x="1563688" y="4667250"/>
          <p14:tracePt t="125050" x="1538288" y="4667250"/>
          <p14:tracePt t="125056" x="1489075" y="4679950"/>
          <p14:tracePt t="125063" x="1438275" y="4679950"/>
          <p14:tracePt t="125071" x="1401763" y="4679950"/>
          <p14:tracePt t="125078" x="1350963" y="4679950"/>
          <p14:tracePt t="125086" x="1300163" y="4692650"/>
          <p14:tracePt t="125092" x="1276350" y="4692650"/>
          <p14:tracePt t="125100" x="1238250" y="4692650"/>
          <p14:tracePt t="125106" x="1200150" y="4692650"/>
          <p14:tracePt t="125113" x="1150938" y="4692650"/>
          <p14:tracePt t="125121" x="1125538" y="4692650"/>
          <p14:tracePt t="125128" x="1089025" y="4692650"/>
          <p14:tracePt t="125135" x="1076325" y="4692650"/>
          <p14:tracePt t="125143" x="1063625" y="4692650"/>
          <p14:tracePt t="125151" x="1038225" y="4679950"/>
          <p14:tracePt t="125164" x="1025525" y="4679950"/>
          <p14:tracePt t="125178" x="1012825" y="4679950"/>
          <p14:tracePt t="125222" x="1012825" y="4667250"/>
          <p14:tracePt t="125252" x="1025525" y="4667250"/>
          <p14:tracePt t="125273" x="1050925" y="4656138"/>
          <p14:tracePt t="125288" x="1063625" y="4656138"/>
          <p14:tracePt t="125296" x="1100138" y="4643438"/>
          <p14:tracePt t="125303" x="1125538" y="4630738"/>
          <p14:tracePt t="125311" x="1150938" y="4630738"/>
          <p14:tracePt t="125320" x="1176338" y="4618038"/>
          <p14:tracePt t="125325" x="1200150" y="4618038"/>
          <p14:tracePt t="125332" x="1225550" y="4618038"/>
          <p14:tracePt t="125340" x="1263650" y="4618038"/>
          <p14:tracePt t="125347" x="1289050" y="4618038"/>
          <p14:tracePt t="125354" x="1312863" y="4618038"/>
          <p14:tracePt t="125361" x="1338263" y="4618038"/>
          <p14:tracePt t="125370" x="1350963" y="4618038"/>
          <p14:tracePt t="125376" x="1376363" y="4618038"/>
          <p14:tracePt t="125387" x="1401763" y="4618038"/>
          <p14:tracePt t="125392" x="1412875" y="4618038"/>
          <p14:tracePt t="125398" x="1425575" y="4618038"/>
          <p14:tracePt t="125406" x="1463675" y="4618038"/>
          <p14:tracePt t="125413" x="1489075" y="4618038"/>
          <p14:tracePt t="125430" x="1501775" y="4618038"/>
          <p14:tracePt t="125437" x="1525588" y="4618038"/>
          <p14:tracePt t="125516" x="1525588" y="4630738"/>
          <p14:tracePt t="125583" x="1525588" y="4643438"/>
          <p14:tracePt t="126573" x="1463675" y="4643438"/>
          <p14:tracePt t="126581" x="1412875" y="4630738"/>
          <p14:tracePt t="126589" x="1338263" y="4618038"/>
          <p14:tracePt t="126596" x="1263650" y="4592638"/>
          <p14:tracePt t="126602" x="1176338" y="4567238"/>
          <p14:tracePt t="126610" x="1125538" y="4554538"/>
          <p14:tracePt t="126618" x="1050925" y="4530725"/>
          <p14:tracePt t="126624" x="976313" y="4492625"/>
          <p14:tracePt t="126631" x="938213" y="4492625"/>
          <p14:tracePt t="126638" x="863600" y="4467225"/>
          <p14:tracePt t="126645" x="825500" y="4443413"/>
          <p14:tracePt t="126652" x="776288" y="4430713"/>
          <p14:tracePt t="126660" x="738188" y="4418013"/>
          <p14:tracePt t="126668" x="700088" y="4418013"/>
          <p14:tracePt t="126675" x="663575" y="4418013"/>
          <p14:tracePt t="126681" x="625475" y="4405313"/>
          <p14:tracePt t="126690" x="587375" y="4405313"/>
          <p14:tracePt t="126696" x="550863" y="4392613"/>
          <p14:tracePt t="126703" x="512763" y="4379913"/>
          <p14:tracePt t="126710" x="487363" y="4379913"/>
          <p14:tracePt t="126719" x="463550" y="4379913"/>
          <p14:tracePt t="126726" x="450850" y="4379913"/>
          <p14:tracePt t="126735" x="425450" y="4379913"/>
          <p14:tracePt t="126740" x="400050" y="4367213"/>
          <p14:tracePt t="126748" x="387350" y="4367213"/>
          <p14:tracePt t="126755" x="374650" y="4367213"/>
          <p14:tracePt t="126761" x="363538" y="4354513"/>
          <p14:tracePt t="126828" x="387350" y="4354513"/>
          <p14:tracePt t="126835" x="400050" y="4354513"/>
          <p14:tracePt t="126843" x="438150" y="4354513"/>
          <p14:tracePt t="126853" x="474663" y="4341813"/>
          <p14:tracePt t="126858" x="550863" y="4330700"/>
          <p14:tracePt t="126867" x="612775" y="4318000"/>
          <p14:tracePt t="126874" x="687388" y="4305300"/>
          <p14:tracePt t="126880" x="750888" y="4305300"/>
          <p14:tracePt t="126894" x="812800" y="4292600"/>
          <p14:tracePt t="126895" x="850900" y="4292600"/>
          <p14:tracePt t="126903" x="876300" y="4279900"/>
          <p14:tracePt t="126908" x="900113" y="4279900"/>
          <p14:tracePt t="126916" x="912813" y="4279900"/>
          <p14:tracePt t="126923" x="938213" y="4279900"/>
          <p14:tracePt t="126940" x="950913" y="4279900"/>
          <p14:tracePt t="126968" x="950913" y="4292600"/>
          <p14:tracePt t="126982" x="938213" y="4305300"/>
          <p14:tracePt t="126989" x="925513" y="4330700"/>
          <p14:tracePt t="126996" x="900113" y="4341813"/>
          <p14:tracePt t="127002" x="863600" y="4354513"/>
          <p14:tracePt t="127010" x="812800" y="4379913"/>
          <p14:tracePt t="127019" x="763588" y="4405313"/>
          <p14:tracePt t="127026" x="738188" y="4405313"/>
          <p14:tracePt t="127033" x="712788" y="4418013"/>
          <p14:tracePt t="127040" x="712788" y="4430713"/>
          <p14:tracePt t="127046" x="700088" y="4430713"/>
          <p14:tracePt t="127090" x="712788" y="4430713"/>
          <p14:tracePt t="127097" x="750888" y="4430713"/>
          <p14:tracePt t="127106" x="776288" y="4430713"/>
          <p14:tracePt t="127113" x="825500" y="4418013"/>
          <p14:tracePt t="127120" x="900113" y="4405313"/>
          <p14:tracePt t="127127" x="976313" y="4379913"/>
          <p14:tracePt t="127135" x="1038225" y="4367213"/>
          <p14:tracePt t="127142" x="1112838" y="4354513"/>
          <p14:tracePt t="127150" x="1200150" y="4341813"/>
          <p14:tracePt t="127157" x="1276350" y="4318000"/>
          <p14:tracePt t="127165" x="1325563" y="4318000"/>
          <p14:tracePt t="127171" x="1363663" y="4305300"/>
          <p14:tracePt t="127178" x="1389063" y="4305300"/>
          <p14:tracePt t="127186" x="1401763" y="4305300"/>
          <p14:tracePt t="127193" x="1425575" y="4292600"/>
          <p14:tracePt t="127202" x="1438275" y="4292600"/>
          <p14:tracePt t="127207" x="1450975" y="4292600"/>
          <p14:tracePt t="127215" x="1463675" y="4292600"/>
          <p14:tracePt t="127238" x="1476375" y="4292600"/>
          <p14:tracePt t="127760" x="1501775" y="4292600"/>
          <p14:tracePt t="127768" x="1525588" y="4292600"/>
          <p14:tracePt t="127775" x="1563688" y="4292600"/>
          <p14:tracePt t="127782" x="1589088" y="4292600"/>
          <p14:tracePt t="127790" x="1612900" y="4292600"/>
          <p14:tracePt t="127797" x="1638300" y="4292600"/>
          <p14:tracePt t="127805" x="1663700" y="4292600"/>
          <p14:tracePt t="127812" x="1689100" y="4292600"/>
          <p14:tracePt t="127819" x="1701800" y="4292600"/>
          <p14:tracePt t="127827" x="1725613" y="4292600"/>
          <p14:tracePt t="127837" x="1738313" y="4292600"/>
          <p14:tracePt t="127841" x="1751013" y="4292600"/>
          <p14:tracePt t="127849" x="1776413" y="4292600"/>
          <p14:tracePt t="127857" x="1789113" y="4292600"/>
          <p14:tracePt t="127864" x="1801813" y="4292600"/>
          <p14:tracePt t="127878" x="1814513" y="4292600"/>
          <p14:tracePt t="127894" x="1825625" y="4292600"/>
          <p14:tracePt t="127988" x="1825625" y="4305300"/>
          <p14:tracePt t="128003" x="1814513" y="4305300"/>
          <p14:tracePt t="128011" x="1814513" y="4318000"/>
          <p14:tracePt t="128039" x="1801813" y="4318000"/>
          <p14:tracePt t="128112" x="1814513" y="4318000"/>
          <p14:tracePt t="128119" x="1825625" y="4318000"/>
          <p14:tracePt t="128128" x="1838325" y="4318000"/>
          <p14:tracePt t="128135" x="1876425" y="4305300"/>
          <p14:tracePt t="128140" x="1925638" y="4305300"/>
          <p14:tracePt t="128148" x="1963738" y="4292600"/>
          <p14:tracePt t="128157" x="1989138" y="4292600"/>
          <p14:tracePt t="128162" x="2014538" y="4292600"/>
          <p14:tracePt t="128169" x="2025650" y="4292600"/>
          <p14:tracePt t="128176" x="2051050" y="4292600"/>
          <p14:tracePt t="128192" x="2063750" y="4292600"/>
          <p14:tracePt t="128218" x="2063750" y="4305300"/>
          <p14:tracePt t="128225" x="2063750" y="4318000"/>
          <p14:tracePt t="128240" x="2063750" y="4330700"/>
          <p14:tracePt t="128245" x="2038350" y="4330700"/>
          <p14:tracePt t="128253" x="2038350" y="4341813"/>
          <p14:tracePt t="128259" x="2025650" y="4341813"/>
          <p14:tracePt t="128267" x="2025650" y="4354513"/>
          <p14:tracePt t="128273" x="2001838" y="4367213"/>
          <p14:tracePt t="128288" x="2001838" y="4379913"/>
          <p14:tracePt t="128294" x="1989138" y="4379913"/>
          <p14:tracePt t="128413" x="2001838" y="4379913"/>
          <p14:tracePt t="128443" x="2014538" y="4367213"/>
          <p14:tracePt t="128450" x="2025650" y="4367213"/>
          <p14:tracePt t="128465" x="2038350" y="4367213"/>
          <p14:tracePt t="128471" x="2038350" y="4354513"/>
          <p14:tracePt t="128479" x="2051050" y="4354513"/>
          <p14:tracePt t="128487" x="2051050" y="4341813"/>
          <p14:tracePt t="128493" x="2063750" y="4341813"/>
          <p14:tracePt t="128507" x="2076450" y="4341813"/>
          <p14:tracePt t="128607" x="2089150" y="4341813"/>
          <p14:tracePt t="128629" x="2089150" y="4330700"/>
          <p14:tracePt t="128644" x="2101850" y="4330700"/>
          <p14:tracePt t="128651" x="2114550" y="4330700"/>
          <p14:tracePt t="128658" x="2127250" y="4318000"/>
          <p14:tracePt t="128667" x="2163763" y="4292600"/>
          <p14:tracePt t="128674" x="2201863" y="4279900"/>
          <p14:tracePt t="128680" x="2227263" y="4267200"/>
          <p14:tracePt t="128688" x="2251075" y="4254500"/>
          <p14:tracePt t="128695" x="2263775" y="4254500"/>
          <p14:tracePt t="128703" x="2276475" y="4241800"/>
          <p14:tracePt t="128709" x="2289175" y="4241800"/>
          <p14:tracePt t="128724" x="2301875" y="4241800"/>
          <p14:tracePt t="128731" x="2301875" y="4230688"/>
          <p14:tracePt t="128746" x="2314575" y="4230688"/>
          <p14:tracePt t="128922" x="2301875" y="4230688"/>
          <p14:tracePt t="128929" x="2289175" y="4241800"/>
          <p14:tracePt t="128937" x="2276475" y="4241800"/>
          <p14:tracePt t="128943" x="2251075" y="4241800"/>
          <p14:tracePt t="128950" x="2227263" y="4254500"/>
          <p14:tracePt t="128957" x="2201863" y="4254500"/>
          <p14:tracePt t="128964" x="2176463" y="4267200"/>
          <p14:tracePt t="128971" x="2151063" y="4267200"/>
          <p14:tracePt t="128978" x="2114550" y="4267200"/>
          <p14:tracePt t="128986" x="2089150" y="4267200"/>
          <p14:tracePt t="128992" x="2051050" y="4267200"/>
          <p14:tracePt t="129000" x="2025650" y="4267200"/>
          <p14:tracePt t="129007" x="1989138" y="4279900"/>
          <p14:tracePt t="129015" x="1938338" y="4292600"/>
          <p14:tracePt t="129022" x="1914525" y="4292600"/>
          <p14:tracePt t="129028" x="1876425" y="4292600"/>
          <p14:tracePt t="129035" x="1838325" y="4292600"/>
          <p14:tracePt t="129042" x="1814513" y="4292600"/>
          <p14:tracePt t="129050" x="1789113" y="4292600"/>
          <p14:tracePt t="129056" x="1763713" y="4305300"/>
          <p14:tracePt t="129070" x="1751013" y="4305300"/>
          <p14:tracePt t="129077" x="1738313" y="4305300"/>
          <p14:tracePt t="129086" x="1725613" y="4305300"/>
          <p14:tracePt t="129099" x="1725613" y="4318000"/>
          <p14:tracePt t="129165" x="1738313" y="4318000"/>
          <p14:tracePt t="129179" x="1751013" y="4318000"/>
          <p14:tracePt t="129186" x="1763713" y="4318000"/>
          <p14:tracePt t="129193" x="1789113" y="4318000"/>
          <p14:tracePt t="129200" x="1814513" y="4318000"/>
          <p14:tracePt t="129208" x="1863725" y="4318000"/>
          <p14:tracePt t="129215" x="1925638" y="4318000"/>
          <p14:tracePt t="129222" x="1976438" y="4318000"/>
          <p14:tracePt t="129230" x="2014538" y="4318000"/>
          <p14:tracePt t="129238" x="2063750" y="4330700"/>
          <p14:tracePt t="129244" x="2101850" y="4330700"/>
          <p14:tracePt t="129252" x="2138363" y="4341813"/>
          <p14:tracePt t="129259" x="2163763" y="4341813"/>
          <p14:tracePt t="129267" x="2189163" y="4341813"/>
          <p14:tracePt t="129274" x="2214563" y="4341813"/>
          <p14:tracePt t="129281" x="2238375" y="4354513"/>
          <p14:tracePt t="129289" x="2251075" y="4354513"/>
          <p14:tracePt t="129297" x="2276475" y="4354513"/>
          <p14:tracePt t="129304" x="2301875" y="4354513"/>
          <p14:tracePt t="129319" x="2314575" y="4354513"/>
          <p14:tracePt t="129334" x="2327275" y="4354513"/>
          <p14:tracePt t="129370" x="2338388" y="4367213"/>
          <p14:tracePt t="130632" x="2351088" y="4367213"/>
          <p14:tracePt t="130654" x="2363788" y="4367213"/>
          <p14:tracePt t="130669" x="2376488" y="4367213"/>
          <p14:tracePt t="130677" x="2389188" y="4367213"/>
          <p14:tracePt t="130683" x="2401888" y="4367213"/>
          <p14:tracePt t="130691" x="2427288" y="4354513"/>
          <p14:tracePt t="130698" x="2439988" y="4354513"/>
          <p14:tracePt t="130712" x="2463800" y="4354513"/>
          <p14:tracePt t="130720" x="2476500" y="4354513"/>
          <p14:tracePt t="130727" x="2489200" y="4354513"/>
          <p14:tracePt t="130733" x="2501900" y="4354513"/>
          <p14:tracePt t="130749" x="2514600" y="4354513"/>
          <p14:tracePt t="130755" x="2527300" y="4354513"/>
          <p14:tracePt t="130762" x="2540000" y="4354513"/>
          <p14:tracePt t="130770" x="2551113" y="4354513"/>
          <p14:tracePt t="130777" x="2563813" y="4354513"/>
          <p14:tracePt t="130784" x="2589213" y="4354513"/>
          <p14:tracePt t="130792" x="2614613" y="4354513"/>
          <p14:tracePt t="130800" x="2651125" y="4354513"/>
          <p14:tracePt t="130807" x="2689225" y="4354513"/>
          <p14:tracePt t="130815" x="2727325" y="4341813"/>
          <p14:tracePt t="130822" x="2752725" y="4341813"/>
          <p14:tracePt t="130829" x="2776538" y="4341813"/>
          <p14:tracePt t="130836" x="2801938" y="4341813"/>
          <p14:tracePt t="130844" x="2827338" y="4341813"/>
          <p14:tracePt t="130851" x="2840038" y="4330700"/>
          <p14:tracePt t="130858" x="2863850" y="4330700"/>
          <p14:tracePt t="130865" x="2876550" y="4330700"/>
          <p14:tracePt t="130883" x="2901950" y="4330700"/>
          <p14:tracePt t="130894" x="2914650" y="4330700"/>
          <p14:tracePt t="130901" x="2927350" y="4330700"/>
          <p14:tracePt t="130923" x="2940050" y="4330700"/>
          <p14:tracePt t="131096" x="2927350" y="4330700"/>
          <p14:tracePt t="131110" x="2914650" y="4330700"/>
          <p14:tracePt t="131116" x="2889250" y="4330700"/>
          <p14:tracePt t="131132" x="2863850" y="4330700"/>
          <p14:tracePt t="131138" x="2801938" y="4330700"/>
          <p14:tracePt t="131145" x="2752725" y="4330700"/>
          <p14:tracePt t="131153" x="2701925" y="4330700"/>
          <p14:tracePt t="131161" x="2663825" y="4341813"/>
          <p14:tracePt t="131168" x="2601913" y="4341813"/>
          <p14:tracePt t="131176" x="2551113" y="4341813"/>
          <p14:tracePt t="131183" x="2527300" y="4341813"/>
          <p14:tracePt t="131189" x="2489200" y="4341813"/>
          <p14:tracePt t="131196" x="2463800" y="4341813"/>
          <p14:tracePt t="131203" x="2439988" y="4341813"/>
          <p14:tracePt t="131210" x="2414588" y="4354513"/>
          <p14:tracePt t="131217" x="2389188" y="4354513"/>
          <p14:tracePt t="131225" x="2351088" y="4367213"/>
          <p14:tracePt t="131233" x="2338388" y="4367213"/>
          <p14:tracePt t="131239" x="2314575" y="4367213"/>
          <p14:tracePt t="131246" x="2301875" y="4367213"/>
          <p14:tracePt t="131253" x="2276475" y="4367213"/>
          <p14:tracePt t="131268" x="2263775" y="4367213"/>
          <p14:tracePt t="131275" x="2238375" y="4367213"/>
          <p14:tracePt t="131289" x="2227263" y="4367213"/>
          <p14:tracePt t="131295" x="2214563" y="4367213"/>
          <p14:tracePt t="131303" x="2201863" y="4367213"/>
          <p14:tracePt t="131317" x="2189163" y="4367213"/>
          <p14:tracePt t="131324" x="2176463" y="4379913"/>
          <p14:tracePt t="131332" x="2163763" y="4379913"/>
          <p14:tracePt t="131339" x="2138363" y="4392613"/>
          <p14:tracePt t="131353" x="2114550" y="4392613"/>
          <p14:tracePt t="131361" x="2101850" y="4392613"/>
          <p14:tracePt t="131368" x="2089150" y="4392613"/>
          <p14:tracePt t="131375" x="2063750" y="4392613"/>
          <p14:tracePt t="131383" x="2051050" y="4392613"/>
          <p14:tracePt t="131389" x="2025650" y="4392613"/>
          <p14:tracePt t="131396" x="2014538" y="4392613"/>
          <p14:tracePt t="131403" x="2001838" y="4392613"/>
          <p14:tracePt t="131410" x="1989138" y="4392613"/>
          <p14:tracePt t="131424" x="1976438" y="4392613"/>
          <p14:tracePt t="131439" x="1963738" y="4392613"/>
          <p14:tracePt t="131517" x="1951038" y="4392613"/>
          <p14:tracePt t="131658" x="1951038" y="4379913"/>
          <p14:tracePt t="131918" x="1951038" y="4367213"/>
          <p14:tracePt t="131939" x="1938338" y="4367213"/>
          <p14:tracePt t="131967" x="1914525" y="4367213"/>
          <p14:tracePt t="131974" x="1901825" y="4367213"/>
          <p14:tracePt t="131981" x="1889125" y="4367213"/>
          <p14:tracePt t="131989" x="1876425" y="4367213"/>
          <p14:tracePt t="131995" x="1838325" y="4367213"/>
          <p14:tracePt t="132003" x="1814513" y="4367213"/>
          <p14:tracePt t="132010" x="1789113" y="4354513"/>
          <p14:tracePt t="132017" x="1763713" y="4354513"/>
          <p14:tracePt t="132024" x="1738313" y="4354513"/>
          <p14:tracePt t="132032" x="1714500" y="4354513"/>
          <p14:tracePt t="132038" x="1689100" y="4354513"/>
          <p14:tracePt t="132046" x="1663700" y="4354513"/>
          <p14:tracePt t="132053" x="1638300" y="4354513"/>
          <p14:tracePt t="132060" x="1601788" y="4354513"/>
          <p14:tracePt t="132067" x="1576388" y="4354513"/>
          <p14:tracePt t="132075" x="1563688" y="4354513"/>
          <p14:tracePt t="132083" x="1538288" y="4354513"/>
          <p14:tracePt t="132089" x="1512888" y="4354513"/>
          <p14:tracePt t="132096" x="1501775" y="4354513"/>
          <p14:tracePt t="132103" x="1489075" y="4354513"/>
          <p14:tracePt t="132110" x="1476375" y="4354513"/>
          <p14:tracePt t="132118" x="1450975" y="4354513"/>
          <p14:tracePt t="132125" x="1438275" y="4367213"/>
          <p14:tracePt t="132133" x="1425575" y="4367213"/>
          <p14:tracePt t="132139" x="1412875" y="4367213"/>
          <p14:tracePt t="132146" x="1389063" y="4367213"/>
          <p14:tracePt t="132160" x="1363663" y="4367213"/>
          <p14:tracePt t="132175" x="1350963" y="4367213"/>
          <p14:tracePt t="132183" x="1338263" y="4379913"/>
          <p14:tracePt t="132189" x="1325563" y="4379913"/>
          <p14:tracePt t="132210" x="1312863" y="4379913"/>
          <p14:tracePt t="132331" x="1325563" y="4379913"/>
          <p14:tracePt t="132345" x="1338263" y="4379913"/>
          <p14:tracePt t="132366" x="1338263" y="4367213"/>
          <p14:tracePt t="132380" x="1350963" y="4367213"/>
          <p14:tracePt t="132395" x="1363663" y="4354513"/>
          <p14:tracePt t="132402" x="1376363" y="4354513"/>
          <p14:tracePt t="132409" x="1425575" y="4341813"/>
          <p14:tracePt t="132416" x="1489075" y="4341813"/>
          <p14:tracePt t="132423" x="1525588" y="4330700"/>
          <p14:tracePt t="132430" x="1563688" y="4330700"/>
          <p14:tracePt t="132437" x="1601788" y="4318000"/>
          <p14:tracePt t="132444" x="1625600" y="4318000"/>
          <p14:tracePt t="132451" x="1651000" y="4318000"/>
          <p14:tracePt t="132458" x="1663700" y="4318000"/>
          <p14:tracePt t="132467" x="1676400" y="4318000"/>
          <p14:tracePt t="132473" x="1689100" y="4318000"/>
          <p14:tracePt t="132480" x="1701800" y="4305300"/>
          <p14:tracePt t="132488" x="1714500" y="4305300"/>
          <p14:tracePt t="132495" x="1714500" y="4292600"/>
          <p14:tracePt t="132503" x="1725613" y="4292600"/>
          <p14:tracePt t="132754" x="1776413" y="4292600"/>
          <p14:tracePt t="132760" x="1801813" y="4292600"/>
          <p14:tracePt t="132768" x="1825625" y="4279900"/>
          <p14:tracePt t="132775" x="1851025" y="4279900"/>
          <p14:tracePt t="132784" x="1863725" y="4279900"/>
          <p14:tracePt t="132790" x="1889125" y="4279900"/>
          <p14:tracePt t="132797" x="1901825" y="4267200"/>
          <p14:tracePt t="132805" x="1914525" y="4267200"/>
          <p14:tracePt t="132820" x="1925638" y="4267200"/>
          <p14:tracePt t="132945" x="1938338" y="4267200"/>
          <p14:tracePt t="132974" x="1951038" y="4267200"/>
          <p14:tracePt t="132981" x="1976438" y="4267200"/>
          <p14:tracePt t="132989" x="2001838" y="4267200"/>
          <p14:tracePt t="132996" x="2038350" y="4267200"/>
          <p14:tracePt t="133003" x="2076450" y="4267200"/>
          <p14:tracePt t="133012" x="2114550" y="4267200"/>
          <p14:tracePt t="133020" x="2138363" y="4267200"/>
          <p14:tracePt t="133026" x="2163763" y="4267200"/>
          <p14:tracePt t="133034" x="2189163" y="4267200"/>
          <p14:tracePt t="133041" x="2214563" y="4267200"/>
          <p14:tracePt t="133050" x="2227263" y="4267200"/>
          <p14:tracePt t="133055" x="2238375" y="4267200"/>
          <p14:tracePt t="133063" x="2251075" y="4267200"/>
          <p14:tracePt t="133071" x="2263775" y="4267200"/>
          <p14:tracePt t="133077" x="2276475" y="4267200"/>
          <p14:tracePt t="133086" x="2301875" y="4267200"/>
          <p14:tracePt t="133093" x="2314575" y="4267200"/>
          <p14:tracePt t="133100" x="2327275" y="4279900"/>
          <p14:tracePt t="133108" x="2338388" y="4279900"/>
          <p14:tracePt t="133123" x="2351088" y="4279900"/>
          <p14:tracePt t="133130" x="2376488" y="4279900"/>
          <p14:tracePt t="133145" x="2389188" y="4292600"/>
          <p14:tracePt t="133152" x="2401888" y="4292600"/>
          <p14:tracePt t="133167" x="2414588" y="4292600"/>
          <p14:tracePt t="133198" x="2427288" y="4292600"/>
          <p14:tracePt t="133204" x="2439988" y="4292600"/>
          <p14:tracePt t="133375" x="2427288" y="4292600"/>
          <p14:tracePt t="133390" x="2427288" y="4305300"/>
          <p14:tracePt t="133417" x="2414588" y="4305300"/>
          <p14:tracePt t="133425" x="2401888" y="4318000"/>
          <p14:tracePt t="133432" x="2389188" y="4318000"/>
          <p14:tracePt t="133439" x="2376488" y="4318000"/>
          <p14:tracePt t="133448" x="2363788" y="4330700"/>
          <p14:tracePt t="133453" x="2338388" y="4341813"/>
          <p14:tracePt t="133461" x="2301875" y="4341813"/>
          <p14:tracePt t="133468" x="2276475" y="4341813"/>
          <p14:tracePt t="133474" x="2238375" y="4354513"/>
          <p14:tracePt t="133482" x="2214563" y="4354513"/>
          <p14:tracePt t="133489" x="2176463" y="4354513"/>
          <p14:tracePt t="133495" x="2138363" y="4354513"/>
          <p14:tracePt t="133503" x="2114550" y="4367213"/>
          <p14:tracePt t="133510" x="2076450" y="4367213"/>
          <p14:tracePt t="133518" x="2038350" y="4367213"/>
          <p14:tracePt t="133524" x="2014538" y="4367213"/>
          <p14:tracePt t="133531" x="1989138" y="4367213"/>
          <p14:tracePt t="133539" x="1951038" y="4367213"/>
          <p14:tracePt t="133545" x="1914525" y="4379913"/>
          <p14:tracePt t="133552" x="1889125" y="4379913"/>
          <p14:tracePt t="133559" x="1863725" y="4392613"/>
          <p14:tracePt t="133568" x="1838325" y="4392613"/>
          <p14:tracePt t="133573" x="1814513" y="4392613"/>
          <p14:tracePt t="133581" x="1776413" y="4392613"/>
          <p14:tracePt t="133588" x="1763713" y="4392613"/>
          <p14:tracePt t="133595" x="1725613" y="4392613"/>
          <p14:tracePt t="133602" x="1714500" y="4392613"/>
          <p14:tracePt t="133609" x="1701800" y="4392613"/>
          <p14:tracePt t="133618" x="1676400" y="4392613"/>
          <p14:tracePt t="133630" x="1663700" y="4392613"/>
          <p14:tracePt t="133652" x="1651000" y="4392613"/>
          <p14:tracePt t="133724" x="1651000" y="4379913"/>
          <p14:tracePt t="133781" x="1663700" y="4379913"/>
          <p14:tracePt t="133817" x="1676400" y="4367213"/>
          <p14:tracePt t="133825" x="1689100" y="4367213"/>
          <p14:tracePt t="133966" x="1676400" y="4367213"/>
          <p14:tracePt t="133994" x="1663700" y="4367213"/>
          <p14:tracePt t="134009" x="1638300" y="4367213"/>
          <p14:tracePt t="134016" x="1612900" y="4367213"/>
          <p14:tracePt t="134025" x="1576388" y="4379913"/>
          <p14:tracePt t="134031" x="1512888" y="4379913"/>
          <p14:tracePt t="134038" x="1489075" y="4379913"/>
          <p14:tracePt t="134045" x="1450975" y="4379913"/>
          <p14:tracePt t="134053" x="1412875" y="4392613"/>
          <p14:tracePt t="134060" x="1401763" y="4392613"/>
          <p14:tracePt t="134070" x="1389063" y="4392613"/>
          <p14:tracePt t="134075" x="1376363" y="4392613"/>
          <p14:tracePt t="134083" x="1363663" y="4392613"/>
          <p14:tracePt t="134090" x="1350963" y="4392613"/>
          <p14:tracePt t="134105" x="1338263" y="4392613"/>
          <p14:tracePt t="134141" x="1338263" y="4405313"/>
          <p14:tracePt t="134185" x="1350963" y="4405313"/>
          <p14:tracePt t="134192" x="1363663" y="4405313"/>
          <p14:tracePt t="134206" x="1376363" y="4405313"/>
          <p14:tracePt t="134212" x="1389063" y="4392613"/>
          <p14:tracePt t="134220" x="1401763" y="4392613"/>
          <p14:tracePt t="134227" x="1425575" y="4379913"/>
          <p14:tracePt t="134236" x="1438275" y="4367213"/>
          <p14:tracePt t="134242" x="1463675" y="4367213"/>
          <p14:tracePt t="134248" x="1476375" y="4367213"/>
          <p14:tracePt t="134257" x="1476375" y="4354513"/>
          <p14:tracePt t="134262" x="1489075" y="4354513"/>
          <p14:tracePt t="134270" x="1501775" y="4354513"/>
          <p14:tracePt t="134277" x="1512888" y="4341813"/>
          <p14:tracePt t="134299" x="1525588" y="4341813"/>
          <p14:tracePt t="134307" x="1538288" y="4341813"/>
          <p14:tracePt t="134321" x="1550988" y="4341813"/>
          <p14:tracePt t="134327" x="1550988" y="4330700"/>
          <p14:tracePt t="134337" x="1563688" y="4330700"/>
          <p14:tracePt t="134342" x="1576388" y="4330700"/>
          <p14:tracePt t="134353" x="1589088" y="4330700"/>
          <p14:tracePt t="134365" x="1612900" y="4330700"/>
          <p14:tracePt t="134372" x="1625600" y="4330700"/>
          <p14:tracePt t="134380" x="1638300" y="4330700"/>
          <p14:tracePt t="134386" x="1651000" y="4330700"/>
          <p14:tracePt t="134394" x="1663700" y="4330700"/>
          <p14:tracePt t="134403" x="1689100" y="4330700"/>
          <p14:tracePt t="134408" x="1701800" y="4330700"/>
          <p14:tracePt t="134416" x="1714500" y="4330700"/>
          <p14:tracePt t="134422" x="1738313" y="4330700"/>
          <p14:tracePt t="134429" x="1751013" y="4330700"/>
          <p14:tracePt t="134436" x="1763713" y="4330700"/>
          <p14:tracePt t="134444" x="1776413" y="4330700"/>
          <p14:tracePt t="134458" x="1789113" y="4330700"/>
          <p14:tracePt t="134465" x="1814513" y="4330700"/>
          <p14:tracePt t="134479" x="1838325" y="4330700"/>
          <p14:tracePt t="134488" x="1851025" y="4330700"/>
          <p14:tracePt t="134495" x="1863725" y="4330700"/>
          <p14:tracePt t="134503" x="1876425" y="4330700"/>
          <p14:tracePt t="134509" x="1889125" y="4330700"/>
          <p14:tracePt t="134519" x="1901825" y="4330700"/>
          <p14:tracePt t="134525" x="1914525" y="4330700"/>
          <p14:tracePt t="134547" x="1925638" y="4330700"/>
          <p14:tracePt t="134597" x="1938338" y="4330700"/>
          <p14:tracePt t="134619" x="1951038" y="4330700"/>
          <p14:tracePt t="134641" x="1976438" y="4330700"/>
          <p14:tracePt t="134649" x="2001838" y="4330700"/>
          <p14:tracePt t="134658" x="2051050" y="4330700"/>
          <p14:tracePt t="134664" x="2089150" y="4330700"/>
          <p14:tracePt t="134671" x="2127250" y="4330700"/>
          <p14:tracePt t="134678" x="2151063" y="4330700"/>
          <p14:tracePt t="134687" x="2189163" y="4330700"/>
          <p14:tracePt t="134693" x="2227263" y="4330700"/>
          <p14:tracePt t="134704" x="2251075" y="4330700"/>
          <p14:tracePt t="134708" x="2263775" y="4318000"/>
          <p14:tracePt t="134717" x="2276475" y="4318000"/>
          <p14:tracePt t="134724" x="2301875" y="4318000"/>
          <p14:tracePt t="134737" x="2314575" y="4318000"/>
          <p14:tracePt t="134744" x="2314575" y="4305300"/>
          <p14:tracePt t="134753" x="2327275" y="4305300"/>
          <p14:tracePt t="134796" x="2338388" y="4305300"/>
          <p14:tracePt t="135137" x="2351088" y="4305300"/>
          <p14:tracePt t="135166" x="2351088" y="4318000"/>
          <p14:tracePt t="135181" x="2363788" y="4318000"/>
          <p14:tracePt t="135209" x="2376488" y="4318000"/>
          <p14:tracePt t="135215" x="2376488" y="4330700"/>
          <p14:tracePt t="135229" x="2389188" y="4330700"/>
          <p14:tracePt t="135236" x="2401888" y="4330700"/>
          <p14:tracePt t="135244" x="2401888" y="4341813"/>
          <p14:tracePt t="135258" x="2414588" y="4341813"/>
          <p14:tracePt t="135272" x="2414588" y="4354513"/>
          <p14:tracePt t="135286" x="2427288" y="4354513"/>
          <p14:tracePt t="135327" x="2427288" y="4367213"/>
          <p14:tracePt t="135486" x="2401888" y="4367213"/>
          <p14:tracePt t="135492" x="2389188" y="4367213"/>
          <p14:tracePt t="135499" x="2376488" y="4367213"/>
          <p14:tracePt t="135505" x="2351088" y="4379913"/>
          <p14:tracePt t="135513" x="2314575" y="4379913"/>
          <p14:tracePt t="135520" x="2289175" y="4392613"/>
          <p14:tracePt t="135528" x="2251075" y="4392613"/>
          <p14:tracePt t="135537" x="2227263" y="4392613"/>
          <p14:tracePt t="135542" x="2201863" y="4392613"/>
          <p14:tracePt t="135549" x="2163763" y="4392613"/>
          <p14:tracePt t="135556" x="2138363" y="4405313"/>
          <p14:tracePt t="135563" x="2114550" y="4405313"/>
          <p14:tracePt t="135570" x="2076450" y="4405313"/>
          <p14:tracePt t="135578" x="2051050" y="4405313"/>
          <p14:tracePt t="135587" x="2014538" y="4418013"/>
          <p14:tracePt t="135592" x="1989138" y="4418013"/>
          <p14:tracePt t="135600" x="1951038" y="4418013"/>
          <p14:tracePt t="135607" x="1925638" y="4418013"/>
          <p14:tracePt t="135614" x="1901825" y="4418013"/>
          <p14:tracePt t="135621" x="1876425" y="4418013"/>
          <p14:tracePt t="135628" x="1851025" y="4418013"/>
          <p14:tracePt t="135638" x="1825625" y="4418013"/>
          <p14:tracePt t="135643" x="1814513" y="4405313"/>
          <p14:tracePt t="135650" x="1801813" y="4405313"/>
          <p14:tracePt t="135655" x="1789113" y="4405313"/>
          <p14:tracePt t="135663" x="1776413" y="4392613"/>
          <p14:tracePt t="135670" x="1763713" y="4379913"/>
          <p14:tracePt t="135678" x="1751013" y="4379913"/>
          <p14:tracePt t="135687" x="1738313" y="4379913"/>
          <p14:tracePt t="135694" x="1714500" y="4367213"/>
          <p14:tracePt t="135704" x="1714500" y="4354513"/>
          <p14:tracePt t="135710" x="1689100" y="4354513"/>
          <p14:tracePt t="135715" x="1689100" y="4330700"/>
          <p14:tracePt t="135722" x="1663700" y="4318000"/>
          <p14:tracePt t="135729" x="1663700" y="4305300"/>
          <p14:tracePt t="135736" x="1651000" y="4292600"/>
          <p14:tracePt t="135751" x="1651000" y="4267200"/>
          <p14:tracePt t="135765" x="1651000" y="4254500"/>
          <p14:tracePt t="135772" x="1651000" y="4241800"/>
          <p14:tracePt t="135779" x="1651000" y="4230688"/>
          <p14:tracePt t="135786" x="1651000" y="4217988"/>
          <p14:tracePt t="135802" x="1663700" y="4192588"/>
          <p14:tracePt t="135807" x="1676400" y="4192588"/>
          <p14:tracePt t="135814" x="1676400" y="4179888"/>
          <p14:tracePt t="135822" x="1701800" y="4167188"/>
          <p14:tracePt t="135828" x="1701800" y="4154488"/>
          <p14:tracePt t="135835" x="1714500" y="4141788"/>
          <p14:tracePt t="135842" x="1714500" y="4129088"/>
          <p14:tracePt t="135851" x="1738313" y="4129088"/>
          <p14:tracePt t="135864" x="1751013" y="4129088"/>
          <p14:tracePt t="135871" x="1763713" y="4117975"/>
          <p14:tracePt t="135878" x="1776413" y="4117975"/>
          <p14:tracePt t="135885" x="1801813" y="4117975"/>
          <p14:tracePt t="135903" x="1876425" y="4105275"/>
          <p14:tracePt t="135906" x="1914525" y="4105275"/>
          <p14:tracePt t="135914" x="1951038" y="4105275"/>
          <p14:tracePt t="135921" x="1963738" y="4105275"/>
          <p14:tracePt t="135928" x="2014538" y="4105275"/>
          <p14:tracePt t="135938" x="2038350" y="4105275"/>
          <p14:tracePt t="135943" x="2076450" y="4105275"/>
          <p14:tracePt t="135952" x="2101850" y="4117975"/>
          <p14:tracePt t="135958" x="2127250" y="4129088"/>
          <p14:tracePt t="135968" x="2163763" y="4129088"/>
          <p14:tracePt t="135973" x="2189163" y="4129088"/>
          <p14:tracePt t="135981" x="2214563" y="4129088"/>
          <p14:tracePt t="135989" x="2238375" y="4141788"/>
          <p14:tracePt t="135996" x="2251075" y="4141788"/>
          <p14:tracePt t="136003" x="2301875" y="4154488"/>
          <p14:tracePt t="136011" x="2314575" y="4167188"/>
          <p14:tracePt t="136018" x="2327275" y="4167188"/>
          <p14:tracePt t="136026" x="2351088" y="4167188"/>
          <p14:tracePt t="136034" x="2363788" y="4179888"/>
          <p14:tracePt t="136040" x="2376488" y="4192588"/>
          <p14:tracePt t="136047" x="2389188" y="4205288"/>
          <p14:tracePt t="136055" x="2401888" y="4205288"/>
          <p14:tracePt t="136062" x="2414588" y="4217988"/>
          <p14:tracePt t="136068" x="2414588" y="4230688"/>
          <p14:tracePt t="136075" x="2427288" y="4241800"/>
          <p14:tracePt t="136084" x="2439988" y="4254500"/>
          <p14:tracePt t="136089" x="2439988" y="4267200"/>
          <p14:tracePt t="136096" x="2439988" y="4279900"/>
          <p14:tracePt t="136105" x="2439988" y="4292600"/>
          <p14:tracePt t="136110" x="2439988" y="4305300"/>
          <p14:tracePt t="136124" x="2427288" y="4318000"/>
          <p14:tracePt t="136134" x="2427288" y="4330700"/>
          <p14:tracePt t="136140" x="2414588" y="4330700"/>
          <p14:tracePt t="136147" x="2414588" y="4341813"/>
          <p14:tracePt t="136156" x="2401888" y="4354513"/>
          <p14:tracePt t="136161" x="2389188" y="4354513"/>
          <p14:tracePt t="136176" x="2376488" y="4379913"/>
          <p14:tracePt t="136185" x="2363788" y="4379913"/>
          <p14:tracePt t="136190" x="2351088" y="4379913"/>
          <p14:tracePt t="136197" x="2327275" y="4392613"/>
          <p14:tracePt t="136205" x="2327275" y="4405313"/>
          <p14:tracePt t="136211" x="2301875" y="4418013"/>
          <p14:tracePt t="136218" x="2276475" y="4430713"/>
          <p14:tracePt t="136225" x="2251075" y="4430713"/>
          <p14:tracePt t="136234" x="2214563" y="4443413"/>
          <p14:tracePt t="136239" x="2189163" y="4443413"/>
          <p14:tracePt t="136247" x="2163763" y="4454525"/>
          <p14:tracePt t="136255" x="2138363" y="4454525"/>
          <p14:tracePt t="136261" x="2127250" y="4454525"/>
          <p14:tracePt t="136268" x="2101850" y="4454525"/>
          <p14:tracePt t="136282" x="2089150" y="4454525"/>
          <p14:tracePt t="136289" x="2076450" y="4454525"/>
          <p14:tracePt t="136304" x="2076450" y="4443413"/>
          <p14:tracePt t="136318" x="2076450" y="4430713"/>
          <p14:tracePt t="136326" x="2076450" y="4418013"/>
          <p14:tracePt t="136337" x="2089150" y="4418013"/>
          <p14:tracePt t="136342" x="2089150" y="4405313"/>
          <p14:tracePt t="136354" x="2101850" y="4405313"/>
          <p14:tracePt t="136358" x="2114550" y="4405313"/>
          <p14:tracePt t="136363" x="2127250" y="4392613"/>
          <p14:tracePt t="136378" x="2138363" y="4392613"/>
          <p14:tracePt t="136387" x="2151063" y="4392613"/>
          <p14:tracePt t="136394" x="2163763" y="4392613"/>
          <p14:tracePt t="136404" x="2163763" y="4379913"/>
          <p14:tracePt t="136408" x="2176463" y="4379913"/>
          <p14:tracePt t="136424" x="2189163" y="4367213"/>
          <p14:tracePt t="136430" x="2214563" y="4367213"/>
          <p14:tracePt t="136437" x="2238375" y="4367213"/>
          <p14:tracePt t="136444" x="2251075" y="4367213"/>
          <p14:tracePt t="136454" x="2276475" y="4367213"/>
          <p14:tracePt t="136459" x="2314575" y="4367213"/>
          <p14:tracePt t="136466" x="2351088" y="4367213"/>
          <p14:tracePt t="136474" x="2389188" y="4367213"/>
          <p14:tracePt t="136481" x="2427288" y="4379913"/>
          <p14:tracePt t="136487" x="2451100" y="4379913"/>
          <p14:tracePt t="136496" x="2489200" y="4379913"/>
          <p14:tracePt t="136504" x="2514600" y="4379913"/>
          <p14:tracePt t="136509" x="2540000" y="4379913"/>
          <p14:tracePt t="136519" x="2563813" y="4379913"/>
          <p14:tracePt t="136525" x="2589213" y="4379913"/>
          <p14:tracePt t="136531" x="2601913" y="4379913"/>
          <p14:tracePt t="136538" x="2640013" y="4379913"/>
          <p14:tracePt t="136546" x="2651125" y="4379913"/>
          <p14:tracePt t="136560" x="2676525" y="4379913"/>
          <p14:tracePt t="136577" x="2689225" y="4379913"/>
          <p14:tracePt t="138056" x="2651125" y="4379913"/>
          <p14:tracePt t="138063" x="2627313" y="4379913"/>
          <p14:tracePt t="138071" x="2601913" y="4379913"/>
          <p14:tracePt t="138077" x="2576513" y="4379913"/>
          <p14:tracePt t="138086" x="2551113" y="4379913"/>
          <p14:tracePt t="138092" x="2527300" y="4379913"/>
          <p14:tracePt t="138099" x="2489200" y="4367213"/>
          <p14:tracePt t="138107" x="2463800" y="4367213"/>
          <p14:tracePt t="138114" x="2439988" y="4367213"/>
          <p14:tracePt t="138121" x="2414588" y="4367213"/>
          <p14:tracePt t="138127" x="2401888" y="4367213"/>
          <p14:tracePt t="138135" x="2376488" y="4354513"/>
          <p14:tracePt t="138142" x="2338388" y="4354513"/>
          <p14:tracePt t="138151" x="2314575" y="4354513"/>
          <p14:tracePt t="138157" x="2289175" y="4341813"/>
          <p14:tracePt t="138164" x="2263775" y="4330700"/>
          <p14:tracePt t="138172" x="2251075" y="4330700"/>
          <p14:tracePt t="138178" x="2227263" y="4330700"/>
          <p14:tracePt t="138185" x="2214563" y="4330700"/>
          <p14:tracePt t="138194" x="2201863" y="4318000"/>
          <p14:tracePt t="138202" x="2176463" y="4305300"/>
          <p14:tracePt t="138207" x="2163763" y="4305300"/>
          <p14:tracePt t="138217" x="2151063" y="4305300"/>
          <p14:tracePt t="138224" x="2138363" y="4292600"/>
          <p14:tracePt t="138237" x="2127250" y="4279900"/>
          <p14:tracePt t="138243" x="2114550" y="4279900"/>
          <p14:tracePt t="138273" x="2101850" y="4279900"/>
          <p14:tracePt t="138347" x="2101850" y="4267200"/>
          <p14:tracePt t="138382" x="2114550" y="4267200"/>
          <p14:tracePt t="138403" x="2127250" y="4267200"/>
          <p14:tracePt t="138411" x="2138363" y="4267200"/>
          <p14:tracePt t="138418" x="2163763" y="4267200"/>
          <p14:tracePt t="138426" x="2189163" y="4254500"/>
          <p14:tracePt t="138435" x="2238375" y="4241800"/>
          <p14:tracePt t="138440" x="2276475" y="4241800"/>
          <p14:tracePt t="138446" x="2314575" y="4230688"/>
          <p14:tracePt t="138455" x="2338388" y="4230688"/>
          <p14:tracePt t="138461" x="2376488" y="4230688"/>
          <p14:tracePt t="138469" x="2414588" y="4217988"/>
          <p14:tracePt t="138476" x="2451100" y="4217988"/>
          <p14:tracePt t="138485" x="2476500" y="4205288"/>
          <p14:tracePt t="138491" x="2514600" y="4205288"/>
          <p14:tracePt t="138499" x="2551113" y="4205288"/>
          <p14:tracePt t="138507" x="2576513" y="4205288"/>
          <p14:tracePt t="138513" x="2601913" y="4205288"/>
          <p14:tracePt t="138521" x="2627313" y="4205288"/>
          <p14:tracePt t="138527" x="2651125" y="4205288"/>
          <p14:tracePt t="138536" x="2676525" y="4205288"/>
          <p14:tracePt t="138541" x="2701925" y="4205288"/>
          <p14:tracePt t="138550" x="2714625" y="4205288"/>
          <p14:tracePt t="138557" x="2727325" y="4205288"/>
          <p14:tracePt t="138564" x="2752725" y="4205288"/>
          <p14:tracePt t="138572" x="2776538" y="4205288"/>
          <p14:tracePt t="138579" x="2789238" y="4205288"/>
          <p14:tracePt t="138586" x="2801938" y="4217988"/>
          <p14:tracePt t="138593" x="2814638" y="4217988"/>
          <p14:tracePt t="138608" x="2827338" y="4217988"/>
          <p14:tracePt t="138615" x="2840038" y="4217988"/>
          <p14:tracePt t="138630" x="2852738" y="4217988"/>
          <p14:tracePt t="138644" x="2863850" y="4217988"/>
          <p14:tracePt t="138659" x="2876550" y="4217988"/>
          <p14:tracePt t="138668" x="2889250" y="4217988"/>
          <p14:tracePt t="138674" x="2901950" y="4217988"/>
          <p14:tracePt t="138689" x="2927350" y="4230688"/>
          <p14:tracePt t="138696" x="2952750" y="4230688"/>
          <p14:tracePt t="138711" x="2976563" y="4230688"/>
          <p14:tracePt t="138719" x="2989263" y="4230688"/>
          <p14:tracePt t="138727" x="3014663" y="4230688"/>
          <p14:tracePt t="138733" x="3040063" y="4230688"/>
          <p14:tracePt t="138740" x="3065463" y="4217988"/>
          <p14:tracePt t="138748" x="3076575" y="4217988"/>
          <p14:tracePt t="138756" x="3101975" y="4217988"/>
          <p14:tracePt t="138762" x="3114675" y="4217988"/>
          <p14:tracePt t="138770" x="3127375" y="4217988"/>
          <p14:tracePt t="138777" x="3140075" y="4217988"/>
          <p14:tracePt t="138786" x="3152775" y="4205288"/>
          <p14:tracePt t="138792" x="3176588" y="4205288"/>
          <p14:tracePt t="138801" x="3189288" y="4205288"/>
          <p14:tracePt t="138807" x="3201988" y="4205288"/>
          <p14:tracePt t="138814" x="3214688" y="4205288"/>
          <p14:tracePt t="138821" x="3240088" y="4205288"/>
          <p14:tracePt t="138828" x="3252788" y="4205288"/>
          <p14:tracePt t="138836" x="3265488" y="4205288"/>
          <p14:tracePt t="138843" x="3289300" y="4205288"/>
          <p14:tracePt t="138852" x="3314700" y="4205288"/>
          <p14:tracePt t="138857" x="3340100" y="4192588"/>
          <p14:tracePt t="138866" x="3365500" y="4192588"/>
          <p14:tracePt t="138873" x="3376613" y="4192588"/>
          <p14:tracePt t="138880" x="3414713" y="4192588"/>
          <p14:tracePt t="138888" x="3440113" y="4192588"/>
          <p14:tracePt t="138895" x="3465513" y="4179888"/>
          <p14:tracePt t="138902" x="3489325" y="4167188"/>
          <p14:tracePt t="138909" x="3514725" y="4167188"/>
          <p14:tracePt t="138919" x="3540125" y="4167188"/>
          <p14:tracePt t="138925" x="3565525" y="4167188"/>
          <p14:tracePt t="138932" x="3578225" y="4154488"/>
          <p14:tracePt t="138940" x="3589338" y="4141788"/>
          <p14:tracePt t="138947" x="3614738" y="4141788"/>
          <p14:tracePt t="138961" x="3627438" y="4141788"/>
          <p14:tracePt t="138976" x="3640138" y="4141788"/>
          <p14:tracePt t="139166" x="3627438" y="4141788"/>
          <p14:tracePt t="139180" x="3614738" y="4141788"/>
          <p14:tracePt t="139188" x="3589338" y="4154488"/>
          <p14:tracePt t="139195" x="3565525" y="4154488"/>
          <p14:tracePt t="139203" x="3514725" y="4167188"/>
          <p14:tracePt t="139210" x="3452813" y="4179888"/>
          <p14:tracePt t="139219" x="3427413" y="4179888"/>
          <p14:tracePt t="139227" x="3389313" y="4179888"/>
          <p14:tracePt t="139233" x="3352800" y="4192588"/>
          <p14:tracePt t="139240" x="3314700" y="4192588"/>
          <p14:tracePt t="139247" x="3289300" y="4192588"/>
          <p14:tracePt t="139254" x="3252788" y="4205288"/>
          <p14:tracePt t="139262" x="3227388" y="4217988"/>
          <p14:tracePt t="139270" x="3201988" y="4217988"/>
          <p14:tracePt t="139275" x="3165475" y="4217988"/>
          <p14:tracePt t="139284" x="3140075" y="4230688"/>
          <p14:tracePt t="139289" x="3114675" y="4241800"/>
          <p14:tracePt t="139297" x="3076575" y="4254500"/>
          <p14:tracePt t="139303" x="3040063" y="4254500"/>
          <p14:tracePt t="139310" x="3027363" y="4254500"/>
          <p14:tracePt t="139320" x="2989263" y="4254500"/>
          <p14:tracePt t="139325" x="2952750" y="4267200"/>
          <p14:tracePt t="139333" x="2927350" y="4279900"/>
          <p14:tracePt t="139340" x="2889250" y="4279900"/>
          <p14:tracePt t="139346" x="2863850" y="4292600"/>
          <p14:tracePt t="139355" x="2840038" y="4292600"/>
          <p14:tracePt t="139362" x="2827338" y="4292600"/>
          <p14:tracePt t="139370" x="2789238" y="4292600"/>
          <p14:tracePt t="139377" x="2763838" y="4305300"/>
          <p14:tracePt t="139383" x="2752725" y="4305300"/>
          <p14:tracePt t="139389" x="2727325" y="4305300"/>
          <p14:tracePt t="139397" x="2701925" y="4305300"/>
          <p14:tracePt t="139404" x="2676525" y="4305300"/>
          <p14:tracePt t="139410" x="2640013" y="4305300"/>
          <p14:tracePt t="139419" x="2627313" y="4318000"/>
          <p14:tracePt t="139426" x="2614613" y="4318000"/>
          <p14:tracePt t="139432" x="2589213" y="4318000"/>
          <p14:tracePt t="139440" x="2551113" y="4330700"/>
          <p14:tracePt t="139446" x="2514600" y="4341813"/>
          <p14:tracePt t="139453" x="2489200" y="4341813"/>
          <p14:tracePt t="139460" x="2463800" y="4354513"/>
          <p14:tracePt t="139470" x="2427288" y="4354513"/>
          <p14:tracePt t="139478" x="2401888" y="4354513"/>
          <p14:tracePt t="139482" x="2376488" y="4354513"/>
          <p14:tracePt t="139490" x="2351088" y="4354513"/>
          <p14:tracePt t="139497" x="2314575" y="4354513"/>
          <p14:tracePt t="139504" x="2301875" y="4354513"/>
          <p14:tracePt t="139510" x="2276475" y="4354513"/>
          <p14:tracePt t="139520" x="2263775" y="4354513"/>
          <p14:tracePt t="139525" x="2238375" y="4354513"/>
          <p14:tracePt t="139532" x="2214563" y="4354513"/>
          <p14:tracePt t="139539" x="2189163" y="4354513"/>
          <p14:tracePt t="139546" x="2176463" y="4354513"/>
          <p14:tracePt t="139553" x="2151063" y="4354513"/>
          <p14:tracePt t="139560" x="2138363" y="4354513"/>
          <p14:tracePt t="139570" x="2127250" y="4354513"/>
          <p14:tracePt t="139576" x="2114550" y="4354513"/>
          <p14:tracePt t="139585" x="2089150" y="4341813"/>
          <p14:tracePt t="139590" x="2076450" y="4341813"/>
          <p14:tracePt t="139597" x="2063750" y="4341813"/>
          <p14:tracePt t="139605" x="2038350" y="4330700"/>
          <p14:tracePt t="139612" x="2025650" y="4318000"/>
          <p14:tracePt t="139620" x="2014538" y="4318000"/>
          <p14:tracePt t="139627" x="1989138" y="4318000"/>
          <p14:tracePt t="139636" x="1976438" y="4305300"/>
          <p14:tracePt t="139642" x="1963738" y="4305300"/>
          <p14:tracePt t="139650" x="1938338" y="4292600"/>
          <p14:tracePt t="139663" x="1925638" y="4292600"/>
          <p14:tracePt t="139678" x="1914525" y="4292600"/>
          <p14:tracePt t="139687" x="1914525" y="4279900"/>
          <p14:tracePt t="139693" x="1901825" y="4279900"/>
          <p14:tracePt t="139714" x="1889125" y="4279900"/>
          <p14:tracePt t="139723" x="1889125" y="4267200"/>
          <p14:tracePt t="139729" x="1889125" y="4254500"/>
          <p14:tracePt t="139745" x="1889125" y="4241800"/>
          <p14:tracePt t="139759" x="1889125" y="4230688"/>
          <p14:tracePt t="139774" x="1901825" y="4217988"/>
          <p14:tracePt t="139789" x="1914525" y="4205288"/>
          <p14:tracePt t="139796" x="1914525" y="4192588"/>
          <p14:tracePt t="139803" x="1925638" y="4192588"/>
          <p14:tracePt t="139820" x="1938338" y="4179888"/>
          <p14:tracePt t="139824" x="1951038" y="4179888"/>
          <p14:tracePt t="139832" x="1963738" y="4179888"/>
          <p14:tracePt t="139840" x="1976438" y="4179888"/>
          <p14:tracePt t="139847" x="1989138" y="4167188"/>
          <p14:tracePt t="139853" x="2025650" y="4154488"/>
          <p14:tracePt t="139861" x="2051050" y="4154488"/>
          <p14:tracePt t="139869" x="2076450" y="4154488"/>
          <p14:tracePt t="139875" x="2114550" y="4141788"/>
          <p14:tracePt t="139886" x="2189163" y="4129088"/>
          <p14:tracePt t="139891" x="2238375" y="4129088"/>
          <p14:tracePt t="139897" x="2276475" y="4129088"/>
          <p14:tracePt t="139907" x="2327275" y="4129088"/>
          <p14:tracePt t="139913" x="2363788" y="4129088"/>
          <p14:tracePt t="139919" x="2401888" y="4117975"/>
          <p14:tracePt t="139927" x="2439988" y="4117975"/>
          <p14:tracePt t="139936" x="2476500" y="4117975"/>
          <p14:tracePt t="139943" x="2514600" y="4117975"/>
          <p14:tracePt t="139953" x="2551113" y="4117975"/>
          <p14:tracePt t="139958" x="2576513" y="4117975"/>
          <p14:tracePt t="139966" x="2601913" y="4117975"/>
          <p14:tracePt t="139974" x="2627313" y="4117975"/>
          <p14:tracePt t="139980" x="2663825" y="4117975"/>
          <p14:tracePt t="139986" x="2676525" y="4117975"/>
          <p14:tracePt t="139994" x="2701925" y="4117975"/>
          <p14:tracePt t="140003" x="2740025" y="4129088"/>
          <p14:tracePt t="140009" x="2789238" y="4141788"/>
          <p14:tracePt t="140019" x="2827338" y="4141788"/>
          <p14:tracePt t="140024" x="2901950" y="4154488"/>
          <p14:tracePt t="140032" x="2952750" y="4167188"/>
          <p14:tracePt t="140039" x="3001963" y="4167188"/>
          <p14:tracePt t="140046" x="3040063" y="4167188"/>
          <p14:tracePt t="140053" x="3089275" y="4179888"/>
          <p14:tracePt t="140061" x="3140075" y="4192588"/>
          <p14:tracePt t="140069" x="3176588" y="4192588"/>
          <p14:tracePt t="140076" x="3201988" y="4205288"/>
          <p14:tracePt t="140089" x="3240088" y="4217988"/>
          <p14:tracePt t="140092" x="3265488" y="4217988"/>
          <p14:tracePt t="140097" x="3302000" y="4217988"/>
          <p14:tracePt t="140105" x="3327400" y="4230688"/>
          <p14:tracePt t="140113" x="3352800" y="4241800"/>
          <p14:tracePt t="140128" x="3365500" y="4241800"/>
          <p14:tracePt t="140137" x="3376613" y="4241800"/>
          <p14:tracePt t="140149" x="3389313" y="4254500"/>
          <p14:tracePt t="140163" x="3389313" y="4267200"/>
          <p14:tracePt t="140176" x="3389313" y="4279900"/>
          <p14:tracePt t="140191" x="3376613" y="4292600"/>
          <p14:tracePt t="140205" x="3365500" y="4292600"/>
          <p14:tracePt t="140211" x="3327400" y="4305300"/>
          <p14:tracePt t="140220" x="3302000" y="4318000"/>
          <p14:tracePt t="140227" x="3265488" y="4330700"/>
          <p14:tracePt t="140237" x="3201988" y="4330700"/>
          <p14:tracePt t="140242" x="3140075" y="4354513"/>
          <p14:tracePt t="140249" x="3076575" y="4354513"/>
          <p14:tracePt t="140255" x="3014663" y="4354513"/>
          <p14:tracePt t="140261" x="2940050" y="4367213"/>
          <p14:tracePt t="140267" x="2876550" y="4367213"/>
          <p14:tracePt t="140275" x="2827338" y="4367213"/>
          <p14:tracePt t="140282" x="2763838" y="4367213"/>
          <p14:tracePt t="140289" x="2714625" y="4367213"/>
          <p14:tracePt t="140296" x="2640013" y="4379913"/>
          <p14:tracePt t="140303" x="2601913" y="4379913"/>
          <p14:tracePt t="140310" x="2551113" y="4392613"/>
          <p14:tracePt t="140317" x="2501900" y="4392613"/>
          <p14:tracePt t="140325" x="2463800" y="4392613"/>
          <p14:tracePt t="140332" x="2427288" y="4392613"/>
          <p14:tracePt t="140339" x="2401888" y="4405313"/>
          <p14:tracePt t="140346" x="2376488" y="4405313"/>
          <p14:tracePt t="140353" x="2363788" y="4405313"/>
          <p14:tracePt t="140360" x="2351088" y="4405313"/>
          <p14:tracePt t="140367" x="2338388" y="4405313"/>
          <p14:tracePt t="140384" x="2327275" y="4405313"/>
          <p14:tracePt t="140418" x="2338388" y="4405313"/>
          <p14:tracePt t="140425" x="2363788" y="4392613"/>
          <p14:tracePt t="140433" x="2376488" y="4379913"/>
          <p14:tracePt t="140442" x="2414588" y="4379913"/>
          <p14:tracePt t="140448" x="2451100" y="4367213"/>
          <p14:tracePt t="140455" x="2501900" y="4341813"/>
          <p14:tracePt t="140463" x="2576513" y="4330700"/>
          <p14:tracePt t="140470" x="2640013" y="4318000"/>
          <p14:tracePt t="140477" x="2752725" y="4292600"/>
          <p14:tracePt t="140486" x="2840038" y="4267200"/>
          <p14:tracePt t="140493" x="2940050" y="4254500"/>
          <p14:tracePt t="140499" x="3027363" y="4230688"/>
          <p14:tracePt t="140506" x="3114675" y="4205288"/>
          <p14:tracePt t="140513" x="3201988" y="4192588"/>
          <p14:tracePt t="140521" x="3252788" y="4167188"/>
          <p14:tracePt t="140528" x="3289300" y="4154488"/>
          <p14:tracePt t="140537" x="3327400" y="4154488"/>
          <p14:tracePt t="140544" x="3352800" y="4154488"/>
          <p14:tracePt t="140557" x="3365500" y="4154488"/>
          <p14:tracePt t="140572" x="3376613" y="4154488"/>
          <p14:tracePt t="140601" x="3376613" y="4167188"/>
          <p14:tracePt t="140608" x="3352800" y="4179888"/>
          <p14:tracePt t="140615" x="3340100" y="4192588"/>
          <p14:tracePt t="140623" x="3289300" y="4217988"/>
          <p14:tracePt t="140629" x="3227388" y="4241800"/>
          <p14:tracePt t="140637" x="3189288" y="4267200"/>
          <p14:tracePt t="140644" x="3114675" y="4279900"/>
          <p14:tracePt t="140653" x="3076575" y="4305300"/>
          <p14:tracePt t="140658" x="3040063" y="4330700"/>
          <p14:tracePt t="140664" x="2989263" y="4341813"/>
          <p14:tracePt t="140672" x="2976563" y="4341813"/>
          <p14:tracePt t="140678" x="2963863" y="4354513"/>
          <p14:tracePt t="140687" x="2940050" y="4354513"/>
          <p14:tracePt t="140737" x="2952750" y="4354513"/>
          <p14:tracePt t="140744" x="3001963" y="4341813"/>
          <p14:tracePt t="140752" x="3052763" y="4330700"/>
          <p14:tracePt t="140761" x="3101975" y="4330700"/>
          <p14:tracePt t="140766" x="3152775" y="4305300"/>
          <p14:tracePt t="140774" x="3227388" y="4279900"/>
          <p14:tracePt t="140780" x="3302000" y="4267200"/>
          <p14:tracePt t="140787" x="3365500" y="4254500"/>
          <p14:tracePt t="140794" x="3478213" y="4230688"/>
          <p14:tracePt t="140803" x="3578225" y="4217988"/>
          <p14:tracePt t="140810" x="3702050" y="4179888"/>
          <p14:tracePt t="140819" x="3802063" y="4167188"/>
          <p14:tracePt t="140824" x="3902075" y="4154488"/>
          <p14:tracePt t="140831" x="3990975" y="4141788"/>
          <p14:tracePt t="140838" x="4040188" y="4129088"/>
          <p14:tracePt t="140845" x="4090988" y="4117975"/>
          <p14:tracePt t="140853" x="4152900" y="4105275"/>
          <p14:tracePt t="140861" x="4165600" y="4092575"/>
          <p14:tracePt t="140870" x="4178300" y="4092575"/>
          <p14:tracePt t="140876" x="4203700" y="4092575"/>
          <p14:tracePt t="140883" x="4214813" y="4092575"/>
          <p14:tracePt t="140897" x="4227513" y="4092575"/>
          <p14:tracePt t="140986" x="4214813" y="4092575"/>
          <p14:tracePt t="140993" x="4203700" y="4105275"/>
          <p14:tracePt t="141003" x="4178300" y="4105275"/>
          <p14:tracePt t="141010" x="4127500" y="4105275"/>
          <p14:tracePt t="141015" x="4040188" y="4117975"/>
          <p14:tracePt t="141021" x="3952875" y="4129088"/>
          <p14:tracePt t="141029" x="3902075" y="4141788"/>
          <p14:tracePt t="141037" x="3814763" y="4154488"/>
          <p14:tracePt t="141045" x="3727450" y="4154488"/>
          <p14:tracePt t="141053" x="3665538" y="4167188"/>
          <p14:tracePt t="141059" x="3589338" y="4179888"/>
          <p14:tracePt t="141064" x="3489325" y="4205288"/>
          <p14:tracePt t="141072" x="3365500" y="4217988"/>
          <p14:tracePt t="141080" x="3214688" y="4230688"/>
          <p14:tracePt t="141087" x="3052763" y="4279900"/>
          <p14:tracePt t="141093" x="2876550" y="4292600"/>
          <p14:tracePt t="141099" x="2763838" y="4305300"/>
          <p14:tracePt t="141107" x="2614613" y="4330700"/>
          <p14:tracePt t="141113" x="2514600" y="4341813"/>
          <p14:tracePt t="141120" x="2389188" y="4367213"/>
          <p14:tracePt t="141126" x="2289175" y="4379913"/>
          <p14:tracePt t="141135" x="2201863" y="4392613"/>
          <p14:tracePt t="141142" x="2114550" y="4405313"/>
          <p14:tracePt t="141149" x="2025650" y="4405313"/>
          <p14:tracePt t="141157" x="1976438" y="4418013"/>
          <p14:tracePt t="141163" x="1925638" y="4418013"/>
          <p14:tracePt t="141171" x="1901825" y="4418013"/>
          <p14:tracePt t="141177" x="1851025" y="4418013"/>
          <p14:tracePt t="141185" x="1814513" y="4418013"/>
          <p14:tracePt t="141191" x="1776413" y="4418013"/>
          <p14:tracePt t="141198" x="1738313" y="4418013"/>
          <p14:tracePt t="141206" x="1714500" y="4418013"/>
          <p14:tracePt t="141213" x="1676400" y="4418013"/>
          <p14:tracePt t="141220" x="1638300" y="4418013"/>
          <p14:tracePt t="141227" x="1589088" y="4418013"/>
          <p14:tracePt t="141235" x="1525588" y="4430713"/>
          <p14:tracePt t="141241" x="1489075" y="4430713"/>
          <p14:tracePt t="141249" x="1438275" y="4430713"/>
          <p14:tracePt t="141257" x="1401763" y="4443413"/>
          <p14:tracePt t="141263" x="1363663" y="4443413"/>
          <p14:tracePt t="141270" x="1312863" y="4443413"/>
          <p14:tracePt t="141277" x="1263650" y="4443413"/>
          <p14:tracePt t="141285" x="1225550" y="4443413"/>
          <p14:tracePt t="141291" x="1189038" y="4443413"/>
          <p14:tracePt t="141301" x="1150938" y="4443413"/>
          <p14:tracePt t="141306" x="1112838" y="4443413"/>
          <p14:tracePt t="141313" x="1089025" y="4443413"/>
          <p14:tracePt t="141321" x="1050925" y="4454525"/>
          <p14:tracePt t="141328" x="1025525" y="4454525"/>
          <p14:tracePt t="141335" x="987425" y="4467225"/>
          <p14:tracePt t="141342" x="950913" y="4467225"/>
          <p14:tracePt t="141351" x="925513" y="4467225"/>
          <p14:tracePt t="141357" x="900113" y="4479925"/>
          <p14:tracePt t="141364" x="876300" y="4479925"/>
          <p14:tracePt t="141371" x="850900" y="4479925"/>
          <p14:tracePt t="141379" x="825500" y="4479925"/>
          <p14:tracePt t="141385" x="800100" y="4492625"/>
          <p14:tracePt t="141393" x="787400" y="4492625"/>
          <p14:tracePt t="141401" x="763588" y="4492625"/>
          <p14:tracePt t="141407" x="750888" y="4505325"/>
          <p14:tracePt t="141415" x="725488" y="4505325"/>
          <p14:tracePt t="141422" x="712788" y="4505325"/>
          <p14:tracePt t="141429" x="700088" y="4505325"/>
          <p14:tracePt t="141437" x="687388" y="4505325"/>
          <p14:tracePt t="141443" x="687388" y="4518025"/>
          <p14:tracePt t="141451" x="674688" y="4518025"/>
          <p14:tracePt t="141457" x="663575" y="4518025"/>
          <p14:tracePt t="141574" x="674688" y="4518025"/>
          <p14:tracePt t="141596" x="687388" y="4518025"/>
          <p14:tracePt t="141603" x="700088" y="4518025"/>
          <p14:tracePt t="141610" x="725488" y="4505325"/>
          <p14:tracePt t="141620" x="750888" y="4505325"/>
          <p14:tracePt t="141625" x="787400" y="4479925"/>
          <p14:tracePt t="141633" x="825500" y="4479925"/>
          <p14:tracePt t="141639" x="850900" y="4467225"/>
          <p14:tracePt t="141645" x="876300" y="4454525"/>
          <p14:tracePt t="141654" x="900113" y="4443413"/>
          <p14:tracePt t="141660" x="912813" y="4443413"/>
          <p14:tracePt t="141670" x="925513" y="4443413"/>
          <p14:tracePt t="141675" x="938213" y="4430713"/>
          <p14:tracePt t="141687" x="950913" y="4430713"/>
          <p14:tracePt t="141696" x="963613" y="4430713"/>
          <p14:tracePt t="141768" x="950913" y="4430713"/>
          <p14:tracePt t="141776" x="925513" y="4430713"/>
          <p14:tracePt t="141784" x="887413" y="4430713"/>
          <p14:tracePt t="141791" x="850900" y="4430713"/>
          <p14:tracePt t="141796" x="800100" y="4443413"/>
          <p14:tracePt t="141804" x="763588" y="4443413"/>
          <p14:tracePt t="141812" x="725488" y="4454525"/>
          <p14:tracePt t="141820" x="687388" y="4467225"/>
          <p14:tracePt t="141826" x="650875" y="4467225"/>
          <p14:tracePt t="141833" x="625475" y="4467225"/>
          <p14:tracePt t="141840" x="600075" y="4467225"/>
          <p14:tracePt t="141847" x="587375" y="4467225"/>
          <p14:tracePt t="141854" x="563563" y="4467225"/>
          <p14:tracePt t="141861" x="538163" y="4467225"/>
          <p14:tracePt t="141871" x="538163" y="4479925"/>
          <p14:tracePt t="141876" x="512763" y="4479925"/>
          <p14:tracePt t="141890" x="500063" y="4479925"/>
          <p14:tracePt t="141913" x="487363" y="4492625"/>
          <p14:tracePt t="142027" x="500063" y="4492625"/>
          <p14:tracePt t="142042" x="525463" y="4479925"/>
          <p14:tracePt t="142056" x="550863" y="4479925"/>
          <p14:tracePt t="142063" x="612775" y="4479925"/>
          <p14:tracePt t="142070" x="674688" y="4467225"/>
          <p14:tracePt t="142077" x="725488" y="4467225"/>
          <p14:tracePt t="142087" x="787400" y="4454525"/>
          <p14:tracePt t="142092" x="850900" y="4454525"/>
          <p14:tracePt t="142098" x="912813" y="4443413"/>
          <p14:tracePt t="142105" x="963613" y="4443413"/>
          <p14:tracePt t="142112" x="1012825" y="4443413"/>
          <p14:tracePt t="142120" x="1050925" y="4443413"/>
          <p14:tracePt t="142126" x="1100138" y="4443413"/>
          <p14:tracePt t="142133" x="1125538" y="4443413"/>
          <p14:tracePt t="142141" x="1163638" y="4443413"/>
          <p14:tracePt t="142148" x="1176338" y="4443413"/>
          <p14:tracePt t="142162" x="1200150" y="4443413"/>
          <p14:tracePt t="142184" x="1200150" y="4454525"/>
          <p14:tracePt t="142196" x="1200150" y="4467225"/>
          <p14:tracePt t="142203" x="1189038" y="4479925"/>
          <p14:tracePt t="142211" x="1163638" y="4479925"/>
          <p14:tracePt t="142220" x="1163638" y="4492625"/>
          <p14:tracePt t="142225" x="1138238" y="4505325"/>
          <p14:tracePt t="142232" x="1112838" y="4505325"/>
          <p14:tracePt t="142240" x="1100138" y="4518025"/>
          <p14:tracePt t="142246" x="1089025" y="4518025"/>
          <p14:tracePt t="142253" x="1076325" y="4518025"/>
          <p14:tracePt t="142269" x="1063625" y="4530725"/>
          <p14:tracePt t="142275" x="1050925" y="4530725"/>
          <p14:tracePt t="142324" x="1063625" y="4530725"/>
          <p14:tracePt t="142359" x="1076325" y="4530725"/>
          <p14:tracePt t="142366" x="1089025" y="4518025"/>
          <p14:tracePt t="142374" x="1100138" y="4518025"/>
          <p14:tracePt t="142380" x="1112838" y="4518025"/>
          <p14:tracePt t="142387" x="1125538" y="4505325"/>
          <p14:tracePt t="142394" x="1138238" y="4505325"/>
          <p14:tracePt t="142403" x="1150938" y="4492625"/>
          <p14:tracePt t="142415" x="1163638" y="4479925"/>
          <p14:tracePt t="142457" x="1176338" y="4479925"/>
          <p14:tracePt t="142536" x="1189038" y="4479925"/>
          <p14:tracePt t="142559" x="1212850" y="4479925"/>
          <p14:tracePt t="142566" x="1263650" y="4479925"/>
          <p14:tracePt t="142574" x="1325563" y="4492625"/>
          <p14:tracePt t="142579" x="1425575" y="4505325"/>
          <p14:tracePt t="142587" x="1489075" y="4518025"/>
          <p14:tracePt t="142595" x="1563688" y="4530725"/>
          <p14:tracePt t="142604" x="1638300" y="4543425"/>
          <p14:tracePt t="142611" x="1714500" y="4543425"/>
          <p14:tracePt t="142620" x="1789113" y="4554538"/>
          <p14:tracePt t="142627" x="1851025" y="4554538"/>
          <p14:tracePt t="142632" x="1938338" y="4567238"/>
          <p14:tracePt t="142640" x="2038350" y="4567238"/>
          <p14:tracePt t="142647" x="2163763" y="4579938"/>
          <p14:tracePt t="142655" x="2276475" y="4592638"/>
          <p14:tracePt t="142662" x="2376488" y="4605338"/>
          <p14:tracePt t="142670" x="2501900" y="4618038"/>
          <p14:tracePt t="142677" x="2614613" y="4643438"/>
          <p14:tracePt t="142687" x="2740025" y="4656138"/>
          <p14:tracePt t="142692" x="2852738" y="4667250"/>
          <p14:tracePt t="142698" x="2989263" y="4679950"/>
          <p14:tracePt t="142705" x="3127375" y="4705350"/>
          <p14:tracePt t="142715" x="3240088" y="4743450"/>
          <p14:tracePt t="142721" x="3365500" y="4768850"/>
          <p14:tracePt t="142730" x="3452813" y="4779963"/>
          <p14:tracePt t="142737" x="3527425" y="4792663"/>
          <p14:tracePt t="142742" x="3614738" y="4818063"/>
          <p14:tracePt t="142749" x="3678238" y="4843463"/>
          <p14:tracePt t="142757" x="3740150" y="4843463"/>
          <p14:tracePt t="142763" x="3790950" y="4856163"/>
          <p14:tracePt t="142771" x="3840163" y="4856163"/>
          <p14:tracePt t="142777" x="3878263" y="4856163"/>
          <p14:tracePt t="142785" x="3927475" y="4856163"/>
          <p14:tracePt t="142792" x="3965575" y="4856163"/>
          <p14:tracePt t="142801" x="4002088" y="4856163"/>
          <p14:tracePt t="142806" x="4040188" y="4856163"/>
          <p14:tracePt t="142815" x="4065588" y="4856163"/>
          <p14:tracePt t="142822" x="4090988" y="4856163"/>
          <p14:tracePt t="142828" x="4114800" y="4856163"/>
          <p14:tracePt t="142836" x="4140200" y="4856163"/>
          <p14:tracePt t="142843" x="4152900" y="4856163"/>
          <p14:tracePt t="142852" x="4165600" y="4856163"/>
          <p14:tracePt t="142858" x="4191000" y="4856163"/>
          <p14:tracePt t="143318" x="4114800" y="4856163"/>
          <p14:tracePt t="143325" x="4014788" y="4856163"/>
          <p14:tracePt t="143333" x="3902075" y="4868863"/>
          <p14:tracePt t="143341" x="3740150" y="4868863"/>
          <p14:tracePt t="143347" x="3552825" y="4868863"/>
          <p14:tracePt t="143354" x="3327400" y="4892675"/>
          <p14:tracePt t="143361" x="3140075" y="4892675"/>
          <p14:tracePt t="143369" x="2976563" y="4905375"/>
          <p14:tracePt t="143376" x="2840038" y="4905375"/>
          <p14:tracePt t="143383" x="2689225" y="4918075"/>
          <p14:tracePt t="143391" x="2540000" y="4930775"/>
          <p14:tracePt t="143397" x="2389188" y="4930775"/>
          <p14:tracePt t="143405" x="2263775" y="4943475"/>
          <p14:tracePt t="143412" x="2151063" y="4956175"/>
          <p14:tracePt t="143419" x="2089150" y="4956175"/>
          <p14:tracePt t="143427" x="2014538" y="4956175"/>
          <p14:tracePt t="143436" x="1976438" y="4968875"/>
          <p14:tracePt t="143443" x="1925638" y="4981575"/>
          <p14:tracePt t="143449" x="1901825" y="4981575"/>
          <p14:tracePt t="143456" x="1889125" y="4981575"/>
          <p14:tracePt t="143463" x="1851025" y="4981575"/>
          <p14:tracePt t="143477" x="1838325" y="4981575"/>
          <p14:tracePt t="143488" x="1814513" y="4992688"/>
          <p14:tracePt t="143493" x="1814513" y="5005388"/>
          <p14:tracePt t="143499" x="1789113" y="5005388"/>
          <p14:tracePt t="143513" x="1776413" y="5018088"/>
          <p14:tracePt t="143520" x="1763713" y="5018088"/>
          <p14:tracePt t="143527" x="1763713" y="5030788"/>
          <p14:tracePt t="143535" x="1751013" y="5030788"/>
          <p14:tracePt t="143541" x="1738313" y="5043488"/>
          <p14:tracePt t="143562" x="1725613" y="5056188"/>
          <p14:tracePt t="143639" x="1714500" y="5056188"/>
          <p14:tracePt t="143660" x="1689100" y="5056188"/>
          <p14:tracePt t="143668" x="1676400" y="5056188"/>
          <p14:tracePt t="143676" x="1638300" y="5056188"/>
          <p14:tracePt t="143685" x="1589088" y="5056188"/>
          <p14:tracePt t="143691" x="1550988" y="5056188"/>
          <p14:tracePt t="143698" x="1512888" y="5056188"/>
          <p14:tracePt t="143706" x="1489075" y="5056188"/>
          <p14:tracePt t="143713" x="1450975" y="5056188"/>
          <p14:tracePt t="143720" x="1438275" y="5056188"/>
          <p14:tracePt t="143727" x="1401763" y="5056188"/>
          <p14:tracePt t="143741" x="1389063" y="5043488"/>
          <p14:tracePt t="143748" x="1363663" y="5043488"/>
          <p14:tracePt t="143763" x="1350963" y="5043488"/>
          <p14:tracePt t="143777" x="1338263" y="5043488"/>
          <p14:tracePt t="143835" x="1338263" y="5030788"/>
          <p14:tracePt t="143893" x="1338263" y="5018088"/>
          <p14:tracePt t="143901" x="1350963" y="5018088"/>
          <p14:tracePt t="143909" x="1350963" y="5005388"/>
          <p14:tracePt t="143943" x="1363663" y="5005388"/>
          <p14:tracePt t="143951" x="1376363" y="5005388"/>
          <p14:tracePt t="143964" x="1376363" y="4992688"/>
          <p14:tracePt t="143992" x="1389063" y="4992688"/>
          <p14:tracePt t="144035" x="1401763" y="4981575"/>
          <p14:tracePt t="144064" x="1412875" y="4981575"/>
          <p14:tracePt t="144093" x="1425575" y="4981575"/>
          <p14:tracePt t="144115" x="1425575" y="4968875"/>
          <p14:tracePt t="144137" x="1438275" y="4956175"/>
          <p14:tracePt t="144195" x="1450975" y="4943475"/>
          <p14:tracePt t="144307" x="1450975" y="4930775"/>
          <p14:tracePt t="144314" x="1463675" y="4930775"/>
          <p14:tracePt t="144440" x="1476375" y="4930775"/>
          <p14:tracePt t="144491" x="1489075" y="4930775"/>
          <p14:tracePt t="144535" x="1489075" y="4918075"/>
          <p14:tracePt t="144549" x="1501775" y="4918075"/>
          <p14:tracePt t="144563" x="1512888" y="4918075"/>
          <p14:tracePt t="144600" x="1525588" y="4918075"/>
          <p14:tracePt t="144607" x="1538288" y="4918075"/>
          <p14:tracePt t="144615" x="1550988" y="4905375"/>
          <p14:tracePt t="144622" x="1576388" y="4905375"/>
          <p14:tracePt t="144630" x="1601788" y="4905375"/>
          <p14:tracePt t="144636" x="1638300" y="4905375"/>
          <p14:tracePt t="144645" x="1651000" y="4905375"/>
          <p14:tracePt t="144653" x="1663700" y="4905375"/>
          <p14:tracePt t="144659" x="1701800" y="4905375"/>
          <p14:tracePt t="144666" x="1714500" y="4905375"/>
          <p14:tracePt t="144674" x="1725613" y="4905375"/>
          <p14:tracePt t="144680" x="1738313" y="4905375"/>
          <p14:tracePt t="144687" x="1763713" y="4905375"/>
          <p14:tracePt t="144703" x="1789113" y="4892675"/>
          <p14:tracePt t="144710" x="1801813" y="4892675"/>
          <p14:tracePt t="144720" x="1814513" y="4879975"/>
          <p14:tracePt t="144724" x="1838325" y="4879975"/>
          <p14:tracePt t="144732" x="1851025" y="4879975"/>
          <p14:tracePt t="144739" x="1863725" y="4879975"/>
          <p14:tracePt t="144747" x="1876425" y="4879975"/>
          <p14:tracePt t="144753" x="1901825" y="4868863"/>
          <p14:tracePt t="144761" x="1925638" y="4856163"/>
          <p14:tracePt t="144769" x="1951038" y="4856163"/>
          <p14:tracePt t="144776" x="1963738" y="4856163"/>
          <p14:tracePt t="144783" x="2001838" y="4856163"/>
          <p14:tracePt t="144791" x="2038350" y="4843463"/>
          <p14:tracePt t="144798" x="2063750" y="4843463"/>
          <p14:tracePt t="144805" x="2101850" y="4830763"/>
          <p14:tracePt t="144811" x="2127250" y="4830763"/>
          <p14:tracePt t="144819" x="2151063" y="4818063"/>
          <p14:tracePt t="144826" x="2176463" y="4818063"/>
          <p14:tracePt t="144836" x="2214563" y="4818063"/>
          <p14:tracePt t="144841" x="2238375" y="4805363"/>
          <p14:tracePt t="144857" x="2263775" y="4792663"/>
          <p14:tracePt t="144863" x="2289175" y="4792663"/>
          <p14:tracePt t="144871" x="2314575" y="4792663"/>
          <p14:tracePt t="144878" x="2327275" y="4792663"/>
          <p14:tracePt t="144886" x="2338388" y="4792663"/>
          <p14:tracePt t="144893" x="2363788" y="4792663"/>
          <p14:tracePt t="144907" x="2376488" y="4792663"/>
          <p14:tracePt t="144915" x="2389188" y="4792663"/>
          <p14:tracePt t="144922" x="2401888" y="4792663"/>
          <p14:tracePt t="144937" x="2414588" y="4792663"/>
          <p14:tracePt t="144958" x="2427288" y="4792663"/>
          <p14:tracePt t="144970" x="2439988" y="4792663"/>
          <p14:tracePt t="144974" x="2451100" y="4792663"/>
          <p14:tracePt t="144988" x="2463800" y="4792663"/>
          <p14:tracePt t="145003" x="2476500" y="4792663"/>
          <p14:tracePt t="145010" x="2489200" y="4792663"/>
          <p14:tracePt t="145024" x="2501900" y="4792663"/>
          <p14:tracePt t="145033" x="2527300" y="4779963"/>
          <p14:tracePt t="145040" x="2551113" y="4779963"/>
          <p14:tracePt t="145047" x="2563813" y="4768850"/>
          <p14:tracePt t="145052" x="2589213" y="4768850"/>
          <p14:tracePt t="145061" x="2627313" y="4768850"/>
          <p14:tracePt t="145069" x="2663825" y="4768850"/>
          <p14:tracePt t="145076" x="2701925" y="4756150"/>
          <p14:tracePt t="145083" x="2727325" y="4756150"/>
          <p14:tracePt t="145091" x="2740025" y="4743450"/>
          <p14:tracePt t="145097" x="2763838" y="4743450"/>
          <p14:tracePt t="145105" x="2789238" y="4743450"/>
          <p14:tracePt t="145112" x="2801938" y="4743450"/>
          <p14:tracePt t="145119" x="2814638" y="4743450"/>
          <p14:tracePt t="145126" x="2827338" y="4743450"/>
          <p14:tracePt t="145141" x="2840038" y="4743450"/>
          <p14:tracePt t="145191" x="2852738" y="4743450"/>
          <p14:tracePt t="145198" x="2852738" y="4730750"/>
          <p14:tracePt t="146007" x="2863850" y="4730750"/>
          <p14:tracePt t="146014" x="2889250" y="4743450"/>
          <p14:tracePt t="146023" x="2914650" y="4743450"/>
          <p14:tracePt t="146029" x="2927350" y="4756150"/>
          <p14:tracePt t="146037" x="2940050" y="4756150"/>
          <p14:tracePt t="146043" x="2976563" y="4768850"/>
          <p14:tracePt t="146053" x="3001963" y="4779963"/>
          <p14:tracePt t="146058" x="3014663" y="4792663"/>
          <p14:tracePt t="146066" x="3040063" y="4792663"/>
          <p14:tracePt t="146072" x="3076575" y="4792663"/>
          <p14:tracePt t="146080" x="3101975" y="4792663"/>
          <p14:tracePt t="146086" x="3114675" y="4805363"/>
          <p14:tracePt t="146095" x="3140075" y="4805363"/>
          <p14:tracePt t="146103" x="3165475" y="4818063"/>
          <p14:tracePt t="146109" x="3201988" y="4818063"/>
          <p14:tracePt t="146116" x="3227388" y="4818063"/>
          <p14:tracePt t="146125" x="3252788" y="4830763"/>
          <p14:tracePt t="146131" x="3276600" y="4843463"/>
          <p14:tracePt t="146139" x="3314700" y="4843463"/>
          <p14:tracePt t="146146" x="3352800" y="4856163"/>
          <p14:tracePt t="146153" x="3389313" y="4856163"/>
          <p14:tracePt t="146161" x="3440113" y="4856163"/>
          <p14:tracePt t="146170" x="3478213" y="4856163"/>
          <p14:tracePt t="146176" x="3527425" y="4856163"/>
          <p14:tracePt t="146182" x="3565525" y="4856163"/>
          <p14:tracePt t="146190" x="3602038" y="4856163"/>
          <p14:tracePt t="146197" x="3627438" y="4856163"/>
          <p14:tracePt t="146204" x="3665538" y="4868863"/>
          <p14:tracePt t="146212" x="3689350" y="4868863"/>
          <p14:tracePt t="146220" x="3702050" y="4868863"/>
          <p14:tracePt t="146226" x="3714750" y="4868863"/>
          <p14:tracePt t="146236" x="3727450" y="4868863"/>
          <p14:tracePt t="146249" x="3740150" y="4868863"/>
          <p14:tracePt t="146277" x="3752850" y="4868863"/>
          <p14:tracePt t="146287" x="3752850" y="4879975"/>
          <p14:tracePt t="146350" x="3740150" y="4892675"/>
          <p14:tracePt t="146365" x="3727450" y="4892675"/>
          <p14:tracePt t="146380" x="3702050" y="4892675"/>
          <p14:tracePt t="146387" x="3665538" y="4905375"/>
          <p14:tracePt t="146395" x="3602038" y="4918075"/>
          <p14:tracePt t="146403" x="3540125" y="4930775"/>
          <p14:tracePt t="146410" x="3502025" y="4943475"/>
          <p14:tracePt t="146418" x="3452813" y="4943475"/>
          <p14:tracePt t="146425" x="3402013" y="4956175"/>
          <p14:tracePt t="146430" x="3340100" y="4968875"/>
          <p14:tracePt t="146437" x="3302000" y="4968875"/>
          <p14:tracePt t="146446" x="3265488" y="4981575"/>
          <p14:tracePt t="146454" x="3227388" y="4992688"/>
          <p14:tracePt t="146460" x="3176588" y="5005388"/>
          <p14:tracePt t="146469" x="3114675" y="5018088"/>
          <p14:tracePt t="146475" x="3076575" y="5030788"/>
          <p14:tracePt t="146482" x="3040063" y="5043488"/>
          <p14:tracePt t="146490" x="2989263" y="5056188"/>
          <p14:tracePt t="146496" x="2927350" y="5068888"/>
          <p14:tracePt t="146503" x="2863850" y="5092700"/>
          <p14:tracePt t="146512" x="2789238" y="5092700"/>
          <p14:tracePt t="146520" x="2752725" y="5105400"/>
          <p14:tracePt t="146526" x="2701925" y="5118100"/>
          <p14:tracePt t="146536" x="2640013" y="5130800"/>
          <p14:tracePt t="146541" x="2601913" y="5156200"/>
          <p14:tracePt t="146547" x="2563813" y="5156200"/>
          <p14:tracePt t="146555" x="2527300" y="5168900"/>
          <p14:tracePt t="146561" x="2489200" y="5181600"/>
          <p14:tracePt t="146569" x="2439988" y="5205413"/>
          <p14:tracePt t="146577" x="2401888" y="5218113"/>
          <p14:tracePt t="146586" x="2363788" y="5230813"/>
          <p14:tracePt t="146592" x="2314575" y="5243513"/>
          <p14:tracePt t="146597" x="2263775" y="5268913"/>
          <p14:tracePt t="146605" x="2227263" y="5268913"/>
          <p14:tracePt t="146612" x="2176463" y="5281613"/>
          <p14:tracePt t="146619" x="2138363" y="5294313"/>
          <p14:tracePt t="146628" x="2101850" y="5305425"/>
          <p14:tracePt t="146636" x="2063750" y="5318125"/>
          <p14:tracePt t="146641" x="2038350" y="5318125"/>
          <p14:tracePt t="146647" x="2001838" y="5318125"/>
          <p14:tracePt t="146654" x="1963738" y="5330825"/>
          <p14:tracePt t="146661" x="1938338" y="5343525"/>
          <p14:tracePt t="146669" x="1925638" y="5343525"/>
          <p14:tracePt t="146676" x="1889125" y="5356225"/>
          <p14:tracePt t="146686" x="1863725" y="5356225"/>
          <p14:tracePt t="146691" x="1825625" y="5368925"/>
          <p14:tracePt t="146697" x="1789113" y="5381625"/>
          <p14:tracePt t="146704" x="1763713" y="5394325"/>
          <p14:tracePt t="146711" x="1738313" y="5394325"/>
          <p14:tracePt t="146719" x="1714500" y="5394325"/>
          <p14:tracePt t="146726" x="1689100" y="5407025"/>
          <p14:tracePt t="146736" x="1663700" y="5407025"/>
          <p14:tracePt t="146741" x="1625600" y="5418138"/>
          <p14:tracePt t="146747" x="1601788" y="5418138"/>
          <p14:tracePt t="146754" x="1589088" y="5418138"/>
          <p14:tracePt t="146761" x="1563688" y="5418138"/>
          <p14:tracePt t="146770" x="1550988" y="5418138"/>
          <p14:tracePt t="146776" x="1538288" y="5418138"/>
          <p14:tracePt t="146786" x="1525588" y="5418138"/>
          <p14:tracePt t="146798" x="1512888" y="5418138"/>
          <p14:tracePt t="146805" x="1501775" y="5418138"/>
          <p14:tracePt t="146826" x="1489075" y="5418138"/>
          <p14:tracePt t="146848" x="1489075" y="5407025"/>
          <p14:tracePt t="146970" x="1489075" y="5394325"/>
          <p14:tracePt t="147026" x="1489075" y="5381625"/>
          <p14:tracePt t="147040" x="1501775" y="5381625"/>
          <p14:tracePt t="147110" x="1512888" y="5381625"/>
          <p14:tracePt t="147118" x="1512888" y="5368925"/>
          <p14:tracePt t="147202" x="1512888" y="5356225"/>
          <p14:tracePt t="147294" x="1512888" y="5343525"/>
          <p14:tracePt t="147322" x="1512888" y="5330825"/>
          <p14:tracePt t="147396" x="1512888" y="5318125"/>
          <p14:tracePt t="147473" x="1512888" y="5305425"/>
          <p14:tracePt t="147547" x="1512888" y="5294313"/>
          <p14:tracePt t="147599" x="1512888" y="5281613"/>
          <p14:tracePt t="147672" x="1512888" y="5268913"/>
          <p14:tracePt t="147730" x="1512888" y="5256213"/>
          <p14:tracePt t="147812" x="1512888" y="5243513"/>
          <p14:tracePt t="147842" x="1512888" y="5230813"/>
          <p14:tracePt t="147909" x="1512888" y="5218113"/>
          <p14:tracePt t="147980" x="1512888" y="5205413"/>
          <p14:tracePt t="148031" x="1525588" y="5194300"/>
          <p14:tracePt t="148097" x="1538288" y="5181600"/>
          <p14:tracePt t="148127" x="1550988" y="5181600"/>
          <p14:tracePt t="148149" x="1550988" y="5168900"/>
          <p14:tracePt t="148185" x="1563688" y="5168900"/>
          <p14:tracePt t="148243" x="1563688" y="5156200"/>
          <p14:tracePt t="148252" x="1576388" y="5156200"/>
          <p14:tracePt t="148294" x="1589088" y="5156200"/>
          <p14:tracePt t="148324" x="1601788" y="5156200"/>
          <p14:tracePt t="148330" x="1612900" y="5156200"/>
          <p14:tracePt t="148353" x="1625600" y="5156200"/>
          <p14:tracePt t="148360" x="1651000" y="5156200"/>
          <p14:tracePt t="148369" x="1663700" y="5156200"/>
          <p14:tracePt t="148376" x="1689100" y="5156200"/>
          <p14:tracePt t="148381" x="1701800" y="5156200"/>
          <p14:tracePt t="148389" x="1725613" y="5156200"/>
          <p14:tracePt t="148397" x="1738313" y="5143500"/>
          <p14:tracePt t="148403" x="1751013" y="5143500"/>
          <p14:tracePt t="148411" x="1763713" y="5143500"/>
          <p14:tracePt t="148419" x="1776413" y="5143500"/>
          <p14:tracePt t="148427" x="1789113" y="5143500"/>
          <p14:tracePt t="148436" x="1814513" y="5143500"/>
          <p14:tracePt t="148442" x="1825625" y="5143500"/>
          <p14:tracePt t="148448" x="1838325" y="5143500"/>
          <p14:tracePt t="148455" x="1863725" y="5143500"/>
          <p14:tracePt t="148463" x="1901825" y="5143500"/>
          <p14:tracePt t="148470" x="1925638" y="5143500"/>
          <p14:tracePt t="148477" x="1963738" y="5143500"/>
          <p14:tracePt t="148486" x="2001838" y="5143500"/>
          <p14:tracePt t="148493" x="2038350" y="5143500"/>
          <p14:tracePt t="148500" x="2076450" y="5143500"/>
          <p14:tracePt t="148507" x="2114550" y="5143500"/>
          <p14:tracePt t="148514" x="2151063" y="5143500"/>
          <p14:tracePt t="148521" x="2189163" y="5130800"/>
          <p14:tracePt t="148528" x="2214563" y="5130800"/>
          <p14:tracePt t="148536" x="2238375" y="5130800"/>
          <p14:tracePt t="148543" x="2263775" y="5130800"/>
          <p14:tracePt t="148553" x="2301875" y="5130800"/>
          <p14:tracePt t="148557" x="2327275" y="5130800"/>
          <p14:tracePt t="148566" x="2351088" y="5130800"/>
          <p14:tracePt t="148573" x="2376488" y="5118100"/>
          <p14:tracePt t="148579" x="2414588" y="5118100"/>
          <p14:tracePt t="148586" x="2439988" y="5118100"/>
          <p14:tracePt t="148594" x="2463800" y="5105400"/>
          <p14:tracePt t="148603" x="2489200" y="5105400"/>
          <p14:tracePt t="148609" x="2514600" y="5092700"/>
          <p14:tracePt t="148619" x="2527300" y="5092700"/>
          <p14:tracePt t="148626" x="2540000" y="5092700"/>
          <p14:tracePt t="148631" x="2551113" y="5092700"/>
          <p14:tracePt t="148647" x="2563813" y="5092700"/>
          <p14:tracePt t="148690" x="2563813" y="5081588"/>
          <p14:tracePt t="148741" x="2551113" y="5081588"/>
          <p14:tracePt t="148749" x="2540000" y="5081588"/>
          <p14:tracePt t="148757" x="2527300" y="5081588"/>
          <p14:tracePt t="148764" x="2489200" y="5081588"/>
          <p14:tracePt t="148771" x="2451100" y="5081588"/>
          <p14:tracePt t="148778" x="2401888" y="5081588"/>
          <p14:tracePt t="148787" x="2363788" y="5081588"/>
          <p14:tracePt t="148793" x="2314575" y="5092700"/>
          <p14:tracePt t="148800" x="2263775" y="5092700"/>
          <p14:tracePt t="148808" x="2201863" y="5092700"/>
          <p14:tracePt t="148814" x="2114550" y="5092700"/>
          <p14:tracePt t="148823" x="2038350" y="5092700"/>
          <p14:tracePt t="148830" x="1938338" y="5092700"/>
          <p14:tracePt t="148837" x="1889125" y="5092700"/>
          <p14:tracePt t="148845" x="1825625" y="5092700"/>
          <p14:tracePt t="148854" x="1738313" y="5092700"/>
          <p14:tracePt t="148861" x="1676400" y="5092700"/>
          <p14:tracePt t="148870" x="1601788" y="5092700"/>
          <p14:tracePt t="148875" x="1550988" y="5092700"/>
          <p14:tracePt t="148881" x="1489075" y="5092700"/>
          <p14:tracePt t="148888" x="1425575" y="5081588"/>
          <p14:tracePt t="148904" x="1338263" y="5081588"/>
          <p14:tracePt t="148912" x="1289050" y="5068888"/>
          <p14:tracePt t="148917" x="1250950" y="5068888"/>
          <p14:tracePt t="148924" x="1200150" y="5068888"/>
          <p14:tracePt t="148935" x="1176338" y="5068888"/>
          <p14:tracePt t="148940" x="1138238" y="5068888"/>
          <p14:tracePt t="148948" x="1112838" y="5068888"/>
          <p14:tracePt t="148955" x="1089025" y="5068888"/>
          <p14:tracePt t="148960" x="1063625" y="5068888"/>
          <p14:tracePt t="148968" x="1038225" y="5068888"/>
          <p14:tracePt t="148974" x="1025525" y="5068888"/>
          <p14:tracePt t="148981" x="1012825" y="5068888"/>
          <p14:tracePt t="148989" x="987425" y="5068888"/>
          <p14:tracePt t="149003" x="976313" y="5068888"/>
          <p14:tracePt t="149018" x="963613" y="5068888"/>
          <p14:tracePt t="149054" x="963613" y="5056188"/>
          <p14:tracePt t="149146" x="963613" y="5043488"/>
          <p14:tracePt t="149153" x="976313" y="5043488"/>
          <p14:tracePt t="149198" x="987425" y="5030788"/>
          <p14:tracePt t="149206" x="1000125" y="5030788"/>
          <p14:tracePt t="149226" x="1012825" y="5005388"/>
          <p14:tracePt t="149233" x="1038225" y="5005388"/>
          <p14:tracePt t="149240" x="1076325" y="4981575"/>
          <p14:tracePt t="149246" x="1100138" y="4968875"/>
          <p14:tracePt t="149254" x="1125538" y="4968875"/>
          <p14:tracePt t="149261" x="1150938" y="4943475"/>
          <p14:tracePt t="149269" x="1163638" y="4930775"/>
          <p14:tracePt t="149276" x="1189038" y="4930775"/>
          <p14:tracePt t="149290" x="1200150" y="4930775"/>
          <p14:tracePt t="149296" x="1212850" y="4930775"/>
          <p14:tracePt t="149303" x="1212850" y="4918075"/>
          <p14:tracePt t="149311" x="1238250" y="4918075"/>
          <p14:tracePt t="149384" x="1225550" y="4918075"/>
          <p14:tracePt t="149390" x="1212850" y="4918075"/>
          <p14:tracePt t="149405" x="1189038" y="4918075"/>
          <p14:tracePt t="149413" x="1176338" y="4918075"/>
          <p14:tracePt t="149420" x="1125538" y="4930775"/>
          <p14:tracePt t="149427" x="1100138" y="4930775"/>
          <p14:tracePt t="149436" x="1063625" y="4943475"/>
          <p14:tracePt t="149442" x="1025525" y="4943475"/>
          <p14:tracePt t="149452" x="1000125" y="4956175"/>
          <p14:tracePt t="149458" x="976313" y="4956175"/>
          <p14:tracePt t="149464" x="938213" y="4956175"/>
          <p14:tracePt t="149471" x="912813" y="4956175"/>
          <p14:tracePt t="149479" x="887413" y="4956175"/>
          <p14:tracePt t="149486" x="876300" y="4956175"/>
          <p14:tracePt t="149493" x="850900" y="4956175"/>
          <p14:tracePt t="149503" x="825500" y="4956175"/>
          <p14:tracePt t="149509" x="812800" y="4956175"/>
          <p14:tracePt t="149523" x="800100" y="4956175"/>
          <p14:tracePt t="149530" x="787400" y="4956175"/>
          <p14:tracePt t="149544" x="776288" y="4956175"/>
          <p14:tracePt t="149600" x="776288" y="4943475"/>
          <p14:tracePt t="149622" x="800100" y="4943475"/>
          <p14:tracePt t="149628" x="825500" y="4943475"/>
          <p14:tracePt t="149635" x="876300" y="4930775"/>
          <p14:tracePt t="149643" x="925513" y="4905375"/>
          <p14:tracePt t="149650" x="987425" y="4892675"/>
          <p14:tracePt t="149656" x="1050925" y="4879975"/>
          <p14:tracePt t="149663" x="1100138" y="4879975"/>
          <p14:tracePt t="149670" x="1138238" y="4868863"/>
          <p14:tracePt t="149677" x="1176338" y="4868863"/>
          <p14:tracePt t="149686" x="1200150" y="4856163"/>
          <p14:tracePt t="149691" x="1225550" y="4843463"/>
          <p14:tracePt t="149698" x="1238250" y="4843463"/>
          <p14:tracePt t="149705" x="1276350" y="4843463"/>
          <p14:tracePt t="149712" x="1276350" y="4830763"/>
          <p14:tracePt t="149719" x="1289050" y="4830763"/>
          <p14:tracePt t="149735" x="1289050" y="4818063"/>
          <p14:tracePt t="149741" x="1300163" y="4818063"/>
          <p14:tracePt t="149763" x="1300163" y="4830763"/>
          <p14:tracePt t="149769" x="1289050" y="4843463"/>
          <p14:tracePt t="149776" x="1276350" y="4856163"/>
          <p14:tracePt t="149786" x="1263650" y="4856163"/>
          <p14:tracePt t="149792" x="1250950" y="4856163"/>
          <p14:tracePt t="149798" x="1225550" y="4868863"/>
          <p14:tracePt t="149805" x="1200150" y="4879975"/>
          <p14:tracePt t="149813" x="1176338" y="4905375"/>
          <p14:tracePt t="149819" x="1150938" y="4918075"/>
          <p14:tracePt t="149826" x="1125538" y="4930775"/>
          <p14:tracePt t="149836" x="1089025" y="4956175"/>
          <p14:tracePt t="149843" x="1076325" y="4956175"/>
          <p14:tracePt t="149850" x="1050925" y="4956175"/>
          <p14:tracePt t="149858" x="1025525" y="4968875"/>
          <p14:tracePt t="149865" x="1012825" y="4981575"/>
          <p14:tracePt t="149872" x="1000125" y="4981575"/>
          <p14:tracePt t="149879" x="987425" y="4981575"/>
          <p14:tracePt t="149887" x="976313" y="4981575"/>
          <p14:tracePt t="149902" x="976313" y="4992688"/>
          <p14:tracePt t="149942" x="987425" y="4992688"/>
          <p14:tracePt t="149957" x="1012825" y="4981575"/>
          <p14:tracePt t="149964" x="1012825" y="4968875"/>
          <p14:tracePt t="149972" x="1025525" y="4968875"/>
          <p14:tracePt t="149979" x="1025525" y="4956175"/>
          <p14:tracePt t="149986" x="1038225" y="4943475"/>
          <p14:tracePt t="149992" x="1050925" y="4943475"/>
          <p14:tracePt t="150000" x="1063625" y="4930775"/>
          <p14:tracePt t="150027" x="1063625" y="4918075"/>
          <p14:tracePt t="152322" x="1076325" y="4918075"/>
          <p14:tracePt t="152329" x="1089025" y="4918075"/>
          <p14:tracePt t="152336" x="1100138" y="4918075"/>
          <p14:tracePt t="152344" x="1112838" y="4918075"/>
          <p14:tracePt t="152351" x="1125538" y="4905375"/>
          <p14:tracePt t="152357" x="1150938" y="4892675"/>
          <p14:tracePt t="152365" x="1163638" y="4879975"/>
          <p14:tracePt t="152371" x="1176338" y="4879975"/>
          <p14:tracePt t="152379" x="1189038" y="4879975"/>
          <p14:tracePt t="152387" x="1200150" y="4879975"/>
          <p14:tracePt t="152394" x="1212850" y="4868863"/>
          <p14:tracePt t="152401" x="1225550" y="4868863"/>
          <p14:tracePt t="152408" x="1238250" y="4868863"/>
          <p14:tracePt t="152417" x="1250950" y="4856163"/>
          <p14:tracePt t="152423" x="1263650" y="4843463"/>
          <p14:tracePt t="152430" x="1276350" y="4843463"/>
          <p14:tracePt t="152438" x="1300163" y="4843463"/>
          <p14:tracePt t="152445" x="1325563" y="4830763"/>
          <p14:tracePt t="152454" x="1338263" y="4818063"/>
          <p14:tracePt t="152461" x="1376363" y="4818063"/>
          <p14:tracePt t="152467" x="1389063" y="4805363"/>
          <p14:tracePt t="152475" x="1401763" y="4805363"/>
          <p14:tracePt t="152484" x="1425575" y="4792663"/>
          <p14:tracePt t="152489" x="1438275" y="4792663"/>
          <p14:tracePt t="152503" x="1463675" y="4792663"/>
          <p14:tracePt t="152518" x="1476375" y="4792663"/>
          <p14:tracePt t="152534" x="1489075" y="4779963"/>
          <p14:tracePt t="152549" x="1501775" y="4768850"/>
          <p14:tracePt t="152623" x="1512888" y="4768850"/>
          <p14:tracePt t="152666" x="1525588" y="4768850"/>
          <p14:tracePt t="152695" x="1538288" y="4768850"/>
          <p14:tracePt t="152701" x="1563688" y="4768850"/>
          <p14:tracePt t="152717" x="1589088" y="4768850"/>
          <p14:tracePt t="152724" x="1638300" y="4768850"/>
          <p14:tracePt t="152730" x="1701800" y="4779963"/>
          <p14:tracePt t="152738" x="1751013" y="4792663"/>
          <p14:tracePt t="152745" x="1776413" y="4792663"/>
          <p14:tracePt t="152752" x="1814513" y="4805363"/>
          <p14:tracePt t="152760" x="1851025" y="4805363"/>
          <p14:tracePt t="152769" x="1889125" y="4805363"/>
          <p14:tracePt t="152775" x="1914525" y="4805363"/>
          <p14:tracePt t="152782" x="1938338" y="4818063"/>
          <p14:tracePt t="152789" x="1951038" y="4818063"/>
          <p14:tracePt t="152796" x="1976438" y="4830763"/>
          <p14:tracePt t="152805" x="2001838" y="4843463"/>
          <p14:tracePt t="152811" x="2014538" y="4843463"/>
          <p14:tracePt t="152819" x="2025650" y="4843463"/>
          <p14:tracePt t="152826" x="2051050" y="4843463"/>
          <p14:tracePt t="152835" x="2076450" y="4843463"/>
          <p14:tracePt t="152841" x="2076450" y="4856163"/>
          <p14:tracePt t="152848" x="2101850" y="4868863"/>
          <p14:tracePt t="152856" x="2114550" y="4868863"/>
          <p14:tracePt t="152863" x="2127250" y="4868863"/>
          <p14:tracePt t="152885" x="2189163" y="4868863"/>
          <p14:tracePt t="152892" x="2201863" y="4868863"/>
          <p14:tracePt t="152899" x="2238375" y="4879975"/>
          <p14:tracePt t="152907" x="2276475" y="4879975"/>
          <p14:tracePt t="152915" x="2314575" y="4892675"/>
          <p14:tracePt t="152922" x="2338388" y="4892675"/>
          <p14:tracePt t="152928" x="2376488" y="4892675"/>
          <p14:tracePt t="152935" x="2414588" y="4892675"/>
          <p14:tracePt t="152942" x="2451100" y="4892675"/>
          <p14:tracePt t="152951" x="2489200" y="4892675"/>
          <p14:tracePt t="152957" x="2514600" y="4892675"/>
          <p14:tracePt t="152964" x="2540000" y="4892675"/>
          <p14:tracePt t="152971" x="2551113" y="4892675"/>
          <p14:tracePt t="152979" x="2563813" y="4892675"/>
          <p14:tracePt t="152986" x="2576513" y="4892675"/>
          <p14:tracePt t="152993" x="2589213" y="4892675"/>
          <p14:tracePt t="153008" x="2601913" y="4892675"/>
          <p14:tracePt t="153044" x="2576513" y="4892675"/>
          <p14:tracePt t="153051" x="2563813" y="4905375"/>
          <p14:tracePt t="153059" x="2551113" y="4905375"/>
          <p14:tracePt t="153065" x="2501900" y="4918075"/>
          <p14:tracePt t="153073" x="2451100" y="4918075"/>
          <p14:tracePt t="153080" x="2389188" y="4918075"/>
          <p14:tracePt t="153088" x="2363788" y="4930775"/>
          <p14:tracePt t="153094" x="2314575" y="4930775"/>
          <p14:tracePt t="153102" x="2263775" y="4930775"/>
          <p14:tracePt t="153109" x="2227263" y="4930775"/>
          <p14:tracePt t="153116" x="2189163" y="4930775"/>
          <p14:tracePt t="153124" x="2176463" y="4930775"/>
          <p14:tracePt t="153131" x="2151063" y="4930775"/>
          <p14:tracePt t="153138" x="2138363" y="4930775"/>
          <p14:tracePt t="153145" x="2127250" y="4930775"/>
          <p14:tracePt t="153160" x="2114550" y="4930775"/>
          <p14:tracePt t="153203" x="2127250" y="4918075"/>
          <p14:tracePt t="153210" x="2151063" y="4905375"/>
          <p14:tracePt t="153218" x="2163763" y="4892675"/>
          <p14:tracePt t="153225" x="2201863" y="4879975"/>
          <p14:tracePt t="153232" x="2251075" y="4868863"/>
          <p14:tracePt t="153241" x="2301875" y="4843463"/>
          <p14:tracePt t="153247" x="2351088" y="4830763"/>
          <p14:tracePt t="153254" x="2401888" y="4818063"/>
          <p14:tracePt t="153261" x="2451100" y="4805363"/>
          <p14:tracePt t="153269" x="2489200" y="4792663"/>
          <p14:tracePt t="153276" x="2527300" y="4768850"/>
          <p14:tracePt t="153285" x="2563813" y="4768850"/>
          <p14:tracePt t="153292" x="2601913" y="4756150"/>
          <p14:tracePt t="153298" x="2640013" y="4730750"/>
          <p14:tracePt t="153307" x="2651125" y="4730750"/>
          <p14:tracePt t="153312" x="2676525" y="4718050"/>
          <p14:tracePt t="153320" x="2701925" y="4718050"/>
          <p14:tracePt t="153327" x="2714625" y="4718050"/>
          <p14:tracePt t="153336" x="2727325" y="4718050"/>
          <p14:tracePt t="153342" x="2740025" y="4718050"/>
          <p14:tracePt t="153378" x="2740025" y="4730750"/>
          <p14:tracePt t="153393" x="2740025" y="4743450"/>
          <p14:tracePt t="153401" x="2727325" y="4743450"/>
          <p14:tracePt t="153409" x="2714625" y="4756150"/>
          <p14:tracePt t="153415" x="2701925" y="4768850"/>
          <p14:tracePt t="153422" x="2676525" y="4779963"/>
          <p14:tracePt t="153430" x="2663825" y="4779963"/>
          <p14:tracePt t="153436" x="2651125" y="4792663"/>
          <p14:tracePt t="153444" x="2640013" y="4792663"/>
          <p14:tracePt t="153459" x="2627313" y="4792663"/>
          <p14:tracePt t="153474" x="2614613" y="4792663"/>
          <p14:tracePt t="153540" x="2627313" y="4792663"/>
          <p14:tracePt t="153548" x="2640013" y="4792663"/>
          <p14:tracePt t="153555" x="2663825" y="4779963"/>
          <p14:tracePt t="153561" x="2701925" y="4768850"/>
          <p14:tracePt t="153569" x="2763838" y="4743450"/>
          <p14:tracePt t="153576" x="2801938" y="4718050"/>
          <p14:tracePt t="153586" x="2840038" y="4718050"/>
          <p14:tracePt t="153591" x="2876550" y="4692650"/>
          <p14:tracePt t="153597" x="2914650" y="4667250"/>
          <p14:tracePt t="153605" x="2940050" y="4667250"/>
          <p14:tracePt t="153611" x="2952750" y="4656138"/>
          <p14:tracePt t="153619" x="2976563" y="4643438"/>
          <p14:tracePt t="153635" x="2989263" y="4643438"/>
          <p14:tracePt t="153669" x="2976563" y="4656138"/>
          <p14:tracePt t="153676" x="2963863" y="4656138"/>
          <p14:tracePt t="153686" x="2940050" y="4667250"/>
          <p14:tracePt t="153691" x="2927350" y="4679950"/>
          <p14:tracePt t="153699" x="2889250" y="4692650"/>
          <p14:tracePt t="153706" x="2863850" y="4705350"/>
          <p14:tracePt t="153712" x="2827338" y="4718050"/>
          <p14:tracePt t="153726" x="2801938" y="4718050"/>
          <p14:tracePt t="153736" x="2789238" y="4718050"/>
          <p14:tracePt t="153790" x="2814638" y="4718050"/>
          <p14:tracePt t="153798" x="2827338" y="4718050"/>
          <p14:tracePt t="153806" x="2840038" y="4705350"/>
          <p14:tracePt t="153812" x="2876550" y="4692650"/>
          <p14:tracePt t="153819" x="2914650" y="4679950"/>
          <p14:tracePt t="153826" x="2952750" y="4667250"/>
          <p14:tracePt t="153836" x="3001963" y="4656138"/>
          <p14:tracePt t="153841" x="3040063" y="4643438"/>
          <p14:tracePt t="153847" x="3076575" y="4630738"/>
          <p14:tracePt t="153854" x="3114675" y="4630738"/>
          <p14:tracePt t="153862" x="3127375" y="4630738"/>
          <p14:tracePt t="153869" x="3165475" y="4630738"/>
          <p14:tracePt t="153884" x="3189288" y="4630738"/>
          <p14:tracePt t="153890" x="3201988" y="4618038"/>
          <p14:tracePt t="153904" x="3214688" y="4618038"/>
          <p14:tracePt t="153931" x="3214688" y="4630738"/>
          <p14:tracePt t="153953" x="3201988" y="4656138"/>
          <p14:tracePt t="153960" x="3189288" y="4667250"/>
          <p14:tracePt t="153969" x="3165475" y="4667250"/>
          <p14:tracePt t="153974" x="3152775" y="4667250"/>
          <p14:tracePt t="153982" x="3127375" y="4679950"/>
          <p14:tracePt t="153989" x="3114675" y="4679950"/>
          <p14:tracePt t="153995" x="3101975" y="4692650"/>
          <p14:tracePt t="154002" x="3089275" y="4692650"/>
          <p14:tracePt t="154018" x="3076575" y="4692650"/>
          <p14:tracePt t="154117" x="3089275" y="4692650"/>
          <p14:tracePt t="154139" x="3114675" y="4692650"/>
          <p14:tracePt t="154145" x="3127375" y="4692650"/>
          <p14:tracePt t="154152" x="3152775" y="4692650"/>
          <p14:tracePt t="154160" x="3176588" y="4692650"/>
          <p14:tracePt t="154169" x="3201988" y="4692650"/>
          <p14:tracePt t="154174" x="3214688" y="4692650"/>
          <p14:tracePt t="154189" x="3227388" y="4692650"/>
          <p14:tracePt t="154195" x="3240088" y="4692650"/>
          <p14:tracePt t="154218" x="3240088" y="4705350"/>
          <p14:tracePt t="154232" x="3227388" y="4705350"/>
          <p14:tracePt t="154239" x="3201988" y="4718050"/>
          <p14:tracePt t="154246" x="3176588" y="4730750"/>
          <p14:tracePt t="154254" x="3127375" y="4730750"/>
          <p14:tracePt t="154261" x="3089275" y="4756150"/>
          <p14:tracePt t="154269" x="3001963" y="4779963"/>
          <p14:tracePt t="154275" x="2927350" y="4805363"/>
          <p14:tracePt t="154286" x="2876550" y="4818063"/>
          <p14:tracePt t="154291" x="2801938" y="4830763"/>
          <p14:tracePt t="154297" x="2763838" y="4843463"/>
          <p14:tracePt t="154305" x="2701925" y="4856163"/>
          <p14:tracePt t="154311" x="2663825" y="4868863"/>
          <p14:tracePt t="154319" x="2614613" y="4879975"/>
          <p14:tracePt t="154326" x="2563813" y="4892675"/>
          <p14:tracePt t="154335" x="2514600" y="4892675"/>
          <p14:tracePt t="154341" x="2463800" y="4905375"/>
          <p14:tracePt t="154347" x="2401888" y="4918075"/>
          <p14:tracePt t="154354" x="2351088" y="4918075"/>
          <p14:tracePt t="154361" x="2289175" y="4918075"/>
          <p14:tracePt t="154369" x="2251075" y="4918075"/>
          <p14:tracePt t="154377" x="2227263" y="4930775"/>
          <p14:tracePt t="154383" x="2176463" y="4930775"/>
          <p14:tracePt t="154390" x="2138363" y="4930775"/>
          <p14:tracePt t="154397" x="2101850" y="4930775"/>
          <p14:tracePt t="154404" x="2063750" y="4943475"/>
          <p14:tracePt t="154411" x="2025650" y="4943475"/>
          <p14:tracePt t="154418" x="2001838" y="4943475"/>
          <p14:tracePt t="154425" x="1976438" y="4943475"/>
          <p14:tracePt t="154432" x="1938338" y="4943475"/>
          <p14:tracePt t="154439" x="1914525" y="4956175"/>
          <p14:tracePt t="154446" x="1889125" y="4956175"/>
          <p14:tracePt t="154453" x="1863725" y="4956175"/>
          <p14:tracePt t="154460" x="1851025" y="4956175"/>
          <p14:tracePt t="154469" x="1838325" y="4956175"/>
          <p14:tracePt t="154481" x="1825625" y="4956175"/>
          <p14:tracePt t="154569" x="1838325" y="4956175"/>
          <p14:tracePt t="154575" x="1851025" y="4956175"/>
          <p14:tracePt t="154585" x="1876425" y="4956175"/>
          <p14:tracePt t="154591" x="1914525" y="4943475"/>
          <p14:tracePt t="154597" x="1951038" y="4930775"/>
          <p14:tracePt t="154605" x="2001838" y="4930775"/>
          <p14:tracePt t="154612" x="2051050" y="4930775"/>
          <p14:tracePt t="154620" x="2089150" y="4918075"/>
          <p14:tracePt t="154627" x="2163763" y="4905375"/>
          <p14:tracePt t="154636" x="2227263" y="4892675"/>
          <p14:tracePt t="154642" x="2289175" y="4892675"/>
          <p14:tracePt t="154649" x="2327275" y="4892675"/>
          <p14:tracePt t="154657" x="2376488" y="4879975"/>
          <p14:tracePt t="154664" x="2414588" y="4879975"/>
          <p14:tracePt t="154671" x="2427288" y="4868863"/>
          <p14:tracePt t="154677" x="2451100" y="4868863"/>
          <p14:tracePt t="154686" x="2489200" y="4856163"/>
          <p14:tracePt t="154702" x="2501900" y="4856163"/>
          <p14:tracePt t="154708" x="2514600" y="4856163"/>
          <p14:tracePt t="154723" x="2527300" y="4856163"/>
          <p14:tracePt t="154759" x="2514600" y="4856163"/>
          <p14:tracePt t="154768" x="2514600" y="4868863"/>
          <p14:tracePt t="154774" x="2501900" y="4879975"/>
          <p14:tracePt t="154906" x="2514600" y="4868863"/>
          <p14:tracePt t="154914" x="2527300" y="4868863"/>
          <p14:tracePt t="154920" x="2563813" y="4843463"/>
          <p14:tracePt t="154928" x="2589213" y="4830763"/>
          <p14:tracePt t="154936" x="2627313" y="4818063"/>
          <p14:tracePt t="154942" x="2651125" y="4792663"/>
          <p14:tracePt t="154949" x="2689225" y="4792663"/>
          <p14:tracePt t="154957" x="2701925" y="4779963"/>
          <p14:tracePt t="154964" x="2714625" y="4768850"/>
          <p14:tracePt t="154971" x="2740025" y="4768850"/>
          <p14:tracePt t="154978" x="2763838" y="4768850"/>
          <p14:tracePt t="154987" x="2763838" y="4756150"/>
          <p14:tracePt t="154993" x="2789238" y="4743450"/>
          <p14:tracePt t="155002" x="2814638" y="4743450"/>
          <p14:tracePt t="155015" x="2827338" y="4743450"/>
          <p14:tracePt t="155022" x="2840038" y="4743450"/>
          <p14:tracePt t="155029" x="2852738" y="4743450"/>
          <p14:tracePt t="155037" x="2863850" y="4743450"/>
          <p14:tracePt t="155043" x="2876550" y="4743450"/>
          <p14:tracePt t="155058" x="2889250" y="4743450"/>
          <p14:tracePt t="155065" x="2901950" y="4743450"/>
          <p14:tracePt t="155072" x="2914650" y="4730750"/>
          <p14:tracePt t="155080" x="2927350" y="4730750"/>
          <p14:tracePt t="155086" x="2952750" y="4730750"/>
          <p14:tracePt t="155095" x="2976563" y="4730750"/>
          <p14:tracePt t="155103" x="2989263" y="4730750"/>
          <p14:tracePt t="155108" x="3014663" y="4743450"/>
          <p14:tracePt t="155116" x="3040063" y="4743450"/>
          <p14:tracePt t="155123" x="3076575" y="4743450"/>
          <p14:tracePt t="155130" x="3101975" y="4743450"/>
          <p14:tracePt t="155138" x="3127375" y="4743450"/>
          <p14:tracePt t="155145" x="3152775" y="4743450"/>
          <p14:tracePt t="155153" x="3176588" y="4743450"/>
          <p14:tracePt t="155159" x="3201988" y="4743450"/>
          <p14:tracePt t="155169" x="3227388" y="4743450"/>
          <p14:tracePt t="155175" x="3252788" y="4743450"/>
          <p14:tracePt t="155181" x="3289300" y="4743450"/>
          <p14:tracePt t="155188" x="3327400" y="4730750"/>
          <p14:tracePt t="155195" x="3352800" y="4730750"/>
          <p14:tracePt t="155203" x="3389313" y="4718050"/>
          <p14:tracePt t="155210" x="3414713" y="4718050"/>
          <p14:tracePt t="155220" x="3440113" y="4718050"/>
          <p14:tracePt t="155225" x="3465513" y="4718050"/>
          <p14:tracePt t="155232" x="3489325" y="4718050"/>
          <p14:tracePt t="155241" x="3527425" y="4718050"/>
          <p14:tracePt t="155247" x="3540125" y="4718050"/>
          <p14:tracePt t="155253" x="3565525" y="4718050"/>
          <p14:tracePt t="155261" x="3578225" y="4718050"/>
          <p14:tracePt t="155269" x="3602038" y="4718050"/>
          <p14:tracePt t="155276" x="3614738" y="4718050"/>
          <p14:tracePt t="155285" x="3640138" y="4718050"/>
          <p14:tracePt t="155291" x="3652838" y="4718050"/>
          <p14:tracePt t="155299" x="3678238" y="4718050"/>
          <p14:tracePt t="155313" x="3702050" y="4718050"/>
          <p14:tracePt t="155320" x="3714750" y="4718050"/>
          <p14:tracePt t="155328" x="3714750" y="4730750"/>
          <p14:tracePt t="155337" x="3740150" y="4730750"/>
          <p14:tracePt t="155353" x="3752850" y="4730750"/>
          <p14:tracePt t="155358" x="3765550" y="4730750"/>
          <p14:tracePt t="155365" x="3778250" y="4730750"/>
          <p14:tracePt t="155372" x="3802063" y="4730750"/>
          <p14:tracePt t="155380" x="3827463" y="4730750"/>
          <p14:tracePt t="155387" x="3852863" y="4730750"/>
          <p14:tracePt t="155395" x="3878263" y="4730750"/>
          <p14:tracePt t="155403" x="3902075" y="4730750"/>
          <p14:tracePt t="155410" x="3927475" y="4718050"/>
          <p14:tracePt t="155419" x="3952875" y="4718050"/>
          <p14:tracePt t="155424" x="3978275" y="4718050"/>
          <p14:tracePt t="155430" x="4014788" y="4705350"/>
          <p14:tracePt t="155439" x="4052888" y="4705350"/>
          <p14:tracePt t="155446" x="4065588" y="4705350"/>
          <p14:tracePt t="155453" x="4090988" y="4705350"/>
          <p14:tracePt t="155459" x="4103688" y="4705350"/>
          <p14:tracePt t="155468" x="4127500" y="4705350"/>
          <p14:tracePt t="155474" x="4140200" y="4705350"/>
          <p14:tracePt t="155481" x="4152900" y="4705350"/>
          <p14:tracePt t="155548" x="4140200" y="4718050"/>
          <p14:tracePt t="155555" x="4114800" y="4730750"/>
          <p14:tracePt t="155562" x="4090988" y="4730750"/>
          <p14:tracePt t="155570" x="4065588" y="4743450"/>
          <p14:tracePt t="155576" x="4027488" y="4756150"/>
          <p14:tracePt t="155586" x="3990975" y="4768850"/>
          <p14:tracePt t="155591" x="3914775" y="4779963"/>
          <p14:tracePt t="155598" x="3865563" y="4792663"/>
          <p14:tracePt t="155605" x="3790950" y="4818063"/>
          <p14:tracePt t="155613" x="3727450" y="4830763"/>
          <p14:tracePt t="155619" x="3614738" y="4843463"/>
          <p14:tracePt t="155627" x="3514725" y="4868863"/>
          <p14:tracePt t="155636" x="3389313" y="4892675"/>
          <p14:tracePt t="155643" x="3314700" y="4905375"/>
          <p14:tracePt t="155649" x="3176588" y="4930775"/>
          <p14:tracePt t="155657" x="3052763" y="4943475"/>
          <p14:tracePt t="155663" x="2989263" y="4956175"/>
          <p14:tracePt t="155669" x="2852738" y="4968875"/>
          <p14:tracePt t="155677" x="2740025" y="4981575"/>
          <p14:tracePt t="155686" x="2651125" y="4992688"/>
          <p14:tracePt t="155692" x="2540000" y="5018088"/>
          <p14:tracePt t="155698" x="2439988" y="5030788"/>
          <p14:tracePt t="155706" x="2338388" y="5030788"/>
          <p14:tracePt t="155713" x="2276475" y="5043488"/>
          <p14:tracePt t="155719" x="2201863" y="5056188"/>
          <p14:tracePt t="155727" x="2163763" y="5056188"/>
          <p14:tracePt t="155736" x="2138363" y="5068888"/>
          <p14:tracePt t="155741" x="2114550" y="5068888"/>
          <p14:tracePt t="155748" x="2076450" y="5068888"/>
          <p14:tracePt t="155757" x="2051050" y="5081588"/>
          <p14:tracePt t="155762" x="2038350" y="5081588"/>
          <p14:tracePt t="155769" x="2001838" y="5081588"/>
          <p14:tracePt t="155777" x="1976438" y="5081588"/>
          <p14:tracePt t="155786" x="1938338" y="5092700"/>
          <p14:tracePt t="155791" x="1914525" y="5105400"/>
          <p14:tracePt t="155798" x="1876425" y="5105400"/>
          <p14:tracePt t="155806" x="1825625" y="5105400"/>
          <p14:tracePt t="155812" x="1776413" y="5105400"/>
          <p14:tracePt t="155820" x="1738313" y="5105400"/>
          <p14:tracePt t="155826" x="1701800" y="5118100"/>
          <p14:tracePt t="155836" x="1663700" y="5118100"/>
          <p14:tracePt t="155841" x="1625600" y="5118100"/>
          <p14:tracePt t="155847" x="1589088" y="5118100"/>
          <p14:tracePt t="155855" x="1538288" y="5130800"/>
          <p14:tracePt t="155862" x="1501775" y="5130800"/>
          <p14:tracePt t="155870" x="1463675" y="5130800"/>
          <p14:tracePt t="155876" x="1425575" y="5130800"/>
          <p14:tracePt t="155888" x="1376363" y="5130800"/>
          <p14:tracePt t="155892" x="1338263" y="5143500"/>
          <p14:tracePt t="155898" x="1289050" y="5143500"/>
          <p14:tracePt t="155906" x="1250950" y="5156200"/>
          <p14:tracePt t="155913" x="1212850" y="5156200"/>
          <p14:tracePt t="155919" x="1176338" y="5156200"/>
          <p14:tracePt t="155927" x="1138238" y="5156200"/>
          <p14:tracePt t="155936" x="1112838" y="5156200"/>
          <p14:tracePt t="155941" x="1076325" y="5156200"/>
          <p14:tracePt t="155948" x="1050925" y="5156200"/>
          <p14:tracePt t="155955" x="1025525" y="5156200"/>
          <p14:tracePt t="155962" x="1012825" y="5156200"/>
          <p14:tracePt t="155970" x="1000125" y="5156200"/>
          <p14:tracePt t="155977" x="987425" y="5156200"/>
          <p14:tracePt t="155986" x="976313" y="5156200"/>
          <p14:tracePt t="155991" x="963613" y="5156200"/>
          <p14:tracePt t="156099" x="976313" y="5156200"/>
          <p14:tracePt t="156135" x="987425" y="5156200"/>
          <p14:tracePt t="156142" x="1025525" y="5156200"/>
          <p14:tracePt t="156150" x="1076325" y="5143500"/>
          <p14:tracePt t="156157" x="1138238" y="5130800"/>
          <p14:tracePt t="156164" x="1212850" y="5118100"/>
          <p14:tracePt t="156170" x="1263650" y="5105400"/>
          <p14:tracePt t="156177" x="1312863" y="5105400"/>
          <p14:tracePt t="156187" x="1376363" y="5105400"/>
          <p14:tracePt t="156193" x="1425575" y="5105400"/>
          <p14:tracePt t="156202" x="1476375" y="5092700"/>
          <p14:tracePt t="156208" x="1550988" y="5092700"/>
          <p14:tracePt t="156216" x="1589088" y="5081588"/>
          <p14:tracePt t="156222" x="1651000" y="5068888"/>
          <p14:tracePt t="156229" x="1689100" y="5068888"/>
          <p14:tracePt t="156236" x="1714500" y="5056188"/>
          <p14:tracePt t="156244" x="1725613" y="5056188"/>
          <p14:tracePt t="156252" x="1738313" y="5056188"/>
          <p14:tracePt t="156258" x="1751013" y="5056188"/>
          <p14:tracePt t="156293" x="1751013" y="5068888"/>
          <p14:tracePt t="156307" x="1738313" y="5081588"/>
          <p14:tracePt t="156314" x="1738313" y="5092700"/>
          <p14:tracePt t="156322" x="1725613" y="5092700"/>
          <p14:tracePt t="156329" x="1725613" y="5105400"/>
          <p14:tracePt t="156343" x="1714500" y="5118100"/>
          <p14:tracePt t="156414" x="1738313" y="5118100"/>
          <p14:tracePt t="156422" x="1763713" y="5105400"/>
          <p14:tracePt t="156429" x="1825625" y="5092700"/>
          <p14:tracePt t="156437" x="1876425" y="5081588"/>
          <p14:tracePt t="156443" x="1938338" y="5056188"/>
          <p14:tracePt t="156453" x="1989138" y="5043488"/>
          <p14:tracePt t="156460" x="2025650" y="5030788"/>
          <p14:tracePt t="156465" x="2063750" y="5018088"/>
          <p14:tracePt t="156473" x="2089150" y="5018088"/>
          <p14:tracePt t="156479" x="2101850" y="5018088"/>
          <p14:tracePt t="156487" x="2114550" y="5005388"/>
          <p14:tracePt t="156495" x="2127250" y="5005388"/>
          <p14:tracePt t="156503" x="2138363" y="5005388"/>
          <p14:tracePt t="156509" x="2151063" y="5005388"/>
          <p14:tracePt t="156552" x="2151063" y="5018088"/>
          <p14:tracePt t="156573" x="2138363" y="5043488"/>
          <p14:tracePt t="156594" x="2127250" y="5043488"/>
          <p14:tracePt t="156653" x="2138363" y="5043488"/>
          <p14:tracePt t="156660" x="2163763" y="5043488"/>
          <p14:tracePt t="156668" x="2263775" y="5018088"/>
          <p14:tracePt t="156674" x="2439988" y="4956175"/>
          <p14:tracePt t="156681" x="2576513" y="4918075"/>
          <p14:tracePt t="156689" x="2714625" y="4879975"/>
          <p14:tracePt t="156696" x="2901950" y="4818063"/>
          <p14:tracePt t="156703" x="3076575" y="4756150"/>
          <p14:tracePt t="156710" x="3240088" y="4718050"/>
          <p14:tracePt t="156720" x="3327400" y="4705350"/>
          <p14:tracePt t="156725" x="3376613" y="4679950"/>
          <p14:tracePt t="156735" x="3414713" y="4679950"/>
          <p14:tracePt t="156741" x="3427413" y="4679950"/>
          <p14:tracePt t="156747" x="3440113" y="4679950"/>
          <p14:tracePt t="156784" x="3452813" y="4679950"/>
          <p14:tracePt t="156821" x="3465513" y="4679950"/>
          <p14:tracePt t="156843" x="3514725" y="4692650"/>
          <p14:tracePt t="156852" x="3540125" y="4692650"/>
          <p14:tracePt t="156858" x="3589338" y="4692650"/>
          <p14:tracePt t="156867" x="3627438" y="4705350"/>
          <p14:tracePt t="156873" x="3678238" y="4705350"/>
          <p14:tracePt t="156880" x="3714750" y="4705350"/>
          <p14:tracePt t="156887" x="3765550" y="4705350"/>
          <p14:tracePt t="156903" x="3852863" y="4705350"/>
          <p14:tracePt t="156910" x="3890963" y="4705350"/>
          <p14:tracePt t="156917" x="3927475" y="4705350"/>
          <p14:tracePt t="156923" x="3965575" y="4705350"/>
          <p14:tracePt t="156932" x="3990975" y="4705350"/>
          <p14:tracePt t="156938" x="4027488" y="4705350"/>
          <p14:tracePt t="156945" x="4052888" y="4718050"/>
          <p14:tracePt t="156954" x="4065588" y="4718050"/>
          <p14:tracePt t="156960" x="4078288" y="4718050"/>
          <p14:tracePt t="156969" x="4103688" y="4730750"/>
          <p14:tracePt t="156975" x="4114800" y="4730750"/>
          <p14:tracePt t="156989" x="4127500" y="4730750"/>
          <p14:tracePt t="157003" x="4140200" y="4730750"/>
          <p14:tracePt t="157011" x="4140200" y="4743450"/>
          <p14:tracePt t="157019" x="4140200" y="4756150"/>
          <p14:tracePt t="157056" x="4140200" y="4768850"/>
          <p14:tracePt t="157062" x="4114800" y="4768850"/>
          <p14:tracePt t="157070" x="4103688" y="4779963"/>
          <p14:tracePt t="157077" x="4090988" y="4792663"/>
          <p14:tracePt t="157087" x="4052888" y="4792663"/>
          <p14:tracePt t="157092" x="4027488" y="4792663"/>
          <p14:tracePt t="157103" x="3990975" y="4805363"/>
          <p14:tracePt t="157108" x="3940175" y="4830763"/>
          <p14:tracePt t="157115" x="3902075" y="4843463"/>
          <p14:tracePt t="157122" x="3852863" y="4856163"/>
          <p14:tracePt t="157129" x="3802063" y="4879975"/>
          <p14:tracePt t="157137" x="3778250" y="4892675"/>
          <p14:tracePt t="157144" x="3714750" y="4918075"/>
          <p14:tracePt t="157152" x="3678238" y="4930775"/>
          <p14:tracePt t="157159" x="3640138" y="4943475"/>
          <p14:tracePt t="157165" x="3578225" y="4981575"/>
          <p14:tracePt t="157172" x="3540125" y="5005388"/>
          <p14:tracePt t="157180" x="3502025" y="5018088"/>
          <p14:tracePt t="157188" x="3465513" y="5030788"/>
          <p14:tracePt t="157194" x="3427413" y="5043488"/>
          <p14:tracePt t="157203" x="3414713" y="5068888"/>
          <p14:tracePt t="157211" x="3402013" y="5081588"/>
          <p14:tracePt t="157216" x="3376613" y="5081588"/>
          <p14:tracePt t="157224" x="3365500" y="5081588"/>
          <p14:tracePt t="157237" x="3352800" y="5092700"/>
          <p14:tracePt t="157253" x="3340100" y="5092700"/>
          <p14:tracePt t="157274" x="3340100" y="5118100"/>
          <p14:tracePt t="157281" x="3340100" y="5130800"/>
          <p14:tracePt t="157715" x="3289300" y="5143500"/>
          <p14:tracePt t="157722" x="3227388" y="5156200"/>
          <p14:tracePt t="157729" x="3152775" y="5194300"/>
          <p14:tracePt t="157737" x="3052763" y="5205413"/>
          <p14:tracePt t="157744" x="2963863" y="5243513"/>
          <p14:tracePt t="157754" x="2827338" y="5294313"/>
          <p14:tracePt t="157760" x="2727325" y="5318125"/>
          <p14:tracePt t="157767" x="2601913" y="5356225"/>
          <p14:tracePt t="157773" x="2501900" y="5394325"/>
          <p14:tracePt t="157783" x="2414588" y="5418138"/>
          <p14:tracePt t="157787" x="2327275" y="5443538"/>
          <p14:tracePt t="157795" x="2238375" y="5456238"/>
          <p14:tracePt t="157803" x="2163763" y="5481638"/>
          <p14:tracePt t="157809" x="2089150" y="5494338"/>
          <p14:tracePt t="157817" x="2051050" y="5507038"/>
          <p14:tracePt t="157823" x="2001838" y="5518150"/>
          <p14:tracePt t="157832" x="1963738" y="5530850"/>
          <p14:tracePt t="157838" x="1925638" y="5543550"/>
          <p14:tracePt t="157846" x="1863725" y="5556250"/>
          <p14:tracePt t="157853" x="1825625" y="5568950"/>
          <p14:tracePt t="157861" x="1789113" y="5581650"/>
          <p14:tracePt t="157869" x="1763713" y="5594350"/>
          <p14:tracePt t="157878" x="1714500" y="5607050"/>
          <p14:tracePt t="157880" x="1651000" y="5630863"/>
          <p14:tracePt t="157887" x="1612900" y="5630863"/>
          <p14:tracePt t="157894" x="1550988" y="5643563"/>
          <p14:tracePt t="157902" x="1476375" y="5656263"/>
          <p14:tracePt t="157909" x="1401763" y="5681663"/>
          <p14:tracePt t="157918" x="1338263" y="5681663"/>
          <p14:tracePt t="157923" x="1250950" y="5694363"/>
          <p14:tracePt t="157930" x="1200150" y="5707063"/>
          <p14:tracePt t="157938" x="1138238" y="5719763"/>
          <p14:tracePt t="157944" x="1100138" y="5719763"/>
          <p14:tracePt t="157952" x="1076325" y="5719763"/>
          <p14:tracePt t="157960" x="1050925" y="5719763"/>
          <p14:tracePt t="157968" x="1025525" y="5719763"/>
          <p14:tracePt t="157974" x="1012825" y="5719763"/>
          <p14:tracePt t="157982" x="1000125" y="5719763"/>
          <p14:tracePt t="157989" x="1000125" y="5732463"/>
          <p14:tracePt t="157996" x="987425" y="5732463"/>
          <p14:tracePt t="158062" x="1012825" y="5719763"/>
          <p14:tracePt t="158070" x="1012825" y="5707063"/>
          <p14:tracePt t="158077" x="1025525" y="5694363"/>
          <p14:tracePt t="158084" x="1050925" y="5694363"/>
          <p14:tracePt t="158090" x="1063625" y="5681663"/>
          <p14:tracePt t="158098" x="1089025" y="5668963"/>
          <p14:tracePt t="158104" x="1112838" y="5668963"/>
          <p14:tracePt t="158112" x="1138238" y="5668963"/>
          <p14:tracePt t="158120" x="1150938" y="5656263"/>
          <p14:tracePt t="158126" x="1176338" y="5643563"/>
          <p14:tracePt t="158133" x="1189038" y="5643563"/>
          <p14:tracePt t="158141" x="1200150" y="5643563"/>
          <p14:tracePt t="158148" x="1212850" y="5630863"/>
          <p14:tracePt t="158162" x="1225550" y="5630863"/>
          <p14:tracePt t="158183" x="1225550" y="5619750"/>
          <p14:tracePt t="158198" x="1238250" y="5619750"/>
          <p14:tracePt t="159099" x="1200150" y="5619750"/>
          <p14:tracePt t="159106" x="1163638" y="5607050"/>
          <p14:tracePt t="159117" x="1112838" y="5607050"/>
          <p14:tracePt t="159120" x="1076325" y="5594350"/>
          <p14:tracePt t="159128" x="1050925" y="5594350"/>
          <p14:tracePt t="159136" x="1000125" y="5581650"/>
          <p14:tracePt t="159144" x="976313" y="5568950"/>
          <p14:tracePt t="159152" x="950913" y="5568950"/>
          <p14:tracePt t="159158" x="925513" y="5568950"/>
          <p14:tracePt t="159165" x="912813" y="5568950"/>
          <p14:tracePt t="159174" x="887413" y="5568950"/>
          <p14:tracePt t="159187" x="876300" y="5568950"/>
          <p14:tracePt t="159195" x="863600" y="5568950"/>
          <p14:tracePt t="159210" x="850900" y="5568950"/>
          <p14:tracePt t="159297" x="863600" y="5556250"/>
          <p14:tracePt t="159304" x="887413" y="5556250"/>
          <p14:tracePt t="159310" x="938213" y="5530850"/>
          <p14:tracePt t="159319" x="1038225" y="5494338"/>
          <p14:tracePt t="159325" x="1076325" y="5481638"/>
          <p14:tracePt t="159333" x="1150938" y="5468938"/>
          <p14:tracePt t="159341" x="1189038" y="5456238"/>
          <p14:tracePt t="159348" x="1212850" y="5443538"/>
          <p14:tracePt t="159356" x="1238250" y="5430838"/>
          <p14:tracePt t="159362" x="1263650" y="5430838"/>
          <p14:tracePt t="159369" x="1276350" y="5418138"/>
          <p14:tracePt t="159386" x="1289050" y="5407025"/>
          <p14:tracePt t="159428" x="1289050" y="5418138"/>
          <p14:tracePt t="159442" x="1263650" y="5418138"/>
          <p14:tracePt t="159449" x="1212850" y="5430838"/>
          <p14:tracePt t="159457" x="1176338" y="5443538"/>
          <p14:tracePt t="159463" x="1138238" y="5443538"/>
          <p14:tracePt t="159473" x="1112838" y="5456238"/>
          <p14:tracePt t="159477" x="1063625" y="5456238"/>
          <p14:tracePt t="159486" x="1025525" y="5456238"/>
          <p14:tracePt t="159493" x="1000125" y="5456238"/>
          <p14:tracePt t="159502" x="976313" y="5456238"/>
          <p14:tracePt t="159508" x="950913" y="5456238"/>
          <p14:tracePt t="159514" x="950913" y="5468938"/>
          <p14:tracePt t="159522" x="925513" y="5468938"/>
          <p14:tracePt t="159535" x="912813" y="5468938"/>
          <p14:tracePt t="159565" x="912813" y="5456238"/>
          <p14:tracePt t="159572" x="912813" y="5443538"/>
          <p14:tracePt t="159580" x="925513" y="5443538"/>
          <p14:tracePt t="159588" x="925513" y="5430838"/>
          <p14:tracePt t="159595" x="938213" y="5430838"/>
          <p14:tracePt t="159602" x="950913" y="5418138"/>
          <p14:tracePt t="159609" x="976313" y="5407025"/>
          <p14:tracePt t="159619" x="1012825" y="5381625"/>
          <p14:tracePt t="159623" x="1050925" y="5356225"/>
          <p14:tracePt t="159631" x="1100138" y="5330825"/>
          <p14:tracePt t="159638" x="1138238" y="5305425"/>
          <p14:tracePt t="159644" x="1176338" y="5305425"/>
          <p14:tracePt t="159653" x="1189038" y="5281613"/>
          <p14:tracePt t="159659" x="1212850" y="5268913"/>
          <p14:tracePt t="159668" x="1225550" y="5268913"/>
          <p14:tracePt t="159681" x="1238250" y="5268913"/>
          <p14:tracePt t="159709" x="1225550" y="5268913"/>
          <p14:tracePt t="159718" x="1225550" y="5281613"/>
          <p14:tracePt t="159724" x="1212850" y="5294313"/>
          <p14:tracePt t="159731" x="1176338" y="5305425"/>
          <p14:tracePt t="159737" x="1150938" y="5305425"/>
          <p14:tracePt t="159745" x="1125538" y="5318125"/>
          <p14:tracePt t="159752" x="1112838" y="5330825"/>
          <p14:tracePt t="159758" x="1076325" y="5330825"/>
          <p14:tracePt t="159766" x="1076325" y="5343525"/>
          <p14:tracePt t="159774" x="1050925" y="5356225"/>
          <p14:tracePt t="159780" x="1038225" y="5356225"/>
          <p14:tracePt t="159794" x="1025525" y="5356225"/>
          <p14:tracePt t="159915" x="1025525" y="5343525"/>
          <p14:tracePt t="160334" x="1050925" y="5343525"/>
          <p14:tracePt t="160341" x="1089025" y="5343525"/>
          <p14:tracePt t="160348" x="1125538" y="5343525"/>
          <p14:tracePt t="160355" x="1138238" y="5356225"/>
          <p14:tracePt t="160362" x="1163638" y="5356225"/>
          <p14:tracePt t="160369" x="1176338" y="5356225"/>
          <p14:tracePt t="160376" x="1189038" y="5356225"/>
          <p14:tracePt t="160386" x="1200150" y="5356225"/>
          <p14:tracePt t="160391" x="1212850" y="5356225"/>
          <p14:tracePt t="160405" x="1238250" y="5356225"/>
          <p14:tracePt t="160425" x="1250950" y="5356225"/>
          <p14:tracePt t="160446" x="1263650" y="5356225"/>
          <p14:tracePt t="160461" x="1276350" y="5356225"/>
          <p14:tracePt t="160469" x="1289050" y="5356225"/>
          <p14:tracePt t="160482" x="1300163" y="5356225"/>
          <p14:tracePt t="160516" x="1312863" y="5356225"/>
          <p14:tracePt t="160596" x="1325563" y="5356225"/>
          <p14:tracePt t="160619" x="1338263" y="5356225"/>
          <p14:tracePt t="160663" x="1350963" y="5356225"/>
          <p14:tracePt t="160691" x="1363663" y="5356225"/>
          <p14:tracePt t="160706" x="1376363" y="5356225"/>
          <p14:tracePt t="160712" x="1401763" y="5356225"/>
          <p14:tracePt t="160719" x="1425575" y="5356225"/>
          <p14:tracePt t="160726" x="1463675" y="5356225"/>
          <p14:tracePt t="160735" x="1501775" y="5368925"/>
          <p14:tracePt t="160741" x="1538288" y="5368925"/>
          <p14:tracePt t="160748" x="1576388" y="5381625"/>
          <p14:tracePt t="160756" x="1601788" y="5381625"/>
          <p14:tracePt t="160763" x="1625600" y="5381625"/>
          <p14:tracePt t="160771" x="1663700" y="5381625"/>
          <p14:tracePt t="160778" x="1689100" y="5381625"/>
          <p14:tracePt t="160786" x="1701800" y="5381625"/>
          <p14:tracePt t="160792" x="1725613" y="5394325"/>
          <p14:tracePt t="160802" x="1751013" y="5394325"/>
          <p14:tracePt t="160807" x="1776413" y="5394325"/>
          <p14:tracePt t="160814" x="1801813" y="5394325"/>
          <p14:tracePt t="160822" x="1814513" y="5394325"/>
          <p14:tracePt t="160829" x="1825625" y="5407025"/>
          <p14:tracePt t="160837" x="1838325" y="5407025"/>
          <p14:tracePt t="160844" x="1851025" y="5407025"/>
          <p14:tracePt t="160852" x="1863725" y="5407025"/>
          <p14:tracePt t="160859" x="1876425" y="5407025"/>
          <p14:tracePt t="160869" x="1889125" y="5407025"/>
          <p14:tracePt t="160873" x="1901825" y="5407025"/>
          <p14:tracePt t="160902" x="1925638" y="5418138"/>
          <p14:tracePt t="160910" x="1938338" y="5430838"/>
          <p14:tracePt t="160925" x="1963738" y="5430838"/>
          <p14:tracePt t="160940" x="1976438" y="5443538"/>
          <p14:tracePt t="160947" x="1989138" y="5456238"/>
          <p14:tracePt t="160955" x="2001838" y="5456238"/>
          <p14:tracePt t="160961" x="2014538" y="5468938"/>
          <p14:tracePt t="160969" x="2025650" y="5468938"/>
          <p14:tracePt t="160975" x="2051050" y="5481638"/>
          <p14:tracePt t="160983" x="2063750" y="5481638"/>
          <p14:tracePt t="160990" x="2076450" y="5494338"/>
          <p14:tracePt t="160996" x="2114550" y="5507038"/>
          <p14:tracePt t="161003" x="2138363" y="5507038"/>
          <p14:tracePt t="161010" x="2151063" y="5507038"/>
          <p14:tracePt t="161018" x="2176463" y="5507038"/>
          <p14:tracePt t="161025" x="2189163" y="5507038"/>
          <p14:tracePt t="161033" x="2201863" y="5507038"/>
          <p14:tracePt t="161040" x="2227263" y="5507038"/>
          <p14:tracePt t="161046" x="2238375" y="5507038"/>
          <p14:tracePt t="161054" x="2238375" y="5518150"/>
          <p14:tracePt t="161061" x="2251075" y="5518150"/>
          <p14:tracePt t="161077" x="2263775" y="5518150"/>
          <p14:tracePt t="161135" x="2276475" y="5518150"/>
          <p14:tracePt t="161178" x="2289175" y="5518150"/>
          <p14:tracePt t="161243" x="2301875" y="5518150"/>
          <p14:tracePt t="161294" x="2314575" y="5518150"/>
          <p14:tracePt t="161330" x="2327275" y="5518150"/>
          <p14:tracePt t="161375" x="2338388" y="5518150"/>
          <p14:tracePt t="161411" x="2351088" y="5518150"/>
          <p14:tracePt t="161470" x="2363788" y="5518150"/>
          <p14:tracePt t="161551" x="2376488" y="5518150"/>
          <p14:tracePt t="161633" x="2389188" y="5518150"/>
          <p14:tracePt t="161648" x="2401888" y="5518150"/>
          <p14:tracePt t="161691" x="2414588" y="5518150"/>
          <p14:tracePt t="161721" x="2427288" y="5518150"/>
          <p14:tracePt t="161743" x="2439988" y="5518150"/>
          <p14:tracePt t="161749" x="2451100" y="5518150"/>
          <p14:tracePt t="161758" x="2463800" y="5518150"/>
          <p14:tracePt t="161764" x="2476500" y="5518150"/>
          <p14:tracePt t="161772" x="2501900" y="5518150"/>
          <p14:tracePt t="161779" x="2527300" y="5507038"/>
          <p14:tracePt t="161787" x="2563813" y="5507038"/>
          <p14:tracePt t="161794" x="2589213" y="5507038"/>
          <p14:tracePt t="161803" x="2601913" y="5507038"/>
          <p14:tracePt t="161809" x="2627313" y="5494338"/>
          <p14:tracePt t="161818" x="2651125" y="5494338"/>
          <p14:tracePt t="161823" x="2689225" y="5481638"/>
          <p14:tracePt t="161831" x="2701925" y="5481638"/>
          <p14:tracePt t="161838" x="2727325" y="5481638"/>
          <p14:tracePt t="161845" x="2752725" y="5481638"/>
          <p14:tracePt t="161852" x="2763838" y="5481638"/>
          <p14:tracePt t="161860" x="2776538" y="5481638"/>
          <p14:tracePt t="161869" x="2801938" y="5468938"/>
          <p14:tracePt t="161875" x="2814638" y="5468938"/>
          <p14:tracePt t="161888" x="2840038" y="5468938"/>
          <p14:tracePt t="161891" x="2852738" y="5468938"/>
          <p14:tracePt t="161897" x="2863850" y="5456238"/>
          <p14:tracePt t="161904" x="2876550" y="5456238"/>
          <p14:tracePt t="161912" x="2901950" y="5456238"/>
          <p14:tracePt t="161919" x="2914650" y="5456238"/>
          <p14:tracePt t="161925" x="2927350" y="5456238"/>
          <p14:tracePt t="161940" x="2940050" y="5456238"/>
          <p14:tracePt t="161956" x="2952750" y="5456238"/>
          <p14:tracePt t="161977" x="2963863" y="5456238"/>
          <p14:tracePt t="162088" x="2976563" y="5456238"/>
          <p14:tracePt t="162132" x="2989263" y="5456238"/>
          <p14:tracePt t="162139" x="2989263" y="5443538"/>
          <p14:tracePt t="162162" x="3001963" y="5443538"/>
          <p14:tracePt t="162177" x="3014663" y="5443538"/>
          <p14:tracePt t="162185" x="3040063" y="5430838"/>
          <p14:tracePt t="162192" x="3076575" y="5430838"/>
          <p14:tracePt t="162200" x="3114675" y="5418138"/>
          <p14:tracePt t="162207" x="3165475" y="5418138"/>
          <p14:tracePt t="162213" x="3214688" y="5418138"/>
          <p14:tracePt t="162222" x="3240088" y="5407025"/>
          <p14:tracePt t="162228" x="3265488" y="5407025"/>
          <p14:tracePt t="162236" x="3302000" y="5407025"/>
          <p14:tracePt t="162243" x="3327400" y="5407025"/>
          <p14:tracePt t="162253" x="3340100" y="5394325"/>
          <p14:tracePt t="162259" x="3376613" y="5394325"/>
          <p14:tracePt t="162265" x="3389313" y="5394325"/>
          <p14:tracePt t="162274" x="3414713" y="5394325"/>
          <p14:tracePt t="162279" x="3440113" y="5394325"/>
          <p14:tracePt t="162287" x="3452813" y="5394325"/>
          <p14:tracePt t="162295" x="3478213" y="5394325"/>
          <p14:tracePt t="162303" x="3502025" y="5394325"/>
          <p14:tracePt t="162309" x="3514725" y="5394325"/>
          <p14:tracePt t="162319" x="3540125" y="5394325"/>
          <p14:tracePt t="162325" x="3565525" y="5394325"/>
          <p14:tracePt t="162338" x="3578225" y="5394325"/>
          <p14:tracePt t="162353" x="3589338" y="5394325"/>
          <p14:tracePt t="162376" x="3602038" y="5394325"/>
          <p14:tracePt t="162501" x="3589338" y="5394325"/>
          <p14:tracePt t="162522" x="3540125" y="5394325"/>
          <p14:tracePt t="162528" x="3452813" y="5418138"/>
          <p14:tracePt t="162537" x="3365500" y="5430838"/>
          <p14:tracePt t="162543" x="3265488" y="5456238"/>
          <p14:tracePt t="162552" x="3165475" y="5468938"/>
          <p14:tracePt t="162557" x="3076575" y="5494338"/>
          <p14:tracePt t="162565" x="2989263" y="5518150"/>
          <p14:tracePt t="162574" x="2863850" y="5556250"/>
          <p14:tracePt t="162579" x="2727325" y="5581650"/>
          <p14:tracePt t="162587" x="2576513" y="5607050"/>
          <p14:tracePt t="162594" x="2439988" y="5630863"/>
          <p14:tracePt t="162602" x="2289175" y="5668963"/>
          <p14:tracePt t="162608" x="2176463" y="5707063"/>
          <p14:tracePt t="162615" x="2101850" y="5719763"/>
          <p14:tracePt t="162622" x="2014538" y="5743575"/>
          <p14:tracePt t="162628" x="1938338" y="5756275"/>
          <p14:tracePt t="162636" x="1901825" y="5756275"/>
          <p14:tracePt t="162643" x="1863725" y="5768975"/>
          <p14:tracePt t="162652" x="1825625" y="5781675"/>
          <p14:tracePt t="162657" x="1776413" y="5794375"/>
          <p14:tracePt t="162664" x="1738313" y="5807075"/>
          <p14:tracePt t="162671" x="1701800" y="5807075"/>
          <p14:tracePt t="162678" x="1663700" y="5807075"/>
          <p14:tracePt t="162686" x="1601788" y="5819775"/>
          <p14:tracePt t="162693" x="1576388" y="5832475"/>
          <p14:tracePt t="162702" x="1550988" y="5843588"/>
          <p14:tracePt t="162707" x="1525588" y="5843588"/>
          <p14:tracePt t="162715" x="1501775" y="5843588"/>
          <p14:tracePt t="162723" x="1476375" y="5856288"/>
          <p14:tracePt t="162730" x="1450975" y="5856288"/>
          <p14:tracePt t="162737" x="1438275" y="5856288"/>
          <p14:tracePt t="162744" x="1412875" y="5856288"/>
          <p14:tracePt t="162752" x="1401763" y="5856288"/>
          <p14:tracePt t="162760" x="1363663" y="5868988"/>
          <p14:tracePt t="162769" x="1350963" y="5868988"/>
          <p14:tracePt t="162774" x="1338263" y="5868988"/>
          <p14:tracePt t="162781" x="1312863" y="5868988"/>
          <p14:tracePt t="162788" x="1289050" y="5881688"/>
          <p14:tracePt t="162796" x="1276350" y="5881688"/>
          <p14:tracePt t="162803" x="1250950" y="5881688"/>
          <p14:tracePt t="162810" x="1238250" y="5881688"/>
          <p14:tracePt t="162819" x="1200150" y="5881688"/>
          <p14:tracePt t="162824" x="1189038" y="5881688"/>
          <p14:tracePt t="162831" x="1163638" y="5881688"/>
          <p14:tracePt t="162838" x="1138238" y="5881688"/>
          <p14:tracePt t="162845" x="1112838" y="5881688"/>
          <p14:tracePt t="162853" x="1089025" y="5881688"/>
          <p14:tracePt t="162859" x="1063625" y="5868988"/>
          <p14:tracePt t="162869" x="1050925" y="5868988"/>
          <p14:tracePt t="162874" x="1038225" y="5868988"/>
          <p14:tracePt t="162880" x="1012825" y="5856288"/>
          <p14:tracePt t="162902" x="1000125" y="5856288"/>
          <p14:tracePt t="162910" x="987425" y="5856288"/>
          <p14:tracePt t="162920" x="987425" y="5843588"/>
          <p14:tracePt t="162922" x="976313" y="5843588"/>
          <p14:tracePt t="162994" x="976313" y="5832475"/>
          <p14:tracePt t="163070" x="976313" y="5819775"/>
          <p14:tracePt t="163085" x="987425" y="5819775"/>
          <p14:tracePt t="163092" x="987425" y="5807075"/>
          <p14:tracePt t="163121" x="1000125" y="5807075"/>
          <p14:tracePt t="163142" x="1012825" y="5794375"/>
          <p14:tracePt t="163156" x="1025525" y="5794375"/>
          <p14:tracePt t="163163" x="1038225" y="5794375"/>
          <p14:tracePt t="163170" x="1050925" y="5794375"/>
          <p14:tracePt t="163179" x="1050925" y="5781675"/>
          <p14:tracePt t="163187" x="1076325" y="5781675"/>
          <p14:tracePt t="163192" x="1089025" y="5781675"/>
          <p14:tracePt t="163199" x="1089025" y="5768975"/>
          <p14:tracePt t="163206" x="1100138" y="5768975"/>
          <p14:tracePt t="163212" x="1112838" y="5768975"/>
          <p14:tracePt t="163226" x="1125538" y="5768975"/>
          <p14:tracePt t="163236" x="1125538" y="5756275"/>
          <p14:tracePt t="163255" x="1138238" y="5756275"/>
          <p14:tracePt t="163380" x="1150938" y="5756275"/>
          <p14:tracePt t="163437" x="1150938" y="5743575"/>
          <p14:tracePt t="163471" x="1163638" y="5743575"/>
          <p14:tracePt t="163563" x="1163638" y="5732463"/>
          <p14:tracePt t="163606" x="1176338" y="5732463"/>
          <p14:tracePt t="163664" x="1189038" y="5732463"/>
          <p14:tracePt t="163723" x="1200150" y="5732463"/>
          <p14:tracePt t="163737" x="1212850" y="5732463"/>
          <p14:tracePt t="163775" x="1225550" y="5719763"/>
          <p14:tracePt t="163782" x="1238250" y="5719763"/>
          <p14:tracePt t="163788" x="1250950" y="5719763"/>
          <p14:tracePt t="163797" x="1263650" y="5707063"/>
          <p14:tracePt t="163803" x="1276350" y="5707063"/>
          <p14:tracePt t="163810" x="1312863" y="5707063"/>
          <p14:tracePt t="163818" x="1338263" y="5707063"/>
          <p14:tracePt t="163823" x="1350963" y="5694363"/>
          <p14:tracePt t="163830" x="1376363" y="5694363"/>
          <p14:tracePt t="163837" x="1401763" y="5694363"/>
          <p14:tracePt t="163844" x="1412875" y="5694363"/>
          <p14:tracePt t="163853" x="1438275" y="5681663"/>
          <p14:tracePt t="163859" x="1450975" y="5681663"/>
          <p14:tracePt t="163866" x="1463675" y="5681663"/>
          <p14:tracePt t="163873" x="1476375" y="5681663"/>
          <p14:tracePt t="163887" x="1489075" y="5681663"/>
          <p14:tracePt t="163902" x="1501775" y="5681663"/>
          <p14:tracePt t="163909" x="1501775" y="5668963"/>
          <p14:tracePt t="163937" x="1512888" y="5668963"/>
          <p14:tracePt t="163973" x="1525588" y="5668963"/>
          <p14:tracePt t="163995" x="1538288" y="5668963"/>
          <p14:tracePt t="164009" x="1563688" y="5668963"/>
          <p14:tracePt t="164024" x="1576388" y="5656263"/>
          <p14:tracePt t="164031" x="1612900" y="5656263"/>
          <p14:tracePt t="164040" x="1638300" y="5656263"/>
          <p14:tracePt t="164046" x="1663700" y="5656263"/>
          <p14:tracePt t="164053" x="1689100" y="5656263"/>
          <p14:tracePt t="164061" x="1701800" y="5656263"/>
          <p14:tracePt t="164069" x="1738313" y="5643563"/>
          <p14:tracePt t="164077" x="1751013" y="5643563"/>
          <p14:tracePt t="164085" x="1776413" y="5643563"/>
          <p14:tracePt t="164091" x="1789113" y="5643563"/>
          <p14:tracePt t="164097" x="1814513" y="5643563"/>
          <p14:tracePt t="164106" x="1838325" y="5643563"/>
          <p14:tracePt t="164113" x="1838325" y="5630863"/>
          <p14:tracePt t="164120" x="1851025" y="5630863"/>
          <p14:tracePt t="164128" x="1876425" y="5630863"/>
          <p14:tracePt t="164142" x="1889125" y="5630863"/>
          <p14:tracePt t="164149" x="1914525" y="5630863"/>
          <p14:tracePt t="164156" x="1925638" y="5630863"/>
          <p14:tracePt t="164164" x="1938338" y="5630863"/>
          <p14:tracePt t="164171" x="1963738" y="5630863"/>
          <p14:tracePt t="164178" x="1976438" y="5630863"/>
          <p14:tracePt t="164186" x="2001838" y="5630863"/>
          <p14:tracePt t="164193" x="2014538" y="5630863"/>
          <p14:tracePt t="164203" x="2051050" y="5630863"/>
          <p14:tracePt t="164208" x="2076450" y="5630863"/>
          <p14:tracePt t="164215" x="2101850" y="5630863"/>
          <p14:tracePt t="164222" x="2138363" y="5630863"/>
          <p14:tracePt t="164230" x="2163763" y="5630863"/>
          <p14:tracePt t="164238" x="2189163" y="5630863"/>
          <p14:tracePt t="164245" x="2214563" y="5630863"/>
          <p14:tracePt t="164253" x="2227263" y="5630863"/>
          <p14:tracePt t="164260" x="2251075" y="5630863"/>
          <p14:tracePt t="164270" x="2276475" y="5630863"/>
          <p14:tracePt t="164274" x="2289175" y="5630863"/>
          <p14:tracePt t="164282" x="2301875" y="5630863"/>
          <p14:tracePt t="164289" x="2314575" y="5630863"/>
          <p14:tracePt t="164303" x="2327275" y="5630863"/>
          <p14:tracePt t="164319" x="2338388" y="5630863"/>
          <p14:tracePt t="164356" x="2351088" y="5630863"/>
          <p14:tracePt t="164607" x="2351088" y="5643563"/>
          <p14:tracePt t="166139" x="2363788" y="5643563"/>
          <p14:tracePt t="166279" x="2376488" y="5643563"/>
          <p14:tracePt t="166377" x="2389188" y="5643563"/>
          <p14:tracePt t="166498" x="2401888" y="5643563"/>
          <p14:tracePt t="167166" x="2414588" y="5643563"/>
          <p14:tracePt t="167195" x="2427288" y="5643563"/>
          <p14:tracePt t="167203" x="2451100" y="5643563"/>
          <p14:tracePt t="167210" x="2463800" y="5656263"/>
          <p14:tracePt t="167218" x="2501900" y="5668963"/>
          <p14:tracePt t="167224" x="2589213" y="5681663"/>
          <p14:tracePt t="167231" x="2640013" y="5681663"/>
          <p14:tracePt t="167239" x="2714625" y="5694363"/>
          <p14:tracePt t="167245" x="2740025" y="5707063"/>
          <p14:tracePt t="167252" x="2789238" y="5719763"/>
          <p14:tracePt t="167259" x="2827338" y="5719763"/>
          <p14:tracePt t="167268" x="2876550" y="5732463"/>
          <p14:tracePt t="167273" x="2914650" y="5732463"/>
          <p14:tracePt t="167280" x="2940050" y="5743575"/>
          <p14:tracePt t="167287" x="2963863" y="5743575"/>
          <p14:tracePt t="167294" x="2989263" y="5756275"/>
          <p14:tracePt t="167302" x="3027363" y="5768975"/>
          <p14:tracePt t="167309" x="3052763" y="5768975"/>
          <p14:tracePt t="167316" x="3089275" y="5768975"/>
          <p14:tracePt t="167324" x="3114675" y="5768975"/>
          <p14:tracePt t="167330" x="3152775" y="5781675"/>
          <p14:tracePt t="167337" x="3176588" y="5794375"/>
          <p14:tracePt t="167344" x="3201988" y="5794375"/>
          <p14:tracePt t="167352" x="3240088" y="5807075"/>
          <p14:tracePt t="167359" x="3265488" y="5807075"/>
          <p14:tracePt t="167372" x="3302000" y="5807075"/>
          <p14:tracePt t="167375" x="3340100" y="5807075"/>
          <p14:tracePt t="167381" x="3365500" y="5807075"/>
          <p14:tracePt t="167388" x="3376613" y="5807075"/>
          <p14:tracePt t="167395" x="3389313" y="5807075"/>
          <p14:tracePt t="167402" x="3402013" y="5807075"/>
          <p14:tracePt t="167418" x="3414713" y="5807075"/>
          <p14:tracePt t="167437" x="3414713" y="5819775"/>
          <p14:tracePt t="167459" x="3414713" y="5832475"/>
          <p14:tracePt t="167469" x="3402013" y="5832475"/>
          <p14:tracePt t="167473" x="3376613" y="5832475"/>
          <p14:tracePt t="167480" x="3365500" y="5832475"/>
          <p14:tracePt t="167489" x="3340100" y="5832475"/>
          <p14:tracePt t="167495" x="3314700" y="5832475"/>
          <p14:tracePt t="167503" x="3289300" y="5832475"/>
          <p14:tracePt t="167509" x="3265488" y="5832475"/>
          <p14:tracePt t="167516" x="3214688" y="5832475"/>
          <p14:tracePt t="167524" x="3165475" y="5832475"/>
          <p14:tracePt t="167530" x="3127375" y="5819775"/>
          <p14:tracePt t="167537" x="3076575" y="5819775"/>
          <p14:tracePt t="167544" x="3027363" y="5807075"/>
          <p14:tracePt t="167552" x="2952750" y="5807075"/>
          <p14:tracePt t="167559" x="2889250" y="5794375"/>
          <p14:tracePt t="167566" x="2840038" y="5794375"/>
          <p14:tracePt t="167573" x="2763838" y="5794375"/>
          <p14:tracePt t="167580" x="2701925" y="5794375"/>
          <p14:tracePt t="167586" x="2614613" y="5794375"/>
          <p14:tracePt t="167594" x="2551113" y="5794375"/>
          <p14:tracePt t="167602" x="2476500" y="5794375"/>
          <p14:tracePt t="167608" x="2427288" y="5794375"/>
          <p14:tracePt t="167616" x="2376488" y="5781675"/>
          <p14:tracePt t="167622" x="2327275" y="5781675"/>
          <p14:tracePt t="167629" x="2276475" y="5781675"/>
          <p14:tracePt t="167638" x="2251075" y="5781675"/>
          <p14:tracePt t="167644" x="2214563" y="5781675"/>
          <p14:tracePt t="167652" x="2189163" y="5768975"/>
          <p14:tracePt t="167658" x="2163763" y="5768975"/>
          <p14:tracePt t="167666" x="2138363" y="5768975"/>
          <p14:tracePt t="167673" x="2127250" y="5768975"/>
          <p14:tracePt t="167679" x="2089150" y="5756275"/>
          <p14:tracePt t="167687" x="2076450" y="5756275"/>
          <p14:tracePt t="167694" x="2063750" y="5756275"/>
          <p14:tracePt t="167702" x="2038350" y="5743575"/>
          <p14:tracePt t="167708" x="2025650" y="5743575"/>
          <p14:tracePt t="167723" x="2014538" y="5743575"/>
          <p14:tracePt t="167743" x="2001838" y="5743575"/>
          <p14:tracePt t="167766" x="1989138" y="5732463"/>
          <p14:tracePt t="167808" x="1976438" y="5732463"/>
          <p14:tracePt t="167815" x="1938338" y="5732463"/>
          <p14:tracePt t="167823" x="1914525" y="5707063"/>
          <p14:tracePt t="167829" x="1889125" y="5707063"/>
          <p14:tracePt t="167836" x="1851025" y="5694363"/>
          <p14:tracePt t="167843" x="1825625" y="5668963"/>
          <p14:tracePt t="167852" x="1789113" y="5656263"/>
          <p14:tracePt t="167857" x="1763713" y="5656263"/>
          <p14:tracePt t="167864" x="1751013" y="5656263"/>
          <p14:tracePt t="167872" x="1738313" y="5643563"/>
          <p14:tracePt t="167879" x="1714500" y="5630863"/>
          <p14:tracePt t="167885" x="1701800" y="5630863"/>
          <p14:tracePt t="167907" x="1651000" y="5607050"/>
          <p14:tracePt t="167915" x="1625600" y="5607050"/>
          <p14:tracePt t="167922" x="1601788" y="5594350"/>
          <p14:tracePt t="167929" x="1589088" y="5581650"/>
          <p14:tracePt t="167936" x="1576388" y="5568950"/>
          <p14:tracePt t="167943" x="1550988" y="5568950"/>
          <p14:tracePt t="167953" x="1538288" y="5556250"/>
          <p14:tracePt t="167958" x="1512888" y="5543550"/>
          <p14:tracePt t="167965" x="1512888" y="5530850"/>
          <p14:tracePt t="167973" x="1501775" y="5518150"/>
          <p14:tracePt t="167979" x="1489075" y="5518150"/>
          <p14:tracePt t="167986" x="1476375" y="5507038"/>
          <p14:tracePt t="168002" x="1476375" y="5494338"/>
          <p14:tracePt t="168030" x="1476375" y="5481638"/>
          <p14:tracePt t="168079" x="1489075" y="5481638"/>
          <p14:tracePt t="168122" x="1501775" y="5481638"/>
          <p14:tracePt t="168179" x="1512888" y="5481638"/>
          <p14:tracePt t="168192" x="1512888" y="5468938"/>
          <p14:tracePt t="168220" x="1525588" y="5468938"/>
          <p14:tracePt t="168235" x="1538288" y="5456238"/>
          <p14:tracePt t="168265" x="1550988" y="5456238"/>
          <p14:tracePt t="168271" x="1576388" y="5456238"/>
          <p14:tracePt t="168279" x="1601788" y="5443538"/>
          <p14:tracePt t="168285" x="1638300" y="5430838"/>
          <p14:tracePt t="168293" x="1676400" y="5418138"/>
          <p14:tracePt t="168302" x="1714500" y="5418138"/>
          <p14:tracePt t="168307" x="1763713" y="5418138"/>
          <p14:tracePt t="168314" x="1789113" y="5418138"/>
          <p14:tracePt t="168322" x="1825625" y="5407025"/>
          <p14:tracePt t="168329" x="1851025" y="5407025"/>
          <p14:tracePt t="168338" x="1876425" y="5407025"/>
          <p14:tracePt t="168344" x="1901825" y="5407025"/>
          <p14:tracePt t="168353" x="1914525" y="5407025"/>
          <p14:tracePt t="168360" x="1938338" y="5394325"/>
          <p14:tracePt t="168374" x="1951038" y="5394325"/>
          <p14:tracePt t="168389" x="1963738" y="5394325"/>
          <p14:tracePt t="168411" x="1976438" y="5394325"/>
          <p14:tracePt t="168434" x="1989138" y="5394325"/>
          <p14:tracePt t="168462" x="2001838" y="5394325"/>
          <p14:tracePt t="168491" x="2014538" y="5394325"/>
          <p14:tracePt t="168506" x="2025650" y="5394325"/>
          <p14:tracePt t="168534" x="2038350" y="5394325"/>
          <p14:tracePt t="168549" x="2051050" y="5394325"/>
          <p14:tracePt t="168563" x="2063750" y="5394325"/>
          <p14:tracePt t="168585" x="2076450" y="5394325"/>
          <p14:tracePt t="168601" x="2089150" y="5394325"/>
          <p14:tracePt t="168608" x="2101850" y="5394325"/>
          <p14:tracePt t="168615" x="2114550" y="5394325"/>
          <p14:tracePt t="168629" x="2138363" y="5394325"/>
          <p14:tracePt t="168637" x="2151063" y="5394325"/>
          <p14:tracePt t="168644" x="2163763" y="5394325"/>
          <p14:tracePt t="168653" x="2176463" y="5394325"/>
          <p14:tracePt t="168666" x="2189163" y="5394325"/>
          <p14:tracePt t="168674" x="2201863" y="5394325"/>
          <p14:tracePt t="168680" x="2214563" y="5394325"/>
          <p14:tracePt t="168696" x="2227263" y="5394325"/>
          <p14:tracePt t="168703" x="2238375" y="5394325"/>
          <p14:tracePt t="168725" x="2251075" y="5394325"/>
          <p14:tracePt t="168748" x="2263775" y="5394325"/>
          <p14:tracePt t="168769" x="2276475" y="5394325"/>
          <p14:tracePt t="168924" x="2263775" y="5394325"/>
          <p14:tracePt t="168990" x="2263775" y="5407025"/>
          <p14:tracePt t="169019" x="2289175" y="5418138"/>
          <p14:tracePt t="169026" x="2338388" y="5418138"/>
          <p14:tracePt t="169035" x="2389188" y="5430838"/>
          <p14:tracePt t="169042" x="2463800" y="5443538"/>
          <p14:tracePt t="169049" x="2514600" y="5443538"/>
          <p14:tracePt t="169057" x="2551113" y="5456238"/>
          <p14:tracePt t="169064" x="2576513" y="5456238"/>
          <p14:tracePt t="169072" x="2614613" y="5468938"/>
          <p14:tracePt t="169079" x="2640013" y="5468938"/>
          <p14:tracePt t="169093" x="2651125" y="5468938"/>
          <p14:tracePt t="169103" x="2676525" y="5468938"/>
          <p14:tracePt t="169116" x="2689225" y="5468938"/>
          <p14:tracePt t="169139" x="2701925" y="5468938"/>
          <p14:tracePt t="169146" x="2701925" y="5481638"/>
          <p14:tracePt t="169265" x="2689225" y="5481638"/>
          <p14:tracePt t="169271" x="2689225" y="5494338"/>
          <p14:tracePt t="169278" x="2676525" y="5494338"/>
          <p14:tracePt t="169294" x="2651125" y="5507038"/>
          <p14:tracePt t="169303" x="2640013" y="5507038"/>
          <p14:tracePt t="169308" x="2627313" y="5507038"/>
          <p14:tracePt t="169315" x="2614613" y="5507038"/>
          <p14:tracePt t="169324" x="2589213" y="5507038"/>
          <p14:tracePt t="169329" x="2576513" y="5507038"/>
          <p14:tracePt t="169336" x="2563813" y="5507038"/>
          <p14:tracePt t="169417" x="2589213" y="5507038"/>
          <p14:tracePt t="169425" x="2614613" y="5494338"/>
          <p14:tracePt t="169434" x="2640013" y="5494338"/>
          <p14:tracePt t="169441" x="2689225" y="5481638"/>
          <p14:tracePt t="169447" x="2740025" y="5468938"/>
          <p14:tracePt t="169454" x="2789238" y="5456238"/>
          <p14:tracePt t="169461" x="2827338" y="5443538"/>
          <p14:tracePt t="169469" x="2863850" y="5430838"/>
          <p14:tracePt t="169475" x="2889250" y="5430838"/>
          <p14:tracePt t="169483" x="2927350" y="5418138"/>
          <p14:tracePt t="169490" x="2952750" y="5418138"/>
          <p14:tracePt t="169497" x="2976563" y="5418138"/>
          <p14:tracePt t="169505" x="3001963" y="5407025"/>
          <p14:tracePt t="169512" x="3027363" y="5407025"/>
          <p14:tracePt t="169520" x="3040063" y="5407025"/>
          <p14:tracePt t="169527" x="3065463" y="5407025"/>
          <p14:tracePt t="169537" x="3076575" y="5407025"/>
          <p14:tracePt t="169542" x="3089275" y="5407025"/>
          <p14:tracePt t="169549" x="3101975" y="5407025"/>
          <p14:tracePt t="169557" x="3114675" y="5407025"/>
          <p14:tracePt t="169570" x="3127375" y="5407025"/>
          <p14:tracePt t="169634" x="3114675" y="5407025"/>
          <p14:tracePt t="169655" x="3101975" y="5407025"/>
          <p14:tracePt t="169669" x="3089275" y="5407025"/>
          <p14:tracePt t="169677" x="3076575" y="5407025"/>
          <p14:tracePt t="169683" x="3076575" y="5418138"/>
          <p14:tracePt t="169718" x="3065463" y="5418138"/>
          <p14:tracePt t="169790" x="3089275" y="5418138"/>
          <p14:tracePt t="169798" x="3101975" y="5418138"/>
          <p14:tracePt t="169806" x="3140075" y="5418138"/>
          <p14:tracePt t="169813" x="3176588" y="5418138"/>
          <p14:tracePt t="169820" x="3227388" y="5407025"/>
          <p14:tracePt t="169827" x="3252788" y="5407025"/>
          <p14:tracePt t="169837" x="3289300" y="5394325"/>
          <p14:tracePt t="169843" x="3314700" y="5394325"/>
          <p14:tracePt t="169853" x="3352800" y="5394325"/>
          <p14:tracePt t="169859" x="3376613" y="5381625"/>
          <p14:tracePt t="169866" x="3402013" y="5381625"/>
          <p14:tracePt t="169874" x="3427413" y="5381625"/>
          <p14:tracePt t="169880" x="3440113" y="5381625"/>
          <p14:tracePt t="169888" x="3478213" y="5381625"/>
          <p14:tracePt t="169895" x="3502025" y="5381625"/>
          <p14:tracePt t="169905" x="3527425" y="5368925"/>
          <p14:tracePt t="169907" x="3565525" y="5368925"/>
          <p14:tracePt t="169916" x="3589338" y="5368925"/>
          <p14:tracePt t="169924" x="3627438" y="5356225"/>
          <p14:tracePt t="169930" x="3665538" y="5356225"/>
          <p14:tracePt t="169938" x="3702050" y="5356225"/>
          <p14:tracePt t="169945" x="3727450" y="5356225"/>
          <p14:tracePt t="169953" x="3765550" y="5356225"/>
          <p14:tracePt t="169960" x="3790950" y="5356225"/>
          <p14:tracePt t="169970" x="3814763" y="5356225"/>
          <p14:tracePt t="169974" x="3840163" y="5356225"/>
          <p14:tracePt t="169982" x="3865563" y="5356225"/>
          <p14:tracePt t="169989" x="3878263" y="5343525"/>
          <p14:tracePt t="169996" x="3890963" y="5343525"/>
          <p14:tracePt t="170003" x="3902075" y="5343525"/>
          <p14:tracePt t="170010" x="3914775" y="5343525"/>
          <p14:tracePt t="170026" x="3927475" y="5343525"/>
          <p14:tracePt t="170041" x="3940175" y="5343525"/>
          <p14:tracePt t="170099" x="3940175" y="5356225"/>
          <p14:tracePt t="170121" x="3927475" y="5356225"/>
          <p14:tracePt t="170128" x="3927475" y="5368925"/>
          <p14:tracePt t="170135" x="3902075" y="5368925"/>
          <p14:tracePt t="170142" x="3865563" y="5368925"/>
          <p14:tracePt t="170149" x="3814763" y="5381625"/>
          <p14:tracePt t="170156" x="3740150" y="5407025"/>
          <p14:tracePt t="170164" x="3689350" y="5418138"/>
          <p14:tracePt t="170171" x="3602038" y="5430838"/>
          <p14:tracePt t="170177" x="3527425" y="5443538"/>
          <p14:tracePt t="170186" x="3465513" y="5456238"/>
          <p14:tracePt t="170194" x="3402013" y="5468938"/>
          <p14:tracePt t="170202" x="3340100" y="5481638"/>
          <p14:tracePt t="170207" x="3252788" y="5494338"/>
          <p14:tracePt t="170214" x="3176588" y="5518150"/>
          <p14:tracePt t="170221" x="3089275" y="5530850"/>
          <p14:tracePt t="170228" x="2989263" y="5543550"/>
          <p14:tracePt t="170236" x="2876550" y="5556250"/>
          <p14:tracePt t="170245" x="2752725" y="5581650"/>
          <p14:tracePt t="170253" x="2651125" y="5607050"/>
          <p14:tracePt t="170258" x="2563813" y="5607050"/>
          <p14:tracePt t="170265" x="2489200" y="5630863"/>
          <p14:tracePt t="170272" x="2439988" y="5643563"/>
          <p14:tracePt t="170279" x="2389188" y="5656263"/>
          <p14:tracePt t="170286" x="2338388" y="5668963"/>
          <p14:tracePt t="170294" x="2289175" y="5681663"/>
          <p14:tracePt t="170303" x="2238375" y="5694363"/>
          <p14:tracePt t="170308" x="2201863" y="5707063"/>
          <p14:tracePt t="170314" x="2163763" y="5707063"/>
          <p14:tracePt t="170323" x="2127250" y="5707063"/>
          <p14:tracePt t="170330" x="2101850" y="5707063"/>
          <p14:tracePt t="170337" x="2076450" y="5719763"/>
          <p14:tracePt t="170343" x="2051050" y="5719763"/>
          <p14:tracePt t="170353" x="2025650" y="5732463"/>
          <p14:tracePt t="170357" x="2001838" y="5732463"/>
          <p14:tracePt t="170365" x="1951038" y="5743575"/>
          <p14:tracePt t="170372" x="1925638" y="5743575"/>
          <p14:tracePt t="170378" x="1901825" y="5743575"/>
          <p14:tracePt t="170387" x="1876425" y="5743575"/>
          <p14:tracePt t="170392" x="1851025" y="5743575"/>
          <p14:tracePt t="170400" x="1838325" y="5743575"/>
          <p14:tracePt t="170407" x="1801813" y="5743575"/>
          <p14:tracePt t="170414" x="1776413" y="5743575"/>
          <p14:tracePt t="170421" x="1738313" y="5743575"/>
          <p14:tracePt t="170427" x="1714500" y="5743575"/>
          <p14:tracePt t="170437" x="1676400" y="5743575"/>
          <p14:tracePt t="170443" x="1638300" y="5756275"/>
          <p14:tracePt t="170452" x="1601788" y="5756275"/>
          <p14:tracePt t="170457" x="1563688" y="5768975"/>
          <p14:tracePt t="170465" x="1525588" y="5768975"/>
          <p14:tracePt t="170471" x="1489075" y="5768975"/>
          <p14:tracePt t="170478" x="1438275" y="5768975"/>
          <p14:tracePt t="170487" x="1412875" y="5768975"/>
          <p14:tracePt t="170493" x="1376363" y="5768975"/>
          <p14:tracePt t="170502" x="1350963" y="5768975"/>
          <p14:tracePt t="170508" x="1325563" y="5768975"/>
          <p14:tracePt t="170515" x="1300163" y="5768975"/>
          <p14:tracePt t="170520" x="1263650" y="5768975"/>
          <p14:tracePt t="170528" x="1250950" y="5768975"/>
          <p14:tracePt t="170536" x="1225550" y="5768975"/>
          <p14:tracePt t="170543" x="1212850" y="5768975"/>
          <p14:tracePt t="170550" x="1200150" y="5768975"/>
          <p14:tracePt t="170558" x="1189038" y="5768975"/>
          <p14:tracePt t="170564" x="1176338" y="5768975"/>
          <p14:tracePt t="170572" x="1163638" y="5768975"/>
          <p14:tracePt t="170585" x="1150938" y="5768975"/>
          <p14:tracePt t="170591" x="1138238" y="5768975"/>
          <p14:tracePt t="170599" x="1138238" y="5781675"/>
          <p14:tracePt t="170606" x="1125538" y="5781675"/>
          <p14:tracePt t="170621" x="1112838" y="5781675"/>
          <p14:tracePt t="170635" x="1100138" y="5781675"/>
          <p14:tracePt t="170656" x="1089025" y="5781675"/>
          <p14:tracePt t="170706" x="1089025" y="5768975"/>
          <p14:tracePt t="170742" x="1100138" y="5768975"/>
          <p14:tracePt t="170763" x="1100138" y="5756275"/>
          <p14:tracePt t="170800" x="1112838" y="5756275"/>
          <p14:tracePt t="170837" x="1112838" y="5743575"/>
          <p14:tracePt t="170852" x="1125538" y="5743575"/>
          <p14:tracePt t="170890" x="1138238" y="5743575"/>
          <p14:tracePt t="170912" x="1150938" y="5743575"/>
          <p14:tracePt t="170949" x="1150938" y="5732463"/>
          <p14:tracePt t="170957" x="1163638" y="5732463"/>
          <p14:tracePt t="170985" x="1163638" y="5719763"/>
          <p14:tracePt t="170998" x="1176338" y="5719763"/>
          <p14:tracePt t="171026" x="1189038" y="5719763"/>
          <p14:tracePt t="171054" x="1200150" y="5719763"/>
          <p14:tracePt t="171096" x="1212850" y="5719763"/>
          <p14:tracePt t="171118" x="1212850" y="5707063"/>
          <p14:tracePt t="171138" x="1225550" y="5707063"/>
          <p14:tracePt t="171187" x="1238250" y="5707063"/>
          <p14:tracePt t="171217" x="1250950" y="5707063"/>
          <p14:tracePt t="171239" x="1263650" y="5707063"/>
          <p14:tracePt t="171245" x="1276350" y="5707063"/>
          <p14:tracePt t="171252" x="1289050" y="5707063"/>
          <p14:tracePt t="171261" x="1300163" y="5694363"/>
          <p14:tracePt t="171269" x="1325563" y="5694363"/>
          <p14:tracePt t="171276" x="1350963" y="5681663"/>
          <p14:tracePt t="171285" x="1376363" y="5681663"/>
          <p14:tracePt t="171290" x="1389063" y="5681663"/>
          <p14:tracePt t="171297" x="1412875" y="5681663"/>
          <p14:tracePt t="171305" x="1438275" y="5681663"/>
          <p14:tracePt t="171311" x="1450975" y="5681663"/>
          <p14:tracePt t="171319" x="1463675" y="5681663"/>
          <p14:tracePt t="171326" x="1489075" y="5668963"/>
          <p14:tracePt t="171336" x="1501775" y="5656263"/>
          <p14:tracePt t="171341" x="1525588" y="5656263"/>
          <p14:tracePt t="171348" x="1538288" y="5656263"/>
          <p14:tracePt t="171356" x="1563688" y="5656263"/>
          <p14:tracePt t="171361" x="1576388" y="5656263"/>
          <p14:tracePt t="171370" x="1601788" y="5656263"/>
          <p14:tracePt t="171376" x="1612900" y="5656263"/>
          <p14:tracePt t="171386" x="1651000" y="5656263"/>
          <p14:tracePt t="171391" x="1663700" y="5656263"/>
          <p14:tracePt t="171398" x="1676400" y="5656263"/>
          <p14:tracePt t="171406" x="1701800" y="5643563"/>
          <p14:tracePt t="171420" x="1725613" y="5643563"/>
          <p14:tracePt t="171427" x="1738313" y="5630863"/>
          <p14:tracePt t="171436" x="1751013" y="5630863"/>
          <p14:tracePt t="171450" x="1763713" y="5630863"/>
          <p14:tracePt t="171458" x="1776413" y="5630863"/>
          <p14:tracePt t="171464" x="1801813" y="5630863"/>
          <p14:tracePt t="171473" x="1814513" y="5630863"/>
          <p14:tracePt t="171480" x="1825625" y="5630863"/>
          <p14:tracePt t="171494" x="1838325" y="5630863"/>
          <p14:tracePt t="171508" x="1851025" y="5630863"/>
          <p14:tracePt t="171554" x="1863725" y="5630863"/>
          <p14:tracePt t="171649" x="1851025" y="5630863"/>
          <p14:tracePt t="171655" x="1851025" y="5643563"/>
          <p14:tracePt t="171670" x="1838325" y="5643563"/>
          <p14:tracePt t="171678" x="1825625" y="5656263"/>
          <p14:tracePt t="171686" x="1814513" y="5656263"/>
          <p14:tracePt t="171691" x="1801813" y="5668963"/>
          <p14:tracePt t="171699" x="1776413" y="5681663"/>
          <p14:tracePt t="171706" x="1763713" y="5681663"/>
          <p14:tracePt t="171713" x="1763713" y="5694363"/>
          <p14:tracePt t="171720" x="1751013" y="5707063"/>
          <p14:tracePt t="171736" x="1738313" y="5707063"/>
          <p14:tracePt t="171742" x="1725613" y="5707063"/>
          <p14:tracePt t="171756" x="1714500" y="5707063"/>
          <p14:tracePt t="171770" x="1714500" y="5719763"/>
          <p14:tracePt t="171851" x="1725613" y="5707063"/>
          <p14:tracePt t="171867" x="1751013" y="5694363"/>
          <p14:tracePt t="171873" x="1863725" y="5656263"/>
          <p14:tracePt t="171883" x="1914525" y="5643563"/>
          <p14:tracePt t="171895" x="2025650" y="5619750"/>
          <p14:tracePt t="171905" x="2063750" y="5594350"/>
          <p14:tracePt t="171910" x="2089150" y="5594350"/>
          <p14:tracePt t="171921" x="2127250" y="5581650"/>
          <p14:tracePt t="171926" x="2138363" y="5581650"/>
          <p14:tracePt t="171941" x="2151063" y="5581650"/>
          <p14:tracePt t="171946" x="2163763" y="5581650"/>
          <p14:tracePt t="171974" x="2163763" y="5594350"/>
          <p14:tracePt t="171989" x="2151063" y="5607050"/>
          <p14:tracePt t="172003" x="2138363" y="5607050"/>
          <p14:tracePt t="172011" x="2114550" y="5619750"/>
          <p14:tracePt t="172019" x="2114550" y="5630863"/>
          <p14:tracePt t="172026" x="2101850" y="5630863"/>
          <p14:tracePt t="172032" x="2076450" y="5630863"/>
          <p14:tracePt t="172039" x="2063750" y="5630863"/>
          <p14:tracePt t="172047" x="2051050" y="5643563"/>
          <p14:tracePt t="172053" x="2038350" y="5643563"/>
          <p14:tracePt t="172070" x="2025650" y="5643563"/>
          <p14:tracePt t="172075" x="2014538" y="5643563"/>
          <p14:tracePt t="172140" x="2025650" y="5643563"/>
          <p14:tracePt t="172156" x="2038350" y="5643563"/>
          <p14:tracePt t="172163" x="2051050" y="5643563"/>
          <p14:tracePt t="172170" x="2101850" y="5630863"/>
          <p14:tracePt t="172177" x="2151063" y="5619750"/>
          <p14:tracePt t="172187" x="2189163" y="5619750"/>
          <p14:tracePt t="172193" x="2214563" y="5594350"/>
          <p14:tracePt t="172202" x="2238375" y="5581650"/>
          <p14:tracePt t="172208" x="2263775" y="5581650"/>
          <p14:tracePt t="172216" x="2276475" y="5581650"/>
          <p14:tracePt t="172222" x="2314575" y="5581650"/>
          <p14:tracePt t="172230" x="2314575" y="5568950"/>
          <p14:tracePt t="172237" x="2327275" y="5568950"/>
          <p14:tracePt t="172288" x="2327275" y="5594350"/>
          <p14:tracePt t="172310" x="2301875" y="5594350"/>
          <p14:tracePt t="172318" x="2301875" y="5607050"/>
          <p14:tracePt t="172325" x="2289175" y="5607050"/>
          <p14:tracePt t="172331" x="2276475" y="5619750"/>
          <p14:tracePt t="172345" x="2263775" y="5619750"/>
          <p14:tracePt t="172354" x="2263775" y="5630863"/>
          <p14:tracePt t="172447" x="2276475" y="5619750"/>
          <p14:tracePt t="172453" x="2301875" y="5619750"/>
          <p14:tracePt t="172460" x="2327275" y="5619750"/>
          <p14:tracePt t="172470" x="2363788" y="5607050"/>
          <p14:tracePt t="172476" x="2389188" y="5607050"/>
          <p14:tracePt t="172483" x="2414588" y="5594350"/>
          <p14:tracePt t="172490" x="2427288" y="5594350"/>
          <p14:tracePt t="172498" x="2439988" y="5594350"/>
          <p14:tracePt t="172505" x="2451100" y="5594350"/>
          <p14:tracePt t="172550" x="2451100" y="5607050"/>
          <p14:tracePt t="172630" x="2476500" y="5607050"/>
          <p14:tracePt t="172638" x="2489200" y="5607050"/>
          <p14:tracePt t="172645" x="2551113" y="5594350"/>
          <p14:tracePt t="172653" x="2663825" y="5568950"/>
          <p14:tracePt t="172659" x="2752725" y="5543550"/>
          <p14:tracePt t="172670" x="2801938" y="5530850"/>
          <p14:tracePt t="172674" x="2863850" y="5518150"/>
          <p14:tracePt t="172680" x="2901950" y="5518150"/>
          <p14:tracePt t="172688" x="2940050" y="5518150"/>
          <p14:tracePt t="172696" x="2952750" y="5518150"/>
          <p14:tracePt t="172703" x="2976563" y="5518150"/>
          <p14:tracePt t="172710" x="2989263" y="5518150"/>
          <p14:tracePt t="172720" x="3001963" y="5518150"/>
          <p14:tracePt t="172725" x="3014663" y="5518150"/>
          <p14:tracePt t="172746" x="3027363" y="5518150"/>
          <p14:tracePt t="172776" x="3040063" y="5518150"/>
          <p14:tracePt t="172821" x="3052763" y="5518150"/>
          <p14:tracePt t="172827" x="3065463" y="5518150"/>
          <p14:tracePt t="172851" x="3076575" y="5518150"/>
          <p14:tracePt t="172859" x="3076575" y="5507038"/>
          <p14:tracePt t="172866" x="3089275" y="5507038"/>
          <p14:tracePt t="172887" x="3101975" y="5507038"/>
          <p14:tracePt t="172894" x="3114675" y="5507038"/>
          <p14:tracePt t="172917" x="3127375" y="5507038"/>
          <p14:tracePt t="172998" x="3127375" y="5518150"/>
          <p14:tracePt t="173070" x="3114675" y="5530850"/>
          <p14:tracePt t="173158" x="3127375" y="5530850"/>
          <p14:tracePt t="173284" x="3127375" y="5543550"/>
          <p14:tracePt t="173307" x="3114675" y="5543550"/>
          <p14:tracePt t="173380" x="3127375" y="5543550"/>
          <p14:tracePt t="173387" x="3152775" y="5530850"/>
          <p14:tracePt t="173395" x="3189288" y="5530850"/>
          <p14:tracePt t="173404" x="3252788" y="5530850"/>
          <p14:tracePt t="173409" x="3340100" y="5518150"/>
          <p14:tracePt t="173417" x="3414713" y="5507038"/>
          <p14:tracePt t="173423" x="3465513" y="5507038"/>
          <p14:tracePt t="173431" x="3514725" y="5507038"/>
          <p14:tracePt t="173438" x="3565525" y="5507038"/>
          <p14:tracePt t="173446" x="3614738" y="5507038"/>
          <p14:tracePt t="173454" x="3652838" y="5507038"/>
          <p14:tracePt t="173461" x="3678238" y="5507038"/>
          <p14:tracePt t="173471" x="3714750" y="5507038"/>
          <p14:tracePt t="173476" x="3740150" y="5507038"/>
          <p14:tracePt t="173482" x="3765550" y="5507038"/>
          <p14:tracePt t="173488" x="3790950" y="5507038"/>
          <p14:tracePt t="173496" x="3814763" y="5507038"/>
          <p14:tracePt t="173505" x="3827463" y="5507038"/>
          <p14:tracePt t="173511" x="3840163" y="5507038"/>
          <p14:tracePt t="173527" x="3852863" y="5507038"/>
          <p14:tracePt t="173570" x="3852863" y="5518150"/>
          <p14:tracePt t="173577" x="3852863" y="5530850"/>
          <p14:tracePt t="173586" x="3827463" y="5543550"/>
          <p14:tracePt t="173593" x="3814763" y="5556250"/>
          <p14:tracePt t="173599" x="3790950" y="5568950"/>
          <p14:tracePt t="173606" x="3740150" y="5581650"/>
          <p14:tracePt t="173615" x="3689350" y="5594350"/>
          <p14:tracePt t="173620" x="3602038" y="5630863"/>
          <p14:tracePt t="173629" x="3514725" y="5656263"/>
          <p14:tracePt t="173636" x="3414713" y="5681663"/>
          <p14:tracePt t="173642" x="3327400" y="5707063"/>
          <p14:tracePt t="173646" x="3240088" y="5732463"/>
          <p14:tracePt t="173654" x="3127375" y="5768975"/>
          <p14:tracePt t="173660" x="3027363" y="5807075"/>
          <p14:tracePt t="173667" x="2914650" y="5856288"/>
          <p14:tracePt t="173674" x="2814638" y="5894388"/>
          <p14:tracePt t="173682" x="2714625" y="5932488"/>
          <p14:tracePt t="173689" x="2614613" y="5969000"/>
          <p14:tracePt t="173696" x="2527300" y="6007100"/>
          <p14:tracePt t="173704" x="2439988" y="6045200"/>
          <p14:tracePt t="173710" x="2351088" y="6081713"/>
          <p14:tracePt t="173718" x="2276475" y="6119813"/>
          <p14:tracePt t="173725" x="2201863" y="6145213"/>
          <p14:tracePt t="173734" x="2163763" y="6169025"/>
          <p14:tracePt t="173740" x="2127250" y="6194425"/>
          <p14:tracePt t="173747" x="2089150" y="6207125"/>
          <p14:tracePt t="173755" x="2051050" y="6232525"/>
          <p14:tracePt t="173762" x="2025650" y="6232525"/>
          <p14:tracePt t="173768" x="2014538" y="6245225"/>
          <p14:tracePt t="173776" x="1989138" y="6245225"/>
          <p14:tracePt t="173784" x="1976438" y="6257925"/>
          <p14:tracePt t="173791" x="1963738" y="6257925"/>
          <p14:tracePt t="173798" x="1938338" y="6257925"/>
          <p14:tracePt t="173806" x="1925638" y="6257925"/>
          <p14:tracePt t="173814" x="1914525" y="6257925"/>
          <p14:tracePt t="173822" x="1901825" y="6257925"/>
          <p14:tracePt t="173828" x="1889125" y="6257925"/>
          <p14:tracePt t="173836" x="1876425" y="6257925"/>
          <p14:tracePt t="173851" x="1863725" y="6257925"/>
          <p14:tracePt t="173865" x="1851025" y="6257925"/>
          <p14:tracePt t="173888" x="1838325" y="6257925"/>
          <p14:tracePt t="173894" x="1825625" y="6257925"/>
          <p14:tracePt t="173907" x="1814513" y="6257925"/>
          <p14:tracePt t="173916" x="1789113" y="6257925"/>
          <p14:tracePt t="173921" x="1776413" y="6257925"/>
          <p14:tracePt t="173930" x="1751013" y="6257925"/>
          <p14:tracePt t="173937" x="1725613" y="6245225"/>
          <p14:tracePt t="173945" x="1689100" y="6245225"/>
          <p14:tracePt t="173954" x="1663700" y="6245225"/>
          <p14:tracePt t="173961" x="1625600" y="6232525"/>
          <p14:tracePt t="173968" x="1612900" y="6232525"/>
          <p14:tracePt t="173973" x="1589088" y="6232525"/>
          <p14:tracePt t="173981" x="1563688" y="6219825"/>
          <p14:tracePt t="173988" x="1550988" y="6219825"/>
          <p14:tracePt t="173995" x="1525588" y="6219825"/>
          <p14:tracePt t="174004" x="1512888" y="6219825"/>
          <p14:tracePt t="174010" x="1501775" y="6219825"/>
          <p14:tracePt t="174020" x="1489075" y="6219825"/>
          <p14:tracePt t="174026" x="1476375" y="6219825"/>
          <p14:tracePt t="174032" x="1463675" y="6219825"/>
          <p14:tracePt t="174046" x="1450975" y="6219825"/>
          <p14:tracePt t="174075" x="1438275" y="6207125"/>
          <p14:tracePt t="174133" x="1425575" y="6207125"/>
          <p14:tracePt t="174196" x="1425575" y="6194425"/>
          <p14:tracePt t="174247" x="1425575" y="6181725"/>
          <p14:tracePt t="174255" x="1438275" y="6181725"/>
          <p14:tracePt t="174269" x="1450975" y="6169025"/>
          <p14:tracePt t="174277" x="1476375" y="6169025"/>
          <p14:tracePt t="174283" x="1525588" y="6145213"/>
          <p14:tracePt t="174289" x="1589088" y="6132513"/>
          <p14:tracePt t="174298" x="1625600" y="6107113"/>
          <p14:tracePt t="174305" x="1663700" y="6107113"/>
          <p14:tracePt t="174313" x="1701800" y="6094413"/>
          <p14:tracePt t="174321" x="1738313" y="6081713"/>
          <p14:tracePt t="174328" x="1763713" y="6081713"/>
          <p14:tracePt t="174337" x="1789113" y="6081713"/>
          <p14:tracePt t="174343" x="1801813" y="6081713"/>
          <p14:tracePt t="174350" x="1814513" y="6069013"/>
          <p14:tracePt t="174355" x="1825625" y="6069013"/>
          <p14:tracePt t="174370" x="1838325" y="6069013"/>
          <p14:tracePt t="174392" x="1838325" y="6081713"/>
          <p14:tracePt t="174420" x="1838325" y="6094413"/>
          <p14:tracePt t="174470" x="1838325" y="6107113"/>
          <p14:tracePt t="174563" x="1851025" y="6107113"/>
          <p14:tracePt t="174571" x="1863725" y="6107113"/>
          <p14:tracePt t="174579" x="1889125" y="6107113"/>
          <p14:tracePt t="174587" x="1901825" y="6119813"/>
          <p14:tracePt t="174593" x="1938338" y="6132513"/>
          <p14:tracePt t="174603" x="1976438" y="6145213"/>
          <p14:tracePt t="174610" x="1989138" y="6145213"/>
          <p14:tracePt t="174616" x="2025650" y="6145213"/>
          <p14:tracePt t="174631" x="2038350" y="6145213"/>
          <p14:tracePt t="174637" x="2051050" y="6145213"/>
          <p14:tracePt t="174646" x="2063750" y="6145213"/>
          <p14:tracePt t="174661" x="2076450" y="6145213"/>
          <p14:tracePt t="174682" x="2089150" y="6145213"/>
          <p14:tracePt t="174777" x="2101850" y="6145213"/>
          <p14:tracePt t="174835" x="2114550" y="6145213"/>
          <p14:tracePt t="174866" x="2127250" y="6145213"/>
          <p14:tracePt t="174930" x="2138363" y="6145213"/>
          <p14:tracePt t="174952" x="2151063" y="6145213"/>
          <p14:tracePt t="174960" x="2163763" y="6132513"/>
          <p14:tracePt t="174970" x="2189163" y="6132513"/>
          <p14:tracePt t="174977" x="2227263" y="6119813"/>
          <p14:tracePt t="174982" x="2263775" y="6119813"/>
          <p14:tracePt t="174988" x="2314575" y="6107113"/>
          <p14:tracePt t="174996" x="2338388" y="6094413"/>
          <p14:tracePt t="175004" x="2363788" y="6081713"/>
          <p14:tracePt t="175011" x="2401888" y="6081713"/>
          <p14:tracePt t="175020" x="2427288" y="6069013"/>
          <p14:tracePt t="175027" x="2451100" y="6056313"/>
          <p14:tracePt t="175033" x="2489200" y="6045200"/>
          <p14:tracePt t="175041" x="2540000" y="6045200"/>
          <p14:tracePt t="175047" x="2563813" y="6032500"/>
          <p14:tracePt t="175054" x="2601913" y="6019800"/>
          <p14:tracePt t="175064" x="2640013" y="5994400"/>
          <p14:tracePt t="175070" x="2676525" y="5994400"/>
          <p14:tracePt t="175078" x="2714625" y="5969000"/>
          <p14:tracePt t="175084" x="2763838" y="5945188"/>
          <p14:tracePt t="175092" x="2814638" y="5932488"/>
          <p14:tracePt t="175099" x="2876550" y="5919788"/>
          <p14:tracePt t="175105" x="2927350" y="5907088"/>
          <p14:tracePt t="175112" x="2976563" y="5894388"/>
          <p14:tracePt t="175120" x="3040063" y="5868988"/>
          <p14:tracePt t="175126" x="3076575" y="5856288"/>
          <p14:tracePt t="175134" x="3114675" y="5856288"/>
          <p14:tracePt t="175141" x="3152775" y="5843588"/>
          <p14:tracePt t="175147" x="3189288" y="5832475"/>
          <p14:tracePt t="175156" x="3227388" y="5819775"/>
          <p14:tracePt t="175163" x="3265488" y="5807075"/>
          <p14:tracePt t="175170" x="3302000" y="5807075"/>
          <p14:tracePt t="175177" x="3327400" y="5807075"/>
          <p14:tracePt t="175185" x="3340100" y="5794375"/>
          <p14:tracePt t="175193" x="3352800" y="5794375"/>
          <p14:tracePt t="175200" x="3376613" y="5794375"/>
          <p14:tracePt t="175215" x="3389313" y="5794375"/>
          <p14:tracePt t="175230" x="3402013" y="5794375"/>
          <p14:tracePt t="175312" x="3389313" y="5794375"/>
          <p14:tracePt t="175320" x="3352800" y="5807075"/>
          <p14:tracePt t="175326" x="3265488" y="5832475"/>
          <p14:tracePt t="175334" x="3165475" y="5856288"/>
          <p14:tracePt t="175340" x="3065463" y="5868988"/>
          <p14:tracePt t="175347" x="2963863" y="5894388"/>
          <p14:tracePt t="175354" x="2863850" y="5907088"/>
          <p14:tracePt t="175363" x="2763838" y="5919788"/>
          <p14:tracePt t="175371" x="2640013" y="5945188"/>
          <p14:tracePt t="175376" x="2527300" y="5969000"/>
          <p14:tracePt t="175383" x="2376488" y="5994400"/>
          <p14:tracePt t="175391" x="2238375" y="6007100"/>
          <p14:tracePt t="175397" x="2101850" y="6019800"/>
          <p14:tracePt t="175404" x="1989138" y="6045200"/>
          <p14:tracePt t="175412" x="1901825" y="6056313"/>
          <p14:tracePt t="175420" x="1814513" y="6069013"/>
          <p14:tracePt t="175428" x="1751013" y="6094413"/>
          <p14:tracePt t="175434" x="1714500" y="6094413"/>
          <p14:tracePt t="175440" x="1676400" y="6094413"/>
          <p14:tracePt t="175448" x="1638300" y="6094413"/>
          <p14:tracePt t="175454" x="1612900" y="6094413"/>
          <p14:tracePt t="175461" x="1589088" y="6094413"/>
          <p14:tracePt t="175468" x="1563688" y="6094413"/>
          <p14:tracePt t="175475" x="1538288" y="6094413"/>
          <p14:tracePt t="175483" x="1501775" y="6107113"/>
          <p14:tracePt t="175489" x="1463675" y="6107113"/>
          <p14:tracePt t="175496" x="1438275" y="6107113"/>
          <p14:tracePt t="175504" x="1412875" y="6107113"/>
          <p14:tracePt t="175511" x="1389063" y="6119813"/>
          <p14:tracePt t="175518" x="1363663" y="6119813"/>
          <p14:tracePt t="175524" x="1325563" y="6119813"/>
          <p14:tracePt t="175532" x="1312863" y="6119813"/>
          <p14:tracePt t="175539" x="1276350" y="6132513"/>
          <p14:tracePt t="175546" x="1263650" y="6132513"/>
          <p14:tracePt t="175554" x="1238250" y="6132513"/>
          <p14:tracePt t="175560" x="1225550" y="6145213"/>
          <p14:tracePt t="175568" x="1212850" y="6145213"/>
          <p14:tracePt t="175574" x="1200150" y="6145213"/>
          <p14:tracePt t="175582" x="1189038" y="6145213"/>
          <p14:tracePt t="175589" x="1176338" y="6145213"/>
          <p14:tracePt t="175596" x="1163638" y="6145213"/>
          <p14:tracePt t="175610" x="1150938" y="6157913"/>
          <p14:tracePt t="175619" x="1138238" y="6157913"/>
          <p14:tracePt t="175626" x="1125538" y="6157913"/>
          <p14:tracePt t="175647" x="1112838" y="6157913"/>
          <p14:tracePt t="175655" x="1112838" y="6169025"/>
          <p14:tracePt t="175800" x="1112838" y="6157913"/>
          <p14:tracePt t="175821" x="1125538" y="6157913"/>
          <p14:tracePt t="175851" x="1138238" y="6157913"/>
          <p14:tracePt t="175873" x="1150938" y="6157913"/>
          <p14:tracePt t="175886" x="1163638" y="6157913"/>
          <p14:tracePt t="175901" x="1225550" y="6157913"/>
          <p14:tracePt t="175904" x="1350963" y="6169025"/>
          <p14:tracePt t="175910" x="1425575" y="6169025"/>
          <p14:tracePt t="175924" x="1601788" y="6169025"/>
          <p14:tracePt t="175934" x="1701800" y="6181725"/>
          <p14:tracePt t="175940" x="1789113" y="6181725"/>
          <p14:tracePt t="175947" x="1863725" y="6181725"/>
          <p14:tracePt t="175954" x="2001838" y="6181725"/>
          <p14:tracePt t="175960" x="2138363" y="6181725"/>
          <p14:tracePt t="175970" x="2238375" y="6181725"/>
          <p14:tracePt t="175975" x="2376488" y="6181725"/>
          <p14:tracePt t="175983" x="2476500" y="6181725"/>
          <p14:tracePt t="175991" x="2540000" y="6181725"/>
          <p14:tracePt t="175997" x="2614613" y="6181725"/>
          <p14:tracePt t="176005" x="2676525" y="6181725"/>
          <p14:tracePt t="176011" x="2714625" y="6181725"/>
          <p14:tracePt t="176020" x="2740025" y="6181725"/>
          <p14:tracePt t="176026" x="2776538" y="6169025"/>
          <p14:tracePt t="176037" x="2801938" y="6169025"/>
          <p14:tracePt t="176042" x="2840038" y="6157913"/>
          <p14:tracePt t="176049" x="2876550" y="6157913"/>
          <p14:tracePt t="176057" x="2901950" y="6157913"/>
          <p14:tracePt t="176064" x="2927350" y="6157913"/>
          <p14:tracePt t="176071" x="2963863" y="6157913"/>
          <p14:tracePt t="176077" x="3001963" y="6157913"/>
          <p14:tracePt t="176087" x="3027363" y="6145213"/>
          <p14:tracePt t="176092" x="3052763" y="6145213"/>
          <p14:tracePt t="176099" x="3076575" y="6145213"/>
          <p14:tracePt t="176107" x="3101975" y="6145213"/>
          <p14:tracePt t="176115" x="3127375" y="6132513"/>
          <p14:tracePt t="176121" x="3140075" y="6132513"/>
          <p14:tracePt t="176129" x="3152775" y="6132513"/>
          <p14:tracePt t="176144" x="3165475" y="6132513"/>
          <p14:tracePt t="176188" x="3176588" y="6132513"/>
          <p14:tracePt t="176283" x="3176588" y="6119813"/>
          <p14:tracePt t="176348" x="3176588" y="6107113"/>
          <p14:tracePt t="178539" x="3127375" y="6107113"/>
          <p14:tracePt t="178546" x="3065463" y="6107113"/>
          <p14:tracePt t="178555" x="2989263" y="6107113"/>
          <p14:tracePt t="178561" x="2927350" y="6107113"/>
          <p14:tracePt t="178568" x="2852738" y="6119813"/>
          <p14:tracePt t="178576" x="2789238" y="6119813"/>
          <p14:tracePt t="178585" x="2727325" y="6132513"/>
          <p14:tracePt t="178590" x="2651125" y="6145213"/>
          <p14:tracePt t="178597" x="2576513" y="6145213"/>
          <p14:tracePt t="178604" x="2514600" y="6157913"/>
          <p14:tracePt t="178611" x="2463800" y="6169025"/>
          <p14:tracePt t="178618" x="2414588" y="6169025"/>
          <p14:tracePt t="178626" x="2351088" y="6169025"/>
          <p14:tracePt t="178634" x="2301875" y="6181725"/>
          <p14:tracePt t="178639" x="2263775" y="6181725"/>
          <p14:tracePt t="178646" x="2201863" y="6194425"/>
          <p14:tracePt t="178655" x="2176463" y="6194425"/>
          <p14:tracePt t="178662" x="2151063" y="6194425"/>
          <p14:tracePt t="178669" x="2127250" y="6194425"/>
          <p14:tracePt t="178676" x="2089150" y="6194425"/>
          <p14:tracePt t="178684" x="2063750" y="6194425"/>
          <p14:tracePt t="178690" x="2025650" y="6194425"/>
          <p14:tracePt t="178698" x="2001838" y="6194425"/>
          <p14:tracePt t="178705" x="1976438" y="6194425"/>
          <p14:tracePt t="178712" x="1938338" y="6194425"/>
          <p14:tracePt t="178720" x="1901825" y="6194425"/>
          <p14:tracePt t="178726" x="1876425" y="6207125"/>
          <p14:tracePt t="178734" x="1838325" y="6207125"/>
          <p14:tracePt t="178740" x="1814513" y="6207125"/>
          <p14:tracePt t="178747" x="1789113" y="6207125"/>
          <p14:tracePt t="178755" x="1763713" y="6219825"/>
          <p14:tracePt t="178762" x="1725613" y="6219825"/>
          <p14:tracePt t="178769" x="1689100" y="6219825"/>
          <p14:tracePt t="178776" x="1651000" y="6219825"/>
          <p14:tracePt t="178784" x="1625600" y="6219825"/>
          <p14:tracePt t="178791" x="1601788" y="6219825"/>
          <p14:tracePt t="178797" x="1563688" y="6219825"/>
          <p14:tracePt t="178804" x="1538288" y="6207125"/>
          <p14:tracePt t="178811" x="1525588" y="6207125"/>
          <p14:tracePt t="178818" x="1501775" y="6207125"/>
          <p14:tracePt t="178825" x="1476375" y="6207125"/>
          <p14:tracePt t="178834" x="1463675" y="6207125"/>
          <p14:tracePt t="178840" x="1450975" y="6207125"/>
          <p14:tracePt t="178846" x="1438275" y="6207125"/>
          <p14:tracePt t="178854" x="1425575" y="6194425"/>
          <p14:tracePt t="178861" x="1412875" y="6181725"/>
          <p14:tracePt t="178868" x="1401763" y="6181725"/>
          <p14:tracePt t="178896" x="1401763" y="6169025"/>
          <p14:tracePt t="178917" x="1401763" y="6157913"/>
          <p14:tracePt t="178925" x="1401763" y="6145213"/>
          <p14:tracePt t="178939" x="1425575" y="6132513"/>
          <p14:tracePt t="178946" x="1425575" y="6119813"/>
          <p14:tracePt t="178953" x="1438275" y="6107113"/>
          <p14:tracePt t="178960" x="1438275" y="6094413"/>
          <p14:tracePt t="178968" x="1463675" y="6081713"/>
          <p14:tracePt t="178975" x="1463675" y="6069013"/>
          <p14:tracePt t="178981" x="1489075" y="6069013"/>
          <p14:tracePt t="178988" x="1501775" y="6056313"/>
          <p14:tracePt t="178996" x="1512888" y="6045200"/>
          <p14:tracePt t="179003" x="1525588" y="6032500"/>
          <p14:tracePt t="179018" x="1550988" y="6019800"/>
          <p14:tracePt t="179038" x="1563688" y="6019800"/>
          <p14:tracePt t="179059" x="1563688" y="6007100"/>
          <p14:tracePt t="179153" x="1538288" y="6007100"/>
          <p14:tracePt t="179160" x="1512888" y="6007100"/>
          <p14:tracePt t="179168" x="1476375" y="6007100"/>
          <p14:tracePt t="179174" x="1425575" y="6032500"/>
          <p14:tracePt t="179181" x="1401763" y="6032500"/>
          <p14:tracePt t="179188" x="1376363" y="6032500"/>
          <p14:tracePt t="179195" x="1363663" y="6032500"/>
          <p14:tracePt t="179202" x="1338263" y="6032500"/>
          <p14:tracePt t="179208" x="1338263" y="6045200"/>
          <p14:tracePt t="179216" x="1325563" y="6045200"/>
          <p14:tracePt t="179265" x="1338263" y="6032500"/>
          <p14:tracePt t="179273" x="1338263" y="6019800"/>
          <p14:tracePt t="179279" x="1350963" y="6007100"/>
          <p14:tracePt t="179294" x="1363663" y="5994400"/>
          <p14:tracePt t="179302" x="1376363" y="5994400"/>
          <p14:tracePt t="179308" x="1389063" y="5981700"/>
          <p14:tracePt t="179316" x="1401763" y="5969000"/>
          <p14:tracePt t="179323" x="1425575" y="5969000"/>
          <p14:tracePt t="179329" x="1463675" y="5969000"/>
          <p14:tracePt t="179336" x="1476375" y="5956300"/>
          <p14:tracePt t="179343" x="1501775" y="5945188"/>
          <p14:tracePt t="179352" x="1525588" y="5945188"/>
          <p14:tracePt t="179358" x="1550988" y="5945188"/>
          <p14:tracePt t="179365" x="1563688" y="5945188"/>
          <p14:tracePt t="179379" x="1576388" y="5945188"/>
          <p14:tracePt t="179443" x="1563688" y="5956300"/>
          <p14:tracePt t="179459" x="1525588" y="5969000"/>
          <p14:tracePt t="179466" x="1463675" y="5994400"/>
          <p14:tracePt t="179473" x="1425575" y="6019800"/>
          <p14:tracePt t="179479" x="1389063" y="6032500"/>
          <p14:tracePt t="179486" x="1338263" y="6045200"/>
          <p14:tracePt t="179494" x="1300163" y="6056313"/>
          <p14:tracePt t="179502" x="1250950" y="6069013"/>
          <p14:tracePt t="179508" x="1225550" y="6094413"/>
          <p14:tracePt t="179515" x="1189038" y="6094413"/>
          <p14:tracePt t="179522" x="1150938" y="6107113"/>
          <p14:tracePt t="179529" x="1112838" y="6107113"/>
          <p14:tracePt t="179536" x="1076325" y="6119813"/>
          <p14:tracePt t="179543" x="1050925" y="6132513"/>
          <p14:tracePt t="179552" x="1038225" y="6132513"/>
          <p14:tracePt t="179558" x="1012825" y="6132513"/>
          <p14:tracePt t="179565" x="987425" y="6132513"/>
          <p14:tracePt t="179573" x="950913" y="6132513"/>
          <p14:tracePt t="179579" x="938213" y="6145213"/>
          <p14:tracePt t="179586" x="912813" y="6145213"/>
          <p14:tracePt t="179593" x="900113" y="6145213"/>
          <p14:tracePt t="179602" x="876300" y="6145213"/>
          <p14:tracePt t="179616" x="850900" y="6145213"/>
          <p14:tracePt t="179629" x="838200" y="6132513"/>
          <p14:tracePt t="179644" x="838200" y="6119813"/>
          <p14:tracePt t="179652" x="838200" y="6107113"/>
          <p14:tracePt t="179658" x="825500" y="6094413"/>
          <p14:tracePt t="179674" x="825500" y="6081713"/>
          <p14:tracePt t="179680" x="825500" y="6069013"/>
          <p14:tracePt t="179694" x="825500" y="6056313"/>
          <p14:tracePt t="179702" x="825500" y="6045200"/>
          <p14:tracePt t="179717" x="825500" y="6032500"/>
          <p14:tracePt t="179724" x="825500" y="6019800"/>
          <p14:tracePt t="179738" x="838200" y="6007100"/>
          <p14:tracePt t="179745" x="838200" y="5994400"/>
          <p14:tracePt t="179753" x="850900" y="5994400"/>
          <p14:tracePt t="179759" x="850900" y="5981700"/>
          <p14:tracePt t="179769" x="863600" y="5981700"/>
          <p14:tracePt t="179774" x="863600" y="5969000"/>
          <p14:tracePt t="179781" x="876300" y="5969000"/>
          <p14:tracePt t="179789" x="876300" y="5956300"/>
          <p14:tracePt t="179796" x="887413" y="5945188"/>
          <p14:tracePt t="179802" x="900113" y="5945188"/>
          <p14:tracePt t="179809" x="925513" y="5932488"/>
          <p14:tracePt t="179819" x="950913" y="5919788"/>
          <p14:tracePt t="179823" x="976313" y="5907088"/>
          <p14:tracePt t="179831" x="1000125" y="5894388"/>
          <p14:tracePt t="179838" x="1025525" y="5881688"/>
          <p14:tracePt t="179845" x="1050925" y="5881688"/>
          <p14:tracePt t="179853" x="1063625" y="5868988"/>
          <p14:tracePt t="179859" x="1076325" y="5868988"/>
          <p14:tracePt t="179866" x="1100138" y="5868988"/>
          <p14:tracePt t="179889" x="1112838" y="5868988"/>
          <p14:tracePt t="179904" x="1125538" y="5868988"/>
          <p14:tracePt t="179908" x="1138238" y="5868988"/>
          <p14:tracePt t="179944" x="1125538" y="5881688"/>
          <p14:tracePt t="179958" x="1125538" y="5894388"/>
          <p14:tracePt t="179966" x="1125538" y="5907088"/>
          <p14:tracePt t="179973" x="1112838" y="5919788"/>
          <p14:tracePt t="179980" x="1100138" y="5919788"/>
          <p14:tracePt t="179987" x="1089025" y="5945188"/>
          <p14:tracePt t="179994" x="1076325" y="5945188"/>
          <p14:tracePt t="180003" x="1063625" y="5956300"/>
          <p14:tracePt t="180009" x="1050925" y="5969000"/>
          <p14:tracePt t="180019" x="1038225" y="5969000"/>
          <p14:tracePt t="180025" x="1025525" y="5969000"/>
          <p14:tracePt t="180031" x="1025525" y="5981700"/>
          <p14:tracePt t="180038" x="1012825" y="5981700"/>
          <p14:tracePt t="180110" x="1025525" y="5956300"/>
          <p14:tracePt t="180118" x="1038225" y="5956300"/>
          <p14:tracePt t="180125" x="1063625" y="5932488"/>
          <p14:tracePt t="180131" x="1100138" y="5907088"/>
          <p14:tracePt t="180139" x="1138238" y="5881688"/>
          <p14:tracePt t="180147" x="1189038" y="5868988"/>
          <p14:tracePt t="180155" x="1212850" y="5843588"/>
          <p14:tracePt t="180160" x="1238250" y="5832475"/>
          <p14:tracePt t="180169" x="1263650" y="5819775"/>
          <p14:tracePt t="180178" x="1276350" y="5807075"/>
          <p14:tracePt t="180191" x="1289050" y="5794375"/>
          <p14:tracePt t="180198" x="1300163" y="5794375"/>
          <p14:tracePt t="180226" x="1312863" y="5794375"/>
          <p14:tracePt t="180235" x="1312863" y="5807075"/>
          <p14:tracePt t="180247" x="1312863" y="5819775"/>
          <p14:tracePt t="180254" x="1300163" y="5832475"/>
          <p14:tracePt t="180262" x="1300163" y="5843588"/>
          <p14:tracePt t="180269" x="1289050" y="5843588"/>
          <p14:tracePt t="180276" x="1289050" y="5856288"/>
          <p14:tracePt t="180285" x="1289050" y="5868988"/>
          <p14:tracePt t="180291" x="1276350" y="5868988"/>
          <p14:tracePt t="180305" x="1263650" y="5881688"/>
          <p14:tracePt t="180312" x="1263650" y="5894388"/>
          <p14:tracePt t="180396" x="1276350" y="5894388"/>
          <p14:tracePt t="180404" x="1289050" y="5894388"/>
          <p14:tracePt t="180411" x="1312863" y="5894388"/>
          <p14:tracePt t="180419" x="1363663" y="5894388"/>
          <p14:tracePt t="180426" x="1401763" y="5894388"/>
          <p14:tracePt t="180436" x="1438275" y="5894388"/>
          <p14:tracePt t="180440" x="1450975" y="5894388"/>
          <p14:tracePt t="180446" x="1476375" y="5894388"/>
          <p14:tracePt t="180454" x="1489075" y="5894388"/>
          <p14:tracePt t="180461" x="1501775" y="5907088"/>
          <p14:tracePt t="180475" x="1512888" y="5907088"/>
          <p14:tracePt t="180505" x="1512888" y="5919788"/>
          <p14:tracePt t="180511" x="1512888" y="5932488"/>
          <p14:tracePt t="180562" x="1512888" y="5945188"/>
          <p14:tracePt t="180582" x="1525588" y="5945188"/>
          <p14:tracePt t="180606" x="1538288" y="5945188"/>
          <p14:tracePt t="180612" x="1550988" y="5945188"/>
          <p14:tracePt t="180619" x="1563688" y="5945188"/>
          <p14:tracePt t="180627" x="1601788" y="5945188"/>
          <p14:tracePt t="180636" x="1663700" y="5945188"/>
          <p14:tracePt t="180641" x="1714500" y="5956300"/>
          <p14:tracePt t="180647" x="1751013" y="5956300"/>
          <p14:tracePt t="180655" x="1776413" y="5956300"/>
          <p14:tracePt t="180661" x="1801813" y="5956300"/>
          <p14:tracePt t="180669" x="1825625" y="5956300"/>
          <p14:tracePt t="180676" x="1851025" y="5969000"/>
          <p14:tracePt t="180684" x="1863725" y="5969000"/>
          <p14:tracePt t="180689" x="1876425" y="5969000"/>
          <p14:tracePt t="180703" x="1889125" y="5969000"/>
          <p14:tracePt t="180712" x="1901825" y="5981700"/>
          <p14:tracePt t="180720" x="1914525" y="5981700"/>
          <p14:tracePt t="180734" x="1925638" y="5981700"/>
          <p14:tracePt t="180748" x="1938338" y="5994400"/>
          <p14:tracePt t="180762" x="1963738" y="5994400"/>
          <p14:tracePt t="180776" x="1976438" y="5994400"/>
          <p14:tracePt t="180790" x="1989138" y="5994400"/>
          <p14:tracePt t="180797" x="2001838" y="5994400"/>
          <p14:tracePt t="180804" x="2014538" y="5994400"/>
          <p14:tracePt t="180819" x="2025650" y="5994400"/>
          <p14:tracePt t="180864" x="2038350" y="5994400"/>
          <p14:tracePt t="180900" x="2051050" y="5994400"/>
          <p14:tracePt t="180936" x="2063750" y="5994400"/>
          <p14:tracePt t="180972" x="2076450" y="5994400"/>
          <p14:tracePt t="181016" x="2089150" y="5994400"/>
          <p14:tracePt t="181022" x="2101850" y="5994400"/>
          <p14:tracePt t="181060" x="2127250" y="5994400"/>
          <p14:tracePt t="181068" x="2138363" y="5994400"/>
          <p14:tracePt t="181075" x="2163763" y="5994400"/>
          <p14:tracePt t="181082" x="2201863" y="5994400"/>
          <p14:tracePt t="181090" x="2227263" y="5994400"/>
          <p14:tracePt t="181097" x="2263775" y="5994400"/>
          <p14:tracePt t="181105" x="2276475" y="5994400"/>
          <p14:tracePt t="181112" x="2289175" y="5994400"/>
          <p14:tracePt t="181119" x="2314575" y="5994400"/>
          <p14:tracePt t="181126" x="2327275" y="5994400"/>
          <p14:tracePt t="181137" x="2338388" y="5994400"/>
          <p14:tracePt t="181148" x="2351088" y="5994400"/>
          <p14:tracePt t="181170" x="2363788" y="5994400"/>
          <p14:tracePt t="181299" x="2351088" y="6007100"/>
          <p14:tracePt t="181335" x="2338388" y="6007100"/>
          <p14:tracePt t="181349" x="2327275" y="6019800"/>
          <p14:tracePt t="181357" x="2314575" y="6032500"/>
          <p14:tracePt t="181377" x="2301875" y="6032500"/>
          <p14:tracePt t="181398" x="2301875" y="6045200"/>
          <p14:tracePt t="181514" x="2314575" y="6045200"/>
          <p14:tracePt t="181521" x="2338388" y="6045200"/>
          <p14:tracePt t="181527" x="2351088" y="6045200"/>
          <p14:tracePt t="181537" x="2389188" y="6045200"/>
          <p14:tracePt t="181543" x="2427288" y="6045200"/>
          <p14:tracePt t="181548" x="2463800" y="6045200"/>
          <p14:tracePt t="181556" x="2501900" y="6045200"/>
          <p14:tracePt t="181563" x="2540000" y="6032500"/>
          <p14:tracePt t="181570" x="2563813" y="6032500"/>
          <p14:tracePt t="181578" x="2601913" y="6032500"/>
          <p14:tracePt t="181587" x="2640013" y="6032500"/>
          <p14:tracePt t="181593" x="2663825" y="6032500"/>
          <p14:tracePt t="181603" x="2689225" y="6032500"/>
          <p14:tracePt t="181608" x="2727325" y="6032500"/>
          <p14:tracePt t="181616" x="2763838" y="6032500"/>
          <p14:tracePt t="181623" x="2789238" y="6032500"/>
          <p14:tracePt t="181630" x="2814638" y="6032500"/>
          <p14:tracePt t="181640" x="2840038" y="6032500"/>
          <p14:tracePt t="181644" x="2863850" y="6032500"/>
          <p14:tracePt t="181653" x="2876550" y="6032500"/>
          <p14:tracePt t="181659" x="2914650" y="6032500"/>
          <p14:tracePt t="181669" x="2940050" y="6032500"/>
          <p14:tracePt t="181674" x="2952750" y="6032500"/>
          <p14:tracePt t="181683" x="2963863" y="6032500"/>
          <p14:tracePt t="181690" x="2976563" y="6032500"/>
          <p14:tracePt t="181696" x="3001963" y="6032500"/>
          <p14:tracePt t="181712" x="3027363" y="6032500"/>
          <p14:tracePt t="181720" x="3040063" y="6019800"/>
          <p14:tracePt t="181725" x="3052763" y="6019800"/>
          <p14:tracePt t="181732" x="3065463" y="6007100"/>
          <p14:tracePt t="181741" x="3076575" y="6007100"/>
          <p14:tracePt t="181747" x="3089275" y="6007100"/>
          <p14:tracePt t="181760" x="3101975" y="6007100"/>
          <p14:tracePt t="181783" x="3114675" y="6007100"/>
          <p14:tracePt t="181805" x="3127375" y="6007100"/>
          <p14:tracePt t="181865" x="3114675" y="6007100"/>
          <p14:tracePt t="181895" x="3101975" y="6007100"/>
          <p14:tracePt t="181911" x="3089275" y="6007100"/>
          <p14:tracePt t="181920" x="3065463" y="6007100"/>
          <p14:tracePt t="181927" x="3027363" y="6007100"/>
          <p14:tracePt t="181932" x="2989263" y="6007100"/>
          <p14:tracePt t="181939" x="2940050" y="6007100"/>
          <p14:tracePt t="181947" x="2901950" y="6007100"/>
          <p14:tracePt t="181954" x="2852738" y="6007100"/>
          <p14:tracePt t="181961" x="2814638" y="6007100"/>
          <p14:tracePt t="181970" x="2763838" y="6019800"/>
          <p14:tracePt t="181976" x="2714625" y="6019800"/>
          <p14:tracePt t="181984" x="2640013" y="6019800"/>
          <p14:tracePt t="181989" x="2589213" y="6032500"/>
          <p14:tracePt t="181997" x="2551113" y="6032500"/>
          <p14:tracePt t="182004" x="2501900" y="6045200"/>
          <p14:tracePt t="182011" x="2463800" y="6045200"/>
          <p14:tracePt t="182021" x="2414588" y="6045200"/>
          <p14:tracePt t="182027" x="2376488" y="6056313"/>
          <p14:tracePt t="182032" x="2338388" y="6056313"/>
          <p14:tracePt t="182038" x="2289175" y="6069013"/>
          <p14:tracePt t="182046" x="2251075" y="6069013"/>
          <p14:tracePt t="182055" x="2214563" y="6081713"/>
          <p14:tracePt t="182061" x="2176463" y="6081713"/>
          <p14:tracePt t="182070" x="2138363" y="6094413"/>
          <p14:tracePt t="182076" x="2101850" y="6094413"/>
          <p14:tracePt t="182081" x="2076450" y="6094413"/>
          <p14:tracePt t="182089" x="2025650" y="6094413"/>
          <p14:tracePt t="182096" x="1989138" y="6107113"/>
          <p14:tracePt t="182104" x="1951038" y="6107113"/>
          <p14:tracePt t="182112" x="1901825" y="6119813"/>
          <p14:tracePt t="182120" x="1863725" y="6132513"/>
          <p14:tracePt t="182126" x="1825625" y="6132513"/>
          <p14:tracePt t="182137" x="1789113" y="6132513"/>
          <p14:tracePt t="182141" x="1751013" y="6145213"/>
          <p14:tracePt t="182147" x="1714500" y="6157913"/>
          <p14:tracePt t="182154" x="1689100" y="6157913"/>
          <p14:tracePt t="182162" x="1663700" y="6169025"/>
          <p14:tracePt t="182171" x="1625600" y="6169025"/>
          <p14:tracePt t="182178" x="1601788" y="6169025"/>
          <p14:tracePt t="182184" x="1576388" y="6169025"/>
          <p14:tracePt t="182190" x="1538288" y="6181725"/>
          <p14:tracePt t="182197" x="1501775" y="6181725"/>
          <p14:tracePt t="182205" x="1450975" y="6194425"/>
          <p14:tracePt t="182211" x="1389063" y="6207125"/>
          <p14:tracePt t="182221" x="1325563" y="6207125"/>
          <p14:tracePt t="182227" x="1289050" y="6219825"/>
          <p14:tracePt t="182233" x="1212850" y="6232525"/>
          <p14:tracePt t="182239" x="1163638" y="6232525"/>
          <p14:tracePt t="182248" x="1125538" y="6245225"/>
          <p14:tracePt t="182254" x="1063625" y="6257925"/>
          <p14:tracePt t="182260" x="1025525" y="6257925"/>
          <p14:tracePt t="182268" x="987425" y="6269038"/>
          <p14:tracePt t="182274" x="950913" y="6281738"/>
          <p14:tracePt t="182281" x="912813" y="6281738"/>
          <p14:tracePt t="182289" x="876300" y="6281738"/>
          <p14:tracePt t="182295" x="850900" y="6294438"/>
          <p14:tracePt t="182303" x="825500" y="6294438"/>
          <p14:tracePt t="182310" x="787400" y="6294438"/>
          <p14:tracePt t="182318" x="763588" y="6307138"/>
          <p14:tracePt t="182324" x="738188" y="6307138"/>
          <p14:tracePt t="182332" x="725488" y="6319838"/>
          <p14:tracePt t="182340" x="712788" y="6319838"/>
          <p14:tracePt t="182346" x="687388" y="6319838"/>
          <p14:tracePt t="182361" x="674688" y="6319838"/>
          <p14:tracePt t="182396" x="674688" y="6307138"/>
          <p14:tracePt t="182440" x="687388" y="6307138"/>
          <p14:tracePt t="182455" x="700088" y="6307138"/>
          <p14:tracePt t="182463" x="712788" y="6307138"/>
          <p14:tracePt t="182470" x="712788" y="6294438"/>
          <p14:tracePt t="182478" x="738188" y="6294438"/>
          <p14:tracePt t="182487" x="750888" y="6294438"/>
          <p14:tracePt t="182492" x="787400" y="6281738"/>
          <p14:tracePt t="182498" x="825500" y="6281738"/>
          <p14:tracePt t="182507" x="863600" y="6269038"/>
          <p14:tracePt t="182513" x="887413" y="6257925"/>
          <p14:tracePt t="182521" x="925513" y="6257925"/>
          <p14:tracePt t="182528" x="950913" y="6257925"/>
          <p14:tracePt t="182537" x="987425" y="6257925"/>
          <p14:tracePt t="182543" x="1050925" y="6245225"/>
          <p14:tracePt t="182551" x="1100138" y="6232525"/>
          <p14:tracePt t="182557" x="1163638" y="6232525"/>
          <p14:tracePt t="182564" x="1225550" y="6219825"/>
          <p14:tracePt t="182572" x="1263650" y="6219825"/>
          <p14:tracePt t="182580" x="1312863" y="6207125"/>
          <p14:tracePt t="182588" x="1338263" y="6207125"/>
          <p14:tracePt t="182595" x="1376363" y="6194425"/>
          <p14:tracePt t="182604" x="1401763" y="6194425"/>
          <p14:tracePt t="182610" x="1438275" y="6194425"/>
          <p14:tracePt t="182619" x="1450975" y="6194425"/>
          <p14:tracePt t="182624" x="1489075" y="6194425"/>
          <p14:tracePt t="182632" x="1501775" y="6194425"/>
          <p14:tracePt t="182647" x="1512888" y="6194425"/>
          <p14:tracePt t="182655" x="1525588" y="6181725"/>
          <p14:tracePt t="182705" x="1525588" y="6194425"/>
          <p14:tracePt t="182719" x="1525588" y="6207125"/>
          <p14:tracePt t="182726" x="1512888" y="6219825"/>
          <p14:tracePt t="182741" x="1501775" y="6219825"/>
          <p14:tracePt t="182747" x="1463675" y="6232525"/>
          <p14:tracePt t="182754" x="1450975" y="6245225"/>
          <p14:tracePt t="182761" x="1412875" y="6245225"/>
          <p14:tracePt t="182769" x="1376363" y="6257925"/>
          <p14:tracePt t="182776" x="1338263" y="6269038"/>
          <p14:tracePt t="182782" x="1276350" y="6281738"/>
          <p14:tracePt t="182789" x="1238250" y="6281738"/>
          <p14:tracePt t="182796" x="1189038" y="6294438"/>
          <p14:tracePt t="182803" x="1150938" y="6294438"/>
          <p14:tracePt t="182810" x="1112838" y="6307138"/>
          <p14:tracePt t="182820" x="1076325" y="6307138"/>
          <p14:tracePt t="182826" x="1038225" y="6307138"/>
          <p14:tracePt t="182832" x="1000125" y="6319838"/>
          <p14:tracePt t="182840" x="963613" y="6332538"/>
          <p14:tracePt t="182846" x="925513" y="6332538"/>
          <p14:tracePt t="182853" x="887413" y="6332538"/>
          <p14:tracePt t="182860" x="850900" y="6345238"/>
          <p14:tracePt t="182869" x="800100" y="6345238"/>
          <p14:tracePt t="182875" x="738188" y="6357938"/>
          <p14:tracePt t="182887" x="700088" y="6370638"/>
          <p14:tracePt t="182891" x="650875" y="6370638"/>
          <p14:tracePt t="182897" x="600075" y="6370638"/>
          <p14:tracePt t="182904" x="563563" y="6370638"/>
          <p14:tracePt t="182913" x="525463" y="6370638"/>
          <p14:tracePt t="182919" x="487363" y="6370638"/>
          <p14:tracePt t="182926" x="463550" y="6370638"/>
          <p14:tracePt t="182937" x="438150" y="6370638"/>
          <p14:tracePt t="182943" x="412750" y="6370638"/>
          <p14:tracePt t="182948" x="400050" y="6370638"/>
          <p14:tracePt t="182955" x="387350" y="6370638"/>
          <p14:tracePt t="182964" x="374650" y="6370638"/>
          <p14:tracePt t="182978" x="363538" y="6357938"/>
          <p14:tracePt t="183000" x="363538" y="6345238"/>
          <p14:tracePt t="183035" x="363538" y="6332538"/>
          <p14:tracePt t="183042" x="387350" y="6332538"/>
          <p14:tracePt t="183057" x="400050" y="6319838"/>
          <p14:tracePt t="183064" x="425450" y="6319838"/>
          <p14:tracePt t="183072" x="463550" y="6307138"/>
          <p14:tracePt t="183077" x="500063" y="6294438"/>
          <p14:tracePt t="183087" x="550863" y="6294438"/>
          <p14:tracePt t="183092" x="587375" y="6294438"/>
          <p14:tracePt t="183102" x="650875" y="6281738"/>
          <p14:tracePt t="183108" x="712788" y="6269038"/>
          <p14:tracePt t="183116" x="763588" y="6257925"/>
          <p14:tracePt t="183123" x="800100" y="6245225"/>
          <p14:tracePt t="183130" x="850900" y="6232525"/>
          <p14:tracePt t="183137" x="900113" y="6232525"/>
          <p14:tracePt t="183144" x="938213" y="6219825"/>
          <p14:tracePt t="183153" x="963613" y="6219825"/>
          <p14:tracePt t="183159" x="987425" y="6207125"/>
          <p14:tracePt t="183166" x="1012825" y="6194425"/>
          <p14:tracePt t="183173" x="1025525" y="6194425"/>
          <p14:tracePt t="183188" x="1038225" y="6194425"/>
          <p14:tracePt t="183203" x="1050925" y="6194425"/>
          <p14:tracePt t="183266" x="1038225" y="6194425"/>
          <p14:tracePt t="183273" x="1025525" y="6194425"/>
          <p14:tracePt t="183280" x="1000125" y="6194425"/>
          <p14:tracePt t="183286" x="950913" y="6194425"/>
          <p14:tracePt t="183294" x="900113" y="6194425"/>
          <p14:tracePt t="183303" x="825500" y="6194425"/>
          <p14:tracePt t="183308" x="750888" y="6194425"/>
          <p14:tracePt t="183315" x="674688" y="6207125"/>
          <p14:tracePt t="183323" x="625475" y="6207125"/>
          <p14:tracePt t="183331" x="563563" y="6207125"/>
          <p14:tracePt t="183338" x="500063" y="6207125"/>
          <p14:tracePt t="183345" x="463550" y="6219825"/>
          <p14:tracePt t="183353" x="425450" y="6232525"/>
          <p14:tracePt t="183360" x="387350" y="6232525"/>
          <p14:tracePt t="183369" x="374650" y="6232525"/>
          <p14:tracePt t="183375" x="350838" y="6232525"/>
          <p14:tracePt t="183382" x="338138" y="6245225"/>
          <p14:tracePt t="183389" x="325438" y="6245225"/>
          <p14:tracePt t="183396" x="312738" y="6245225"/>
          <p14:tracePt t="183411" x="312738" y="6257925"/>
          <p14:tracePt t="183452" x="325438" y="6257925"/>
          <p14:tracePt t="183468" x="338138" y="6257925"/>
          <p14:tracePt t="183474" x="374650" y="6257925"/>
          <p14:tracePt t="183480" x="425450" y="6257925"/>
          <p14:tracePt t="183489" x="463550" y="6245225"/>
          <p14:tracePt t="183496" x="500063" y="6232525"/>
          <p14:tracePt t="183503" x="574675" y="6219825"/>
          <p14:tracePt t="183510" x="612775" y="6207125"/>
          <p14:tracePt t="183520" x="663575" y="6207125"/>
          <p14:tracePt t="183526" x="700088" y="6207125"/>
          <p14:tracePt t="183532" x="738188" y="6194425"/>
          <p14:tracePt t="183541" x="763588" y="6194425"/>
          <p14:tracePt t="183548" x="787400" y="6181725"/>
          <p14:tracePt t="183554" x="800100" y="6169025"/>
          <p14:tracePt t="183562" x="825500" y="6169025"/>
          <p14:tracePt t="183570" x="838200" y="6169025"/>
          <p14:tracePt t="183587" x="850900" y="6169025"/>
          <p14:tracePt t="183592" x="863600" y="6169025"/>
          <p14:tracePt t="183619" x="850900" y="6169025"/>
          <p14:tracePt t="183625" x="825500" y="6169025"/>
          <p14:tracePt t="183640" x="800100" y="6181725"/>
          <p14:tracePt t="183648" x="776288" y="6181725"/>
          <p14:tracePt t="183654" x="738188" y="6181725"/>
          <p14:tracePt t="183661" x="700088" y="6207125"/>
          <p14:tracePt t="183670" x="650875" y="6207125"/>
          <p14:tracePt t="183676" x="600075" y="6219825"/>
          <p14:tracePt t="183683" x="563563" y="6232525"/>
          <p14:tracePt t="183690" x="538163" y="6232525"/>
          <p14:tracePt t="183697" x="525463" y="6245225"/>
          <p14:tracePt t="183704" x="512763" y="6245225"/>
          <p14:tracePt t="183713" x="500063" y="6245225"/>
          <p14:tracePt t="183740" x="512763" y="6245225"/>
          <p14:tracePt t="183747" x="525463" y="6232525"/>
          <p14:tracePt t="183755" x="550863" y="6232525"/>
          <p14:tracePt t="183762" x="600075" y="6219825"/>
          <p14:tracePt t="183770" x="663575" y="6207125"/>
          <p14:tracePt t="183777" x="738188" y="6194425"/>
          <p14:tracePt t="183787" x="787400" y="6181725"/>
          <p14:tracePt t="183793" x="863600" y="6169025"/>
          <p14:tracePt t="183800" x="912813" y="6145213"/>
          <p14:tracePt t="183808" x="976313" y="6132513"/>
          <p14:tracePt t="183814" x="1012825" y="6132513"/>
          <p14:tracePt t="183821" x="1050925" y="6119813"/>
          <p14:tracePt t="183828" x="1089025" y="6119813"/>
          <p14:tracePt t="183836" x="1100138" y="6107113"/>
          <p14:tracePt t="183842" x="1112838" y="6107113"/>
          <p14:tracePt t="183850" x="1125538" y="6107113"/>
          <p14:tracePt t="183857" x="1138238" y="6107113"/>
          <p14:tracePt t="183863" x="1150938" y="6107113"/>
          <p14:tracePt t="183899" x="1125538" y="6119813"/>
          <p14:tracePt t="183907" x="1089025" y="6119813"/>
          <p14:tracePt t="183914" x="1076325" y="6145213"/>
          <p14:tracePt t="183922" x="1050925" y="6145213"/>
          <p14:tracePt t="183929" x="1025525" y="6157913"/>
          <p14:tracePt t="183937" x="987425" y="6169025"/>
          <p14:tracePt t="183943" x="963613" y="6169025"/>
          <p14:tracePt t="183958" x="938213" y="6169025"/>
          <p14:tracePt t="183974" x="925513" y="6169025"/>
          <p14:tracePt t="184009" x="950913" y="6169025"/>
          <p14:tracePt t="184017" x="976313" y="6169025"/>
          <p14:tracePt t="184025" x="987425" y="6169025"/>
          <p14:tracePt t="184031" x="1025525" y="6157913"/>
          <p14:tracePt t="184038" x="1100138" y="6132513"/>
          <p14:tracePt t="184046" x="1189038" y="6107113"/>
          <p14:tracePt t="184053" x="1250950" y="6094413"/>
          <p14:tracePt t="184060" x="1325563" y="6081713"/>
          <p14:tracePt t="184069" x="1376363" y="6081713"/>
          <p14:tracePt t="184077" x="1412875" y="6069013"/>
          <p14:tracePt t="184082" x="1438275" y="6069013"/>
          <p14:tracePt t="184090" x="1450975" y="6069013"/>
          <p14:tracePt t="184096" x="1463675" y="6069013"/>
          <p14:tracePt t="184125" x="1463675" y="6081713"/>
          <p14:tracePt t="184132" x="1450975" y="6081713"/>
          <p14:tracePt t="184139" x="1438275" y="6094413"/>
          <p14:tracePt t="184146" x="1425575" y="6094413"/>
          <p14:tracePt t="184154" x="1389063" y="6119813"/>
          <p14:tracePt t="184160" x="1350963" y="6132513"/>
          <p14:tracePt t="184170" x="1325563" y="6132513"/>
          <p14:tracePt t="184175" x="1289050" y="6145213"/>
          <p14:tracePt t="184182" x="1276350" y="6157913"/>
          <p14:tracePt t="184189" x="1250950" y="6169025"/>
          <p14:tracePt t="184203" x="1238250" y="6169025"/>
          <p14:tracePt t="184246" x="1263650" y="6169025"/>
          <p14:tracePt t="184253" x="1289050" y="6157913"/>
          <p14:tracePt t="184260" x="1338263" y="6157913"/>
          <p14:tracePt t="184270" x="1376363" y="6145213"/>
          <p14:tracePt t="184275" x="1463675" y="6145213"/>
          <p14:tracePt t="184282" x="1550988" y="6132513"/>
          <p14:tracePt t="184289" x="1663700" y="6119813"/>
          <p14:tracePt t="184296" x="1814513" y="6107113"/>
          <p14:tracePt t="184303" x="2001838" y="6081713"/>
          <p14:tracePt t="184310" x="2301875" y="6032500"/>
          <p14:tracePt t="184320" x="2601913" y="5945188"/>
          <p14:tracePt t="184325" x="3040063" y="5868988"/>
          <p14:tracePt t="184332" x="3440113" y="5781675"/>
          <p14:tracePt t="184339" x="3678238" y="5707063"/>
          <p14:tracePt t="184346" x="3952875" y="5594350"/>
          <p14:tracePt t="184353" x="4140200" y="5518150"/>
          <p14:tracePt t="184361" x="4291013" y="5468938"/>
          <p14:tracePt t="184369" x="4452938" y="5394325"/>
          <p14:tracePt t="184376" x="4591050" y="5330825"/>
          <p14:tracePt t="184382" x="4716463" y="5268913"/>
          <p14:tracePt t="184389" x="4803775" y="5218113"/>
          <p14:tracePt t="184396" x="4891088" y="5181600"/>
          <p14:tracePt t="184403" x="4940300" y="5130800"/>
          <p14:tracePt t="184411" x="4978400" y="5118100"/>
          <p14:tracePt t="184420" x="4991100" y="5081588"/>
          <p14:tracePt t="184426" x="5016500" y="5068888"/>
          <p14:tracePt t="184433" x="5029200" y="5056188"/>
          <p14:tracePt t="184439" x="5029200" y="5043488"/>
          <p14:tracePt t="184454" x="5029200" y="5018088"/>
          <p14:tracePt t="184461" x="5029200" y="5005388"/>
          <p14:tracePt t="184469" x="5003800" y="4981575"/>
          <p14:tracePt t="184475" x="4991100" y="4943475"/>
          <p14:tracePt t="184486" x="4965700" y="4918075"/>
          <p14:tracePt t="184491" x="4916488" y="4879975"/>
          <p14:tracePt t="184498" x="4865688" y="4830763"/>
          <p14:tracePt t="184505" x="4803775" y="4768850"/>
          <p14:tracePt t="184701" x="4803775" y="4756150"/>
          <p14:tracePt t="184765" x="4803775" y="4743450"/>
          <p14:tracePt t="184793" x="4803775" y="4730750"/>
          <p14:tracePt t="184836" x="4803775" y="4718050"/>
          <p14:tracePt t="184853" x="4791075" y="4705350"/>
          <p14:tracePt t="185132" x="4791075" y="4643438"/>
          <p14:tracePt t="185139" x="4765675" y="4554538"/>
          <p14:tracePt t="185146" x="4752975" y="4454525"/>
          <p14:tracePt t="185153" x="4727575" y="4354513"/>
          <p14:tracePt t="185160" x="4703763" y="4241800"/>
          <p14:tracePt t="185170" x="4703763" y="4167188"/>
          <p14:tracePt t="185176" x="4691063" y="4029075"/>
          <p14:tracePt t="185182" x="4691063" y="3892550"/>
          <p14:tracePt t="185189" x="4691063" y="3767138"/>
          <p14:tracePt t="185196" x="4691063" y="3629025"/>
          <p14:tracePt t="185203" x="4691063" y="3529013"/>
          <p14:tracePt t="185211" x="4691063" y="3467100"/>
          <p14:tracePt t="185220" x="4691063" y="3403600"/>
          <p14:tracePt t="185226" x="4691063" y="3354388"/>
          <p14:tracePt t="185237" x="4703763" y="3316288"/>
          <p14:tracePt t="185241" x="4716463" y="3290888"/>
          <p14:tracePt t="185249" x="4716463" y="3254375"/>
          <p14:tracePt t="185255" x="4727575" y="3216275"/>
          <p14:tracePt t="185263" x="4752975" y="3178175"/>
          <p14:tracePt t="185269" x="4765675" y="3128963"/>
          <p14:tracePt t="185277" x="4765675" y="3078163"/>
          <p14:tracePt t="185286" x="4778375" y="3041650"/>
          <p14:tracePt t="185292" x="4803775" y="2978150"/>
          <p14:tracePt t="185300" x="4829175" y="2941638"/>
          <p14:tracePt t="185308" x="4840288" y="2916238"/>
          <p14:tracePt t="185314" x="4852988" y="2878138"/>
          <p14:tracePt t="185322" x="4865688" y="2852738"/>
          <p14:tracePt t="185329" x="4878388" y="2828925"/>
          <p14:tracePt t="185337" x="4903788" y="2816225"/>
          <p14:tracePt t="185343" x="4903788" y="2790825"/>
          <p14:tracePt t="185353" x="4916488" y="2765425"/>
          <p14:tracePt t="185366" x="4929188" y="2740025"/>
          <p14:tracePt t="185373" x="4940300" y="2740025"/>
          <p14:tracePt t="185381" x="4940300" y="2728913"/>
          <p14:tracePt t="185388" x="4953000" y="2728913"/>
          <p14:tracePt t="185396" x="4965700" y="2716213"/>
          <p14:tracePt t="185403" x="4965700" y="2703513"/>
          <p14:tracePt t="185409" x="4978400" y="2690813"/>
          <p14:tracePt t="185417" x="5003800" y="2678113"/>
          <p14:tracePt t="185423" x="5016500" y="2665413"/>
          <p14:tracePt t="185431" x="5040313" y="2652713"/>
          <p14:tracePt t="185438" x="5053013" y="2640013"/>
          <p14:tracePt t="185445" x="5078413" y="2627313"/>
          <p14:tracePt t="185453" x="5103813" y="2616200"/>
          <p14:tracePt t="185459" x="5103813" y="2603500"/>
          <p14:tracePt t="185467" x="5116513" y="2603500"/>
          <p14:tracePt t="185475" x="5129213" y="2590800"/>
          <p14:tracePt t="185482" x="5141913" y="2590800"/>
          <p14:tracePt t="185489" x="5141913" y="2578100"/>
          <p14:tracePt t="185496" x="5153025" y="2578100"/>
          <p14:tracePt t="185505" x="5165725" y="2565400"/>
          <p14:tracePt t="185511" x="5178425" y="2565400"/>
          <p14:tracePt t="185517" x="5191125" y="2552700"/>
          <p14:tracePt t="185525" x="5191125" y="2540000"/>
          <p14:tracePt t="185534" x="5203825" y="2527300"/>
          <p14:tracePt t="185540" x="5216525" y="2527300"/>
          <p14:tracePt t="185547" x="5241925" y="2503488"/>
          <p14:tracePt t="185556" x="5241925" y="2490788"/>
          <p14:tracePt t="185561" x="5253038" y="2478088"/>
          <p14:tracePt t="185569" x="5265738" y="2452688"/>
          <p14:tracePt t="185576" x="5291138" y="2452688"/>
          <p14:tracePt t="185583" x="5303838" y="2427288"/>
          <p14:tracePt t="185590" x="5316538" y="2414588"/>
          <p14:tracePt t="185597" x="5329238" y="2390775"/>
          <p14:tracePt t="185603" x="5341938" y="2390775"/>
          <p14:tracePt t="185610" x="5353050" y="2365375"/>
          <p14:tracePt t="185619" x="5353050" y="2352675"/>
          <p14:tracePt t="185625" x="5378450" y="2339975"/>
          <p14:tracePt t="185632" x="5378450" y="2327275"/>
          <p14:tracePt t="185641" x="5391150" y="2314575"/>
          <p14:tracePt t="185646" x="5403850" y="2314575"/>
          <p14:tracePt t="185657" x="5416550" y="2290763"/>
          <p14:tracePt t="185662" x="5441950" y="2278063"/>
          <p14:tracePt t="185669" x="5465763" y="2265363"/>
          <p14:tracePt t="185674" x="5478463" y="2252663"/>
          <p14:tracePt t="185683" x="5516563" y="2227263"/>
          <p14:tracePt t="185690" x="5529263" y="2214563"/>
          <p14:tracePt t="185697" x="5554663" y="2201863"/>
          <p14:tracePt t="185703" x="5578475" y="2201863"/>
          <p14:tracePt t="185711" x="5591175" y="2190750"/>
          <p14:tracePt t="185719" x="5616575" y="2178050"/>
          <p14:tracePt t="185726" x="5629275" y="2178050"/>
          <p14:tracePt t="185736" x="5641975" y="2165350"/>
          <p14:tracePt t="185743" x="5654675" y="2152650"/>
          <p14:tracePt t="185757" x="5665788" y="2152650"/>
          <p14:tracePt t="185785" x="5678488" y="2139950"/>
          <p14:tracePt t="185799" x="5691188" y="2139950"/>
          <p14:tracePt t="185807" x="5703888" y="2139950"/>
          <p14:tracePt t="185821" x="5716588" y="2127250"/>
          <p14:tracePt t="185836" x="5741988" y="2114550"/>
          <p14:tracePt t="185843" x="5754688" y="2114550"/>
          <p14:tracePt t="185853" x="5767388" y="2114550"/>
          <p14:tracePt t="185859" x="5791200" y="2101850"/>
          <p14:tracePt t="185868" x="5803900" y="2101850"/>
          <p14:tracePt t="185873" x="5829300" y="2089150"/>
          <p14:tracePt t="185881" x="5842000" y="2089150"/>
          <p14:tracePt t="185891" x="5854700" y="2089150"/>
          <p14:tracePt t="185894" x="5867400" y="2089150"/>
          <p14:tracePt t="185904" x="5878513" y="2089150"/>
          <p14:tracePt t="185919" x="5891213" y="2089150"/>
          <p14:tracePt t="185941" x="5903913" y="2089150"/>
          <p14:tracePt t="185962" x="5916613" y="2078038"/>
          <p14:tracePt t="186014" x="5929313" y="2078038"/>
          <p14:tracePt t="186043" x="5942013" y="2078038"/>
          <p14:tracePt t="186059" x="5942013" y="2065338"/>
          <p14:tracePt t="186066" x="5954713" y="2065338"/>
          <p14:tracePt t="186072" x="5967413" y="2065338"/>
          <p14:tracePt t="186080" x="5978525" y="2065338"/>
          <p14:tracePt t="186087" x="5991225" y="2052638"/>
          <p14:tracePt t="186095" x="6016625" y="2052638"/>
          <p14:tracePt t="186104" x="6042025" y="2039938"/>
          <p14:tracePt t="186110" x="6078538" y="2039938"/>
          <p14:tracePt t="186121" x="6103938" y="2039938"/>
          <p14:tracePt t="186124" x="6129338" y="2027238"/>
          <p14:tracePt t="186133" x="6154738" y="2014538"/>
          <p14:tracePt t="186139" x="6167438" y="2014538"/>
          <p14:tracePt t="186147" x="6203950" y="2014538"/>
          <p14:tracePt t="186154" x="6229350" y="2001838"/>
          <p14:tracePt t="186161" x="6242050" y="2001838"/>
          <p14:tracePt t="186171" x="6267450" y="1989138"/>
          <p14:tracePt t="186176" x="6291263" y="1989138"/>
          <p14:tracePt t="186187" x="6303963" y="1989138"/>
          <p14:tracePt t="186197" x="6329363" y="1989138"/>
          <p14:tracePt t="186205" x="6329363" y="1978025"/>
          <p14:tracePt t="186212" x="6342063" y="1978025"/>
          <p14:tracePt t="186227" x="6354763" y="1978025"/>
          <p14:tracePt t="186242" x="6367463" y="1978025"/>
          <p14:tracePt t="186249" x="6380163" y="1965325"/>
          <p14:tracePt t="186256" x="6403975" y="1952625"/>
          <p14:tracePt t="186263" x="6416675" y="1952625"/>
          <p14:tracePt t="186270" x="6429375" y="1952625"/>
          <p14:tracePt t="186278" x="6454775" y="1939925"/>
          <p14:tracePt t="186287" x="6480175" y="1927225"/>
          <p14:tracePt t="186293" x="6503988" y="1927225"/>
          <p14:tracePt t="186300" x="6516688" y="1914525"/>
          <p14:tracePt t="186309" x="6542088" y="1914525"/>
          <p14:tracePt t="186315" x="6554788" y="1914525"/>
          <p14:tracePt t="186322" x="6567488" y="1901825"/>
          <p14:tracePt t="186330" x="6580188" y="1901825"/>
          <p14:tracePt t="186337" x="6592888" y="1901825"/>
          <p14:tracePt t="186342" x="6592888" y="1889125"/>
          <p14:tracePt t="186352" x="6604000" y="1889125"/>
          <p14:tracePt t="186380" x="6616700" y="1889125"/>
          <p14:tracePt t="186540" x="6629400" y="1889125"/>
          <p14:tracePt t="186902" x="6642100" y="1889125"/>
          <p14:tracePt t="186908" x="6654800" y="1889125"/>
          <p14:tracePt t="186916" x="6667500" y="1889125"/>
          <p14:tracePt t="186929" x="6680200" y="1889125"/>
          <p14:tracePt t="186937" x="6692900" y="1889125"/>
          <p14:tracePt t="186959" x="6704013" y="1889125"/>
          <p14:tracePt t="186974" x="6716713" y="1889125"/>
          <p14:tracePt t="186986" x="6729413" y="1889125"/>
          <p14:tracePt t="186994" x="6742113" y="1889125"/>
          <p14:tracePt t="187009" x="6754813" y="1889125"/>
          <p14:tracePt t="187017" x="6767513" y="1889125"/>
          <p14:tracePt t="187031" x="6780213" y="1889125"/>
          <p14:tracePt t="187068" x="6792913" y="1889125"/>
          <p14:tracePt t="187147" x="6805613" y="1889125"/>
          <p14:tracePt t="187169" x="6829425" y="1889125"/>
          <p14:tracePt t="187184" x="6842125" y="1889125"/>
          <p14:tracePt t="187197" x="6854825" y="1889125"/>
          <p14:tracePt t="187205" x="6867525" y="1889125"/>
          <p14:tracePt t="187212" x="6880225" y="1889125"/>
          <p14:tracePt t="187226" x="6892925" y="1889125"/>
          <p14:tracePt t="187236" x="6916738" y="1889125"/>
          <p14:tracePt t="187242" x="6929438" y="1889125"/>
          <p14:tracePt t="187249" x="6954838" y="1901825"/>
          <p14:tracePt t="187256" x="6967538" y="1901825"/>
          <p14:tracePt t="187263" x="7005638" y="1901825"/>
          <p14:tracePt t="187271" x="7016750" y="1914525"/>
          <p14:tracePt t="187277" x="7042150" y="1914525"/>
          <p14:tracePt t="187286" x="7067550" y="1927225"/>
          <p14:tracePt t="187292" x="7080250" y="1927225"/>
          <p14:tracePt t="187299" x="7092950" y="1927225"/>
          <p14:tracePt t="187308" x="7105650" y="1927225"/>
          <p14:tracePt t="187315" x="7105650" y="1939925"/>
          <p14:tracePt t="187322" x="7118350" y="1939925"/>
          <p14:tracePt t="187336" x="7129463" y="1939925"/>
          <p14:tracePt t="187344" x="7142163" y="1939925"/>
          <p14:tracePt t="187380" x="7154863" y="1939925"/>
          <p14:tracePt t="187395" x="7167563" y="1939925"/>
          <p14:tracePt t="187402" x="7180263" y="1939925"/>
          <p14:tracePt t="187410" x="7192963" y="1939925"/>
          <p14:tracePt t="187420" x="7205663" y="1939925"/>
          <p14:tracePt t="187425" x="7218363" y="1939925"/>
          <p14:tracePt t="187432" x="7229475" y="1939925"/>
          <p14:tracePt t="187439" x="7254875" y="1939925"/>
          <p14:tracePt t="187453" x="7280275" y="1939925"/>
          <p14:tracePt t="187461" x="7292975" y="1939925"/>
          <p14:tracePt t="187469" x="7305675" y="1939925"/>
          <p14:tracePt t="187476" x="7318375" y="1939925"/>
          <p14:tracePt t="187483" x="7329488" y="1939925"/>
          <p14:tracePt t="187490" x="7342188" y="1939925"/>
          <p14:tracePt t="187497" x="7354888" y="1939925"/>
          <p14:tracePt t="187505" x="7380288" y="1939925"/>
          <p14:tracePt t="187511" x="7392988" y="1939925"/>
          <p14:tracePt t="187519" x="7418388" y="1927225"/>
          <p14:tracePt t="187526" x="7429500" y="1927225"/>
          <p14:tracePt t="187536" x="7454900" y="1927225"/>
          <p14:tracePt t="187541" x="7493000" y="1927225"/>
          <p14:tracePt t="187548" x="7518400" y="1927225"/>
          <p14:tracePt t="187557" x="7531100" y="1914525"/>
          <p14:tracePt t="187564" x="7554913" y="1914525"/>
          <p14:tracePt t="187570" x="7580313" y="1914525"/>
          <p14:tracePt t="187578" x="7605713" y="1914525"/>
          <p14:tracePt t="187587" x="7642225" y="1914525"/>
          <p14:tracePt t="187593" x="7667625" y="1914525"/>
          <p14:tracePt t="187600" x="7693025" y="1901825"/>
          <p14:tracePt t="187609" x="7731125" y="1889125"/>
          <p14:tracePt t="187614" x="7754938" y="1889125"/>
          <p14:tracePt t="187622" x="7793038" y="1889125"/>
          <p14:tracePt t="187628" x="7831138" y="1876425"/>
          <p14:tracePt t="187636" x="7854950" y="1876425"/>
          <p14:tracePt t="187642" x="7905750" y="1865313"/>
          <p14:tracePt t="187649" x="7943850" y="1865313"/>
          <p14:tracePt t="187659" x="7980363" y="1852613"/>
          <p14:tracePt t="187663" x="8018463" y="1839913"/>
          <p14:tracePt t="187670" x="8054975" y="1839913"/>
          <p14:tracePt t="187678" x="8080375" y="1839913"/>
          <p14:tracePt t="187685" x="8105775" y="1839913"/>
          <p14:tracePt t="187692" x="8143875" y="1827213"/>
          <p14:tracePt t="187702" x="8167688" y="1814513"/>
          <p14:tracePt t="187707" x="8193088" y="1801813"/>
          <p14:tracePt t="187714" x="8218488" y="1801813"/>
          <p14:tracePt t="187721" x="8231188" y="1801813"/>
          <p14:tracePt t="187727" x="8256588" y="1801813"/>
          <p14:tracePt t="187736" x="8267700" y="1801813"/>
          <p14:tracePt t="187742" x="8280400" y="1801813"/>
          <p14:tracePt t="187749" x="8293100" y="1801813"/>
          <p14:tracePt t="187826" x="8293100" y="1814513"/>
          <p14:tracePt t="187841" x="8280400" y="1814513"/>
          <p14:tracePt t="187848" x="8256588" y="1814513"/>
          <p14:tracePt t="187856" x="8231188" y="1814513"/>
          <p14:tracePt t="187862" x="8193088" y="1827213"/>
          <p14:tracePt t="187869" x="8156575" y="1839913"/>
          <p14:tracePt t="187876" x="8131175" y="1839913"/>
          <p14:tracePt t="187886" x="8105775" y="1839913"/>
          <p14:tracePt t="187905" x="7967663" y="1876425"/>
          <p14:tracePt t="187913" x="7931150" y="1876425"/>
          <p14:tracePt t="187921" x="7880350" y="1901825"/>
          <p14:tracePt t="187927" x="7854950" y="1901825"/>
          <p14:tracePt t="187936" x="7818438" y="1901825"/>
          <p14:tracePt t="187942" x="7780338" y="1914525"/>
          <p14:tracePt t="187949" x="7742238" y="1927225"/>
          <p14:tracePt t="187956" x="7705725" y="1939925"/>
          <p14:tracePt t="187962" x="7667625" y="1939925"/>
          <p14:tracePt t="187969" x="7631113" y="1952625"/>
          <p14:tracePt t="187977" x="7580313" y="1978025"/>
          <p14:tracePt t="187985" x="7542213" y="1978025"/>
          <p14:tracePt t="187991" x="7493000" y="1989138"/>
          <p14:tracePt t="187999" x="7454900" y="2001838"/>
          <p14:tracePt t="188007" x="7418388" y="2014538"/>
          <p14:tracePt t="188013" x="7380288" y="2027238"/>
          <p14:tracePt t="188021" x="7342188" y="2039938"/>
          <p14:tracePt t="188029" x="7292975" y="2052638"/>
          <p14:tracePt t="188036" x="7254875" y="2065338"/>
          <p14:tracePt t="188043" x="7218363" y="2078038"/>
          <p14:tracePt t="188052" x="7192963" y="2089150"/>
          <p14:tracePt t="188058" x="7167563" y="2101850"/>
          <p14:tracePt t="188064" x="7129463" y="2114550"/>
          <p14:tracePt t="188072" x="7080250" y="2127250"/>
          <p14:tracePt t="188078" x="7054850" y="2127250"/>
          <p14:tracePt t="188086" x="7016750" y="2139950"/>
          <p14:tracePt t="188092" x="6992938" y="2152650"/>
          <p14:tracePt t="188102" x="6954838" y="2165350"/>
          <p14:tracePt t="188108" x="6929438" y="2165350"/>
          <p14:tracePt t="188114" x="6892925" y="2190750"/>
          <p14:tracePt t="188121" x="6854825" y="2201863"/>
          <p14:tracePt t="188127" x="6829425" y="2201863"/>
          <p14:tracePt t="188136" x="6805613" y="2214563"/>
          <p14:tracePt t="188142" x="6767513" y="2227263"/>
          <p14:tracePt t="188152" x="6742113" y="2227263"/>
          <p14:tracePt t="188158" x="6716713" y="2239963"/>
          <p14:tracePt t="188164" x="6667500" y="2252663"/>
          <p14:tracePt t="188171" x="6642100" y="2265363"/>
          <p14:tracePt t="188178" x="6616700" y="2278063"/>
          <p14:tracePt t="188186" x="6592888" y="2278063"/>
          <p14:tracePt t="188192" x="6567488" y="2290763"/>
          <p14:tracePt t="188202" x="6529388" y="2303463"/>
          <p14:tracePt t="188207" x="6503988" y="2314575"/>
          <p14:tracePt t="188214" x="6492875" y="2314575"/>
          <p14:tracePt t="188221" x="6467475" y="2314575"/>
          <p14:tracePt t="188228" x="6442075" y="2327275"/>
          <p14:tracePt t="188236" x="6429375" y="2339975"/>
          <p14:tracePt t="188243" x="6416675" y="2339975"/>
          <p14:tracePt t="188252" x="6403975" y="2339975"/>
          <p14:tracePt t="188265" x="6380163" y="2352675"/>
          <p14:tracePt t="188286" x="6367463" y="2352675"/>
          <p14:tracePt t="188676" x="6342063" y="2352675"/>
          <p14:tracePt t="188685" x="6316663" y="2365375"/>
          <p14:tracePt t="188692" x="6303963" y="2365375"/>
          <p14:tracePt t="188698" x="6291263" y="2365375"/>
          <p14:tracePt t="188705" x="6280150" y="2365375"/>
          <p14:tracePt t="188720" x="6267450" y="2378075"/>
          <p14:tracePt t="188772" x="6254750" y="2378075"/>
          <p14:tracePt t="188851" x="6254750" y="2365375"/>
          <p14:tracePt t="188932" x="6267450" y="2365375"/>
          <p14:tracePt t="188997" x="6280150" y="2352675"/>
          <p14:tracePt t="189047" x="6291263" y="2352675"/>
          <p14:tracePt t="189068" x="6303963" y="2352675"/>
          <p14:tracePt t="189097" x="6303963" y="2339975"/>
          <p14:tracePt t="189112" x="6316663" y="2339975"/>
          <p14:tracePt t="189142" x="6329363" y="2339975"/>
          <p14:tracePt t="189170" x="6342063" y="2339975"/>
          <p14:tracePt t="189185" x="6354763" y="2327275"/>
          <p14:tracePt t="189192" x="6380163" y="2327275"/>
          <p14:tracePt t="189199" x="6391275" y="2327275"/>
          <p14:tracePt t="189206" x="6403975" y="2314575"/>
          <p14:tracePt t="189212" x="6429375" y="2314575"/>
          <p14:tracePt t="189220" x="6442075" y="2314575"/>
          <p14:tracePt t="189226" x="6454775" y="2314575"/>
          <p14:tracePt t="189236" x="6467475" y="2314575"/>
          <p14:tracePt t="189242" x="6492875" y="2303463"/>
          <p14:tracePt t="189257" x="6516688" y="2303463"/>
          <p14:tracePt t="189264" x="6516688" y="2290763"/>
          <p14:tracePt t="189271" x="6529388" y="2290763"/>
          <p14:tracePt t="189278" x="6542088" y="2290763"/>
          <p14:tracePt t="189286" x="6554788" y="2290763"/>
          <p14:tracePt t="189299" x="6567488" y="2290763"/>
          <p14:tracePt t="189307" x="6580188" y="2290763"/>
          <p14:tracePt t="189313" x="6580188" y="2303463"/>
          <p14:tracePt t="189320" x="6592888" y="2303463"/>
          <p14:tracePt t="189328" x="6604000" y="2303463"/>
          <p14:tracePt t="189343" x="6616700" y="2303463"/>
          <p14:tracePt t="189379" x="6629400" y="2303463"/>
          <p14:tracePt t="189401" x="6642100" y="2303463"/>
          <p14:tracePt t="189414" x="6654800" y="2314575"/>
          <p14:tracePt t="189429" x="6680200" y="2314575"/>
          <p14:tracePt t="189443" x="6692900" y="2314575"/>
          <p14:tracePt t="189450" x="6716713" y="2314575"/>
          <p14:tracePt t="189464" x="6742113" y="2314575"/>
          <p14:tracePt t="189478" x="6754813" y="2314575"/>
          <p14:tracePt t="189493" x="6767513" y="2314575"/>
          <p14:tracePt t="189500" x="6767513" y="2327275"/>
          <p14:tracePt t="189520" x="6780213" y="2327275"/>
          <p14:tracePt t="189830" x="6792913" y="2327275"/>
          <p14:tracePt t="189903" x="6805613" y="2327275"/>
          <p14:tracePt t="190005" x="6816725" y="2327275"/>
          <p14:tracePt t="190112" x="6829425" y="2327275"/>
          <p14:tracePt t="190236" x="6842125" y="2327275"/>
          <p14:tracePt t="190265" x="6854825" y="2327275"/>
          <p14:tracePt t="190316" x="6867525" y="2327275"/>
          <p14:tracePt t="190345" x="6880225" y="2327275"/>
          <p14:tracePt t="190383" x="6892925" y="2327275"/>
          <p14:tracePt t="190404" x="6905625" y="2327275"/>
          <p14:tracePt t="190440" x="6916738" y="2327275"/>
          <p14:tracePt t="190492" x="6929438" y="2327275"/>
          <p14:tracePt t="190558" x="6942138" y="2327275"/>
          <p14:tracePt t="190587" x="6954838" y="2327275"/>
          <p14:tracePt t="190689" x="6967538" y="2327275"/>
          <p14:tracePt t="190711" x="6967538" y="2339975"/>
          <p14:tracePt t="190769" x="6980238" y="2339975"/>
          <p14:tracePt t="190807" x="6992938" y="2339975"/>
          <p14:tracePt t="190857" x="7005638" y="2339975"/>
          <p14:tracePt t="190948" x="7016750" y="2339975"/>
          <p14:tracePt t="190976" x="7016750" y="2327275"/>
          <p14:tracePt t="192087" x="7029450" y="2327275"/>
          <p14:tracePt t="192108" x="7042150" y="2327275"/>
          <p14:tracePt t="192115" x="7054850" y="2327275"/>
          <p14:tracePt t="192123" x="7067550" y="2327275"/>
          <p14:tracePt t="192135" x="7092950" y="2327275"/>
          <p14:tracePt t="192144" x="7118350" y="2327275"/>
          <p14:tracePt t="192152" x="7154863" y="2339975"/>
          <p14:tracePt t="192158" x="7167563" y="2339975"/>
          <p14:tracePt t="192165" x="7180263" y="2339975"/>
          <p14:tracePt t="192172" x="7192963" y="2339975"/>
          <p14:tracePt t="192179" x="7218363" y="2339975"/>
          <p14:tracePt t="192194" x="7229475" y="2339975"/>
          <p14:tracePt t="192223" x="7254875" y="2339975"/>
          <p14:tracePt t="192230" x="7267575" y="2339975"/>
          <p14:tracePt t="192237" x="7280275" y="2339975"/>
          <p14:tracePt t="192245" x="7292975" y="2339975"/>
          <p14:tracePt t="192252" x="7305675" y="2339975"/>
          <p14:tracePt t="192260" x="7318375" y="2339975"/>
          <p14:tracePt t="192269" x="7329488" y="2339975"/>
          <p14:tracePt t="192275" x="7342188" y="2339975"/>
          <p14:tracePt t="192282" x="7354888" y="2339975"/>
          <p14:tracePt t="192289" x="7367588" y="2339975"/>
          <p14:tracePt t="192304" x="7380288" y="2339975"/>
          <p14:tracePt t="192311" x="7392988" y="2339975"/>
          <p14:tracePt t="192319" x="7405688" y="2339975"/>
          <p14:tracePt t="192325" x="7418388" y="2339975"/>
          <p14:tracePt t="192333" x="7429500" y="2339975"/>
          <p14:tracePt t="192347" x="7442200" y="2327275"/>
          <p14:tracePt t="192354" x="7454900" y="2327275"/>
          <p14:tracePt t="192361" x="7467600" y="2327275"/>
          <p14:tracePt t="192369" x="7467600" y="2314575"/>
          <p14:tracePt t="192375" x="7480300" y="2314575"/>
          <p14:tracePt t="192403" x="7493000" y="2314575"/>
          <p14:tracePt t="192512" x="7505700" y="2314575"/>
          <p14:tracePt t="192542" x="7518400" y="2314575"/>
          <p14:tracePt t="192571" x="7531100" y="2303463"/>
          <p14:tracePt t="192586" x="7542213" y="2303463"/>
          <p14:tracePt t="192594" x="7567613" y="2303463"/>
          <p14:tracePt t="192602" x="7580313" y="2303463"/>
          <p14:tracePt t="192609" x="7605713" y="2303463"/>
          <p14:tracePt t="192616" x="7642225" y="2303463"/>
          <p14:tracePt t="192623" x="7680325" y="2303463"/>
          <p14:tracePt t="192630" x="7718425" y="2303463"/>
          <p14:tracePt t="192637" x="7742238" y="2303463"/>
          <p14:tracePt t="192644" x="7767638" y="2290763"/>
          <p14:tracePt t="192653" x="7793038" y="2290763"/>
          <p14:tracePt t="192659" x="7805738" y="2290763"/>
          <p14:tracePt t="192668" x="7831138" y="2290763"/>
          <p14:tracePt t="192674" x="7843838" y="2278063"/>
          <p14:tracePt t="192682" x="7854950" y="2278063"/>
          <p14:tracePt t="192689" x="7867650" y="2278063"/>
          <p14:tracePt t="192696" x="7880350" y="2278063"/>
          <p14:tracePt t="192703" x="7893050" y="2278063"/>
          <p14:tracePt t="192725" x="7905750" y="2278063"/>
          <p14:tracePt t="192763" x="7918450" y="2278063"/>
          <p14:tracePt t="192784" x="7931150" y="2278063"/>
          <p14:tracePt t="192791" x="7943850" y="2278063"/>
          <p14:tracePt t="192798" x="7954963" y="2265363"/>
          <p14:tracePt t="192813" x="7967663" y="2265363"/>
          <p14:tracePt t="192820" x="7980363" y="2265363"/>
          <p14:tracePt t="192827" x="7993063" y="2265363"/>
          <p14:tracePt t="192835" x="8018463" y="2252663"/>
          <p14:tracePt t="192849" x="8043863" y="2252663"/>
          <p14:tracePt t="192856" x="8054975" y="2252663"/>
          <p14:tracePt t="192863" x="8067675" y="2252663"/>
          <p14:tracePt t="192870" x="8080375" y="2252663"/>
          <p14:tracePt t="192886" x="8093075" y="2252663"/>
          <p14:tracePt t="192892" x="8105775" y="2252663"/>
          <p14:tracePt t="192904" x="8118475" y="2252663"/>
          <p14:tracePt t="192915" x="8131175" y="2252663"/>
          <p14:tracePt t="192929" x="8156575" y="2252663"/>
          <p14:tracePt t="192943" x="8167688" y="2252663"/>
          <p14:tracePt t="192959" x="8193088" y="2252663"/>
          <p14:tracePt t="192974" x="8205788" y="2252663"/>
          <p14:tracePt t="192981" x="8218488" y="2252663"/>
          <p14:tracePt t="192988" x="8231188" y="2252663"/>
          <p14:tracePt t="192996" x="8256588" y="2265363"/>
          <p14:tracePt t="193010" x="8267700" y="2265363"/>
          <p14:tracePt t="193019" x="8280400" y="2278063"/>
          <p14:tracePt t="193026" x="8293100" y="2278063"/>
          <p14:tracePt t="193040" x="8305800" y="2278063"/>
          <p14:tracePt t="193182" x="8305800" y="2290763"/>
          <p14:tracePt t="193211" x="8293100" y="2290763"/>
          <p14:tracePt t="193234" x="8267700" y="2290763"/>
          <p14:tracePt t="193241" x="8256588" y="2303463"/>
          <p14:tracePt t="193247" x="8218488" y="2314575"/>
          <p14:tracePt t="193254" x="8143875" y="2327275"/>
          <p14:tracePt t="193261" x="8067675" y="2339975"/>
          <p14:tracePt t="193270" x="8018463" y="2352675"/>
          <p14:tracePt t="193276" x="7943850" y="2365375"/>
          <p14:tracePt t="193286" x="7880350" y="2378075"/>
          <p14:tracePt t="193290" x="7818438" y="2390775"/>
          <p14:tracePt t="193297" x="7754938" y="2414588"/>
          <p14:tracePt t="193303" x="7693025" y="2414588"/>
          <p14:tracePt t="193311" x="7642225" y="2427288"/>
          <p14:tracePt t="193319" x="7593013" y="2427288"/>
          <p14:tracePt t="193326" x="7542213" y="2439988"/>
          <p14:tracePt t="193333" x="7480300" y="2452688"/>
          <p14:tracePt t="193340" x="7442200" y="2452688"/>
          <p14:tracePt t="193347" x="7392988" y="2465388"/>
          <p14:tracePt t="193353" x="7354888" y="2465388"/>
          <p14:tracePt t="193361" x="7305675" y="2465388"/>
          <p14:tracePt t="193369" x="7280275" y="2478088"/>
          <p14:tracePt t="193375" x="7229475" y="2478088"/>
          <p14:tracePt t="193383" x="7167563" y="2490788"/>
          <p14:tracePt t="193390" x="7129463" y="2503488"/>
          <p14:tracePt t="193397" x="7080250" y="2503488"/>
          <p14:tracePt t="193404" x="7029450" y="2516188"/>
          <p14:tracePt t="193412" x="6992938" y="2516188"/>
          <p14:tracePt t="193420" x="6942138" y="2527300"/>
          <p14:tracePt t="193426" x="6892925" y="2527300"/>
          <p14:tracePt t="193436" x="6842125" y="2552700"/>
          <p14:tracePt t="193442" x="6792913" y="2552700"/>
          <p14:tracePt t="193448" x="6767513" y="2565400"/>
          <p14:tracePt t="193456" x="6716713" y="2578100"/>
          <p14:tracePt t="193463" x="6680200" y="2590800"/>
          <p14:tracePt t="193471" x="6642100" y="2590800"/>
          <p14:tracePt t="193477" x="6604000" y="2616200"/>
          <p14:tracePt t="193487" x="6580188" y="2616200"/>
          <p14:tracePt t="193494" x="6554788" y="2627313"/>
          <p14:tracePt t="193502" x="6516688" y="2627313"/>
          <p14:tracePt t="193508" x="6492875" y="2640013"/>
          <p14:tracePt t="193514" x="6454775" y="2652713"/>
          <p14:tracePt t="193521" x="6429375" y="2652713"/>
          <p14:tracePt t="193528" x="6403975" y="2665413"/>
          <p14:tracePt t="193537" x="6367463" y="2690813"/>
          <p14:tracePt t="193545" x="6329363" y="2690813"/>
          <p14:tracePt t="193553" x="6291263" y="2703513"/>
          <p14:tracePt t="193558" x="6242050" y="2716213"/>
          <p14:tracePt t="193566" x="6216650" y="2728913"/>
          <p14:tracePt t="193572" x="6191250" y="2740025"/>
          <p14:tracePt t="193578" x="6154738" y="2740025"/>
          <p14:tracePt t="193586" x="6129338" y="2752725"/>
          <p14:tracePt t="193593" x="6116638" y="2752725"/>
          <p14:tracePt t="193603" x="6078538" y="2765425"/>
          <p14:tracePt t="193609" x="6054725" y="2778125"/>
          <p14:tracePt t="193615" x="6042025" y="2778125"/>
          <p14:tracePt t="193623" x="6029325" y="2778125"/>
          <p14:tracePt t="193629" x="6003925" y="2778125"/>
          <p14:tracePt t="193644" x="5991225" y="2778125"/>
          <p14:tracePt t="193653" x="5978525" y="2778125"/>
          <p14:tracePt t="193666" x="5967413" y="2778125"/>
          <p14:tracePt t="193732" x="5967413" y="2765425"/>
          <p14:tracePt t="193783" x="5967413" y="2752725"/>
          <p14:tracePt t="193827" x="5978525" y="2752725"/>
          <p14:tracePt t="193840" x="5978525" y="2740025"/>
          <p14:tracePt t="193856" x="5991225" y="2740025"/>
          <p14:tracePt t="193899" x="6003925" y="2740025"/>
          <p14:tracePt t="193907" x="6003925" y="2728913"/>
          <p14:tracePt t="193914" x="6016625" y="2728913"/>
          <p14:tracePt t="193921" x="6029325" y="2728913"/>
          <p14:tracePt t="193936" x="6042025" y="2716213"/>
          <p14:tracePt t="193950" x="6054725" y="2703513"/>
          <p14:tracePt t="193963" x="6067425" y="2703513"/>
          <p14:tracePt t="193970" x="6067425" y="2690813"/>
          <p14:tracePt t="193977" x="6078538" y="2690813"/>
          <p14:tracePt t="193986" x="6091238" y="2690813"/>
          <p14:tracePt t="194131" x="6103938" y="2690813"/>
          <p14:tracePt t="194168" x="6103938" y="2678113"/>
          <p14:tracePt t="194263" x="6116638" y="2678113"/>
          <p14:tracePt t="194425" x="6129338" y="2678113"/>
          <p14:tracePt t="194536" x="6142038" y="2678113"/>
          <p14:tracePt t="195544" x="6142038" y="2665413"/>
          <p14:tracePt t="195566" x="6142038" y="2652713"/>
          <p14:tracePt t="195581" x="6129338" y="2652713"/>
          <p14:tracePt t="195609" x="6116638" y="2627313"/>
          <p14:tracePt t="195618" x="6091238" y="2603500"/>
          <p14:tracePt t="195624" x="6054725" y="2578100"/>
          <p14:tracePt t="195631" x="6003925" y="2527300"/>
          <p14:tracePt t="195637" x="5978525" y="2503488"/>
          <p14:tracePt t="195644" x="5954713" y="2478088"/>
          <p14:tracePt t="195652" x="5929313" y="2439988"/>
          <p14:tracePt t="195658" x="5916613" y="2427288"/>
          <p14:tracePt t="195666" x="5891213" y="2414588"/>
          <p14:tracePt t="195673" x="5867400" y="2390775"/>
          <p14:tracePt t="195681" x="5854700" y="2378075"/>
          <p14:tracePt t="195686" x="5816600" y="2352675"/>
          <p14:tracePt t="195694" x="5803900" y="2352675"/>
          <p14:tracePt t="195702" x="5791200" y="2339975"/>
          <p14:tracePt t="195708" x="5754688" y="2327275"/>
          <p14:tracePt t="195715" x="5741988" y="2314575"/>
          <p14:tracePt t="195723" x="5729288" y="2314575"/>
          <p14:tracePt t="195729" x="5703888" y="2303463"/>
          <p14:tracePt t="195736" x="5678488" y="2303463"/>
          <p14:tracePt t="195743" x="5678488" y="2290763"/>
          <p14:tracePt t="195752" x="5654675" y="2290763"/>
          <p14:tracePt t="195757" x="5641975" y="2290763"/>
          <p14:tracePt t="195765" x="5641975" y="2278063"/>
          <p14:tracePt t="195772" x="5629275" y="2278063"/>
          <p14:tracePt t="195778" x="5616575" y="2278063"/>
          <p14:tracePt t="195793" x="5603875" y="2278063"/>
          <p14:tracePt t="195807" x="5603875" y="2265363"/>
          <p14:tracePt t="195814" x="5591175" y="2265363"/>
          <p14:tracePt t="195828" x="5578475" y="2252663"/>
          <p14:tracePt t="195849" x="5565775" y="2252663"/>
          <p14:tracePt t="196007" x="5565775" y="2239963"/>
          <p14:tracePt t="196109" x="5578475" y="2239963"/>
          <p14:tracePt t="196158" x="5591175" y="2227263"/>
          <p14:tracePt t="196200" x="5603875" y="2227263"/>
          <p14:tracePt t="196236" x="5616575" y="2227263"/>
          <p14:tracePt t="196252" x="5629275" y="2227263"/>
          <p14:tracePt t="196273" x="5629275" y="2214563"/>
          <p14:tracePt t="196280" x="5641975" y="2214563"/>
          <p14:tracePt t="196303" x="5665788" y="2214563"/>
          <p14:tracePt t="196318" x="5678488" y="2214563"/>
          <p14:tracePt t="196332" x="5691188" y="2201863"/>
          <p14:tracePt t="196354" x="5703888" y="2201863"/>
          <p14:tracePt t="196368" x="5716588" y="2190750"/>
          <p14:tracePt t="196385" x="5729288" y="2190750"/>
          <p14:tracePt t="196421" x="5741988" y="2190750"/>
          <p14:tracePt t="196473" x="5754688" y="2190750"/>
          <p14:tracePt t="196575" x="5767388" y="2190750"/>
          <p14:tracePt t="196598" x="5778500" y="2190750"/>
          <p14:tracePt t="196605" x="5778500" y="2178050"/>
          <p14:tracePt t="196626" x="5791200" y="2178050"/>
          <p14:tracePt t="196635" x="5803900" y="2178050"/>
          <p14:tracePt t="196642" x="5829300" y="2178050"/>
          <p14:tracePt t="196648" x="5854700" y="2178050"/>
          <p14:tracePt t="196656" x="5891213" y="2152650"/>
          <p14:tracePt t="196662" x="5954713" y="2139950"/>
          <p14:tracePt t="196669" x="6003925" y="2139950"/>
          <p14:tracePt t="196676" x="6042025" y="2127250"/>
          <p14:tracePt t="196685" x="6091238" y="2127250"/>
          <p14:tracePt t="196692" x="6142038" y="2114550"/>
          <p14:tracePt t="196699" x="6180138" y="2114550"/>
          <p14:tracePt t="196707" x="6216650" y="2114550"/>
          <p14:tracePt t="196713" x="6254750" y="2101850"/>
          <p14:tracePt t="196720" x="6267450" y="2101850"/>
          <p14:tracePt t="196727" x="6291263" y="2089150"/>
          <p14:tracePt t="196736" x="6316663" y="2089150"/>
          <p14:tracePt t="196742" x="6342063" y="2089150"/>
          <p14:tracePt t="196750" x="6367463" y="2089150"/>
          <p14:tracePt t="196758" x="6380163" y="2089150"/>
          <p14:tracePt t="196765" x="6391275" y="2089150"/>
          <p14:tracePt t="196772" x="6416675" y="2089150"/>
          <p14:tracePt t="196779" x="6429375" y="2089150"/>
          <p14:tracePt t="196787" x="6442075" y="2089150"/>
          <p14:tracePt t="196803" x="6454775" y="2089150"/>
          <p14:tracePt t="196823" x="6467475" y="2089150"/>
          <p14:tracePt t="196846" x="6480175" y="2089150"/>
          <p14:tracePt t="196853" x="6492875" y="2078038"/>
          <p14:tracePt t="196869" x="6503988" y="2078038"/>
          <p14:tracePt t="196876" x="6503988" y="2065338"/>
          <p14:tracePt t="196885" x="6516688" y="2065338"/>
          <p14:tracePt t="196905" x="6529388" y="2065338"/>
          <p14:tracePt t="196935" x="6542088" y="2065338"/>
          <p14:tracePt t="196957" x="6554788" y="2052638"/>
          <p14:tracePt t="197106" x="6542088" y="2052638"/>
          <p14:tracePt t="197119" x="6529388" y="2052638"/>
          <p14:tracePt t="197127" x="6503988" y="2052638"/>
          <p14:tracePt t="197136" x="6454775" y="2052638"/>
          <p14:tracePt t="197142" x="6367463" y="2052638"/>
          <p14:tracePt t="197148" x="6280150" y="2052638"/>
          <p14:tracePt t="197155" x="6191250" y="2039938"/>
          <p14:tracePt t="197162" x="6142038" y="2039938"/>
          <p14:tracePt t="197169" x="6067425" y="2039938"/>
          <p14:tracePt t="197176" x="6003925" y="2052638"/>
          <p14:tracePt t="197184" x="5929313" y="2052638"/>
          <p14:tracePt t="197191" x="5878513" y="2052638"/>
          <p14:tracePt t="197196" x="5816600" y="2052638"/>
          <p14:tracePt t="197204" x="5767388" y="2065338"/>
          <p14:tracePt t="197210" x="5729288" y="2065338"/>
          <p14:tracePt t="197219" x="5665788" y="2065338"/>
          <p14:tracePt t="197225" x="5616575" y="2065338"/>
          <p14:tracePt t="197232" x="5554663" y="2065338"/>
          <p14:tracePt t="197240" x="5491163" y="2078038"/>
          <p14:tracePt t="197246" x="5429250" y="2089150"/>
          <p14:tracePt t="197254" x="5378450" y="2089150"/>
          <p14:tracePt t="197260" x="5341938" y="2101850"/>
          <p14:tracePt t="197269" x="5303838" y="2101850"/>
          <p14:tracePt t="197276" x="5265738" y="2101850"/>
          <p14:tracePt t="197285" x="5241925" y="2114550"/>
          <p14:tracePt t="197291" x="5229225" y="2114550"/>
          <p14:tracePt t="197298" x="5216525" y="2114550"/>
          <p14:tracePt t="197306" x="5191125" y="2114550"/>
          <p14:tracePt t="197318" x="5178425" y="2114550"/>
          <p14:tracePt t="197375" x="5191125" y="2114550"/>
          <p14:tracePt t="197390" x="5203825" y="2101850"/>
          <p14:tracePt t="197396" x="5229225" y="2089150"/>
          <p14:tracePt t="197404" x="5265738" y="2078038"/>
          <p14:tracePt t="197410" x="5303838" y="2065338"/>
          <p14:tracePt t="197419" x="5353050" y="2052638"/>
          <p14:tracePt t="197424" x="5416550" y="2052638"/>
          <p14:tracePt t="197432" x="5465763" y="2039938"/>
          <p14:tracePt t="197439" x="5516563" y="2027238"/>
          <p14:tracePt t="197446" x="5591175" y="2001838"/>
          <p14:tracePt t="197453" x="5629275" y="1989138"/>
          <p14:tracePt t="197460" x="5665788" y="1978025"/>
          <p14:tracePt t="197468" x="5691188" y="1978025"/>
          <p14:tracePt t="197475" x="5729288" y="1965325"/>
          <p14:tracePt t="197481" x="5754688" y="1965325"/>
          <p14:tracePt t="197488" x="5767388" y="1965325"/>
          <p14:tracePt t="197495" x="5778500" y="1952625"/>
          <p14:tracePt t="197502" x="5803900" y="1952625"/>
          <p14:tracePt t="197509" x="5816600" y="1952625"/>
          <p14:tracePt t="197516" x="5829300" y="1939925"/>
          <p14:tracePt t="197524" x="5854700" y="1939925"/>
          <p14:tracePt t="197530" x="5867400" y="1939925"/>
          <p14:tracePt t="197537" x="5878513" y="1939925"/>
          <p14:tracePt t="197544" x="5903913" y="1939925"/>
          <p14:tracePt t="197553" x="5942013" y="1939925"/>
          <p14:tracePt t="197558" x="5967413" y="1939925"/>
          <p14:tracePt t="197566" x="5991225" y="1939925"/>
          <p14:tracePt t="197574" x="6003925" y="1939925"/>
          <p14:tracePt t="197580" x="6016625" y="1939925"/>
          <p14:tracePt t="197601" x="6029325" y="1939925"/>
          <p14:tracePt t="197638" x="6003925" y="1952625"/>
          <p14:tracePt t="197652" x="6003925" y="1965325"/>
          <p14:tracePt t="197660" x="5991225" y="1965325"/>
          <p14:tracePt t="197754" x="6003925" y="1978025"/>
          <p14:tracePt t="197761" x="6042025" y="1978025"/>
          <p14:tracePt t="197769" x="6067425" y="1978025"/>
          <p14:tracePt t="197777" x="6142038" y="1978025"/>
          <p14:tracePt t="197783" x="6242050" y="1978025"/>
          <p14:tracePt t="198892" x="6267450" y="1978025"/>
          <p14:tracePt t="198903" x="6280150" y="1978025"/>
          <p14:tracePt t="198915" x="6303963" y="1978025"/>
          <p14:tracePt t="198923" x="6316663" y="1978025"/>
          <p14:tracePt t="198929" x="6329363" y="1978025"/>
          <p14:tracePt t="198937" x="6354763" y="1978025"/>
          <p14:tracePt t="198944" x="6367463" y="1978025"/>
          <p14:tracePt t="198952" x="6391275" y="1978025"/>
          <p14:tracePt t="198959" x="6403975" y="1978025"/>
          <p14:tracePt t="198967" x="6429375" y="1978025"/>
          <p14:tracePt t="198973" x="6454775" y="1978025"/>
          <p14:tracePt t="198981" x="6467475" y="1978025"/>
          <p14:tracePt t="198988" x="6480175" y="1978025"/>
          <p14:tracePt t="198995" x="6503988" y="1978025"/>
          <p14:tracePt t="199003" x="6529388" y="1978025"/>
          <p14:tracePt t="199016" x="6542088" y="1978025"/>
          <p14:tracePt t="199023" x="6554788" y="1978025"/>
          <p14:tracePt t="199030" x="6567488" y="1978025"/>
          <p14:tracePt t="199036" x="6580188" y="1978025"/>
          <p14:tracePt t="199044" x="6592888" y="1978025"/>
          <p14:tracePt t="199053" x="6604000" y="1978025"/>
          <p14:tracePt t="199059" x="6629400" y="1978025"/>
          <p14:tracePt t="199069" x="6654800" y="1978025"/>
          <p14:tracePt t="199074" x="6680200" y="1978025"/>
          <p14:tracePt t="199081" x="6692900" y="1978025"/>
          <p14:tracePt t="199089" x="6716713" y="1978025"/>
          <p14:tracePt t="199096" x="6742113" y="1978025"/>
          <p14:tracePt t="199104" x="6780213" y="1989138"/>
          <p14:tracePt t="199111" x="6792913" y="1989138"/>
          <p14:tracePt t="199119" x="6805613" y="1989138"/>
          <p14:tracePt t="199126" x="6829425" y="1989138"/>
          <p14:tracePt t="199136" x="6842125" y="1989138"/>
          <p14:tracePt t="199148" x="6854825" y="1989138"/>
          <p14:tracePt t="199155" x="6867525" y="1989138"/>
          <p14:tracePt t="199169" x="6880225" y="1989138"/>
          <p14:tracePt t="199201" x="6892925" y="1989138"/>
          <p14:tracePt t="199244" x="6905625" y="2001838"/>
          <p14:tracePt t="199251" x="6916738" y="2001838"/>
          <p14:tracePt t="199259" x="6929438" y="2001838"/>
          <p14:tracePt t="199266" x="6967538" y="2001838"/>
          <p14:tracePt t="199273" x="7005638" y="2001838"/>
          <p14:tracePt t="199279" x="7029450" y="2001838"/>
          <p14:tracePt t="199287" x="7054850" y="2001838"/>
          <p14:tracePt t="199294" x="7080250" y="2001838"/>
          <p14:tracePt t="199303" x="7092950" y="2001838"/>
          <p14:tracePt t="199308" x="7129463" y="2001838"/>
          <p14:tracePt t="199318" x="7154863" y="2001838"/>
          <p14:tracePt t="199324" x="7192963" y="2001838"/>
          <p14:tracePt t="199331" x="7229475" y="2001838"/>
          <p14:tracePt t="199339" x="7254875" y="2001838"/>
          <p14:tracePt t="199346" x="7280275" y="2001838"/>
          <p14:tracePt t="199352" x="7305675" y="2001838"/>
          <p14:tracePt t="199361" x="7329488" y="2001838"/>
          <p14:tracePt t="199369" x="7354888" y="2001838"/>
          <p14:tracePt t="199375" x="7380288" y="2001838"/>
          <p14:tracePt t="199385" x="7405688" y="2014538"/>
          <p14:tracePt t="199390" x="7429500" y="2014538"/>
          <p14:tracePt t="199398" x="7442200" y="2014538"/>
          <p14:tracePt t="199406" x="7467600" y="2014538"/>
          <p14:tracePt t="199413" x="7493000" y="2014538"/>
          <p14:tracePt t="199421" x="7505700" y="2014538"/>
          <p14:tracePt t="199427" x="7531100" y="2014538"/>
          <p14:tracePt t="199436" x="7554913" y="2014538"/>
          <p14:tracePt t="199442" x="7580313" y="2014538"/>
          <p14:tracePt t="199452" x="7605713" y="2014538"/>
          <p14:tracePt t="199457" x="7618413" y="2014538"/>
          <p14:tracePt t="199465" x="7642225" y="2014538"/>
          <p14:tracePt t="199473" x="7654925" y="2014538"/>
          <p14:tracePt t="199480" x="7693025" y="2014538"/>
          <p14:tracePt t="199487" x="7718425" y="2014538"/>
          <p14:tracePt t="199495" x="7754938" y="2014538"/>
          <p14:tracePt t="199502" x="7780338" y="2001838"/>
          <p14:tracePt t="199509" x="7805738" y="2001838"/>
          <p14:tracePt t="199519" x="7831138" y="2001838"/>
          <p14:tracePt t="199524" x="7854950" y="2001838"/>
          <p14:tracePt t="199531" x="7893050" y="2001838"/>
          <p14:tracePt t="199539" x="7931150" y="2001838"/>
          <p14:tracePt t="199546" x="7967663" y="2001838"/>
          <p14:tracePt t="199553" x="7993063" y="2001838"/>
          <p14:tracePt t="199560" x="8005763" y="2001838"/>
          <p14:tracePt t="199569" x="8031163" y="2001838"/>
          <p14:tracePt t="199575" x="8054975" y="2001838"/>
          <p14:tracePt t="199583" x="8080375" y="2001838"/>
          <p14:tracePt t="199590" x="8105775" y="2001838"/>
          <p14:tracePt t="199597" x="8143875" y="2001838"/>
          <p14:tracePt t="199605" x="8167688" y="1989138"/>
          <p14:tracePt t="199614" x="8193088" y="1989138"/>
          <p14:tracePt t="199621" x="8218488" y="1989138"/>
          <p14:tracePt t="199627" x="8243888" y="1989138"/>
          <p14:tracePt t="199636" x="8267700" y="1989138"/>
          <p14:tracePt t="199643" x="8293100" y="1989138"/>
          <p14:tracePt t="199652" x="8318500" y="1989138"/>
          <p14:tracePt t="199664" x="8343900" y="1989138"/>
          <p14:tracePt t="199678" x="8356600" y="1978025"/>
          <p14:tracePt t="199686" x="8367713" y="1978025"/>
          <p14:tracePt t="199699" x="8380413" y="1978025"/>
          <p14:tracePt t="199779" x="8367713" y="1978025"/>
          <p14:tracePt t="199786" x="8356600" y="1978025"/>
          <p14:tracePt t="199793" x="8343900" y="1978025"/>
          <p14:tracePt t="199803" x="8318500" y="1978025"/>
          <p14:tracePt t="199808" x="8280400" y="1978025"/>
          <p14:tracePt t="199815" x="8256588" y="1978025"/>
          <p14:tracePt t="199823" x="8218488" y="1978025"/>
          <p14:tracePt t="199830" x="8180388" y="1978025"/>
          <p14:tracePt t="199837" x="8143875" y="1978025"/>
          <p14:tracePt t="199844" x="8093075" y="1978025"/>
          <p14:tracePt t="199853" x="8018463" y="1978025"/>
          <p14:tracePt t="199859" x="7954963" y="1978025"/>
          <p14:tracePt t="199866" x="7867650" y="1989138"/>
          <p14:tracePt t="199874" x="7767638" y="2001838"/>
          <p14:tracePt t="199888" x="7593013" y="2027238"/>
          <p14:tracePt t="199896" x="7454900" y="2039938"/>
          <p14:tracePt t="199904" x="7354888" y="2052638"/>
          <p14:tracePt t="199909" x="7254875" y="2065338"/>
          <p14:tracePt t="199916" x="7142163" y="2065338"/>
          <p14:tracePt t="199925" x="7042150" y="2065338"/>
          <p14:tracePt t="199930" x="6967538" y="2065338"/>
          <p14:tracePt t="199938" x="6867525" y="2078038"/>
          <p14:tracePt t="199945" x="6792913" y="2089150"/>
          <p14:tracePt t="199953" x="6754813" y="2089150"/>
          <p14:tracePt t="199959" x="6716713" y="2089150"/>
          <p14:tracePt t="199969" x="6692900" y="2101850"/>
          <p14:tracePt t="199975" x="6654800" y="2101850"/>
          <p14:tracePt t="199983" x="6629400" y="2101850"/>
          <p14:tracePt t="199990" x="6604000" y="2101850"/>
          <p14:tracePt t="199997" x="6580188" y="2114550"/>
          <p14:tracePt t="200006" x="6554788" y="2127250"/>
          <p14:tracePt t="200011" x="6516688" y="2127250"/>
          <p14:tracePt t="200019" x="6492875" y="2127250"/>
          <p14:tracePt t="200026" x="6454775" y="2127250"/>
          <p14:tracePt t="200033" x="6442075" y="2139950"/>
          <p14:tracePt t="200041" x="6403975" y="2139950"/>
          <p14:tracePt t="200047" x="6380163" y="2152650"/>
          <p14:tracePt t="200054" x="6342063" y="2152650"/>
          <p14:tracePt t="200061" x="6303963" y="2152650"/>
          <p14:tracePt t="200069" x="6267450" y="2165350"/>
          <p14:tracePt t="200076" x="6216650" y="2165350"/>
          <p14:tracePt t="200086" x="6180138" y="2178050"/>
          <p14:tracePt t="200090" x="6142038" y="2190750"/>
          <p14:tracePt t="200098" x="6103938" y="2201863"/>
          <p14:tracePt t="200106" x="6078538" y="2201863"/>
          <p14:tracePt t="200111" x="6029325" y="2201863"/>
          <p14:tracePt t="200119" x="6003925" y="2214563"/>
          <p14:tracePt t="200127" x="5967413" y="2227263"/>
          <p14:tracePt t="200136" x="5929313" y="2239963"/>
          <p14:tracePt t="200141" x="5878513" y="2252663"/>
          <p14:tracePt t="200148" x="5854700" y="2265363"/>
          <p14:tracePt t="200155" x="5829300" y="2278063"/>
          <p14:tracePt t="200162" x="5803900" y="2278063"/>
          <p14:tracePt t="200169" x="5791200" y="2278063"/>
          <p14:tracePt t="200176" x="5767388" y="2290763"/>
          <p14:tracePt t="200186" x="5754688" y="2290763"/>
          <p14:tracePt t="200191" x="5754688" y="2303463"/>
          <p14:tracePt t="200197" x="5741988" y="2303463"/>
          <p14:tracePt t="200327" x="5767388" y="2303463"/>
          <p14:tracePt t="200341" x="5778500" y="2303463"/>
          <p14:tracePt t="200348" x="5816600" y="2290763"/>
          <p14:tracePt t="200357" x="5854700" y="2290763"/>
          <p14:tracePt t="200363" x="5891213" y="2290763"/>
          <p14:tracePt t="200371" x="5929313" y="2290763"/>
          <p14:tracePt t="200377" x="5967413" y="2290763"/>
          <p14:tracePt t="200386" x="6003925" y="2290763"/>
          <p14:tracePt t="200394" x="6042025" y="2290763"/>
          <p14:tracePt t="200400" x="6078538" y="2290763"/>
          <p14:tracePt t="200409" x="6116638" y="2290763"/>
          <p14:tracePt t="200413" x="6154738" y="2290763"/>
          <p14:tracePt t="200419" x="6180138" y="2290763"/>
          <p14:tracePt t="200428" x="6203950" y="2278063"/>
          <p14:tracePt t="200437" x="6216650" y="2278063"/>
          <p14:tracePt t="200443" x="6229350" y="2278063"/>
          <p14:tracePt t="200452" x="6254750" y="2265363"/>
          <p14:tracePt t="200472" x="6280150" y="2265363"/>
          <p14:tracePt t="200509" x="6291263" y="2265363"/>
          <p14:tracePt t="200632" x="6303963" y="2265363"/>
          <p14:tracePt t="200655" x="6329363" y="2265363"/>
          <p14:tracePt t="200662" x="6354763" y="2252663"/>
          <p14:tracePt t="200669" x="6367463" y="2252663"/>
          <p14:tracePt t="200677" x="6391275" y="2252663"/>
          <p14:tracePt t="200686" x="6416675" y="2252663"/>
          <p14:tracePt t="200691" x="6454775" y="2252663"/>
          <p14:tracePt t="200699" x="6467475" y="2252663"/>
          <p14:tracePt t="200706" x="6480175" y="2252663"/>
          <p14:tracePt t="200714" x="6492875" y="2252663"/>
          <p14:tracePt t="200721" x="6492875" y="2239963"/>
          <p14:tracePt t="200729" x="6503988" y="2239963"/>
          <p14:tracePt t="200737" x="6516688" y="2239963"/>
          <p14:tracePt t="200772" x="6529388" y="2239963"/>
          <p14:tracePt t="200926" x="6542088" y="2239963"/>
          <p14:tracePt t="200942" x="6554788" y="2239963"/>
          <p14:tracePt t="200949" x="6567488" y="2239963"/>
          <p14:tracePt t="200956" x="6592888" y="2239963"/>
          <p14:tracePt t="200962" x="6629400" y="2239963"/>
          <p14:tracePt t="200970" x="6667500" y="2239963"/>
          <p14:tracePt t="200977" x="6704013" y="2227263"/>
          <p14:tracePt t="200987" x="6716713" y="2227263"/>
          <p14:tracePt t="200991" x="6729413" y="2227263"/>
          <p14:tracePt t="200998" x="6742113" y="2227263"/>
          <p14:tracePt t="201061" x="6716713" y="2239963"/>
          <p14:tracePt t="201076" x="6704013" y="2239963"/>
          <p14:tracePt t="201086" x="6680200" y="2239963"/>
          <p14:tracePt t="201092" x="6654800" y="2239963"/>
          <p14:tracePt t="201097" x="6629400" y="2239963"/>
          <p14:tracePt t="201105" x="6604000" y="2252663"/>
          <p14:tracePt t="201112" x="6580188" y="2265363"/>
          <p14:tracePt t="201120" x="6542088" y="2265363"/>
          <p14:tracePt t="201126" x="6492875" y="2265363"/>
          <p14:tracePt t="201133" x="6454775" y="2265363"/>
          <p14:tracePt t="201140" x="6429375" y="2278063"/>
          <p14:tracePt t="201147" x="6380163" y="2290763"/>
          <p14:tracePt t="201153" x="6342063" y="2303463"/>
          <p14:tracePt t="201161" x="6291263" y="2303463"/>
          <p14:tracePt t="201170" x="6254750" y="2314575"/>
          <p14:tracePt t="201176" x="6216650" y="2314575"/>
          <p14:tracePt t="201184" x="6191250" y="2314575"/>
          <p14:tracePt t="201190" x="6142038" y="2314575"/>
          <p14:tracePt t="201197" x="6103938" y="2314575"/>
          <p14:tracePt t="201205" x="6078538" y="2314575"/>
          <p14:tracePt t="201213" x="6054725" y="2327275"/>
          <p14:tracePt t="201220" x="6029325" y="2327275"/>
          <p14:tracePt t="201226" x="6016625" y="2327275"/>
          <p14:tracePt t="201236" x="6003925" y="2327275"/>
          <p14:tracePt t="201248" x="5991225" y="2327275"/>
          <p14:tracePt t="201290" x="6003925" y="2327275"/>
          <p14:tracePt t="201297" x="6016625" y="2327275"/>
          <p14:tracePt t="201305" x="6029325" y="2327275"/>
          <p14:tracePt t="201311" x="6042025" y="2314575"/>
          <p14:tracePt t="201319" x="6067425" y="2314575"/>
          <p14:tracePt t="201326" x="6091238" y="2303463"/>
          <p14:tracePt t="201336" x="6129338" y="2303463"/>
          <p14:tracePt t="201341" x="6180138" y="2278063"/>
          <p14:tracePt t="201348" x="6229350" y="2265363"/>
          <p14:tracePt t="201357" x="6267450" y="2252663"/>
          <p14:tracePt t="201363" x="6303963" y="2239963"/>
          <p14:tracePt t="201370" x="6342063" y="2239963"/>
          <p14:tracePt t="201378" x="6367463" y="2227263"/>
          <p14:tracePt t="201386" x="6391275" y="2214563"/>
          <p14:tracePt t="201393" x="6416675" y="2214563"/>
          <p14:tracePt t="201403" x="6429375" y="2214563"/>
          <p14:tracePt t="201408" x="6454775" y="2214563"/>
          <p14:tracePt t="201420" x="6467475" y="2214563"/>
          <p14:tracePt t="201429" x="6467475" y="2201863"/>
          <p14:tracePt t="201437" x="6480175" y="2201863"/>
          <p14:tracePt t="201494" x="6467475" y="2201863"/>
          <p14:tracePt t="201501" x="6442075" y="2227263"/>
          <p14:tracePt t="201508" x="6391275" y="2239963"/>
          <p14:tracePt t="201516" x="6316663" y="2265363"/>
          <p14:tracePt t="201524" x="6242050" y="2290763"/>
          <p14:tracePt t="201530" x="6154738" y="2314575"/>
          <p14:tracePt t="201537" x="6103938" y="2327275"/>
          <p14:tracePt t="201545" x="6067425" y="2339975"/>
          <p14:tracePt t="201553" x="6042025" y="2352675"/>
          <p14:tracePt t="201560" x="6016625" y="2352675"/>
          <p14:tracePt t="201566" x="5991225" y="2352675"/>
          <p14:tracePt t="201573" x="5978525" y="2365375"/>
          <p14:tracePt t="201579" x="5967413" y="2365375"/>
          <p14:tracePt t="201586" x="5954713" y="2365375"/>
          <p14:tracePt t="201636" x="5967413" y="2365375"/>
          <p14:tracePt t="201642" x="5978525" y="2365375"/>
          <p14:tracePt t="201652" x="6003925" y="2365375"/>
          <p14:tracePt t="201658" x="6029325" y="2352675"/>
          <p14:tracePt t="201666" x="6067425" y="2339975"/>
          <p14:tracePt t="201673" x="6103938" y="2327275"/>
          <p14:tracePt t="201679" x="6142038" y="2314575"/>
          <p14:tracePt t="201686" x="6180138" y="2314575"/>
          <p14:tracePt t="201693" x="6203950" y="2303463"/>
          <p14:tracePt t="201705" x="6242050" y="2290763"/>
          <p14:tracePt t="201711" x="6280150" y="2290763"/>
          <p14:tracePt t="201719" x="6316663" y="2290763"/>
          <p14:tracePt t="201724" x="6329363" y="2290763"/>
          <p14:tracePt t="201730" x="6342063" y="2290763"/>
          <p14:tracePt t="201739" x="6354763" y="2290763"/>
          <p14:tracePt t="201745" x="6380163" y="2290763"/>
          <p14:tracePt t="201760" x="6391275" y="2290763"/>
          <p14:tracePt t="201782" x="6403975" y="2290763"/>
          <p14:tracePt t="201834" x="6416675" y="2290763"/>
          <p14:tracePt t="201847" x="6429375" y="2290763"/>
          <p14:tracePt t="201856" x="6454775" y="2314575"/>
          <p14:tracePt t="201863" x="6480175" y="2314575"/>
          <p14:tracePt t="201870" x="6554788" y="2352675"/>
          <p14:tracePt t="201878" x="6629400" y="2365375"/>
          <p14:tracePt t="201888" x="6680200" y="2390775"/>
          <p14:tracePt t="201893" x="6742113" y="2414588"/>
          <p14:tracePt t="201905" x="6792913" y="2427288"/>
          <p14:tracePt t="201907" x="6829425" y="2427288"/>
          <p14:tracePt t="201917" x="6867525" y="2439988"/>
          <p14:tracePt t="201922" x="6905625" y="2439988"/>
          <p14:tracePt t="201932" x="6929438" y="2439988"/>
          <p14:tracePt t="201937" x="6942138" y="2452688"/>
          <p14:tracePt t="201946" x="6954838" y="2452688"/>
          <p14:tracePt t="201953" x="6967538" y="2452688"/>
          <p14:tracePt t="201960" x="6980238" y="2452688"/>
          <p14:tracePt t="201973" x="6992938" y="2465388"/>
          <p14:tracePt t="202002" x="7005638" y="2465388"/>
          <p14:tracePt t="202017" x="7016750" y="2465388"/>
          <p14:tracePt t="202031" x="7029450" y="2465388"/>
          <p14:tracePt t="202326" x="7029450" y="2452688"/>
          <p14:tracePt t="202348" x="7042150" y="2427288"/>
          <p14:tracePt t="202356" x="7042150" y="2403475"/>
          <p14:tracePt t="202362" x="7042150" y="2378075"/>
          <p14:tracePt t="202370" x="7067550" y="2339975"/>
          <p14:tracePt t="202377" x="7080250" y="2314575"/>
          <p14:tracePt t="202387" x="7092950" y="2278063"/>
          <p14:tracePt t="202392" x="7105650" y="2265363"/>
          <p14:tracePt t="202400" x="7118350" y="2252663"/>
          <p14:tracePt t="202407" x="7129463" y="2227263"/>
          <p14:tracePt t="202413" x="7142163" y="2227263"/>
          <p14:tracePt t="202421" x="7142163" y="2214563"/>
          <p14:tracePt t="202428" x="7154863" y="2201863"/>
          <p14:tracePt t="202443" x="7167563" y="2190750"/>
          <p14:tracePt t="202453" x="7180263" y="2190750"/>
          <p14:tracePt t="202473" x="7192963" y="2190750"/>
          <p14:tracePt t="202487" x="7205663" y="2190750"/>
          <p14:tracePt t="202494" x="7218363" y="2190750"/>
          <p14:tracePt t="202503" x="7229475" y="2190750"/>
          <p14:tracePt t="202517" x="7242175" y="2190750"/>
          <p14:tracePt t="202524" x="7254875" y="2190750"/>
          <p14:tracePt t="202531" x="7267575" y="2190750"/>
          <p14:tracePt t="202539" x="7280275" y="2190750"/>
          <p14:tracePt t="202553" x="7305675" y="2190750"/>
          <p14:tracePt t="202560" x="7318375" y="2190750"/>
          <p14:tracePt t="202575" x="7329488" y="2201863"/>
          <p14:tracePt t="202582" x="7342188" y="2201863"/>
          <p14:tracePt t="202590" x="7354888" y="2214563"/>
          <p14:tracePt t="202605" x="7367588" y="2214563"/>
          <p14:tracePt t="202612" x="7380288" y="2214563"/>
          <p14:tracePt t="202619" x="7392988" y="2214563"/>
          <p14:tracePt t="202649" x="7405688" y="2227263"/>
          <p14:tracePt t="202693" x="7418388" y="2227263"/>
          <p14:tracePt t="202700" x="7429500" y="2227263"/>
          <p14:tracePt t="202736" x="7429500" y="2239963"/>
          <p14:tracePt t="202794" x="7442200" y="2239963"/>
          <p14:tracePt t="202802" x="7442200" y="2252663"/>
          <p14:tracePt t="202869" x="7429500" y="2265363"/>
          <p14:tracePt t="202898" x="7418388" y="2265363"/>
          <p14:tracePt t="202936" x="7418388" y="2278063"/>
          <p14:tracePt t="202988" x="7429500" y="2278063"/>
          <p14:tracePt t="203010" x="7442200" y="2278063"/>
          <p14:tracePt t="203018" x="7467600" y="2278063"/>
          <p14:tracePt t="203025" x="7480300" y="2278063"/>
          <p14:tracePt t="203032" x="7518400" y="2278063"/>
          <p14:tracePt t="203039" x="7542213" y="2278063"/>
          <p14:tracePt t="203046" x="7580313" y="2278063"/>
          <p14:tracePt t="203053" x="7605713" y="2278063"/>
          <p14:tracePt t="203061" x="7618413" y="2278063"/>
          <p14:tracePt t="203070" x="7631113" y="2278063"/>
          <p14:tracePt t="203076" x="7642225" y="2278063"/>
          <p14:tracePt t="203086" x="7654925" y="2278063"/>
          <p14:tracePt t="203091" x="7667625" y="2278063"/>
          <p14:tracePt t="203098" x="7680325" y="2278063"/>
          <p14:tracePt t="203113" x="7693025" y="2278063"/>
          <p14:tracePt t="203120" x="7693025" y="2290763"/>
          <p14:tracePt t="203127" x="7705725" y="2290763"/>
          <p14:tracePt t="203136" x="7718425" y="2290763"/>
          <p14:tracePt t="203164" x="7731125" y="2290763"/>
          <p14:tracePt t="203186" x="7742238" y="2290763"/>
          <p14:tracePt t="203208" x="7754938" y="2290763"/>
          <p14:tracePt t="203215" x="7767638" y="2290763"/>
          <p14:tracePt t="203224" x="7793038" y="2290763"/>
          <p14:tracePt t="203231" x="7818438" y="2290763"/>
          <p14:tracePt t="203238" x="7843838" y="2290763"/>
          <p14:tracePt t="203245" x="7880350" y="2290763"/>
          <p14:tracePt t="203253" x="7918450" y="2290763"/>
          <p14:tracePt t="203260" x="7954963" y="2290763"/>
          <p14:tracePt t="203269" x="7980363" y="2278063"/>
          <p14:tracePt t="203275" x="7993063" y="2278063"/>
          <p14:tracePt t="203283" x="8031163" y="2278063"/>
          <p14:tracePt t="203290" x="8043863" y="2278063"/>
          <p14:tracePt t="203297" x="8054975" y="2278063"/>
          <p14:tracePt t="203306" x="8067675" y="2278063"/>
          <p14:tracePt t="203312" x="8080375" y="2278063"/>
          <p14:tracePt t="203320" x="8093075" y="2278063"/>
          <p14:tracePt t="203336" x="8105775" y="2278063"/>
          <p14:tracePt t="203358" x="8118475" y="2278063"/>
          <p14:tracePt t="203364" x="8131175" y="2278063"/>
          <p14:tracePt t="203460" x="8143875" y="2278063"/>
          <p14:tracePt t="203505" x="8156575" y="2278063"/>
          <p14:tracePt t="203534" x="8180388" y="2278063"/>
          <p14:tracePt t="203541" x="8193088" y="2278063"/>
          <p14:tracePt t="203547" x="8205788" y="2278063"/>
          <p14:tracePt t="203556" x="8231188" y="2278063"/>
          <p14:tracePt t="203562" x="8267700" y="2278063"/>
          <p14:tracePt t="203570" x="8293100" y="2278063"/>
          <p14:tracePt t="203577" x="8318500" y="2278063"/>
          <p14:tracePt t="203584" x="8331200" y="2278063"/>
          <p14:tracePt t="203590" x="8356600" y="2278063"/>
          <p14:tracePt t="203597" x="8380413" y="2278063"/>
          <p14:tracePt t="203604" x="8393113" y="2278063"/>
          <p14:tracePt t="203611" x="8405813" y="2278063"/>
          <p14:tracePt t="203620" x="8431213" y="2278063"/>
          <p14:tracePt t="203626" x="8456613" y="2278063"/>
          <p14:tracePt t="203633" x="8469313" y="2278063"/>
          <p14:tracePt t="203640" x="8480425" y="2278063"/>
          <p14:tracePt t="203647" x="8493125" y="2278063"/>
          <p14:tracePt t="203654" x="8505825" y="2278063"/>
          <p14:tracePt t="203661" x="8518525" y="2278063"/>
          <p14:tracePt t="203670" x="8543925" y="2278063"/>
          <p14:tracePt t="203683" x="8556625" y="2278063"/>
          <p14:tracePt t="203689" x="8569325" y="2265363"/>
          <p14:tracePt t="203696" x="8580438" y="2265363"/>
          <p14:tracePt t="203712" x="8593138" y="2265363"/>
          <p14:tracePt t="203739" x="8605838" y="2265363"/>
          <p14:tracePt t="203965" x="8593138" y="2265363"/>
          <p14:tracePt t="203972" x="8580438" y="2265363"/>
          <p14:tracePt t="203979" x="8556625" y="2265363"/>
          <p14:tracePt t="203986" x="8480425" y="2278063"/>
          <p14:tracePt t="203994" x="8431213" y="2303463"/>
          <p14:tracePt t="204002" x="8367713" y="2314575"/>
          <p14:tracePt t="204009" x="8331200" y="2327275"/>
          <p14:tracePt t="204019" x="8293100" y="2327275"/>
          <p14:tracePt t="204026" x="8267700" y="2339975"/>
          <p14:tracePt t="204030" x="8243888" y="2352675"/>
          <p14:tracePt t="204038" x="8231188" y="2352675"/>
          <p14:tracePt t="204045" x="8193088" y="2365375"/>
          <p14:tracePt t="204053" x="8180388" y="2365375"/>
          <p14:tracePt t="204060" x="8167688" y="2365375"/>
          <p14:tracePt t="204069" x="8156575" y="2365375"/>
          <p14:tracePt t="204082" x="8131175" y="2365375"/>
          <p14:tracePt t="204097" x="8118475" y="2365375"/>
          <p14:tracePt t="204105" x="8105775" y="2365375"/>
          <p14:tracePt t="204110" x="8093075" y="2365375"/>
          <p14:tracePt t="204119" x="8080375" y="2365375"/>
          <p14:tracePt t="204126" x="8043863" y="2365375"/>
          <p14:tracePt t="204133" x="8031163" y="2365375"/>
          <p14:tracePt t="204140" x="8018463" y="2378075"/>
          <p14:tracePt t="204146" x="8005763" y="2378075"/>
          <p14:tracePt t="204154" x="7967663" y="2390775"/>
          <p14:tracePt t="204161" x="7943850" y="2390775"/>
          <p14:tracePt t="204169" x="7918450" y="2390775"/>
          <p14:tracePt t="204176" x="7893050" y="2390775"/>
          <p14:tracePt t="204183" x="7867650" y="2390775"/>
          <p14:tracePt t="204191" x="7843838" y="2390775"/>
          <p14:tracePt t="204198" x="7818438" y="2390775"/>
          <p14:tracePt t="204205" x="7793038" y="2390775"/>
          <p14:tracePt t="204213" x="7780338" y="2390775"/>
          <p14:tracePt t="204221" x="7767638" y="2390775"/>
          <p14:tracePt t="204236" x="7754938" y="2390775"/>
          <p14:tracePt t="204249" x="7742238" y="2390775"/>
          <p14:tracePt t="204279" x="7731125" y="2390775"/>
          <p14:tracePt t="204338" x="7718425" y="2390775"/>
          <p14:tracePt t="204442" x="7731125" y="2390775"/>
          <p14:tracePt t="204516" x="7742238" y="2390775"/>
          <p14:tracePt t="204522" x="7742238" y="2378075"/>
          <p14:tracePt t="204567" x="7754938" y="2378075"/>
          <p14:tracePt t="204617" x="7767638" y="2365375"/>
          <p14:tracePt t="204646" x="7780338" y="2365375"/>
          <p14:tracePt t="204683" x="7793038" y="2365375"/>
          <p14:tracePt t="204719" x="7805738" y="2365375"/>
          <p14:tracePt t="204736" x="7805738" y="2352675"/>
          <p14:tracePt t="204756" x="7818438" y="2352675"/>
          <p14:tracePt t="204786" x="7831138" y="2352675"/>
          <p14:tracePt t="204815" x="7843838" y="2352675"/>
          <p14:tracePt t="204830" x="7843838" y="2339975"/>
          <p14:tracePt t="204859" x="7854950" y="2339975"/>
          <p14:tracePt t="204917" x="7867650" y="2339975"/>
          <p14:tracePt t="205014" x="7880350" y="2339975"/>
          <p14:tracePt t="205027" x="7880350" y="2327275"/>
          <p14:tracePt t="205056" x="7893050" y="2327275"/>
          <p14:tracePt t="205122" x="7893050" y="2314575"/>
          <p14:tracePt t="205203" x="7905750" y="2314575"/>
          <p14:tracePt t="205270" x="7918450" y="2314575"/>
          <p14:tracePt t="205277" x="7918450" y="2303463"/>
          <p14:tracePt t="205286" x="7931150" y="2303463"/>
          <p14:tracePt t="205299" x="7943850" y="2303463"/>
          <p14:tracePt t="205307" x="7967663" y="2290763"/>
          <p14:tracePt t="205320" x="7980363" y="2278063"/>
          <p14:tracePt t="205328" x="8018463" y="2278063"/>
          <p14:tracePt t="205338" x="8043863" y="2265363"/>
          <p14:tracePt t="205345" x="8054975" y="2252663"/>
          <p14:tracePt t="205350" x="8067675" y="2252663"/>
          <p14:tracePt t="205358" x="8093075" y="2252663"/>
          <p14:tracePt t="205366" x="8105775" y="2239963"/>
          <p14:tracePt t="205379" x="8131175" y="2227263"/>
          <p14:tracePt t="205402" x="8143875" y="2227263"/>
          <p14:tracePt t="205506" x="8156575" y="2227263"/>
          <p14:tracePt t="206286" x="8167688" y="2227263"/>
          <p14:tracePt t="206292" x="8193088" y="2227263"/>
          <p14:tracePt t="206302" x="8218488" y="2227263"/>
          <p14:tracePt t="206309" x="8243888" y="2227263"/>
          <p14:tracePt t="206315" x="8267700" y="2227263"/>
          <p14:tracePt t="206323" x="8280400" y="2227263"/>
          <p14:tracePt t="206330" x="8305800" y="2214563"/>
          <p14:tracePt t="206337" x="8318500" y="2214563"/>
          <p14:tracePt t="206345" x="8343900" y="2214563"/>
          <p14:tracePt t="206353" x="8356600" y="2214563"/>
          <p14:tracePt t="206359" x="8367713" y="2214563"/>
          <p14:tracePt t="206370" x="8380413" y="2214563"/>
          <p14:tracePt t="206375" x="8393113" y="2214563"/>
          <p14:tracePt t="206382" x="8405813" y="2214563"/>
          <p14:tracePt t="206389" x="8418513" y="2214563"/>
          <p14:tracePt t="206405" x="8431213" y="2214563"/>
          <p14:tracePt t="206411" x="8443913" y="2214563"/>
          <p14:tracePt t="206426" x="8456613" y="2214563"/>
          <p14:tracePt t="206437" x="8469313" y="2201863"/>
          <p14:tracePt t="206448" x="8493125" y="2201863"/>
          <p14:tracePt t="206464" x="8505825" y="2201863"/>
          <p14:tracePt t="206470" x="8518525" y="2201863"/>
          <p14:tracePt t="206479" x="8531225" y="2201863"/>
          <p14:tracePt t="206486" x="8543925" y="2201863"/>
          <p14:tracePt t="206502" x="8556625" y="2201863"/>
          <p14:tracePt t="206508" x="8569325" y="2201863"/>
          <p14:tracePt t="206522" x="8580438" y="2201863"/>
          <p14:tracePt t="206654" x="8569325" y="2201863"/>
          <p14:tracePt t="206661" x="8556625" y="2201863"/>
          <p14:tracePt t="206669" x="8543925" y="2201863"/>
          <p14:tracePt t="206677" x="8531225" y="2214563"/>
          <p14:tracePt t="206684" x="8518525" y="2214563"/>
          <p14:tracePt t="206691" x="8480425" y="2214563"/>
          <p14:tracePt t="206698" x="8456613" y="2214563"/>
          <p14:tracePt t="206705" x="8443913" y="2214563"/>
          <p14:tracePt t="206712" x="8418513" y="2227263"/>
          <p14:tracePt t="206720" x="8393113" y="2227263"/>
          <p14:tracePt t="206728" x="8356600" y="2239963"/>
          <p14:tracePt t="206736" x="8331200" y="2239963"/>
          <p14:tracePt t="206742" x="8305800" y="2252663"/>
          <p14:tracePt t="206752" x="8280400" y="2252663"/>
          <p14:tracePt t="206758" x="8243888" y="2265363"/>
          <p14:tracePt t="206764" x="8205788" y="2265363"/>
          <p14:tracePt t="206773" x="8167688" y="2278063"/>
          <p14:tracePt t="206779" x="8143875" y="2278063"/>
          <p14:tracePt t="206786" x="8105775" y="2278063"/>
          <p14:tracePt t="206793" x="8043863" y="2290763"/>
          <p14:tracePt t="206803" x="8018463" y="2303463"/>
          <p14:tracePt t="206809" x="7967663" y="2314575"/>
          <p14:tracePt t="206816" x="7943850" y="2327275"/>
          <p14:tracePt t="206824" x="7905750" y="2339975"/>
          <p14:tracePt t="206830" x="7867650" y="2352675"/>
          <p14:tracePt t="206838" x="7843838" y="2352675"/>
          <p14:tracePt t="206846" x="7831138" y="2365375"/>
          <p14:tracePt t="206854" x="7818438" y="2365375"/>
          <p14:tracePt t="206861" x="7793038" y="2365375"/>
          <p14:tracePt t="206870" x="7780338" y="2365375"/>
          <p14:tracePt t="206875" x="7767638" y="2365375"/>
          <p14:tracePt t="206941" x="7780338" y="2365375"/>
          <p14:tracePt t="206949" x="7793038" y="2365375"/>
          <p14:tracePt t="206956" x="7805738" y="2365375"/>
          <p14:tracePt t="206963" x="7818438" y="2352675"/>
          <p14:tracePt t="206970" x="7843838" y="2339975"/>
          <p14:tracePt t="206979" x="7867650" y="2339975"/>
          <p14:tracePt t="206988" x="7905750" y="2327275"/>
          <p14:tracePt t="206993" x="7943850" y="2327275"/>
          <p14:tracePt t="206999" x="7967663" y="2327275"/>
          <p14:tracePt t="207006" x="8005763" y="2327275"/>
          <p14:tracePt t="207014" x="8031163" y="2314575"/>
          <p14:tracePt t="207021" x="8054975" y="2314575"/>
          <p14:tracePt t="207028" x="8093075" y="2314575"/>
          <p14:tracePt t="207036" x="8118475" y="2303463"/>
          <p14:tracePt t="207044" x="8143875" y="2303463"/>
          <p14:tracePt t="207053" x="8167688" y="2290763"/>
          <p14:tracePt t="207058" x="8193088" y="2290763"/>
          <p14:tracePt t="207066" x="8218488" y="2290763"/>
          <p14:tracePt t="207074" x="8231188" y="2290763"/>
          <p14:tracePt t="207081" x="8243888" y="2278063"/>
          <p14:tracePt t="207088" x="8256588" y="2278063"/>
          <p14:tracePt t="207096" x="8267700" y="2265363"/>
          <p14:tracePt t="207103" x="8280400" y="2265363"/>
          <p14:tracePt t="207110" x="8293100" y="2265363"/>
          <p14:tracePt t="207120" x="8305800" y="2252663"/>
          <p14:tracePt t="207140" x="8318500" y="2252663"/>
          <p14:tracePt t="207169" x="8331200" y="2252663"/>
          <p14:tracePt t="208861" x="8293100" y="2252663"/>
          <p14:tracePt t="208868" x="8243888" y="2252663"/>
          <p14:tracePt t="208885" x="8080375" y="2252663"/>
          <p14:tracePt t="208891" x="7993063" y="2265363"/>
          <p14:tracePt t="208896" x="7867650" y="2265363"/>
          <p14:tracePt t="208904" x="7742238" y="2278063"/>
          <p14:tracePt t="208910" x="7605713" y="2303463"/>
          <p14:tracePt t="208917" x="7454900" y="2314575"/>
          <p14:tracePt t="208925" x="7318375" y="2327275"/>
          <p14:tracePt t="208934" x="7229475" y="2339975"/>
          <p14:tracePt t="208939" x="7129463" y="2352675"/>
          <p14:tracePt t="208946" x="7042150" y="2365375"/>
          <p14:tracePt t="208955" x="6992938" y="2378075"/>
          <p14:tracePt t="208960" x="6916738" y="2403475"/>
          <p14:tracePt t="208967" x="6842125" y="2414588"/>
          <p14:tracePt t="208975" x="6780213" y="2439988"/>
          <p14:tracePt t="208982" x="6704013" y="2452688"/>
          <p14:tracePt t="208989" x="6616700" y="2478088"/>
          <p14:tracePt t="208995" x="6542088" y="2478088"/>
          <p14:tracePt t="209003" x="6480175" y="2490788"/>
          <p14:tracePt t="209010" x="6416675" y="2503488"/>
          <p14:tracePt t="209017" x="6367463" y="2516188"/>
          <p14:tracePt t="209024" x="6316663" y="2540000"/>
          <p14:tracePt t="209030" x="6254750" y="2552700"/>
          <p14:tracePt t="209038" x="6203950" y="2565400"/>
          <p14:tracePt t="209046" x="6154738" y="2578100"/>
          <p14:tracePt t="209053" x="6103938" y="2578100"/>
          <p14:tracePt t="209060" x="6054725" y="2590800"/>
          <p14:tracePt t="209068" x="6029325" y="2590800"/>
          <p14:tracePt t="209075" x="5991225" y="2603500"/>
          <p14:tracePt t="209082" x="5954713" y="2627313"/>
          <p14:tracePt t="209088" x="5916613" y="2627313"/>
          <p14:tracePt t="209096" x="5891213" y="2627313"/>
          <p14:tracePt t="209103" x="5867400" y="2627313"/>
          <p14:tracePt t="209110" x="5854700" y="2640013"/>
          <p14:tracePt t="209118" x="5842000" y="2640013"/>
          <p14:tracePt t="209124" x="5829300" y="2640013"/>
          <p14:tracePt t="209131" x="5816600" y="2640013"/>
          <p14:tracePt t="209146" x="5803900" y="2640013"/>
          <p14:tracePt t="209204" x="5829300" y="2640013"/>
          <p14:tracePt t="209218" x="5842000" y="2640013"/>
          <p14:tracePt t="209225" x="5867400" y="2627313"/>
          <p14:tracePt t="209233" x="5891213" y="2616200"/>
          <p14:tracePt t="209240" x="5903913" y="2616200"/>
          <p14:tracePt t="209247" x="5942013" y="2590800"/>
          <p14:tracePt t="209255" x="5954713" y="2590800"/>
          <p14:tracePt t="209262" x="5978525" y="2590800"/>
          <p14:tracePt t="209270" x="5991225" y="2578100"/>
          <p14:tracePt t="209276" x="6003925" y="2565400"/>
          <p14:tracePt t="209285" x="6016625" y="2565400"/>
          <p14:tracePt t="209291" x="6029325" y="2565400"/>
          <p14:tracePt t="209349" x="6016625" y="2578100"/>
          <p14:tracePt t="209363" x="5991225" y="2590800"/>
          <p14:tracePt t="209370" x="5942013" y="2603500"/>
          <p14:tracePt t="209377" x="5903913" y="2603500"/>
          <p14:tracePt t="209385" x="5842000" y="2627313"/>
          <p14:tracePt t="209390" x="5803900" y="2640013"/>
          <p14:tracePt t="209398" x="5767388" y="2652713"/>
          <p14:tracePt t="209406" x="5741988" y="2652713"/>
          <p14:tracePt t="209412" x="5716588" y="2665413"/>
          <p14:tracePt t="209419" x="5691188" y="2665413"/>
          <p14:tracePt t="209426" x="5678488" y="2665413"/>
          <p14:tracePt t="209435" x="5665788" y="2665413"/>
          <p14:tracePt t="209448" x="5654675" y="2665413"/>
          <p14:tracePt t="209484" x="5665788" y="2652713"/>
          <p14:tracePt t="209490" x="5678488" y="2652713"/>
          <p14:tracePt t="209498" x="5678488" y="2640013"/>
          <p14:tracePt t="209505" x="5691188" y="2640013"/>
          <p14:tracePt t="209511" x="5691188" y="2627313"/>
          <p14:tracePt t="209519" x="5703888" y="2627313"/>
          <p14:tracePt t="209526" x="5716588" y="2616200"/>
          <p14:tracePt t="209535" x="5729288" y="2616200"/>
          <p14:tracePt t="209541" x="5729288" y="2603500"/>
          <p14:tracePt t="209548" x="5741988" y="2603500"/>
          <p14:tracePt t="209556" x="5741988" y="2590800"/>
          <p14:tracePt t="209584" x="5729288" y="2590800"/>
          <p14:tracePt t="209598" x="5716588" y="2590800"/>
          <p14:tracePt t="209605" x="5703888" y="2590800"/>
          <p14:tracePt t="209612" x="5678488" y="2590800"/>
          <p14:tracePt t="209620" x="5665788" y="2603500"/>
          <p14:tracePt t="209627" x="5654675" y="2603500"/>
          <p14:tracePt t="209635" x="5629275" y="2603500"/>
          <p14:tracePt t="209641" x="5616575" y="2616200"/>
          <p14:tracePt t="209649" x="5603875" y="2616200"/>
          <p14:tracePt t="209656" x="5591175" y="2616200"/>
          <p14:tracePt t="209677" x="5578475" y="2616200"/>
          <p14:tracePt t="209715" x="5591175" y="2603500"/>
          <p14:tracePt t="209721" x="5603875" y="2603500"/>
          <p14:tracePt t="209729" x="5616575" y="2603500"/>
          <p14:tracePt t="209736" x="5616575" y="2590800"/>
          <p14:tracePt t="209745" x="5629275" y="2578100"/>
          <p14:tracePt t="209748" x="5641975" y="2578100"/>
          <p14:tracePt t="209756" x="5654675" y="2565400"/>
          <p14:tracePt t="209777" x="5654675" y="2552700"/>
          <p14:tracePt t="210047" x="5654675" y="2540000"/>
          <p14:tracePt t="210121" x="5665788" y="2540000"/>
          <p14:tracePt t="210180" x="5665788" y="2527300"/>
          <p14:tracePt t="210225" x="5678488" y="2527300"/>
          <p14:tracePt t="210268" x="5691188" y="2516188"/>
          <p14:tracePt t="210350" x="5691188" y="2503488"/>
          <p14:tracePt t="210400" x="5691188" y="2490788"/>
          <p14:tracePt t="210467" x="5691188" y="2478088"/>
          <p14:tracePt t="210474" x="5703888" y="2478088"/>
          <p14:tracePt t="210481" x="5716588" y="2478088"/>
          <p14:tracePt t="210490" x="5767388" y="2439988"/>
          <p14:tracePt t="210497" x="5891213" y="2403475"/>
          <p14:tracePt t="210503" x="5967413" y="2378075"/>
          <p14:tracePt t="210511" x="6054725" y="2339975"/>
          <p14:tracePt t="210519" x="6129338" y="2303463"/>
          <p14:tracePt t="210527" x="6191250" y="2278063"/>
          <p14:tracePt t="210533" x="6267450" y="2252663"/>
          <p14:tracePt t="210540" x="6329363" y="2227263"/>
          <p14:tracePt t="210546" x="6380163" y="2214563"/>
          <p14:tracePt t="210553" x="6429375" y="2214563"/>
          <p14:tracePt t="210561" x="6503988" y="2190750"/>
          <p14:tracePt t="210570" x="6567488" y="2178050"/>
          <p14:tracePt t="210578" x="6616700" y="2165350"/>
          <p14:tracePt t="210586" x="6667500" y="2152650"/>
          <p14:tracePt t="210593" x="6692900" y="2139950"/>
          <p14:tracePt t="210598" x="6729413" y="2139950"/>
          <p14:tracePt t="210606" x="6767513" y="2139950"/>
          <p14:tracePt t="210613" x="6805613" y="2139950"/>
          <p14:tracePt t="210620" x="6816725" y="2139950"/>
          <p14:tracePt t="210627" x="6854825" y="2127250"/>
          <p14:tracePt t="210636" x="6892925" y="2114550"/>
          <p14:tracePt t="210643" x="6905625" y="2114550"/>
          <p14:tracePt t="210650" x="6942138" y="2101850"/>
          <p14:tracePt t="210658" x="6980238" y="2101850"/>
          <p14:tracePt t="210665" x="7005638" y="2101850"/>
          <p14:tracePt t="210672" x="7029450" y="2101850"/>
          <p14:tracePt t="210680" x="7054850" y="2101850"/>
          <p14:tracePt t="210686" x="7080250" y="2089150"/>
          <p14:tracePt t="210694" x="7118350" y="2089150"/>
          <p14:tracePt t="210703" x="7142163" y="2078038"/>
          <p14:tracePt t="210709" x="7167563" y="2078038"/>
          <p14:tracePt t="210716" x="7192963" y="2065338"/>
          <p14:tracePt t="210722" x="7218363" y="2065338"/>
          <p14:tracePt t="210729" x="7242175" y="2065338"/>
          <p14:tracePt t="210736" x="7254875" y="2065338"/>
          <p14:tracePt t="210744" x="7267575" y="2065338"/>
          <p14:tracePt t="210753" x="7280275" y="2052638"/>
          <p14:tracePt t="210759" x="7292975" y="2052638"/>
          <p14:tracePt t="210773" x="7305675" y="2052638"/>
          <p14:tracePt t="210788" x="7318375" y="2052638"/>
          <p14:tracePt t="210887" x="7329488" y="2052638"/>
          <p14:tracePt t="210910" x="7329488" y="2065338"/>
          <p14:tracePt t="210933" x="7342188" y="2065338"/>
          <p14:tracePt t="210939" x="7342188" y="2078038"/>
          <p14:tracePt t="210955" x="7367588" y="2089150"/>
          <p14:tracePt t="210962" x="7392988" y="2101850"/>
          <p14:tracePt t="210970" x="7418388" y="2127250"/>
          <p14:tracePt t="210977" x="7442200" y="2139950"/>
          <p14:tracePt t="210986" x="7454900" y="2152650"/>
          <p14:tracePt t="210993" x="7467600" y="2152650"/>
          <p14:tracePt t="210999" x="7493000" y="2178050"/>
          <p14:tracePt t="211020" x="7505700" y="2178050"/>
          <p14:tracePt t="211029" x="7518400" y="2190750"/>
          <p14:tracePt t="211065" x="7531100" y="2190750"/>
          <p14:tracePt t="211094" x="7531100" y="2201863"/>
          <p14:tracePt t="211375" x="7542213" y="2214563"/>
          <p14:tracePt t="211389" x="7554913" y="2227263"/>
          <p14:tracePt t="211396" x="7567613" y="2227263"/>
          <p14:tracePt t="211403" x="7580313" y="2227263"/>
          <p14:tracePt t="211419" x="7593013" y="2239963"/>
          <p14:tracePt t="211432" x="7605713" y="2239963"/>
          <p14:tracePt t="211441" x="7618413" y="2252663"/>
          <p14:tracePt t="211454" x="7631113" y="2252663"/>
          <p14:tracePt t="211460" x="7642225" y="2265363"/>
          <p14:tracePt t="211475" x="7667625" y="2265363"/>
          <p14:tracePt t="211489" x="7680325" y="2265363"/>
          <p14:tracePt t="211495" x="7693025" y="2265363"/>
          <p14:tracePt t="211504" x="7693025" y="2278063"/>
          <p14:tracePt t="211509" x="7705725" y="2278063"/>
          <p14:tracePt t="211523" x="7718425" y="2278063"/>
          <p14:tracePt t="211586" x="7731125" y="2278063"/>
          <p14:tracePt t="211677" x="7742238" y="2278063"/>
          <p14:tracePt t="211713" x="7754938" y="2278063"/>
          <p14:tracePt t="211785" x="7767638" y="2278063"/>
          <p14:tracePt t="211829" x="7780338" y="2278063"/>
          <p14:tracePt t="211858" x="7793038" y="2278063"/>
          <p14:tracePt t="211895" x="7805738" y="2265363"/>
          <p14:tracePt t="211954" x="7818438" y="2265363"/>
          <p14:tracePt t="211983" x="7818438" y="2252663"/>
          <p14:tracePt t="212005" x="7831138" y="2252663"/>
          <p14:tracePt t="212079" x="7843838" y="2252663"/>
          <p14:tracePt t="212093" x="7854950" y="2252663"/>
          <p14:tracePt t="212115" x="7867650" y="2252663"/>
          <p14:tracePt t="212123" x="7880350" y="2239963"/>
          <p14:tracePt t="212129" x="7893050" y="2239963"/>
          <p14:tracePt t="212138" x="7943850" y="2227263"/>
          <p14:tracePt t="212146" x="7980363" y="2214563"/>
          <p14:tracePt t="212153" x="8018463" y="2201863"/>
          <p14:tracePt t="212160" x="8043863" y="2201863"/>
          <p14:tracePt t="212170" x="8067675" y="2190750"/>
          <p14:tracePt t="212175" x="8093075" y="2190750"/>
          <p14:tracePt t="212181" x="8118475" y="2190750"/>
          <p14:tracePt t="212190" x="8143875" y="2190750"/>
          <p14:tracePt t="212196" x="8156575" y="2178050"/>
          <p14:tracePt t="212203" x="8180388" y="2165350"/>
          <p14:tracePt t="212212" x="8205788" y="2165350"/>
          <p14:tracePt t="212220" x="8231188" y="2165350"/>
          <p14:tracePt t="212226" x="8243888" y="2165350"/>
          <p14:tracePt t="212234" x="8267700" y="2165350"/>
          <p14:tracePt t="212242" x="8293100" y="2165350"/>
          <p14:tracePt t="212247" x="8331200" y="2165350"/>
          <p14:tracePt t="212256" x="8367713" y="2165350"/>
          <p14:tracePt t="212263" x="8343900" y="2165350"/>
          <p14:tracePt t="212271" x="8431213" y="2165350"/>
          <p14:tracePt t="212277" x="8456613" y="2165350"/>
          <p14:tracePt t="212287" x="8469313" y="2165350"/>
          <p14:tracePt t="212293" x="8480425" y="2165350"/>
          <p14:tracePt t="212300" x="8505825" y="2165350"/>
          <p14:tracePt t="212316" x="8518525" y="2165350"/>
          <p14:tracePt t="212396" x="8505825" y="2165350"/>
          <p14:tracePt t="212403" x="8469313" y="2178050"/>
          <p14:tracePt t="212411" x="8405813" y="2190750"/>
          <p14:tracePt t="212421" x="8367713" y="2190750"/>
          <p14:tracePt t="212426" x="8318500" y="2190750"/>
          <p14:tracePt t="212432" x="8267700" y="2201863"/>
          <p14:tracePt t="212439" x="8218488" y="2201863"/>
          <p14:tracePt t="212446" x="8143875" y="2227263"/>
          <p14:tracePt t="212453" x="8080375" y="2239963"/>
          <p14:tracePt t="212461" x="8018463" y="2252663"/>
          <p14:tracePt t="212469" x="7954963" y="2265363"/>
          <p14:tracePt t="212476" x="7880350" y="2278063"/>
          <p14:tracePt t="212483" x="7793038" y="2290763"/>
          <p14:tracePt t="212489" x="7718425" y="2303463"/>
          <p14:tracePt t="212497" x="7618413" y="2314575"/>
          <p14:tracePt t="212503" x="7542213" y="2339975"/>
          <p14:tracePt t="212511" x="7493000" y="2352675"/>
          <p14:tracePt t="212519" x="7405688" y="2365375"/>
          <p14:tracePt t="212527" x="7354888" y="2378075"/>
          <p14:tracePt t="212533" x="7280275" y="2403475"/>
          <p14:tracePt t="212539" x="7229475" y="2403475"/>
          <p14:tracePt t="212546" x="7192963" y="2427288"/>
          <p14:tracePt t="212553" x="7142163" y="2427288"/>
          <p14:tracePt t="212560" x="7080250" y="2439988"/>
          <p14:tracePt t="212568" x="7029450" y="2439988"/>
          <p14:tracePt t="212575" x="6980238" y="2452688"/>
          <p14:tracePt t="212581" x="6942138" y="2465388"/>
          <p14:tracePt t="212589" x="6880225" y="2465388"/>
          <p14:tracePt t="212595" x="6842125" y="2478088"/>
          <p14:tracePt t="212603" x="6805613" y="2478088"/>
          <p14:tracePt t="212609" x="6754813" y="2503488"/>
          <p14:tracePt t="212618" x="6716713" y="2503488"/>
          <p14:tracePt t="212623" x="6680200" y="2503488"/>
          <p14:tracePt t="212631" x="6642100" y="2516188"/>
          <p14:tracePt t="212638" x="6604000" y="2516188"/>
          <p14:tracePt t="212645" x="6580188" y="2527300"/>
          <p14:tracePt t="212651" x="6542088" y="2540000"/>
          <p14:tracePt t="212658" x="6516688" y="2540000"/>
          <p14:tracePt t="212668" x="6467475" y="2552700"/>
          <p14:tracePt t="212673" x="6429375" y="2552700"/>
          <p14:tracePt t="212680" x="6403975" y="2565400"/>
          <p14:tracePt t="212688" x="6367463" y="2578100"/>
          <p14:tracePt t="212695" x="6342063" y="2578100"/>
          <p14:tracePt t="212701" x="6303963" y="2578100"/>
          <p14:tracePt t="212709" x="6280150" y="2590800"/>
          <p14:tracePt t="212716" x="6242050" y="2603500"/>
          <p14:tracePt t="212723" x="6216650" y="2616200"/>
          <p14:tracePt t="212730" x="6180138" y="2616200"/>
          <p14:tracePt t="212737" x="6154738" y="2627313"/>
          <p14:tracePt t="212744" x="6129338" y="2640013"/>
          <p14:tracePt t="212751" x="6103938" y="2640013"/>
          <p14:tracePt t="212758" x="6091238" y="2640013"/>
          <p14:tracePt t="212765" x="6054725" y="2640013"/>
          <p14:tracePt t="212772" x="6042025" y="2640013"/>
          <p14:tracePt t="212779" x="6029325" y="2652713"/>
          <p14:tracePt t="212787" x="6003925" y="2652713"/>
          <p14:tracePt t="212793" x="5991225" y="2652713"/>
          <p14:tracePt t="212801" x="5978525" y="2665413"/>
          <p14:tracePt t="212807" x="5954713" y="2665413"/>
          <p14:tracePt t="212814" x="5929313" y="2665413"/>
          <p14:tracePt t="212828" x="5916613" y="2665413"/>
          <p14:tracePt t="212837" x="5903913" y="2665413"/>
          <p14:tracePt t="212845" x="5891213" y="2665413"/>
          <p14:tracePt t="212858" x="5878513" y="2665413"/>
          <p14:tracePt t="212939" x="5878513" y="2652713"/>
          <p14:tracePt t="212967" x="5891213" y="2652713"/>
          <p14:tracePt t="212982" x="5903913" y="2640013"/>
          <p14:tracePt t="212990" x="5916613" y="2627313"/>
          <p14:tracePt t="213004" x="5929313" y="2616200"/>
          <p14:tracePt t="213013" x="5942013" y="2616200"/>
          <p14:tracePt t="213021" x="5967413" y="2603500"/>
          <p14:tracePt t="213027" x="6003925" y="2590800"/>
          <p14:tracePt t="213034" x="6029325" y="2578100"/>
          <p14:tracePt t="213040" x="6054725" y="2578100"/>
          <p14:tracePt t="213049" x="6078538" y="2565400"/>
          <p14:tracePt t="213055" x="6103938" y="2552700"/>
          <p14:tracePt t="213063" x="6142038" y="2552700"/>
          <p14:tracePt t="213074" x="6167438" y="2540000"/>
          <p14:tracePt t="213078" x="6191250" y="2527300"/>
          <p14:tracePt t="213082" x="6203950" y="2516188"/>
          <p14:tracePt t="213090" x="6242050" y="2516188"/>
          <p14:tracePt t="213103" x="6254750" y="2516188"/>
          <p14:tracePt t="213109" x="6280150" y="2503488"/>
          <p14:tracePt t="213124" x="6291263" y="2490788"/>
          <p14:tracePt t="213139" x="6303963" y="2490788"/>
          <p14:tracePt t="213159" x="6316663" y="2490788"/>
          <p14:tracePt t="213210" x="6303963" y="2490788"/>
          <p14:tracePt t="213218" x="6291263" y="2490788"/>
          <p14:tracePt t="213225" x="6280150" y="2490788"/>
          <p14:tracePt t="213231" x="6242050" y="2490788"/>
          <p14:tracePt t="213237" x="6203950" y="2503488"/>
          <p14:tracePt t="213246" x="6167438" y="2503488"/>
          <p14:tracePt t="213253" x="6142038" y="2516188"/>
          <p14:tracePt t="213260" x="6103938" y="2516188"/>
          <p14:tracePt t="213269" x="6067425" y="2516188"/>
          <p14:tracePt t="213274" x="6029325" y="2516188"/>
          <p14:tracePt t="213281" x="6003925" y="2527300"/>
          <p14:tracePt t="213288" x="5967413" y="2527300"/>
          <p14:tracePt t="213296" x="5942013" y="2527300"/>
          <p14:tracePt t="213303" x="5916613" y="2527300"/>
          <p14:tracePt t="213309" x="5891213" y="2527300"/>
          <p14:tracePt t="213320" x="5867400" y="2527300"/>
          <p14:tracePt t="213325" x="5842000" y="2527300"/>
          <p14:tracePt t="213331" x="5803900" y="2527300"/>
          <p14:tracePt t="213339" x="5791200" y="2527300"/>
          <p14:tracePt t="213346" x="5767388" y="2527300"/>
          <p14:tracePt t="213354" x="5741988" y="2527300"/>
          <p14:tracePt t="213360" x="5729288" y="2527300"/>
          <p14:tracePt t="213370" x="5716588" y="2527300"/>
          <p14:tracePt t="213375" x="5703888" y="2527300"/>
          <p14:tracePt t="213383" x="5691188" y="2527300"/>
          <p14:tracePt t="213390" x="5678488" y="2527300"/>
          <p14:tracePt t="213396" x="5665788" y="2527300"/>
          <p14:tracePt t="213412" x="5654675" y="2527300"/>
          <p14:tracePt t="213609" x="5654675" y="2516188"/>
          <p14:tracePt t="213659" x="5665788" y="2516188"/>
          <p14:tracePt t="213687" x="5678488" y="2516188"/>
          <p14:tracePt t="213708" x="5678488" y="2503488"/>
          <p14:tracePt t="213716" x="5691188" y="2503488"/>
          <p14:tracePt t="213752" x="5703888" y="2503488"/>
          <p14:tracePt t="213780" x="5716588" y="2490788"/>
          <p14:tracePt t="213787" x="5729288" y="2490788"/>
          <p14:tracePt t="213794" x="5741988" y="2490788"/>
          <p14:tracePt t="213803" x="5741988" y="2465388"/>
          <p14:tracePt t="213808" x="5791200" y="2452688"/>
          <p14:tracePt t="213815" x="5816600" y="2427288"/>
          <p14:tracePt t="213822" x="5854700" y="2414588"/>
          <p14:tracePt t="213829" x="5867400" y="2403475"/>
          <p14:tracePt t="213837" x="5903913" y="2390775"/>
          <p14:tracePt t="213844" x="5916613" y="2390775"/>
          <p14:tracePt t="213853" x="5942013" y="2378075"/>
          <p14:tracePt t="213859" x="5967413" y="2352675"/>
          <p14:tracePt t="213866" x="5978525" y="2352675"/>
          <p14:tracePt t="213873" x="5991225" y="2327275"/>
          <p14:tracePt t="213880" x="6029325" y="2327275"/>
          <p14:tracePt t="213890" x="6042025" y="2314575"/>
          <p14:tracePt t="213894" x="6054725" y="2303463"/>
          <p14:tracePt t="213904" x="6078538" y="2303463"/>
          <p14:tracePt t="213909" x="6103938" y="2303463"/>
          <p14:tracePt t="213917" x="6116638" y="2303463"/>
          <p14:tracePt t="213923" x="6142038" y="2303463"/>
          <p14:tracePt t="213930" x="6167438" y="2290763"/>
          <p14:tracePt t="213937" x="6180138" y="2278063"/>
          <p14:tracePt t="213944" x="6191250" y="2265363"/>
          <p14:tracePt t="213953" x="6216650" y="2265363"/>
          <p14:tracePt t="213960" x="6229350" y="2265363"/>
          <p14:tracePt t="213966" x="6254750" y="2252663"/>
          <p14:tracePt t="213972" x="6280150" y="2239963"/>
          <p14:tracePt t="213979" x="6291263" y="2239963"/>
          <p14:tracePt t="213995" x="6316663" y="2227263"/>
          <p14:tracePt t="214003" x="6329363" y="2214563"/>
          <p14:tracePt t="214010" x="6342063" y="2214563"/>
          <p14:tracePt t="214020" x="6367463" y="2214563"/>
          <p14:tracePt t="214026" x="6380163" y="2214563"/>
          <p14:tracePt t="214031" x="6403975" y="2201863"/>
          <p14:tracePt t="214040" x="6416675" y="2201863"/>
          <p14:tracePt t="214046" x="6429375" y="2190750"/>
          <p14:tracePt t="214054" x="6442075" y="2190750"/>
          <p14:tracePt t="214061" x="6454775" y="2190750"/>
          <p14:tracePt t="214076" x="6467475" y="2190750"/>
          <p14:tracePt t="214083" x="6480175" y="2190750"/>
          <p14:tracePt t="214097" x="6492875" y="2190750"/>
          <p14:tracePt t="214104" x="6492875" y="2178050"/>
          <p14:tracePt t="214120" x="6503988" y="2178050"/>
          <p14:tracePt t="214141" x="6516688" y="2178050"/>
          <p14:tracePt t="214148" x="6529388" y="2178050"/>
          <p14:tracePt t="214156" x="6542088" y="2178050"/>
          <p14:tracePt t="214164" x="6554788" y="2178050"/>
          <p14:tracePt t="214170" x="6580188" y="2178050"/>
          <p14:tracePt t="214178" x="6616700" y="2178050"/>
          <p14:tracePt t="214187" x="6642100" y="2178050"/>
          <p14:tracePt t="214192" x="6692900" y="2178050"/>
          <p14:tracePt t="214200" x="6742113" y="2178050"/>
          <p14:tracePt t="214207" x="6780213" y="2178050"/>
          <p14:tracePt t="214214" x="6816725" y="2178050"/>
          <p14:tracePt t="214221" x="6867525" y="2178050"/>
          <p14:tracePt t="214229" x="6892925" y="2178050"/>
          <p14:tracePt t="214237" x="6929438" y="2178050"/>
          <p14:tracePt t="214244" x="6954838" y="2178050"/>
          <p14:tracePt t="214253" x="6992938" y="2178050"/>
          <p14:tracePt t="214259" x="7005638" y="2178050"/>
          <p14:tracePt t="214264" x="7042150" y="2178050"/>
          <p14:tracePt t="214271" x="7067550" y="2178050"/>
          <p14:tracePt t="214279" x="7092950" y="2178050"/>
          <p14:tracePt t="214287" x="7118350" y="2178050"/>
          <p14:tracePt t="214293" x="7154863" y="2178050"/>
          <p14:tracePt t="214301" x="7180263" y="2178050"/>
          <p14:tracePt t="214309" x="7205663" y="2178050"/>
          <p14:tracePt t="214317" x="7242175" y="2178050"/>
          <p14:tracePt t="214323" x="7267575" y="2178050"/>
          <p14:tracePt t="214330" x="7305675" y="2178050"/>
          <p14:tracePt t="214337" x="7318375" y="2190750"/>
          <p14:tracePt t="214344" x="7329488" y="2190750"/>
          <p14:tracePt t="214352" x="7354888" y="2190750"/>
          <p14:tracePt t="214360" x="7367588" y="2190750"/>
          <p14:tracePt t="214367" x="7380288" y="2190750"/>
          <p14:tracePt t="214375" x="7392988" y="2190750"/>
          <p14:tracePt t="214383" x="7418388" y="2190750"/>
          <p14:tracePt t="214390" x="7429500" y="2190750"/>
          <p14:tracePt t="214398" x="7442200" y="2190750"/>
          <p14:tracePt t="214406" x="7467600" y="2201863"/>
          <p14:tracePt t="214413" x="7493000" y="2201863"/>
          <p14:tracePt t="214421" x="7505700" y="2201863"/>
          <p14:tracePt t="214428" x="7518400" y="2214563"/>
          <p14:tracePt t="214437" x="7531100" y="2214563"/>
          <p14:tracePt t="214444" x="7542213" y="2214563"/>
          <p14:tracePt t="214458" x="7554913" y="2214563"/>
          <p14:tracePt t="214486" x="7567613" y="2214563"/>
          <p14:tracePt t="214503" x="7580313" y="2214563"/>
          <p14:tracePt t="214510" x="7605713" y="2214563"/>
          <p14:tracePt t="214516" x="7618413" y="2214563"/>
          <p14:tracePt t="214524" x="7631113" y="2214563"/>
          <p14:tracePt t="214531" x="7667625" y="2214563"/>
          <p14:tracePt t="214538" x="7705725" y="2214563"/>
          <p14:tracePt t="214545" x="7754938" y="2214563"/>
          <p14:tracePt t="214553" x="7805738" y="2227263"/>
          <p14:tracePt t="214559" x="7854950" y="2227263"/>
          <p14:tracePt t="214566" x="7931150" y="2239963"/>
          <p14:tracePt t="214575" x="7993063" y="2239963"/>
          <p14:tracePt t="214583" x="8043863" y="2239963"/>
          <p14:tracePt t="214587" x="8105775" y="2239963"/>
          <p14:tracePt t="214595" x="8143875" y="2239963"/>
          <p14:tracePt t="214604" x="8180388" y="2239963"/>
          <p14:tracePt t="214609" x="8193088" y="2239963"/>
          <p14:tracePt t="214619" x="8218488" y="2239963"/>
          <p14:tracePt t="214625" x="8231188" y="2239963"/>
          <p14:tracePt t="214631" x="8256588" y="2239963"/>
          <p14:tracePt t="214646" x="8267700" y="2239963"/>
          <p14:tracePt t="214661" x="8280400" y="2239963"/>
          <p14:tracePt t="214670" x="8293100" y="2239963"/>
          <p14:tracePt t="214691" x="8305800" y="2239963"/>
          <p14:tracePt t="214698" x="8318500" y="2239963"/>
          <p14:tracePt t="214705" x="8331200" y="2239963"/>
          <p14:tracePt t="214712" x="8343900" y="2239963"/>
          <p14:tracePt t="214727" x="8356600" y="2239963"/>
          <p14:tracePt t="214737" x="8367713" y="2239963"/>
          <p14:tracePt t="214742" x="8380413" y="2239963"/>
          <p14:tracePt t="214753" x="8393113" y="2239963"/>
          <p14:tracePt t="214772" x="8405813" y="2239963"/>
          <p14:tracePt t="215262" x="8405813" y="2252663"/>
          <p14:tracePt t="215565" x="8405813" y="2265363"/>
          <p14:tracePt t="215630" x="8405813" y="2278063"/>
          <p14:tracePt t="215636" x="8393113" y="2278063"/>
          <p14:tracePt t="215652" x="8393113" y="2290763"/>
          <p14:tracePt t="215660" x="8367713" y="2290763"/>
          <p14:tracePt t="215666" x="8331200" y="2303463"/>
          <p14:tracePt t="215673" x="8280400" y="2327275"/>
          <p14:tracePt t="215681" x="8180388" y="2365375"/>
          <p14:tracePt t="215687" x="8067675" y="2414588"/>
          <p14:tracePt t="215695" x="7980363" y="2439988"/>
          <p14:tracePt t="215703" x="7905750" y="2478088"/>
          <p14:tracePt t="215711" x="7843838" y="2490788"/>
          <p14:tracePt t="215717" x="7731125" y="2527300"/>
          <p14:tracePt t="215724" x="7631113" y="2552700"/>
          <p14:tracePt t="215730" x="7531100" y="2590800"/>
          <p14:tracePt t="215737" x="7405688" y="2627313"/>
          <p14:tracePt t="215745" x="7267575" y="2652713"/>
          <p14:tracePt t="215755" x="7129463" y="2678113"/>
          <p14:tracePt t="215759" x="6980238" y="2716213"/>
          <p14:tracePt t="215769" x="6867525" y="2740025"/>
          <p14:tracePt t="215774" x="6754813" y="2765425"/>
          <p14:tracePt t="215780" x="6654800" y="2790825"/>
          <p14:tracePt t="215789" x="6567488" y="2816225"/>
          <p14:tracePt t="215795" x="6480175" y="2828925"/>
          <p14:tracePt t="215802" x="6367463" y="2852738"/>
          <p14:tracePt t="215809" x="6242050" y="2865438"/>
          <p14:tracePt t="215819" x="6142038" y="2878138"/>
          <p14:tracePt t="215825" x="6042025" y="2903538"/>
          <p14:tracePt t="215830" x="5942013" y="2916238"/>
          <p14:tracePt t="215837" x="5867400" y="2928938"/>
          <p14:tracePt t="215845" x="5803900" y="2941638"/>
          <p14:tracePt t="215852" x="5729288" y="2941638"/>
          <p14:tracePt t="215860" x="5678488" y="2941638"/>
          <p14:tracePt t="215867" x="5603875" y="2941638"/>
          <p14:tracePt t="215874" x="5554663" y="2952750"/>
          <p14:tracePt t="215887" x="5429250" y="2952750"/>
          <p14:tracePt t="215894" x="5365750" y="2952750"/>
          <p14:tracePt t="215904" x="5329238" y="2952750"/>
          <p14:tracePt t="215908" x="5291138" y="2952750"/>
          <p14:tracePt t="215916" x="5278438" y="2952750"/>
          <p14:tracePt t="215922" x="5253038" y="2952750"/>
          <p14:tracePt t="215929" x="5229225" y="2952750"/>
          <p14:tracePt t="215943" x="5216525" y="2952750"/>
          <p14:tracePt t="215986" x="5229225" y="2941638"/>
          <p14:tracePt t="215993" x="5253038" y="2916238"/>
          <p14:tracePt t="216001" x="5253038" y="2903538"/>
          <p14:tracePt t="216008" x="5265738" y="2903538"/>
          <p14:tracePt t="216016" x="5303838" y="2878138"/>
          <p14:tracePt t="216023" x="5341938" y="2865438"/>
          <p14:tracePt t="216030" x="5378450" y="2852738"/>
          <p14:tracePt t="216038" x="5416550" y="2828925"/>
          <p14:tracePt t="216045" x="5491163" y="2803525"/>
          <p14:tracePt t="216053" x="5565775" y="2778125"/>
          <p14:tracePt t="216059" x="5616575" y="2752725"/>
          <p14:tracePt t="216066" x="5691188" y="2740025"/>
          <p14:tracePt t="216073" x="5767388" y="2728913"/>
          <p14:tracePt t="216081" x="5854700" y="2716213"/>
          <p14:tracePt t="216088" x="5916613" y="2690813"/>
          <p14:tracePt t="216094" x="6029325" y="2665413"/>
          <p14:tracePt t="216103" x="6129338" y="2652713"/>
          <p14:tracePt t="216109" x="6191250" y="2640013"/>
          <p14:tracePt t="216119" x="6303963" y="2616200"/>
          <p14:tracePt t="216125" x="6367463" y="2616200"/>
          <p14:tracePt t="216132" x="6442075" y="2616200"/>
          <p14:tracePt t="216140" x="6492875" y="2603500"/>
          <p14:tracePt t="216146" x="6529388" y="2603500"/>
          <p14:tracePt t="216154" x="6554788" y="2603500"/>
          <p14:tracePt t="216160" x="6580188" y="2603500"/>
          <p14:tracePt t="216169" x="6592888" y="2603500"/>
          <p14:tracePt t="216175" x="6616700" y="2603500"/>
          <p14:tracePt t="216212" x="6616700" y="2627313"/>
          <p14:tracePt t="216220" x="6616700" y="2640013"/>
          <p14:tracePt t="216227" x="6604000" y="2652713"/>
          <p14:tracePt t="216236" x="6592888" y="2665413"/>
          <p14:tracePt t="216241" x="6567488" y="2678113"/>
          <p14:tracePt t="216248" x="6516688" y="2703513"/>
          <p14:tracePt t="216257" x="6454775" y="2740025"/>
          <p14:tracePt t="216263" x="6367463" y="2765425"/>
          <p14:tracePt t="216270" x="6254750" y="2803525"/>
          <p14:tracePt t="216278" x="6167438" y="2840038"/>
          <p14:tracePt t="216286" x="6078538" y="2865438"/>
          <p14:tracePt t="216293" x="5991225" y="2890838"/>
          <p14:tracePt t="216302" x="5916613" y="2916238"/>
          <p14:tracePt t="216307" x="5867400" y="2916238"/>
          <p14:tracePt t="216314" x="5829300" y="2928938"/>
          <p14:tracePt t="216321" x="5803900" y="2928938"/>
          <p14:tracePt t="216328" x="5778500" y="2941638"/>
          <p14:tracePt t="216336" x="5767388" y="2941638"/>
          <p14:tracePt t="216343" x="5754688" y="2941638"/>
          <p14:tracePt t="216394" x="5767388" y="2928938"/>
          <p14:tracePt t="216402" x="5767388" y="2916238"/>
          <p14:tracePt t="216409" x="5791200" y="2916238"/>
          <p14:tracePt t="216416" x="5829300" y="2890838"/>
          <p14:tracePt t="216425" x="5854700" y="2878138"/>
          <p14:tracePt t="216430" x="5891213" y="2878138"/>
          <p14:tracePt t="216436" x="5942013" y="2852738"/>
          <p14:tracePt t="216445" x="6003925" y="2840038"/>
          <p14:tracePt t="216452" x="6054725" y="2816225"/>
          <p14:tracePt t="216460" x="6116638" y="2803525"/>
          <p14:tracePt t="216469" x="6154738" y="2803525"/>
          <p14:tracePt t="216475" x="6191250" y="2790825"/>
          <p14:tracePt t="216481" x="6216650" y="2778125"/>
          <p14:tracePt t="216489" x="6242050" y="2765425"/>
          <p14:tracePt t="216496" x="6267450" y="2765425"/>
          <p14:tracePt t="216503" x="6280150" y="2765425"/>
          <p14:tracePt t="216519" x="6291263" y="2752725"/>
          <p14:tracePt t="216539" x="6291263" y="2740025"/>
          <p14:tracePt t="216552" x="6280150" y="2740025"/>
          <p14:tracePt t="216560" x="6254750" y="2740025"/>
          <p14:tracePt t="216569" x="6229350" y="2740025"/>
          <p14:tracePt t="216574" x="6203950" y="2740025"/>
          <p14:tracePt t="216581" x="6167438" y="2740025"/>
          <p14:tracePt t="216588" x="6129338" y="2740025"/>
          <p14:tracePt t="216595" x="6078538" y="2740025"/>
          <p14:tracePt t="216603" x="6042025" y="2740025"/>
          <p14:tracePt t="216609" x="6003925" y="2740025"/>
          <p14:tracePt t="216616" x="5978525" y="2740025"/>
          <p14:tracePt t="216624" x="5929313" y="2740025"/>
          <p14:tracePt t="216630" x="5903913" y="2740025"/>
          <p14:tracePt t="216637" x="5878513" y="2740025"/>
          <p14:tracePt t="216644" x="5842000" y="2740025"/>
          <p14:tracePt t="216653" x="5829300" y="2740025"/>
          <p14:tracePt t="216658" x="5816600" y="2728913"/>
          <p14:tracePt t="216666" x="5803900" y="2728913"/>
          <p14:tracePt t="216673" x="5791200" y="2716213"/>
          <p14:tracePt t="216687" x="5778500" y="2716213"/>
          <p14:tracePt t="216708" x="5778500" y="2703513"/>
          <p14:tracePt t="216715" x="5791200" y="2703513"/>
          <p14:tracePt t="216723" x="5791200" y="2690813"/>
          <p14:tracePt t="216730" x="5803900" y="2678113"/>
          <p14:tracePt t="216736" x="5829300" y="2678113"/>
          <p14:tracePt t="216744" x="5854700" y="2678113"/>
          <p14:tracePt t="216752" x="5867400" y="2665413"/>
          <p14:tracePt t="216759" x="5903913" y="2652713"/>
          <p14:tracePt t="216766" x="5942013" y="2652713"/>
          <p14:tracePt t="216774" x="6003925" y="2640013"/>
          <p14:tracePt t="216780" x="6042025" y="2627313"/>
          <p14:tracePt t="216787" x="6078538" y="2616200"/>
          <p14:tracePt t="216794" x="6116638" y="2603500"/>
          <p14:tracePt t="216803" x="6142038" y="2603500"/>
          <p14:tracePt t="216809" x="6167438" y="2590800"/>
          <p14:tracePt t="216816" x="6191250" y="2590800"/>
          <p14:tracePt t="216825" x="6203950" y="2590800"/>
          <p14:tracePt t="216831" x="6216650" y="2578100"/>
          <p14:tracePt t="216838" x="6229350" y="2578100"/>
          <p14:tracePt t="216853" x="6242050" y="2565400"/>
          <p14:tracePt t="216860" x="6254750" y="2565400"/>
          <p14:tracePt t="216910" x="6242050" y="2565400"/>
          <p14:tracePt t="216925" x="6229350" y="2565400"/>
          <p14:tracePt t="216932" x="6180138" y="2578100"/>
          <p14:tracePt t="216939" x="6142038" y="2603500"/>
          <p14:tracePt t="216946" x="6103938" y="2616200"/>
          <p14:tracePt t="216953" x="6067425" y="2616200"/>
          <p14:tracePt t="216960" x="6003925" y="2616200"/>
          <p14:tracePt t="216969" x="5978525" y="2627313"/>
          <p14:tracePt t="216974" x="5942013" y="2627313"/>
          <p14:tracePt t="216981" x="5916613" y="2640013"/>
          <p14:tracePt t="216990" x="5891213" y="2640013"/>
          <p14:tracePt t="216995" x="5878513" y="2640013"/>
          <p14:tracePt t="217003" x="5867400" y="2640013"/>
          <p14:tracePt t="217019" x="5854700" y="2640013"/>
          <p14:tracePt t="217038" x="5854700" y="2627313"/>
          <p14:tracePt t="217046" x="5854700" y="2603500"/>
          <p14:tracePt t="217061" x="5854700" y="2590800"/>
          <p14:tracePt t="217069" x="5878513" y="2578100"/>
          <p14:tracePt t="217076" x="5878513" y="2552700"/>
          <p14:tracePt t="217092" x="5903913" y="2527300"/>
          <p14:tracePt t="217106" x="5916613" y="2516188"/>
          <p14:tracePt t="217120" x="5929313" y="2516188"/>
          <p14:tracePt t="217127" x="5929313" y="2503488"/>
          <p14:tracePt t="217136" x="5929313" y="2490788"/>
          <p14:tracePt t="217200" x="5916613" y="2490788"/>
          <p14:tracePt t="217206" x="5916613" y="2503488"/>
          <p14:tracePt t="217213" x="5891213" y="2503488"/>
          <p14:tracePt t="217220" x="5854700" y="2503488"/>
          <p14:tracePt t="217227" x="5816600" y="2516188"/>
          <p14:tracePt t="217236" x="5767388" y="2540000"/>
          <p14:tracePt t="217241" x="5741988" y="2540000"/>
          <p14:tracePt t="217249" x="5716588" y="2552700"/>
          <p14:tracePt t="217257" x="5678488" y="2565400"/>
          <p14:tracePt t="217264" x="5665788" y="2565400"/>
          <p14:tracePt t="217271" x="5641975" y="2578100"/>
          <p14:tracePt t="217278" x="5629275" y="2578100"/>
          <p14:tracePt t="217286" x="5616575" y="2578100"/>
          <p14:tracePt t="217335" x="5629275" y="2565400"/>
          <p14:tracePt t="217342" x="5654675" y="2565400"/>
          <p14:tracePt t="217349" x="5654675" y="2552700"/>
          <p14:tracePt t="217357" x="5665788" y="2540000"/>
          <p14:tracePt t="217364" x="5665788" y="2527300"/>
          <p14:tracePt t="217372" x="5691188" y="2527300"/>
          <p14:tracePt t="217378" x="5703888" y="2516188"/>
          <p14:tracePt t="217386" x="5716588" y="2503488"/>
          <p14:tracePt t="217393" x="5729288" y="2503488"/>
          <p14:tracePt t="217402" x="5741988" y="2490788"/>
          <p14:tracePt t="217415" x="5741988" y="2478088"/>
          <p14:tracePt t="217429" x="5754688" y="2478088"/>
          <p14:tracePt t="217472" x="5741988" y="2490788"/>
          <p14:tracePt t="217479" x="5729288" y="2503488"/>
          <p14:tracePt t="217486" x="5703888" y="2516188"/>
          <p14:tracePt t="217493" x="5691188" y="2516188"/>
          <p14:tracePt t="217502" x="5678488" y="2516188"/>
          <p14:tracePt t="217508" x="5665788" y="2527300"/>
          <p14:tracePt t="217515" x="5654675" y="2527300"/>
          <p14:tracePt t="217522" x="5641975" y="2540000"/>
          <p14:tracePt t="217572" x="5641975" y="2527300"/>
          <p14:tracePt t="217579" x="5654675" y="2527300"/>
          <p14:tracePt t="217586" x="5665788" y="2516188"/>
          <p14:tracePt t="217593" x="5703888" y="2503488"/>
          <p14:tracePt t="217603" x="5716588" y="2490788"/>
          <p14:tracePt t="217608" x="5741988" y="2478088"/>
          <p14:tracePt t="217615" x="5778500" y="2465388"/>
          <p14:tracePt t="217622" x="5803900" y="2452688"/>
          <p14:tracePt t="217628" x="5842000" y="2439988"/>
          <p14:tracePt t="217636" x="5867400" y="2427288"/>
          <p14:tracePt t="217643" x="5878513" y="2427288"/>
          <p14:tracePt t="217652" x="5903913" y="2414588"/>
          <p14:tracePt t="217665" x="5916613" y="2414588"/>
          <p14:tracePt t="217714" x="5903913" y="2427288"/>
          <p14:tracePt t="217721" x="5891213" y="2439988"/>
          <p14:tracePt t="217737" x="5878513" y="2452688"/>
          <p14:tracePt t="217744" x="5867400" y="2452688"/>
          <p14:tracePt t="217752" x="5854700" y="2452688"/>
          <p14:tracePt t="217759" x="5854700" y="2465388"/>
          <p14:tracePt t="217765" x="5842000" y="2465388"/>
          <p14:tracePt t="217883" x="5854700" y="2465388"/>
          <p14:tracePt t="217903" x="5854700" y="2452688"/>
          <p14:tracePt t="218060" x="5867400" y="2452688"/>
          <p14:tracePt t="218074" x="5878513" y="2439988"/>
          <p14:tracePt t="218080" x="5916613" y="2439988"/>
          <p14:tracePt t="218087" x="5954713" y="2414588"/>
          <p14:tracePt t="218095" x="5991225" y="2390775"/>
          <p14:tracePt t="218104" x="6029325" y="2390775"/>
          <p14:tracePt t="218111" x="6054725" y="2378075"/>
          <p14:tracePt t="218123" x="6067425" y="2365375"/>
          <p14:tracePt t="218166" x="6042025" y="2378075"/>
          <p14:tracePt t="218181" x="6029325" y="2390775"/>
          <p14:tracePt t="218202" x="6016625" y="2390775"/>
          <p14:tracePt t="218216" x="6016625" y="2403475"/>
          <p14:tracePt t="218293" x="6029325" y="2403475"/>
          <p14:tracePt t="218314" x="6029325" y="2390775"/>
          <p14:tracePt t="218329" x="6042025" y="2390775"/>
          <p14:tracePt t="218542" x="6029325" y="2390775"/>
          <p14:tracePt t="218664" x="6016625" y="2390775"/>
          <p14:tracePt t="218712" x="6003925" y="2390775"/>
          <p14:tracePt t="218783" x="5991225" y="2403475"/>
          <p14:tracePt t="218804" x="5978525" y="2403475"/>
          <p14:tracePt t="218811" x="5967413" y="2403475"/>
          <p14:tracePt t="218819" x="5954713" y="2403475"/>
          <p14:tracePt t="218826" x="5929313" y="2403475"/>
          <p14:tracePt t="218833" x="5903913" y="2427288"/>
          <p14:tracePt t="218840" x="5878513" y="2427288"/>
          <p14:tracePt t="218847" x="5854700" y="2439988"/>
          <p14:tracePt t="218854" x="5842000" y="2439988"/>
          <p14:tracePt t="218861" x="5816600" y="2452688"/>
          <p14:tracePt t="218870" x="5803900" y="2452688"/>
          <p14:tracePt t="218876" x="5791200" y="2465388"/>
          <p14:tracePt t="218890" x="5778500" y="2465388"/>
          <p14:tracePt t="218906" x="5767388" y="2465388"/>
          <p14:tracePt t="218921" x="5754688" y="2465388"/>
          <p14:tracePt t="219055" x="5754688" y="2452688"/>
          <p14:tracePt t="219196" x="5767388" y="2452688"/>
          <p14:tracePt t="220399" x="5778500" y="2439988"/>
          <p14:tracePt t="220406" x="5803900" y="2439988"/>
          <p14:tracePt t="220414" x="5829300" y="2439988"/>
          <p14:tracePt t="220422" x="5854700" y="2439988"/>
          <p14:tracePt t="220429" x="5878513" y="2439988"/>
          <p14:tracePt t="220435" x="5903913" y="2427288"/>
          <p14:tracePt t="220443" x="5916613" y="2427288"/>
          <p14:tracePt t="220451" x="5942013" y="2427288"/>
          <p14:tracePt t="220457" x="5967413" y="2427288"/>
          <p14:tracePt t="220465" x="5991225" y="2427288"/>
          <p14:tracePt t="220472" x="6029325" y="2427288"/>
          <p14:tracePt t="220478" x="6042025" y="2427288"/>
          <p14:tracePt t="220485" x="6067425" y="2427288"/>
          <p14:tracePt t="220492" x="6091238" y="2427288"/>
          <p14:tracePt t="220502" x="6116638" y="2439988"/>
          <p14:tracePt t="220507" x="6142038" y="2439988"/>
          <p14:tracePt t="220514" x="6154738" y="2439988"/>
          <p14:tracePt t="220522" x="6167438" y="2439988"/>
          <p14:tracePt t="220528" x="6191250" y="2439988"/>
          <p14:tracePt t="220536" x="6203950" y="2439988"/>
          <p14:tracePt t="220544" x="6216650" y="2439988"/>
          <p14:tracePt t="220552" x="6229350" y="2439988"/>
          <p14:tracePt t="220558" x="6229350" y="2452688"/>
          <p14:tracePt t="220568" x="6254750" y="2452688"/>
          <p14:tracePt t="220573" x="6254750" y="2465388"/>
          <p14:tracePt t="220587" x="6267450" y="2478088"/>
          <p14:tracePt t="220602" x="6267450" y="2490788"/>
          <p14:tracePt t="220608" x="6267450" y="2503488"/>
          <p14:tracePt t="220615" x="6267450" y="2516188"/>
          <p14:tracePt t="220622" x="6267450" y="2527300"/>
          <p14:tracePt t="220629" x="6267450" y="2540000"/>
          <p14:tracePt t="220637" x="6254750" y="2565400"/>
          <p14:tracePt t="220652" x="6254750" y="2590800"/>
          <p14:tracePt t="220658" x="6242050" y="2603500"/>
          <p14:tracePt t="220664" x="6242050" y="2616200"/>
          <p14:tracePt t="220671" x="6242050" y="2640013"/>
          <p14:tracePt t="220678" x="6229350" y="2652713"/>
          <p14:tracePt t="220686" x="6229350" y="2665413"/>
          <p14:tracePt t="220694" x="6229350" y="2690813"/>
          <p14:tracePt t="220701" x="6229350" y="2716213"/>
          <p14:tracePt t="220708" x="6229350" y="2728913"/>
          <p14:tracePt t="220716" x="6229350" y="2740025"/>
          <p14:tracePt t="220723" x="6229350" y="2752725"/>
          <p14:tracePt t="220731" x="6229350" y="2765425"/>
          <p14:tracePt t="220739" x="6229350" y="2778125"/>
          <p14:tracePt t="220745" x="6229350" y="2790825"/>
          <p14:tracePt t="220775" x="6242050" y="2803525"/>
          <p14:tracePt t="220789" x="6254750" y="2803525"/>
          <p14:tracePt t="220796" x="6267450" y="2803525"/>
          <p14:tracePt t="220803" x="6280150" y="2803525"/>
          <p14:tracePt t="220811" x="6291263" y="2803525"/>
          <p14:tracePt t="220818" x="6303963" y="2790825"/>
          <p14:tracePt t="220826" x="6316663" y="2778125"/>
          <p14:tracePt t="220835" x="6329363" y="2778125"/>
          <p14:tracePt t="220841" x="6342063" y="2778125"/>
          <p14:tracePt t="220847" x="6367463" y="2765425"/>
          <p14:tracePt t="220862" x="6380163" y="2765425"/>
          <p14:tracePt t="220886" x="6391275" y="2765425"/>
          <p14:tracePt t="221046" x="6403975" y="2765425"/>
          <p14:tracePt t="221141" x="6416675" y="2765425"/>
          <p14:tracePt t="221214" x="6416675" y="2752725"/>
          <p14:tracePt t="221570" x="6429375" y="2752725"/>
          <p14:tracePt t="221577" x="6454775" y="2740025"/>
          <p14:tracePt t="221585" x="6467475" y="2740025"/>
          <p14:tracePt t="221592" x="6480175" y="2740025"/>
          <p14:tracePt t="221599" x="6503988" y="2728913"/>
          <p14:tracePt t="221606" x="6516688" y="2728913"/>
          <p14:tracePt t="221613" x="6529388" y="2716213"/>
          <p14:tracePt t="221619" x="6542088" y="2716213"/>
          <p14:tracePt t="221636" x="6554788" y="2716213"/>
          <p14:tracePt t="221642" x="6567488" y="2716213"/>
          <p14:tracePt t="221655" x="6580188" y="2703513"/>
          <p14:tracePt t="221677" x="6592888" y="2703513"/>
          <p14:tracePt t="221691" x="6604000" y="2703513"/>
          <p14:tracePt t="221697" x="6616700" y="2703513"/>
          <p14:tracePt t="221712" x="6629400" y="2703513"/>
          <p14:tracePt t="221719" x="6642100" y="2703513"/>
          <p14:tracePt t="221726" x="6654800" y="2703513"/>
          <p14:tracePt t="221746" x="6680200" y="2703513"/>
          <p14:tracePt t="221769" x="6692900" y="2703513"/>
          <p14:tracePt t="221782" x="6704013" y="2703513"/>
          <p14:tracePt t="221790" x="6716713" y="2703513"/>
          <p14:tracePt t="221796" x="6729413" y="2703513"/>
          <p14:tracePt t="221804" x="6754813" y="2703513"/>
          <p14:tracePt t="221811" x="6767513" y="2703513"/>
          <p14:tracePt t="221819" x="6780213" y="2703513"/>
          <p14:tracePt t="221825" x="6805613" y="2716213"/>
          <p14:tracePt t="221833" x="6829425" y="2716213"/>
          <p14:tracePt t="221840" x="6854825" y="2716213"/>
          <p14:tracePt t="221847" x="6867525" y="2716213"/>
          <p14:tracePt t="221856" x="6880225" y="2716213"/>
          <p14:tracePt t="221863" x="6905625" y="2716213"/>
          <p14:tracePt t="221869" x="6916738" y="2716213"/>
          <p14:tracePt t="221877" x="6929438" y="2716213"/>
          <p14:tracePt t="221888" x="6942138" y="2716213"/>
          <p14:tracePt t="221899" x="6967538" y="2728913"/>
          <p14:tracePt t="221913" x="6980238" y="2728913"/>
          <p14:tracePt t="221920" x="6992938" y="2728913"/>
          <p14:tracePt t="221928" x="7005638" y="2728913"/>
          <p14:tracePt t="221936" x="7016750" y="2740025"/>
          <p14:tracePt t="221942" x="7042150" y="2740025"/>
          <p14:tracePt t="221958" x="7067550" y="2740025"/>
          <p14:tracePt t="221965" x="7092950" y="2740025"/>
          <p14:tracePt t="221980" x="7105650" y="2740025"/>
          <p14:tracePt t="221988" x="7118350" y="2740025"/>
          <p14:tracePt t="222003" x="7129463" y="2740025"/>
          <p14:tracePt t="222009" x="7142163" y="2740025"/>
          <p14:tracePt t="222031" x="7154863" y="2740025"/>
          <p14:tracePt t="222045" x="7167563" y="2740025"/>
          <p14:tracePt t="222060" x="7192963" y="2740025"/>
          <p14:tracePt t="222074" x="7205663" y="2740025"/>
          <p14:tracePt t="222088" x="7229475" y="2740025"/>
          <p14:tracePt t="222102" x="7242175" y="2740025"/>
          <p14:tracePt t="222116" x="7254875" y="2728913"/>
          <p14:tracePt t="222131" x="7267575" y="2728913"/>
          <p14:tracePt t="222145" x="7280275" y="2728913"/>
          <p14:tracePt t="222153" x="7292975" y="2728913"/>
          <p14:tracePt t="222166" x="7305675" y="2716213"/>
          <p14:tracePt t="222173" x="7318375" y="2716213"/>
          <p14:tracePt t="222194" x="7329488" y="2716213"/>
          <p14:tracePt t="222222" x="7342188" y="2716213"/>
          <p14:tracePt t="222244" x="7354888" y="2716213"/>
          <p14:tracePt t="222265" x="7354888" y="2703513"/>
          <p14:tracePt t="222286" x="7367588" y="2703513"/>
          <p14:tracePt t="222321" x="7380288" y="2703513"/>
          <p14:tracePt t="222372" x="7392988" y="2703513"/>
          <p14:tracePt t="222395" x="7392988" y="2690813"/>
          <p14:tracePt t="222409" x="7405688" y="2690813"/>
          <p14:tracePt t="222439" x="7418388" y="2678113"/>
          <p14:tracePt t="222445" x="7429500" y="2678113"/>
          <p14:tracePt t="222467" x="7442200" y="2678113"/>
          <p14:tracePt t="222475" x="7467600" y="2665413"/>
          <p14:tracePt t="222482" x="7493000" y="2652713"/>
          <p14:tracePt t="222490" x="7518400" y="2640013"/>
          <p14:tracePt t="222496" x="7542213" y="2627313"/>
          <p14:tracePt t="222503" x="7580313" y="2616200"/>
          <p14:tracePt t="222519" x="7593013" y="2603500"/>
          <p14:tracePt t="222526" x="7618413" y="2603500"/>
          <p14:tracePt t="222532" x="7642225" y="2590800"/>
          <p14:tracePt t="222540" x="7654925" y="2578100"/>
          <p14:tracePt t="222547" x="7667625" y="2578100"/>
          <p14:tracePt t="222554" x="7680325" y="2578100"/>
          <p14:tracePt t="222560" x="7693025" y="2578100"/>
          <p14:tracePt t="222569" x="7693025" y="2565400"/>
          <p14:tracePt t="222575" x="7705725" y="2565400"/>
          <p14:tracePt t="222582" x="7705725" y="2552700"/>
          <p14:tracePt t="222590" x="7718425" y="2552700"/>
          <p14:tracePt t="222603" x="7731125" y="2552700"/>
          <p14:tracePt t="222639" x="7742238" y="2552700"/>
          <p14:tracePt t="222704" x="7742238" y="2540000"/>
          <p14:tracePt t="222733" x="7754938" y="2540000"/>
          <p14:tracePt t="222783" x="7767638" y="2540000"/>
          <p14:tracePt t="222818" x="7780338" y="2540000"/>
          <p14:tracePt t="222869" x="7793038" y="2540000"/>
          <p14:tracePt t="222897" x="7805738" y="2540000"/>
          <p14:tracePt t="222942" x="7818438" y="2540000"/>
          <p14:tracePt t="222963" x="7831138" y="2540000"/>
          <p14:tracePt t="222969" x="7831138" y="2552700"/>
          <p14:tracePt t="222985" x="7843838" y="2552700"/>
          <p14:tracePt t="222992" x="7867650" y="2552700"/>
          <p14:tracePt t="223006" x="7880350" y="2552700"/>
          <p14:tracePt t="223013" x="7918450" y="2565400"/>
          <p14:tracePt t="223020" x="7943850" y="2565400"/>
          <p14:tracePt t="223027" x="7954963" y="2565400"/>
          <p14:tracePt t="223036" x="7967663" y="2565400"/>
          <p14:tracePt t="223041" x="7980363" y="2565400"/>
          <p14:tracePt t="223050" x="7993063" y="2565400"/>
          <p14:tracePt t="223057" x="8005763" y="2565400"/>
          <p14:tracePt t="223072" x="8018463" y="2565400"/>
          <p14:tracePt t="223086" x="8031163" y="2565400"/>
          <p14:tracePt t="223094" x="8043863" y="2565400"/>
          <p14:tracePt t="223116" x="8043863" y="2578100"/>
          <p14:tracePt t="223138" x="8054975" y="2578100"/>
          <p14:tracePt t="223281" x="8067675" y="2578100"/>
          <p14:tracePt t="223377" x="8080375" y="2578100"/>
          <p14:tracePt t="223457" x="8093075" y="2578100"/>
          <p14:tracePt t="223581" x="8093075" y="2590800"/>
          <p14:tracePt t="223824" x="8105775" y="2590800"/>
          <p14:tracePt t="223861" x="8118475" y="2590800"/>
          <p14:tracePt t="223890" x="8131175" y="2590800"/>
          <p14:tracePt t="223897" x="8131175" y="2603500"/>
          <p14:tracePt t="223913" x="8143875" y="2603500"/>
          <p14:tracePt t="224008" x="8143875" y="2616200"/>
          <p14:tracePt t="224036" x="8118475" y="2627313"/>
          <p14:tracePt t="224044" x="8105775" y="2640013"/>
          <p14:tracePt t="224052" x="8067675" y="2640013"/>
          <p14:tracePt t="224059" x="7967663" y="2690813"/>
          <p14:tracePt t="224064" x="7905750" y="2690813"/>
          <p14:tracePt t="224072" x="7831138" y="2716213"/>
          <p14:tracePt t="224078" x="7754938" y="2752725"/>
          <p14:tracePt t="224087" x="7680325" y="2778125"/>
          <p14:tracePt t="224093" x="7631113" y="2790825"/>
          <p14:tracePt t="224103" x="7554913" y="2816225"/>
          <p14:tracePt t="224108" x="7493000" y="2828925"/>
          <p14:tracePt t="224114" x="7405688" y="2852738"/>
          <p14:tracePt t="224122" x="7318375" y="2865438"/>
          <p14:tracePt t="224129" x="7229475" y="2878138"/>
          <p14:tracePt t="224136" x="7105650" y="2890838"/>
          <p14:tracePt t="224143" x="7005638" y="2916238"/>
          <p14:tracePt t="224153" x="6916738" y="2928938"/>
          <p14:tracePt t="224160" x="6816725" y="2952750"/>
          <p14:tracePt t="224167" x="6742113" y="2965450"/>
          <p14:tracePt t="224175" x="6667500" y="2978150"/>
          <p14:tracePt t="224182" x="6604000" y="2990850"/>
          <p14:tracePt t="224189" x="6554788" y="3016250"/>
          <p14:tracePt t="224196" x="6516688" y="3016250"/>
          <p14:tracePt t="224203" x="6480175" y="3028950"/>
          <p14:tracePt t="224209" x="6416675" y="3041650"/>
          <p14:tracePt t="224219" x="6367463" y="3054350"/>
          <p14:tracePt t="224225" x="6291263" y="3065463"/>
          <p14:tracePt t="224231" x="6229350" y="3078163"/>
          <p14:tracePt t="224238" x="6154738" y="3090863"/>
          <p14:tracePt t="224246" x="6091238" y="3116263"/>
          <p14:tracePt t="224252" x="6042025" y="3116263"/>
          <p14:tracePt t="224260" x="5991225" y="3116263"/>
          <p14:tracePt t="224269" x="5954713" y="3128963"/>
          <p14:tracePt t="224275" x="5929313" y="3128963"/>
          <p14:tracePt t="224281" x="5903913" y="3141663"/>
          <p14:tracePt t="224290" x="5878513" y="3154363"/>
          <p14:tracePt t="224296" x="5854700" y="3154363"/>
          <p14:tracePt t="224311" x="5829300" y="3154363"/>
          <p14:tracePt t="224319" x="5816600" y="3154363"/>
          <p14:tracePt t="224325" x="5803900" y="3154363"/>
          <p14:tracePt t="224339" x="5791200" y="3165475"/>
          <p14:tracePt t="224390" x="5778500" y="3165475"/>
          <p14:tracePt t="224420" x="5778500" y="3154363"/>
          <p14:tracePt t="224463" x="5791200" y="3154363"/>
          <p14:tracePt t="224478" x="5803900" y="3141663"/>
          <p14:tracePt t="224494" x="5803900" y="3128963"/>
          <p14:tracePt t="224502" x="5816600" y="3128963"/>
          <p14:tracePt t="224509" x="5829300" y="3128963"/>
          <p14:tracePt t="224522" x="5842000" y="3116263"/>
          <p14:tracePt t="224528" x="5854700" y="3116263"/>
          <p14:tracePt t="224536" x="5878513" y="3103563"/>
          <p14:tracePt t="224544" x="5891213" y="3090863"/>
          <p14:tracePt t="224553" x="5903913" y="3090863"/>
          <p14:tracePt t="224558" x="5916613" y="3078163"/>
          <p14:tracePt t="224565" x="5929313" y="3078163"/>
          <p14:tracePt t="224572" x="5942013" y="3065463"/>
          <p14:tracePt t="224586" x="5954713" y="3065463"/>
          <p14:tracePt t="224593" x="5978525" y="3054350"/>
          <p14:tracePt t="224602" x="5991225" y="3054350"/>
          <p14:tracePt t="224608" x="6003925" y="3041650"/>
          <p14:tracePt t="224615" x="6029325" y="3041650"/>
          <p14:tracePt t="224622" x="6042025" y="3041650"/>
          <p14:tracePt t="224629" x="6054725" y="3041650"/>
          <p14:tracePt t="224636" x="6078538" y="3041650"/>
          <p14:tracePt t="224644" x="6091238" y="3028950"/>
          <p14:tracePt t="224652" x="6103938" y="3028950"/>
          <p14:tracePt t="224658" x="6129338" y="3028950"/>
          <p14:tracePt t="224666" x="6142038" y="3028950"/>
          <p14:tracePt t="224673" x="6154738" y="3028950"/>
          <p14:tracePt t="224680" x="6167438" y="3028950"/>
          <p14:tracePt t="224694" x="6180138" y="3028950"/>
          <p14:tracePt t="224703" x="6191250" y="3028950"/>
          <p14:tracePt t="224730" x="6203950" y="3028950"/>
          <p14:tracePt t="224758" x="6216650" y="3028950"/>
          <p14:tracePt t="224833" x="6229350" y="3028950"/>
          <p14:tracePt t="224877" x="6242050" y="3028950"/>
          <p14:tracePt t="224899" x="6254750" y="3028950"/>
          <p14:tracePt t="224914" x="6267450" y="3016250"/>
          <p14:tracePt t="224921" x="6280150" y="3016250"/>
          <p14:tracePt t="224929" x="6291263" y="3016250"/>
          <p14:tracePt t="224936" x="6316663" y="3003550"/>
          <p14:tracePt t="224943" x="6342063" y="2990850"/>
          <p14:tracePt t="224952" x="6354763" y="2990850"/>
          <p14:tracePt t="224958" x="6367463" y="2990850"/>
          <p14:tracePt t="224963" x="6391275" y="2978150"/>
          <p14:tracePt t="224973" x="6403975" y="2978150"/>
          <p14:tracePt t="224979" x="6416675" y="2978150"/>
          <p14:tracePt t="224994" x="6429375" y="2978150"/>
          <p14:tracePt t="225003" x="6429375" y="2965450"/>
          <p14:tracePt t="225008" x="6442075" y="2965450"/>
          <p14:tracePt t="225015" x="6454775" y="2952750"/>
          <p14:tracePt t="225037" x="6467475" y="2952750"/>
          <p14:tracePt t="225052" x="6480175" y="2941638"/>
          <p14:tracePt t="225065" x="6492875" y="2941638"/>
          <p14:tracePt t="225101" x="6492875" y="2928938"/>
          <p14:tracePt t="225129" x="6503988" y="2928938"/>
          <p14:tracePt t="225221" x="6516688" y="2928938"/>
          <p14:tracePt t="225270" x="6516688" y="2916238"/>
          <p14:tracePt t="225285" x="6529388" y="2916238"/>
          <p14:tracePt t="225327" x="6542088" y="2916238"/>
          <p14:tracePt t="225362" x="6554788" y="2916238"/>
          <p14:tracePt t="225384" x="6567488" y="2916238"/>
          <p14:tracePt t="225412" x="6567488" y="2903538"/>
          <p14:tracePt t="225447" x="6580188" y="2903538"/>
          <p14:tracePt t="225504" x="6592888" y="2903538"/>
          <p14:tracePt t="225618" x="6604000" y="2903538"/>
          <p14:tracePt t="225717" x="6604000" y="2890838"/>
          <p14:tracePt t="225733" x="6616700" y="2890838"/>
          <p14:tracePt t="225910" x="6629400" y="2890838"/>
          <p14:tracePt t="225967" x="6642100" y="2890838"/>
          <p14:tracePt t="226001" x="6654800" y="2890838"/>
          <p14:tracePt t="226023" x="6667500" y="2890838"/>
          <p14:tracePt t="226052" x="6680200" y="2890838"/>
          <p14:tracePt t="226074" x="6680200" y="2878138"/>
          <p14:tracePt t="226089" x="6692900" y="2878138"/>
          <p14:tracePt t="226095" x="6704013" y="2878138"/>
          <p14:tracePt t="226102" x="6716713" y="2878138"/>
          <p14:tracePt t="226118" x="6729413" y="2878138"/>
          <p14:tracePt t="226124" x="6767513" y="2878138"/>
          <p14:tracePt t="226130" x="6780213" y="2865438"/>
          <p14:tracePt t="226138" x="6792913" y="2865438"/>
          <p14:tracePt t="226145" x="6805613" y="2865438"/>
          <p14:tracePt t="226159" x="6816725" y="2865438"/>
          <p14:tracePt t="226175" x="6829425" y="2865438"/>
          <p14:tracePt t="226181" x="6842125" y="2865438"/>
          <p14:tracePt t="226187" x="6854825" y="2865438"/>
          <p14:tracePt t="226208" x="6867525" y="2865438"/>
          <p14:tracePt t="226229" x="6880225" y="2865438"/>
          <p14:tracePt t="226279" x="6892925" y="2865438"/>
          <p14:tracePt t="226328" x="6905625" y="2865438"/>
          <p14:tracePt t="226356" x="6916738" y="2865438"/>
          <p14:tracePt t="226370" x="6916738" y="2878138"/>
          <p14:tracePt t="226392" x="6929438" y="2878138"/>
          <p14:tracePt t="226398" x="6942138" y="2878138"/>
          <p14:tracePt t="226406" x="6954838" y="2878138"/>
          <p14:tracePt t="226412" x="6967538" y="2878138"/>
          <p14:tracePt t="226420" x="6980238" y="2878138"/>
          <p14:tracePt t="226427" x="7005638" y="2878138"/>
          <p14:tracePt t="226436" x="7016750" y="2878138"/>
          <p14:tracePt t="226441" x="7029450" y="2878138"/>
          <p14:tracePt t="226448" x="7042150" y="2890838"/>
          <p14:tracePt t="226456" x="7067550" y="2890838"/>
          <p14:tracePt t="226469" x="7080250" y="2890838"/>
          <p14:tracePt t="226476" x="7092950" y="2890838"/>
          <p14:tracePt t="226490" x="7105650" y="2890838"/>
          <p14:tracePt t="226505" x="7118350" y="2890838"/>
          <p14:tracePt t="226533" x="7129463" y="2890838"/>
          <p14:tracePt t="226540" x="7142163" y="2890838"/>
          <p14:tracePt t="226568" x="7154863" y="2890838"/>
          <p14:tracePt t="226610" x="7167563" y="2890838"/>
          <p14:tracePt t="226637" x="7180263" y="2890838"/>
          <p14:tracePt t="226652" x="7192963" y="2890838"/>
          <p14:tracePt t="226674" x="7205663" y="2890838"/>
          <p14:tracePt t="226682" x="7229475" y="2890838"/>
          <p14:tracePt t="226689" x="7242175" y="2890838"/>
          <p14:tracePt t="226696" x="7254875" y="2890838"/>
          <p14:tracePt t="226705" x="7292975" y="2890838"/>
          <p14:tracePt t="226711" x="7318375" y="2890838"/>
          <p14:tracePt t="226719" x="7329488" y="2890838"/>
          <p14:tracePt t="226727" x="7342188" y="2890838"/>
          <p14:tracePt t="226735" x="7367588" y="2890838"/>
          <p14:tracePt t="226740" x="7380288" y="2890838"/>
          <p14:tracePt t="226755" x="7405688" y="2890838"/>
          <p14:tracePt t="226761" x="7405688" y="2878138"/>
          <p14:tracePt t="226769" x="7418388" y="2878138"/>
          <p14:tracePt t="226783" x="7429500" y="2878138"/>
          <p14:tracePt t="226790" x="7442200" y="2878138"/>
          <p14:tracePt t="226796" x="7442200" y="2865438"/>
          <p14:tracePt t="226802" x="7454900" y="2852738"/>
          <p14:tracePt t="226819" x="7467600" y="2852738"/>
          <p14:tracePt t="226833" x="7493000" y="2852738"/>
          <p14:tracePt t="226847" x="7505700" y="2852738"/>
          <p14:tracePt t="226855" x="7518400" y="2840038"/>
          <p14:tracePt t="226861" x="7531100" y="2840038"/>
          <p14:tracePt t="226869" x="7554913" y="2840038"/>
          <p14:tracePt t="226875" x="7580313" y="2840038"/>
          <p14:tracePt t="226889" x="7593013" y="2828925"/>
          <p14:tracePt t="226892" x="7605713" y="2816225"/>
          <p14:tracePt t="226898" x="7631113" y="2816225"/>
          <p14:tracePt t="226905" x="7654925" y="2803525"/>
          <p14:tracePt t="226913" x="7667625" y="2803525"/>
          <p14:tracePt t="226919" x="7693025" y="2790825"/>
          <p14:tracePt t="226927" x="7705725" y="2790825"/>
          <p14:tracePt t="226936" x="7718425" y="2790825"/>
          <p14:tracePt t="226949" x="7731125" y="2778125"/>
          <p14:tracePt t="226964" x="7742238" y="2778125"/>
          <p14:tracePt t="227072" x="7731125" y="2778125"/>
          <p14:tracePt t="227093" x="7705725" y="2778125"/>
          <p14:tracePt t="227102" x="7693025" y="2778125"/>
          <p14:tracePt t="227108" x="7667625" y="2790825"/>
          <p14:tracePt t="227115" x="7618413" y="2803525"/>
          <p14:tracePt t="227121" x="7554913" y="2803525"/>
          <p14:tracePt t="227128" x="7505700" y="2803525"/>
          <p14:tracePt t="227136" x="7467600" y="2803525"/>
          <p14:tracePt t="227142" x="7429500" y="2803525"/>
          <p14:tracePt t="227150" x="7380288" y="2803525"/>
          <p14:tracePt t="227158" x="7329488" y="2803525"/>
          <p14:tracePt t="227163" x="7280275" y="2816225"/>
          <p14:tracePt t="227172" x="7229475" y="2816225"/>
          <p14:tracePt t="227179" x="7154863" y="2828925"/>
          <p14:tracePt t="227188" x="7105650" y="2828925"/>
          <p14:tracePt t="227196" x="7029450" y="2828925"/>
          <p14:tracePt t="227203" x="6967538" y="2828925"/>
          <p14:tracePt t="227208" x="6929438" y="2828925"/>
          <p14:tracePt t="227215" x="6880225" y="2816225"/>
          <p14:tracePt t="227223" x="6842125" y="2816225"/>
          <p14:tracePt t="227228" x="6780213" y="2816225"/>
          <p14:tracePt t="227236" x="6742113" y="2803525"/>
          <p14:tracePt t="227242" x="6716713" y="2803525"/>
          <p14:tracePt t="227251" x="6692900" y="2803525"/>
          <p14:tracePt t="227257" x="6667500" y="2790825"/>
          <p14:tracePt t="227264" x="6654800" y="2790825"/>
          <p14:tracePt t="227271" x="6642100" y="2790825"/>
          <p14:tracePt t="227277" x="6629400" y="2790825"/>
          <p14:tracePt t="227287" x="6616700" y="2790825"/>
          <p14:tracePt t="227326" x="6629400" y="2790825"/>
          <p14:tracePt t="227341" x="6642100" y="2790825"/>
          <p14:tracePt t="227348" x="6654800" y="2790825"/>
          <p14:tracePt t="227356" x="6680200" y="2790825"/>
          <p14:tracePt t="227363" x="6692900" y="2778125"/>
          <p14:tracePt t="227371" x="6729413" y="2778125"/>
          <p14:tracePt t="227377" x="6780213" y="2778125"/>
          <p14:tracePt t="227387" x="6854825" y="2765425"/>
          <p14:tracePt t="227392" x="6942138" y="2752725"/>
          <p14:tracePt t="227399" x="6992938" y="2740025"/>
          <p14:tracePt t="227406" x="7067550" y="2728913"/>
          <p14:tracePt t="227413" x="7118350" y="2728913"/>
          <p14:tracePt t="227421" x="7154863" y="2716213"/>
          <p14:tracePt t="227429" x="7205663" y="2703513"/>
          <p14:tracePt t="227437" x="7242175" y="2703513"/>
          <p14:tracePt t="227443" x="7280275" y="2703513"/>
          <p14:tracePt t="227449" x="7305675" y="2703513"/>
          <p14:tracePt t="227458" x="7318375" y="2703513"/>
          <p14:tracePt t="227463" x="7329488" y="2703513"/>
          <p14:tracePt t="227470" x="7354888" y="2703513"/>
          <p14:tracePt t="227477" x="7367588" y="2703513"/>
          <p14:tracePt t="227487" x="7380288" y="2703513"/>
          <p14:tracePt t="227492" x="7405688" y="2703513"/>
          <p14:tracePt t="227499" x="7418388" y="2703513"/>
          <p14:tracePt t="227513" x="7442200" y="2703513"/>
          <p14:tracePt t="227520" x="7442200" y="2716213"/>
          <p14:tracePt t="227537" x="7454900" y="2716213"/>
          <p14:tracePt t="227573" x="7454900" y="2728913"/>
          <p14:tracePt t="227615" x="7429500" y="2740025"/>
          <p14:tracePt t="227622" x="7380288" y="2752725"/>
          <p14:tracePt t="227630" x="7342188" y="2765425"/>
          <p14:tracePt t="227636" x="7305675" y="2765425"/>
          <p14:tracePt t="227644" x="7267575" y="2778125"/>
          <p14:tracePt t="227653" x="7218363" y="2790825"/>
          <p14:tracePt t="227659" x="7180263" y="2790825"/>
          <p14:tracePt t="227665" x="7142163" y="2803525"/>
          <p14:tracePt t="227672" x="7080250" y="2803525"/>
          <p14:tracePt t="227679" x="7054850" y="2803525"/>
          <p14:tracePt t="227687" x="7016750" y="2803525"/>
          <p14:tracePt t="227694" x="6980238" y="2803525"/>
          <p14:tracePt t="227704" x="6942138" y="2803525"/>
          <p14:tracePt t="227709" x="6929438" y="2803525"/>
          <p14:tracePt t="227716" x="6916738" y="2803525"/>
          <p14:tracePt t="227723" x="6905625" y="2803525"/>
          <p14:tracePt t="227737" x="6892925" y="2803525"/>
          <p14:tracePt t="227754" x="6892925" y="2790825"/>
          <p14:tracePt t="227758" x="6892925" y="2778125"/>
          <p14:tracePt t="227765" x="6905625" y="2778125"/>
          <p14:tracePt t="227773" x="6916738" y="2778125"/>
          <p14:tracePt t="227779" x="6929438" y="2765425"/>
          <p14:tracePt t="227789" x="6954838" y="2752725"/>
          <p14:tracePt t="227795" x="6992938" y="2752725"/>
          <p14:tracePt t="227802" x="7016750" y="2740025"/>
          <p14:tracePt t="227809" x="7054850" y="2728913"/>
          <p14:tracePt t="227816" x="7092950" y="2716213"/>
          <p14:tracePt t="227822" x="7154863" y="2703513"/>
          <p14:tracePt t="227830" x="7180263" y="2690813"/>
          <p14:tracePt t="227837" x="7218363" y="2678113"/>
          <p14:tracePt t="227845" x="7267575" y="2665413"/>
          <p14:tracePt t="227854" x="7292975" y="2665413"/>
          <p14:tracePt t="227858" x="7329488" y="2652713"/>
          <p14:tracePt t="227866" x="7367588" y="2652713"/>
          <p14:tracePt t="227874" x="7405688" y="2652713"/>
          <p14:tracePt t="227879" x="7442200" y="2652713"/>
          <p14:tracePt t="227887" x="7467600" y="2652713"/>
          <p14:tracePt t="227906" x="7518400" y="2652713"/>
          <p14:tracePt t="227910" x="7531100" y="2652713"/>
          <p14:tracePt t="227917" x="7542213" y="2652713"/>
          <p14:tracePt t="227924" x="7554913" y="2652713"/>
          <p14:tracePt t="227938" x="7567613" y="2652713"/>
          <p14:tracePt t="227954" x="7567613" y="2665413"/>
          <p14:tracePt t="227970" x="7542213" y="2678113"/>
          <p14:tracePt t="227975" x="7518400" y="2690813"/>
          <p14:tracePt t="227982" x="7480300" y="2690813"/>
          <p14:tracePt t="227989" x="7442200" y="2703513"/>
          <p14:tracePt t="227996" x="7405688" y="2703513"/>
          <p14:tracePt t="228003" x="7354888" y="2716213"/>
          <p14:tracePt t="228010" x="7292975" y="2728913"/>
          <p14:tracePt t="228020" x="7242175" y="2740025"/>
          <p14:tracePt t="228025" x="7205663" y="2752725"/>
          <p14:tracePt t="228031" x="7167563" y="2752725"/>
          <p14:tracePt t="228038" x="7142163" y="2752725"/>
          <p14:tracePt t="228045" x="7118350" y="2752725"/>
          <p14:tracePt t="228053" x="7092950" y="2752725"/>
          <p14:tracePt t="228067" x="7080250" y="2752725"/>
          <p14:tracePt t="228095" x="7092950" y="2752725"/>
          <p14:tracePt t="228103" x="7105650" y="2752725"/>
          <p14:tracePt t="228110" x="7118350" y="2740025"/>
          <p14:tracePt t="228119" x="7118350" y="2728913"/>
          <p14:tracePt t="228124" x="7142163" y="2728913"/>
          <p14:tracePt t="228131" x="7180263" y="2728913"/>
          <p14:tracePt t="228139" x="7205663" y="2728913"/>
          <p14:tracePt t="228145" x="7254875" y="2728913"/>
          <p14:tracePt t="228154" x="7318375" y="2728913"/>
          <p14:tracePt t="228161" x="7367588" y="2728913"/>
          <p14:tracePt t="228169" x="7418388" y="2728913"/>
          <p14:tracePt t="228175" x="7467600" y="2728913"/>
          <p14:tracePt t="228181" x="7518400" y="2728913"/>
          <p14:tracePt t="228189" x="7554913" y="2728913"/>
          <p14:tracePt t="228196" x="7605713" y="2716213"/>
          <p14:tracePt t="228204" x="7654925" y="2716213"/>
          <p14:tracePt t="228211" x="7693025" y="2716213"/>
          <p14:tracePt t="228219" x="7718425" y="2716213"/>
          <p14:tracePt t="228225" x="7754938" y="2716213"/>
          <p14:tracePt t="228233" x="7793038" y="2716213"/>
          <p14:tracePt t="228240" x="7818438" y="2716213"/>
          <p14:tracePt t="228246" x="7831138" y="2716213"/>
          <p14:tracePt t="228255" x="7843838" y="2716213"/>
          <p14:tracePt t="228262" x="7867650" y="2716213"/>
          <p14:tracePt t="228270" x="7867650" y="2728913"/>
          <p14:tracePt t="228276" x="7880350" y="2728913"/>
          <p14:tracePt t="228291" x="7893050" y="2740025"/>
          <p14:tracePt t="228298" x="7905750" y="2740025"/>
          <p14:tracePt t="229452" x="7893050" y="2740025"/>
          <p14:tracePt t="229460" x="7843838" y="2740025"/>
          <p14:tracePt t="229468" x="7780338" y="2752725"/>
          <p14:tracePt t="229475" x="7742238" y="2765425"/>
          <p14:tracePt t="229481" x="7680325" y="2778125"/>
          <p14:tracePt t="229489" x="7642225" y="2778125"/>
          <p14:tracePt t="229496" x="7593013" y="2790825"/>
          <p14:tracePt t="229502" x="7554913" y="2803525"/>
          <p14:tracePt t="229510" x="7518400" y="2803525"/>
          <p14:tracePt t="229519" x="7480300" y="2803525"/>
          <p14:tracePt t="229525" x="7467600" y="2816225"/>
          <p14:tracePt t="229533" x="7429500" y="2816225"/>
          <p14:tracePt t="229541" x="7392988" y="2828925"/>
          <p14:tracePt t="229548" x="7367588" y="2828925"/>
          <p14:tracePt t="229555" x="7342188" y="2840038"/>
          <p14:tracePt t="229561" x="7329488" y="2840038"/>
          <p14:tracePt t="229569" x="7305675" y="2852738"/>
          <p14:tracePt t="229577" x="7280275" y="2852738"/>
          <p14:tracePt t="229585" x="7267575" y="2852738"/>
          <p14:tracePt t="229591" x="7254875" y="2852738"/>
          <p14:tracePt t="229599" x="7242175" y="2865438"/>
          <p14:tracePt t="229620" x="7229475" y="2865438"/>
          <p14:tracePt t="229649" x="7229475" y="2852738"/>
          <p14:tracePt t="229678" x="7242175" y="2852738"/>
          <p14:tracePt t="229701" x="7254875" y="2852738"/>
          <p14:tracePt t="229715" x="7254875" y="2840038"/>
          <p14:tracePt t="229722" x="7267575" y="2840038"/>
          <p14:tracePt t="229729" x="7280275" y="2840038"/>
          <p14:tracePt t="229751" x="7292975" y="2840038"/>
          <p14:tracePt t="229773" x="7305675" y="2828925"/>
          <p14:tracePt t="229795" x="7318375" y="2828925"/>
          <p14:tracePt t="229811" x="7329488" y="2828925"/>
          <p14:tracePt t="229818" x="7342188" y="2828925"/>
          <p14:tracePt t="229825" x="7354888" y="2828925"/>
          <p14:tracePt t="229832" x="7367588" y="2828925"/>
          <p14:tracePt t="229840" x="7380288" y="2828925"/>
          <p14:tracePt t="229847" x="7405688" y="2828925"/>
          <p14:tracePt t="229854" x="7429500" y="2828925"/>
          <p14:tracePt t="229861" x="7442200" y="2828925"/>
          <p14:tracePt t="229869" x="7454900" y="2828925"/>
          <p14:tracePt t="229875" x="7480300" y="2828925"/>
          <p14:tracePt t="229883" x="7493000" y="2816225"/>
          <p14:tracePt t="229890" x="7505700" y="2816225"/>
          <p14:tracePt t="229904" x="7542213" y="2816225"/>
          <p14:tracePt t="229913" x="7554913" y="2816225"/>
          <p14:tracePt t="229920" x="7580313" y="2816225"/>
          <p14:tracePt t="229928" x="7605713" y="2816225"/>
          <p14:tracePt t="229941" x="7618413" y="2816225"/>
          <p14:tracePt t="229949" x="7631113" y="2816225"/>
          <p14:tracePt t="229957" x="7642225" y="2816225"/>
          <p14:tracePt t="229971" x="7654925" y="2816225"/>
          <p14:tracePt t="229979" x="7667625" y="2816225"/>
          <p14:tracePt t="229986" x="7680325" y="2816225"/>
          <p14:tracePt t="229993" x="7693025" y="2816225"/>
          <p14:tracePt t="230003" x="7705725" y="2816225"/>
          <p14:tracePt t="230009" x="7718425" y="2816225"/>
          <p14:tracePt t="230022" x="7731125" y="2816225"/>
          <p14:tracePt t="230029" x="7742238" y="2816225"/>
          <p14:tracePt t="230037" x="7754938" y="2828925"/>
          <p14:tracePt t="230044" x="7767638" y="2828925"/>
          <p14:tracePt t="230059" x="7780338" y="2828925"/>
          <p14:tracePt t="230073" x="7793038" y="2828925"/>
          <p14:tracePt t="230087" x="7805738" y="2828925"/>
          <p14:tracePt t="230102" x="7818438" y="2828925"/>
          <p14:tracePt t="230110" x="7818438" y="2840038"/>
          <p14:tracePt t="230162" x="7831138" y="2840038"/>
          <p14:tracePt t="230280" x="7831138" y="2852738"/>
          <p14:tracePt t="230302" x="7818438" y="2852738"/>
          <p14:tracePt t="230339" x="7805738" y="2852738"/>
          <p14:tracePt t="230377" x="7793038" y="2852738"/>
          <p14:tracePt t="230398" x="7793038" y="2865438"/>
          <p14:tracePt t="230405" x="7780338" y="2865438"/>
          <p14:tracePt t="230421" x="7767638" y="2878138"/>
          <p14:tracePt t="230428" x="7742238" y="2878138"/>
          <p14:tracePt t="230435" x="7718425" y="2878138"/>
          <p14:tracePt t="230442" x="7693025" y="2878138"/>
          <p14:tracePt t="230452" x="7667625" y="2890838"/>
          <p14:tracePt t="230456" x="7642225" y="2890838"/>
          <p14:tracePt t="230464" x="7631113" y="2890838"/>
          <p14:tracePt t="230472" x="7605713" y="2890838"/>
          <p14:tracePt t="230478" x="7593013" y="2890838"/>
          <p14:tracePt t="230486" x="7580313" y="2890838"/>
          <p14:tracePt t="230492" x="7567613" y="2903538"/>
          <p14:tracePt t="230502" x="7554913" y="2903538"/>
          <p14:tracePt t="230507" x="7542213" y="2903538"/>
          <p14:tracePt t="230515" x="7531100" y="2903538"/>
          <p14:tracePt t="230523" x="7505700" y="2903538"/>
          <p14:tracePt t="230529" x="7493000" y="2903538"/>
          <p14:tracePt t="230537" x="7480300" y="2903538"/>
          <p14:tracePt t="230544" x="7467600" y="2916238"/>
          <p14:tracePt t="230552" x="7442200" y="2916238"/>
          <p14:tracePt t="230559" x="7418388" y="2916238"/>
          <p14:tracePt t="230567" x="7392988" y="2928938"/>
          <p14:tracePt t="230574" x="7367588" y="2928938"/>
          <p14:tracePt t="230580" x="7342188" y="2941638"/>
          <p14:tracePt t="230587" x="7305675" y="2941638"/>
          <p14:tracePt t="230594" x="7267575" y="2941638"/>
          <p14:tracePt t="230602" x="7229475" y="2941638"/>
          <p14:tracePt t="230608" x="7205663" y="2952750"/>
          <p14:tracePt t="230618" x="7154863" y="2965450"/>
          <p14:tracePt t="230624" x="7118350" y="2965450"/>
          <p14:tracePt t="230630" x="7067550" y="2965450"/>
          <p14:tracePt t="230639" x="7016750" y="2978150"/>
          <p14:tracePt t="230646" x="6992938" y="2978150"/>
          <p14:tracePt t="230653" x="6929438" y="2978150"/>
          <p14:tracePt t="230661" x="6892925" y="2978150"/>
          <p14:tracePt t="230669" x="6854825" y="2978150"/>
          <p14:tracePt t="230676" x="6816725" y="2978150"/>
          <p14:tracePt t="230685" x="6780213" y="2978150"/>
          <p14:tracePt t="230690" x="6742113" y="2978150"/>
          <p14:tracePt t="230696" x="6716713" y="2978150"/>
          <p14:tracePt t="230704" x="6667500" y="2978150"/>
          <p14:tracePt t="230711" x="6616700" y="2978150"/>
          <p14:tracePt t="230719" x="6567488" y="2978150"/>
          <p14:tracePt t="230725" x="6492875" y="2978150"/>
          <p14:tracePt t="230731" x="6454775" y="2978150"/>
          <p14:tracePt t="230739" x="6403975" y="2978150"/>
          <p14:tracePt t="230746" x="6354763" y="2978150"/>
          <p14:tracePt t="230753" x="6316663" y="2978150"/>
          <p14:tracePt t="230761" x="6280150" y="2978150"/>
          <p14:tracePt t="230768" x="6242050" y="2978150"/>
          <p14:tracePt t="230775" x="6203950" y="2978150"/>
          <p14:tracePt t="230782" x="6180138" y="2978150"/>
          <p14:tracePt t="230789" x="6167438" y="2978150"/>
          <p14:tracePt t="230795" x="6142038" y="2978150"/>
          <p14:tracePt t="230802" x="6116638" y="2978150"/>
          <p14:tracePt t="230818" x="6103938" y="2978150"/>
          <p14:tracePt t="230845" x="6103938" y="2965450"/>
          <p14:tracePt t="230866" x="6103938" y="2952750"/>
          <p14:tracePt t="230885" x="6129338" y="2941638"/>
          <p14:tracePt t="230894" x="6142038" y="2941638"/>
          <p14:tracePt t="230903" x="6154738" y="2941638"/>
          <p14:tracePt t="230910" x="6167438" y="2916238"/>
          <p14:tracePt t="230918" x="6191250" y="2916238"/>
          <p14:tracePt t="230924" x="6216650" y="2903538"/>
          <p14:tracePt t="230932" x="6254750" y="2890838"/>
          <p14:tracePt t="230939" x="6316663" y="2878138"/>
          <p14:tracePt t="230946" x="6354763" y="2878138"/>
          <p14:tracePt t="230954" x="6391275" y="2865438"/>
          <p14:tracePt t="230960" x="6429375" y="2865438"/>
          <p14:tracePt t="230969" x="6467475" y="2852738"/>
          <p14:tracePt t="230976" x="6492875" y="2852738"/>
          <p14:tracePt t="230985" x="6529388" y="2840038"/>
          <p14:tracePt t="230991" x="6554788" y="2828925"/>
          <p14:tracePt t="230998" x="6592888" y="2828925"/>
          <p14:tracePt t="231006" x="6616700" y="2828925"/>
          <p14:tracePt t="231012" x="6654800" y="2816225"/>
          <p14:tracePt t="231019" x="6680200" y="2803525"/>
          <p14:tracePt t="231027" x="6716713" y="2790825"/>
          <p14:tracePt t="231035" x="6742113" y="2790825"/>
          <p14:tracePt t="231041" x="6767513" y="2778125"/>
          <p14:tracePt t="231048" x="6805613" y="2778125"/>
          <p14:tracePt t="231056" x="6829425" y="2765425"/>
          <p14:tracePt t="231062" x="6854825" y="2765425"/>
          <p14:tracePt t="231070" x="6880225" y="2765425"/>
          <p14:tracePt t="231076" x="6892925" y="2765425"/>
          <p14:tracePt t="231085" x="6905625" y="2765425"/>
          <p14:tracePt t="231091" x="6916738" y="2765425"/>
          <p14:tracePt t="231097" x="6929438" y="2765425"/>
          <p14:tracePt t="231112" x="6942138" y="2765425"/>
          <p14:tracePt t="231207" x="6929438" y="2778125"/>
          <p14:tracePt t="231245" x="6916738" y="2790825"/>
          <p14:tracePt t="231377" x="6929438" y="2790825"/>
          <p14:tracePt t="232587" x="6929438" y="2803525"/>
          <p14:tracePt t="232674" x="6916738" y="2803525"/>
          <p14:tracePt t="232731" x="6905625" y="2803525"/>
          <p14:tracePt t="232780" x="6892925" y="2803525"/>
          <p14:tracePt t="237269" x="6842125" y="2803525"/>
          <p14:tracePt t="237275" x="6742113" y="2803525"/>
          <p14:tracePt t="237284" x="6642100" y="2803525"/>
          <p14:tracePt t="237291" x="6516688" y="2803525"/>
          <p14:tracePt t="237298" x="6367463" y="2803525"/>
          <p14:tracePt t="237306" x="6216650" y="2778125"/>
          <p14:tracePt t="237313" x="6029325" y="2752725"/>
          <p14:tracePt t="237320" x="5803900" y="2728913"/>
          <p14:tracePt t="237326" x="5516563" y="2665413"/>
          <p14:tracePt t="237335" x="5278438" y="2603500"/>
          <p14:tracePt t="237341" x="5091113" y="2540000"/>
          <p14:tracePt t="237348" x="4953000" y="2465388"/>
          <p14:tracePt t="237356" x="4791075" y="2427288"/>
          <p14:tracePt t="237362" x="4616450" y="2352675"/>
          <p14:tracePt t="237368" x="4452938" y="2303463"/>
          <p14:tracePt t="237376" x="4314825" y="2239963"/>
          <p14:tracePt t="237385" x="4178300" y="2190750"/>
          <p14:tracePt t="237389" x="4065588" y="2152650"/>
          <p14:tracePt t="237397" x="3952875" y="2101850"/>
          <p14:tracePt t="237405" x="3865563" y="2078038"/>
          <p14:tracePt t="237412" x="3778250" y="2052638"/>
          <p14:tracePt t="237419" x="3678238" y="2027238"/>
          <p14:tracePt t="237427" x="3602038" y="2014538"/>
          <p14:tracePt t="237435" x="3552825" y="1989138"/>
          <p14:tracePt t="237441" x="3502025" y="1965325"/>
          <p14:tracePt t="237448" x="3478213" y="1939925"/>
          <p14:tracePt t="237456" x="3465513" y="1927225"/>
          <p14:tracePt t="237463" x="3465513" y="1914525"/>
          <p14:tracePt t="237650" x="3140075" y="1827213"/>
          <p14:tracePt t="237658" x="2551113" y="1614488"/>
          <p14:tracePt t="237666" x="1901825" y="1339850"/>
          <p14:tracePt t="237673" x="1338263" y="1038225"/>
          <p14:tracePt t="237680" x="776288" y="776288"/>
          <p14:tracePt t="237688" x="287338" y="538163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75</TotalTime>
  <Words>240</Words>
  <Application>Microsoft Office PowerPoint</Application>
  <PresentationFormat>On-screen Show (4:3)</PresentationFormat>
  <Paragraphs>16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AISSAT TAIBI</cp:lastModifiedBy>
  <cp:revision>10</cp:revision>
  <dcterms:created xsi:type="dcterms:W3CDTF">2021-12-19T10:53:29Z</dcterms:created>
  <dcterms:modified xsi:type="dcterms:W3CDTF">2021-12-20T00:03:49Z</dcterms:modified>
</cp:coreProperties>
</file>