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a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48C90-EF4B-BC0C-8928-5750FF34E2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DZ"/>
          </a:p>
        </p:txBody>
      </p:sp>
      <p:sp>
        <p:nvSpPr>
          <p:cNvPr id="3" name="Subtitle 2">
            <a:extLst>
              <a:ext uri="{FF2B5EF4-FFF2-40B4-BE49-F238E27FC236}">
                <a16:creationId xmlns:a16="http://schemas.microsoft.com/office/drawing/2014/main" id="{F4AD342F-F6A0-EB7D-2064-062017BE2A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DZ"/>
          </a:p>
        </p:txBody>
      </p:sp>
      <p:sp>
        <p:nvSpPr>
          <p:cNvPr id="4" name="Date Placeholder 3">
            <a:extLst>
              <a:ext uri="{FF2B5EF4-FFF2-40B4-BE49-F238E27FC236}">
                <a16:creationId xmlns:a16="http://schemas.microsoft.com/office/drawing/2014/main" id="{ED4D5A25-0F12-DBA2-A9B4-8EB925CB4ED1}"/>
              </a:ext>
            </a:extLst>
          </p:cNvPr>
          <p:cNvSpPr>
            <a:spLocks noGrp="1"/>
          </p:cNvSpPr>
          <p:nvPr>
            <p:ph type="dt" sz="half" idx="10"/>
          </p:nvPr>
        </p:nvSpPr>
        <p:spPr/>
        <p:txBody>
          <a:bodyPr/>
          <a:lstStyle/>
          <a:p>
            <a:fld id="{E09A5A49-2C3F-48CE-AE12-A311BEE3F66D}" type="datetimeFigureOut">
              <a:rPr lang="ar-DZ" smtClean="0"/>
              <a:t>08-10-1444</a:t>
            </a:fld>
            <a:endParaRPr lang="ar-DZ"/>
          </a:p>
        </p:txBody>
      </p:sp>
      <p:sp>
        <p:nvSpPr>
          <p:cNvPr id="5" name="Footer Placeholder 4">
            <a:extLst>
              <a:ext uri="{FF2B5EF4-FFF2-40B4-BE49-F238E27FC236}">
                <a16:creationId xmlns:a16="http://schemas.microsoft.com/office/drawing/2014/main" id="{62445972-4CB0-A5FE-FDCC-C2ECE6D206EF}"/>
              </a:ext>
            </a:extLst>
          </p:cNvPr>
          <p:cNvSpPr>
            <a:spLocks noGrp="1"/>
          </p:cNvSpPr>
          <p:nvPr>
            <p:ph type="ftr" sz="quarter" idx="11"/>
          </p:nvPr>
        </p:nvSpPr>
        <p:spPr/>
        <p:txBody>
          <a:bodyPr/>
          <a:lstStyle/>
          <a:p>
            <a:endParaRPr lang="ar-DZ"/>
          </a:p>
        </p:txBody>
      </p:sp>
      <p:sp>
        <p:nvSpPr>
          <p:cNvPr id="6" name="Slide Number Placeholder 5">
            <a:extLst>
              <a:ext uri="{FF2B5EF4-FFF2-40B4-BE49-F238E27FC236}">
                <a16:creationId xmlns:a16="http://schemas.microsoft.com/office/drawing/2014/main" id="{02E776E5-433E-E0EE-4C44-D38E733A138B}"/>
              </a:ext>
            </a:extLst>
          </p:cNvPr>
          <p:cNvSpPr>
            <a:spLocks noGrp="1"/>
          </p:cNvSpPr>
          <p:nvPr>
            <p:ph type="sldNum" sz="quarter" idx="12"/>
          </p:nvPr>
        </p:nvSpPr>
        <p:spPr/>
        <p:txBody>
          <a:bodyPr/>
          <a:lstStyle/>
          <a:p>
            <a:fld id="{94664787-6BC0-4137-BEBB-2FDD92A9F5F8}" type="slidenum">
              <a:rPr lang="ar-DZ" smtClean="0"/>
              <a:t>‹#›</a:t>
            </a:fld>
            <a:endParaRPr lang="ar-DZ"/>
          </a:p>
        </p:txBody>
      </p:sp>
    </p:spTree>
    <p:extLst>
      <p:ext uri="{BB962C8B-B14F-4D97-AF65-F5344CB8AC3E}">
        <p14:creationId xmlns:p14="http://schemas.microsoft.com/office/powerpoint/2010/main" val="3014862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80091-6193-C631-719A-FFB3375148E8}"/>
              </a:ext>
            </a:extLst>
          </p:cNvPr>
          <p:cNvSpPr>
            <a:spLocks noGrp="1"/>
          </p:cNvSpPr>
          <p:nvPr>
            <p:ph type="title"/>
          </p:nvPr>
        </p:nvSpPr>
        <p:spPr/>
        <p:txBody>
          <a:bodyPr/>
          <a:lstStyle/>
          <a:p>
            <a:r>
              <a:rPr lang="en-US"/>
              <a:t>Click to edit Master title style</a:t>
            </a:r>
            <a:endParaRPr lang="ar-DZ"/>
          </a:p>
        </p:txBody>
      </p:sp>
      <p:sp>
        <p:nvSpPr>
          <p:cNvPr id="3" name="Vertical Text Placeholder 2">
            <a:extLst>
              <a:ext uri="{FF2B5EF4-FFF2-40B4-BE49-F238E27FC236}">
                <a16:creationId xmlns:a16="http://schemas.microsoft.com/office/drawing/2014/main" id="{56F63162-7DF5-8E20-E86D-4EFB6CF6EC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DZ"/>
          </a:p>
        </p:txBody>
      </p:sp>
      <p:sp>
        <p:nvSpPr>
          <p:cNvPr id="4" name="Date Placeholder 3">
            <a:extLst>
              <a:ext uri="{FF2B5EF4-FFF2-40B4-BE49-F238E27FC236}">
                <a16:creationId xmlns:a16="http://schemas.microsoft.com/office/drawing/2014/main" id="{DB2E0447-C1B4-28FF-D500-07D0185650E7}"/>
              </a:ext>
            </a:extLst>
          </p:cNvPr>
          <p:cNvSpPr>
            <a:spLocks noGrp="1"/>
          </p:cNvSpPr>
          <p:nvPr>
            <p:ph type="dt" sz="half" idx="10"/>
          </p:nvPr>
        </p:nvSpPr>
        <p:spPr/>
        <p:txBody>
          <a:bodyPr/>
          <a:lstStyle/>
          <a:p>
            <a:fld id="{E09A5A49-2C3F-48CE-AE12-A311BEE3F66D}" type="datetimeFigureOut">
              <a:rPr lang="ar-DZ" smtClean="0"/>
              <a:t>08-10-1444</a:t>
            </a:fld>
            <a:endParaRPr lang="ar-DZ"/>
          </a:p>
        </p:txBody>
      </p:sp>
      <p:sp>
        <p:nvSpPr>
          <p:cNvPr id="5" name="Footer Placeholder 4">
            <a:extLst>
              <a:ext uri="{FF2B5EF4-FFF2-40B4-BE49-F238E27FC236}">
                <a16:creationId xmlns:a16="http://schemas.microsoft.com/office/drawing/2014/main" id="{F32D5FEF-A58E-2B7E-D0AF-91D27532BF4A}"/>
              </a:ext>
            </a:extLst>
          </p:cNvPr>
          <p:cNvSpPr>
            <a:spLocks noGrp="1"/>
          </p:cNvSpPr>
          <p:nvPr>
            <p:ph type="ftr" sz="quarter" idx="11"/>
          </p:nvPr>
        </p:nvSpPr>
        <p:spPr/>
        <p:txBody>
          <a:bodyPr/>
          <a:lstStyle/>
          <a:p>
            <a:endParaRPr lang="ar-DZ"/>
          </a:p>
        </p:txBody>
      </p:sp>
      <p:sp>
        <p:nvSpPr>
          <p:cNvPr id="6" name="Slide Number Placeholder 5">
            <a:extLst>
              <a:ext uri="{FF2B5EF4-FFF2-40B4-BE49-F238E27FC236}">
                <a16:creationId xmlns:a16="http://schemas.microsoft.com/office/drawing/2014/main" id="{BA611F50-741D-C41E-99A3-DAEA84CA8720}"/>
              </a:ext>
            </a:extLst>
          </p:cNvPr>
          <p:cNvSpPr>
            <a:spLocks noGrp="1"/>
          </p:cNvSpPr>
          <p:nvPr>
            <p:ph type="sldNum" sz="quarter" idx="12"/>
          </p:nvPr>
        </p:nvSpPr>
        <p:spPr/>
        <p:txBody>
          <a:bodyPr/>
          <a:lstStyle/>
          <a:p>
            <a:fld id="{94664787-6BC0-4137-BEBB-2FDD92A9F5F8}" type="slidenum">
              <a:rPr lang="ar-DZ" smtClean="0"/>
              <a:t>‹#›</a:t>
            </a:fld>
            <a:endParaRPr lang="ar-DZ"/>
          </a:p>
        </p:txBody>
      </p:sp>
    </p:spTree>
    <p:extLst>
      <p:ext uri="{BB962C8B-B14F-4D97-AF65-F5344CB8AC3E}">
        <p14:creationId xmlns:p14="http://schemas.microsoft.com/office/powerpoint/2010/main" val="2144616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EEAB79-3ABB-B19B-017F-BA587FCCEBB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DZ"/>
          </a:p>
        </p:txBody>
      </p:sp>
      <p:sp>
        <p:nvSpPr>
          <p:cNvPr id="3" name="Vertical Text Placeholder 2">
            <a:extLst>
              <a:ext uri="{FF2B5EF4-FFF2-40B4-BE49-F238E27FC236}">
                <a16:creationId xmlns:a16="http://schemas.microsoft.com/office/drawing/2014/main" id="{F1EB8F46-5D06-C437-2859-7626916555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DZ"/>
          </a:p>
        </p:txBody>
      </p:sp>
      <p:sp>
        <p:nvSpPr>
          <p:cNvPr id="4" name="Date Placeholder 3">
            <a:extLst>
              <a:ext uri="{FF2B5EF4-FFF2-40B4-BE49-F238E27FC236}">
                <a16:creationId xmlns:a16="http://schemas.microsoft.com/office/drawing/2014/main" id="{E6CFE568-FB93-6B95-7387-1868A7F41D9A}"/>
              </a:ext>
            </a:extLst>
          </p:cNvPr>
          <p:cNvSpPr>
            <a:spLocks noGrp="1"/>
          </p:cNvSpPr>
          <p:nvPr>
            <p:ph type="dt" sz="half" idx="10"/>
          </p:nvPr>
        </p:nvSpPr>
        <p:spPr/>
        <p:txBody>
          <a:bodyPr/>
          <a:lstStyle/>
          <a:p>
            <a:fld id="{E09A5A49-2C3F-48CE-AE12-A311BEE3F66D}" type="datetimeFigureOut">
              <a:rPr lang="ar-DZ" smtClean="0"/>
              <a:t>08-10-1444</a:t>
            </a:fld>
            <a:endParaRPr lang="ar-DZ"/>
          </a:p>
        </p:txBody>
      </p:sp>
      <p:sp>
        <p:nvSpPr>
          <p:cNvPr id="5" name="Footer Placeholder 4">
            <a:extLst>
              <a:ext uri="{FF2B5EF4-FFF2-40B4-BE49-F238E27FC236}">
                <a16:creationId xmlns:a16="http://schemas.microsoft.com/office/drawing/2014/main" id="{7B7A7282-B123-7ECE-9795-888D27BC0CCC}"/>
              </a:ext>
            </a:extLst>
          </p:cNvPr>
          <p:cNvSpPr>
            <a:spLocks noGrp="1"/>
          </p:cNvSpPr>
          <p:nvPr>
            <p:ph type="ftr" sz="quarter" idx="11"/>
          </p:nvPr>
        </p:nvSpPr>
        <p:spPr/>
        <p:txBody>
          <a:bodyPr/>
          <a:lstStyle/>
          <a:p>
            <a:endParaRPr lang="ar-DZ"/>
          </a:p>
        </p:txBody>
      </p:sp>
      <p:sp>
        <p:nvSpPr>
          <p:cNvPr id="6" name="Slide Number Placeholder 5">
            <a:extLst>
              <a:ext uri="{FF2B5EF4-FFF2-40B4-BE49-F238E27FC236}">
                <a16:creationId xmlns:a16="http://schemas.microsoft.com/office/drawing/2014/main" id="{8A83A589-9DBE-1674-44E3-7CE3E5C7CA2F}"/>
              </a:ext>
            </a:extLst>
          </p:cNvPr>
          <p:cNvSpPr>
            <a:spLocks noGrp="1"/>
          </p:cNvSpPr>
          <p:nvPr>
            <p:ph type="sldNum" sz="quarter" idx="12"/>
          </p:nvPr>
        </p:nvSpPr>
        <p:spPr/>
        <p:txBody>
          <a:bodyPr/>
          <a:lstStyle/>
          <a:p>
            <a:fld id="{94664787-6BC0-4137-BEBB-2FDD92A9F5F8}" type="slidenum">
              <a:rPr lang="ar-DZ" smtClean="0"/>
              <a:t>‹#›</a:t>
            </a:fld>
            <a:endParaRPr lang="ar-DZ"/>
          </a:p>
        </p:txBody>
      </p:sp>
    </p:spTree>
    <p:extLst>
      <p:ext uri="{BB962C8B-B14F-4D97-AF65-F5344CB8AC3E}">
        <p14:creationId xmlns:p14="http://schemas.microsoft.com/office/powerpoint/2010/main" val="4208765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F3FD2-DDBC-A456-1D34-0399D5070561}"/>
              </a:ext>
            </a:extLst>
          </p:cNvPr>
          <p:cNvSpPr>
            <a:spLocks noGrp="1"/>
          </p:cNvSpPr>
          <p:nvPr>
            <p:ph type="title"/>
          </p:nvPr>
        </p:nvSpPr>
        <p:spPr/>
        <p:txBody>
          <a:bodyPr/>
          <a:lstStyle/>
          <a:p>
            <a:r>
              <a:rPr lang="en-US"/>
              <a:t>Click to edit Master title style</a:t>
            </a:r>
            <a:endParaRPr lang="ar-DZ"/>
          </a:p>
        </p:txBody>
      </p:sp>
      <p:sp>
        <p:nvSpPr>
          <p:cNvPr id="3" name="Content Placeholder 2">
            <a:extLst>
              <a:ext uri="{FF2B5EF4-FFF2-40B4-BE49-F238E27FC236}">
                <a16:creationId xmlns:a16="http://schemas.microsoft.com/office/drawing/2014/main" id="{F426A6B4-C7D3-9224-C83F-710EC2528F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DZ"/>
          </a:p>
        </p:txBody>
      </p:sp>
      <p:sp>
        <p:nvSpPr>
          <p:cNvPr id="4" name="Date Placeholder 3">
            <a:extLst>
              <a:ext uri="{FF2B5EF4-FFF2-40B4-BE49-F238E27FC236}">
                <a16:creationId xmlns:a16="http://schemas.microsoft.com/office/drawing/2014/main" id="{B3CCF933-CCB2-BFD2-7932-1B204618A307}"/>
              </a:ext>
            </a:extLst>
          </p:cNvPr>
          <p:cNvSpPr>
            <a:spLocks noGrp="1"/>
          </p:cNvSpPr>
          <p:nvPr>
            <p:ph type="dt" sz="half" idx="10"/>
          </p:nvPr>
        </p:nvSpPr>
        <p:spPr/>
        <p:txBody>
          <a:bodyPr/>
          <a:lstStyle/>
          <a:p>
            <a:fld id="{E09A5A49-2C3F-48CE-AE12-A311BEE3F66D}" type="datetimeFigureOut">
              <a:rPr lang="ar-DZ" smtClean="0"/>
              <a:t>08-10-1444</a:t>
            </a:fld>
            <a:endParaRPr lang="ar-DZ"/>
          </a:p>
        </p:txBody>
      </p:sp>
      <p:sp>
        <p:nvSpPr>
          <p:cNvPr id="5" name="Footer Placeholder 4">
            <a:extLst>
              <a:ext uri="{FF2B5EF4-FFF2-40B4-BE49-F238E27FC236}">
                <a16:creationId xmlns:a16="http://schemas.microsoft.com/office/drawing/2014/main" id="{925D6513-FA84-C2A6-EF77-29959B69FA1F}"/>
              </a:ext>
            </a:extLst>
          </p:cNvPr>
          <p:cNvSpPr>
            <a:spLocks noGrp="1"/>
          </p:cNvSpPr>
          <p:nvPr>
            <p:ph type="ftr" sz="quarter" idx="11"/>
          </p:nvPr>
        </p:nvSpPr>
        <p:spPr/>
        <p:txBody>
          <a:bodyPr/>
          <a:lstStyle/>
          <a:p>
            <a:endParaRPr lang="ar-DZ"/>
          </a:p>
        </p:txBody>
      </p:sp>
      <p:sp>
        <p:nvSpPr>
          <p:cNvPr id="6" name="Slide Number Placeholder 5">
            <a:extLst>
              <a:ext uri="{FF2B5EF4-FFF2-40B4-BE49-F238E27FC236}">
                <a16:creationId xmlns:a16="http://schemas.microsoft.com/office/drawing/2014/main" id="{037E096B-E0AA-6BB7-069C-AA83734B5EAD}"/>
              </a:ext>
            </a:extLst>
          </p:cNvPr>
          <p:cNvSpPr>
            <a:spLocks noGrp="1"/>
          </p:cNvSpPr>
          <p:nvPr>
            <p:ph type="sldNum" sz="quarter" idx="12"/>
          </p:nvPr>
        </p:nvSpPr>
        <p:spPr/>
        <p:txBody>
          <a:bodyPr/>
          <a:lstStyle/>
          <a:p>
            <a:fld id="{94664787-6BC0-4137-BEBB-2FDD92A9F5F8}" type="slidenum">
              <a:rPr lang="ar-DZ" smtClean="0"/>
              <a:t>‹#›</a:t>
            </a:fld>
            <a:endParaRPr lang="ar-DZ"/>
          </a:p>
        </p:txBody>
      </p:sp>
    </p:spTree>
    <p:extLst>
      <p:ext uri="{BB962C8B-B14F-4D97-AF65-F5344CB8AC3E}">
        <p14:creationId xmlns:p14="http://schemas.microsoft.com/office/powerpoint/2010/main" val="3023808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E716D-1A8B-093C-9F63-EB72D02148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DZ"/>
          </a:p>
        </p:txBody>
      </p:sp>
      <p:sp>
        <p:nvSpPr>
          <p:cNvPr id="3" name="Text Placeholder 2">
            <a:extLst>
              <a:ext uri="{FF2B5EF4-FFF2-40B4-BE49-F238E27FC236}">
                <a16:creationId xmlns:a16="http://schemas.microsoft.com/office/drawing/2014/main" id="{0D27BEA7-7B0A-CEA1-6EA8-5E7D0A676D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B67881-7072-F9CE-163C-B37262BFC77B}"/>
              </a:ext>
            </a:extLst>
          </p:cNvPr>
          <p:cNvSpPr>
            <a:spLocks noGrp="1"/>
          </p:cNvSpPr>
          <p:nvPr>
            <p:ph type="dt" sz="half" idx="10"/>
          </p:nvPr>
        </p:nvSpPr>
        <p:spPr/>
        <p:txBody>
          <a:bodyPr/>
          <a:lstStyle/>
          <a:p>
            <a:fld id="{E09A5A49-2C3F-48CE-AE12-A311BEE3F66D}" type="datetimeFigureOut">
              <a:rPr lang="ar-DZ" smtClean="0"/>
              <a:t>08-10-1444</a:t>
            </a:fld>
            <a:endParaRPr lang="ar-DZ"/>
          </a:p>
        </p:txBody>
      </p:sp>
      <p:sp>
        <p:nvSpPr>
          <p:cNvPr id="5" name="Footer Placeholder 4">
            <a:extLst>
              <a:ext uri="{FF2B5EF4-FFF2-40B4-BE49-F238E27FC236}">
                <a16:creationId xmlns:a16="http://schemas.microsoft.com/office/drawing/2014/main" id="{374F6B26-E067-14A0-BFDE-494AA810B336}"/>
              </a:ext>
            </a:extLst>
          </p:cNvPr>
          <p:cNvSpPr>
            <a:spLocks noGrp="1"/>
          </p:cNvSpPr>
          <p:nvPr>
            <p:ph type="ftr" sz="quarter" idx="11"/>
          </p:nvPr>
        </p:nvSpPr>
        <p:spPr/>
        <p:txBody>
          <a:bodyPr/>
          <a:lstStyle/>
          <a:p>
            <a:endParaRPr lang="ar-DZ"/>
          </a:p>
        </p:txBody>
      </p:sp>
      <p:sp>
        <p:nvSpPr>
          <p:cNvPr id="6" name="Slide Number Placeholder 5">
            <a:extLst>
              <a:ext uri="{FF2B5EF4-FFF2-40B4-BE49-F238E27FC236}">
                <a16:creationId xmlns:a16="http://schemas.microsoft.com/office/drawing/2014/main" id="{D950D771-366D-0568-54A3-BB677DFAA1F2}"/>
              </a:ext>
            </a:extLst>
          </p:cNvPr>
          <p:cNvSpPr>
            <a:spLocks noGrp="1"/>
          </p:cNvSpPr>
          <p:nvPr>
            <p:ph type="sldNum" sz="quarter" idx="12"/>
          </p:nvPr>
        </p:nvSpPr>
        <p:spPr/>
        <p:txBody>
          <a:bodyPr/>
          <a:lstStyle/>
          <a:p>
            <a:fld id="{94664787-6BC0-4137-BEBB-2FDD92A9F5F8}" type="slidenum">
              <a:rPr lang="ar-DZ" smtClean="0"/>
              <a:t>‹#›</a:t>
            </a:fld>
            <a:endParaRPr lang="ar-DZ"/>
          </a:p>
        </p:txBody>
      </p:sp>
    </p:spTree>
    <p:extLst>
      <p:ext uri="{BB962C8B-B14F-4D97-AF65-F5344CB8AC3E}">
        <p14:creationId xmlns:p14="http://schemas.microsoft.com/office/powerpoint/2010/main" val="1393436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88827-8BD2-55C9-F4E1-53B2521AA2FF}"/>
              </a:ext>
            </a:extLst>
          </p:cNvPr>
          <p:cNvSpPr>
            <a:spLocks noGrp="1"/>
          </p:cNvSpPr>
          <p:nvPr>
            <p:ph type="title"/>
          </p:nvPr>
        </p:nvSpPr>
        <p:spPr/>
        <p:txBody>
          <a:bodyPr/>
          <a:lstStyle/>
          <a:p>
            <a:r>
              <a:rPr lang="en-US"/>
              <a:t>Click to edit Master title style</a:t>
            </a:r>
            <a:endParaRPr lang="ar-DZ"/>
          </a:p>
        </p:txBody>
      </p:sp>
      <p:sp>
        <p:nvSpPr>
          <p:cNvPr id="3" name="Content Placeholder 2">
            <a:extLst>
              <a:ext uri="{FF2B5EF4-FFF2-40B4-BE49-F238E27FC236}">
                <a16:creationId xmlns:a16="http://schemas.microsoft.com/office/drawing/2014/main" id="{4670E671-6BEE-824D-3368-6BB2813E60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DZ"/>
          </a:p>
        </p:txBody>
      </p:sp>
      <p:sp>
        <p:nvSpPr>
          <p:cNvPr id="4" name="Content Placeholder 3">
            <a:extLst>
              <a:ext uri="{FF2B5EF4-FFF2-40B4-BE49-F238E27FC236}">
                <a16:creationId xmlns:a16="http://schemas.microsoft.com/office/drawing/2014/main" id="{C5564C2F-981D-E6F5-C374-221DE9B962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DZ"/>
          </a:p>
        </p:txBody>
      </p:sp>
      <p:sp>
        <p:nvSpPr>
          <p:cNvPr id="5" name="Date Placeholder 4">
            <a:extLst>
              <a:ext uri="{FF2B5EF4-FFF2-40B4-BE49-F238E27FC236}">
                <a16:creationId xmlns:a16="http://schemas.microsoft.com/office/drawing/2014/main" id="{5B2210F5-D520-C029-607D-CAA33A17E262}"/>
              </a:ext>
            </a:extLst>
          </p:cNvPr>
          <p:cNvSpPr>
            <a:spLocks noGrp="1"/>
          </p:cNvSpPr>
          <p:nvPr>
            <p:ph type="dt" sz="half" idx="10"/>
          </p:nvPr>
        </p:nvSpPr>
        <p:spPr/>
        <p:txBody>
          <a:bodyPr/>
          <a:lstStyle/>
          <a:p>
            <a:fld id="{E09A5A49-2C3F-48CE-AE12-A311BEE3F66D}" type="datetimeFigureOut">
              <a:rPr lang="ar-DZ" smtClean="0"/>
              <a:t>08-10-1444</a:t>
            </a:fld>
            <a:endParaRPr lang="ar-DZ"/>
          </a:p>
        </p:txBody>
      </p:sp>
      <p:sp>
        <p:nvSpPr>
          <p:cNvPr id="6" name="Footer Placeholder 5">
            <a:extLst>
              <a:ext uri="{FF2B5EF4-FFF2-40B4-BE49-F238E27FC236}">
                <a16:creationId xmlns:a16="http://schemas.microsoft.com/office/drawing/2014/main" id="{96330031-5964-74F9-31F4-35A3FF7A49B0}"/>
              </a:ext>
            </a:extLst>
          </p:cNvPr>
          <p:cNvSpPr>
            <a:spLocks noGrp="1"/>
          </p:cNvSpPr>
          <p:nvPr>
            <p:ph type="ftr" sz="quarter" idx="11"/>
          </p:nvPr>
        </p:nvSpPr>
        <p:spPr/>
        <p:txBody>
          <a:bodyPr/>
          <a:lstStyle/>
          <a:p>
            <a:endParaRPr lang="ar-DZ"/>
          </a:p>
        </p:txBody>
      </p:sp>
      <p:sp>
        <p:nvSpPr>
          <p:cNvPr id="7" name="Slide Number Placeholder 6">
            <a:extLst>
              <a:ext uri="{FF2B5EF4-FFF2-40B4-BE49-F238E27FC236}">
                <a16:creationId xmlns:a16="http://schemas.microsoft.com/office/drawing/2014/main" id="{A5C3859F-848B-E562-8113-2D96BB988270}"/>
              </a:ext>
            </a:extLst>
          </p:cNvPr>
          <p:cNvSpPr>
            <a:spLocks noGrp="1"/>
          </p:cNvSpPr>
          <p:nvPr>
            <p:ph type="sldNum" sz="quarter" idx="12"/>
          </p:nvPr>
        </p:nvSpPr>
        <p:spPr/>
        <p:txBody>
          <a:bodyPr/>
          <a:lstStyle/>
          <a:p>
            <a:fld id="{94664787-6BC0-4137-BEBB-2FDD92A9F5F8}" type="slidenum">
              <a:rPr lang="ar-DZ" smtClean="0"/>
              <a:t>‹#›</a:t>
            </a:fld>
            <a:endParaRPr lang="ar-DZ"/>
          </a:p>
        </p:txBody>
      </p:sp>
    </p:spTree>
    <p:extLst>
      <p:ext uri="{BB962C8B-B14F-4D97-AF65-F5344CB8AC3E}">
        <p14:creationId xmlns:p14="http://schemas.microsoft.com/office/powerpoint/2010/main" val="3432705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5E9E9-B340-C4D6-7E6E-9CB47C1C7728}"/>
              </a:ext>
            </a:extLst>
          </p:cNvPr>
          <p:cNvSpPr>
            <a:spLocks noGrp="1"/>
          </p:cNvSpPr>
          <p:nvPr>
            <p:ph type="title"/>
          </p:nvPr>
        </p:nvSpPr>
        <p:spPr>
          <a:xfrm>
            <a:off x="839788" y="365125"/>
            <a:ext cx="10515600" cy="1325563"/>
          </a:xfrm>
        </p:spPr>
        <p:txBody>
          <a:bodyPr/>
          <a:lstStyle/>
          <a:p>
            <a:r>
              <a:rPr lang="en-US"/>
              <a:t>Click to edit Master title style</a:t>
            </a:r>
            <a:endParaRPr lang="ar-DZ"/>
          </a:p>
        </p:txBody>
      </p:sp>
      <p:sp>
        <p:nvSpPr>
          <p:cNvPr id="3" name="Text Placeholder 2">
            <a:extLst>
              <a:ext uri="{FF2B5EF4-FFF2-40B4-BE49-F238E27FC236}">
                <a16:creationId xmlns:a16="http://schemas.microsoft.com/office/drawing/2014/main" id="{3842A232-097B-4AC5-6D14-05EA6B3477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1AB0EF-FA50-0258-25A8-69DDD7793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DZ"/>
          </a:p>
        </p:txBody>
      </p:sp>
      <p:sp>
        <p:nvSpPr>
          <p:cNvPr id="5" name="Text Placeholder 4">
            <a:extLst>
              <a:ext uri="{FF2B5EF4-FFF2-40B4-BE49-F238E27FC236}">
                <a16:creationId xmlns:a16="http://schemas.microsoft.com/office/drawing/2014/main" id="{6C56F282-FF26-BF84-355A-7D35D62CD9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4DA3C7-5E2B-86FC-2D29-B35CD1C1C3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DZ"/>
          </a:p>
        </p:txBody>
      </p:sp>
      <p:sp>
        <p:nvSpPr>
          <p:cNvPr id="7" name="Date Placeholder 6">
            <a:extLst>
              <a:ext uri="{FF2B5EF4-FFF2-40B4-BE49-F238E27FC236}">
                <a16:creationId xmlns:a16="http://schemas.microsoft.com/office/drawing/2014/main" id="{A036A684-A10C-C77B-8B44-9291667D46B2}"/>
              </a:ext>
            </a:extLst>
          </p:cNvPr>
          <p:cNvSpPr>
            <a:spLocks noGrp="1"/>
          </p:cNvSpPr>
          <p:nvPr>
            <p:ph type="dt" sz="half" idx="10"/>
          </p:nvPr>
        </p:nvSpPr>
        <p:spPr/>
        <p:txBody>
          <a:bodyPr/>
          <a:lstStyle/>
          <a:p>
            <a:fld id="{E09A5A49-2C3F-48CE-AE12-A311BEE3F66D}" type="datetimeFigureOut">
              <a:rPr lang="ar-DZ" smtClean="0"/>
              <a:t>08-10-1444</a:t>
            </a:fld>
            <a:endParaRPr lang="ar-DZ"/>
          </a:p>
        </p:txBody>
      </p:sp>
      <p:sp>
        <p:nvSpPr>
          <p:cNvPr id="8" name="Footer Placeholder 7">
            <a:extLst>
              <a:ext uri="{FF2B5EF4-FFF2-40B4-BE49-F238E27FC236}">
                <a16:creationId xmlns:a16="http://schemas.microsoft.com/office/drawing/2014/main" id="{8E300957-702C-6164-1FD1-F1EC63F74062}"/>
              </a:ext>
            </a:extLst>
          </p:cNvPr>
          <p:cNvSpPr>
            <a:spLocks noGrp="1"/>
          </p:cNvSpPr>
          <p:nvPr>
            <p:ph type="ftr" sz="quarter" idx="11"/>
          </p:nvPr>
        </p:nvSpPr>
        <p:spPr/>
        <p:txBody>
          <a:bodyPr/>
          <a:lstStyle/>
          <a:p>
            <a:endParaRPr lang="ar-DZ"/>
          </a:p>
        </p:txBody>
      </p:sp>
      <p:sp>
        <p:nvSpPr>
          <p:cNvPr id="9" name="Slide Number Placeholder 8">
            <a:extLst>
              <a:ext uri="{FF2B5EF4-FFF2-40B4-BE49-F238E27FC236}">
                <a16:creationId xmlns:a16="http://schemas.microsoft.com/office/drawing/2014/main" id="{EDD3B436-ED26-32AB-05FE-D1F300E81930}"/>
              </a:ext>
            </a:extLst>
          </p:cNvPr>
          <p:cNvSpPr>
            <a:spLocks noGrp="1"/>
          </p:cNvSpPr>
          <p:nvPr>
            <p:ph type="sldNum" sz="quarter" idx="12"/>
          </p:nvPr>
        </p:nvSpPr>
        <p:spPr/>
        <p:txBody>
          <a:bodyPr/>
          <a:lstStyle/>
          <a:p>
            <a:fld id="{94664787-6BC0-4137-BEBB-2FDD92A9F5F8}" type="slidenum">
              <a:rPr lang="ar-DZ" smtClean="0"/>
              <a:t>‹#›</a:t>
            </a:fld>
            <a:endParaRPr lang="ar-DZ"/>
          </a:p>
        </p:txBody>
      </p:sp>
    </p:spTree>
    <p:extLst>
      <p:ext uri="{BB962C8B-B14F-4D97-AF65-F5344CB8AC3E}">
        <p14:creationId xmlns:p14="http://schemas.microsoft.com/office/powerpoint/2010/main" val="1434425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90562-1F7A-4C2D-CAE3-BB8F2F9C1B34}"/>
              </a:ext>
            </a:extLst>
          </p:cNvPr>
          <p:cNvSpPr>
            <a:spLocks noGrp="1"/>
          </p:cNvSpPr>
          <p:nvPr>
            <p:ph type="title"/>
          </p:nvPr>
        </p:nvSpPr>
        <p:spPr/>
        <p:txBody>
          <a:bodyPr/>
          <a:lstStyle/>
          <a:p>
            <a:r>
              <a:rPr lang="en-US"/>
              <a:t>Click to edit Master title style</a:t>
            </a:r>
            <a:endParaRPr lang="ar-DZ"/>
          </a:p>
        </p:txBody>
      </p:sp>
      <p:sp>
        <p:nvSpPr>
          <p:cNvPr id="3" name="Date Placeholder 2">
            <a:extLst>
              <a:ext uri="{FF2B5EF4-FFF2-40B4-BE49-F238E27FC236}">
                <a16:creationId xmlns:a16="http://schemas.microsoft.com/office/drawing/2014/main" id="{55C102B2-2308-AF36-F0D4-D05E56CB2856}"/>
              </a:ext>
            </a:extLst>
          </p:cNvPr>
          <p:cNvSpPr>
            <a:spLocks noGrp="1"/>
          </p:cNvSpPr>
          <p:nvPr>
            <p:ph type="dt" sz="half" idx="10"/>
          </p:nvPr>
        </p:nvSpPr>
        <p:spPr/>
        <p:txBody>
          <a:bodyPr/>
          <a:lstStyle/>
          <a:p>
            <a:fld id="{E09A5A49-2C3F-48CE-AE12-A311BEE3F66D}" type="datetimeFigureOut">
              <a:rPr lang="ar-DZ" smtClean="0"/>
              <a:t>08-10-1444</a:t>
            </a:fld>
            <a:endParaRPr lang="ar-DZ"/>
          </a:p>
        </p:txBody>
      </p:sp>
      <p:sp>
        <p:nvSpPr>
          <p:cNvPr id="4" name="Footer Placeholder 3">
            <a:extLst>
              <a:ext uri="{FF2B5EF4-FFF2-40B4-BE49-F238E27FC236}">
                <a16:creationId xmlns:a16="http://schemas.microsoft.com/office/drawing/2014/main" id="{4225B0AD-1514-F618-730B-1B0EC8CE32E1}"/>
              </a:ext>
            </a:extLst>
          </p:cNvPr>
          <p:cNvSpPr>
            <a:spLocks noGrp="1"/>
          </p:cNvSpPr>
          <p:nvPr>
            <p:ph type="ftr" sz="quarter" idx="11"/>
          </p:nvPr>
        </p:nvSpPr>
        <p:spPr/>
        <p:txBody>
          <a:bodyPr/>
          <a:lstStyle/>
          <a:p>
            <a:endParaRPr lang="ar-DZ"/>
          </a:p>
        </p:txBody>
      </p:sp>
      <p:sp>
        <p:nvSpPr>
          <p:cNvPr id="5" name="Slide Number Placeholder 4">
            <a:extLst>
              <a:ext uri="{FF2B5EF4-FFF2-40B4-BE49-F238E27FC236}">
                <a16:creationId xmlns:a16="http://schemas.microsoft.com/office/drawing/2014/main" id="{1FB01D1B-2950-30A5-04E4-D6223F65EA75}"/>
              </a:ext>
            </a:extLst>
          </p:cNvPr>
          <p:cNvSpPr>
            <a:spLocks noGrp="1"/>
          </p:cNvSpPr>
          <p:nvPr>
            <p:ph type="sldNum" sz="quarter" idx="12"/>
          </p:nvPr>
        </p:nvSpPr>
        <p:spPr/>
        <p:txBody>
          <a:bodyPr/>
          <a:lstStyle/>
          <a:p>
            <a:fld id="{94664787-6BC0-4137-BEBB-2FDD92A9F5F8}" type="slidenum">
              <a:rPr lang="ar-DZ" smtClean="0"/>
              <a:t>‹#›</a:t>
            </a:fld>
            <a:endParaRPr lang="ar-DZ"/>
          </a:p>
        </p:txBody>
      </p:sp>
    </p:spTree>
    <p:extLst>
      <p:ext uri="{BB962C8B-B14F-4D97-AF65-F5344CB8AC3E}">
        <p14:creationId xmlns:p14="http://schemas.microsoft.com/office/powerpoint/2010/main" val="3950742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5C52D4-D115-6D93-54E0-0D566951112F}"/>
              </a:ext>
            </a:extLst>
          </p:cNvPr>
          <p:cNvSpPr>
            <a:spLocks noGrp="1"/>
          </p:cNvSpPr>
          <p:nvPr>
            <p:ph type="dt" sz="half" idx="10"/>
          </p:nvPr>
        </p:nvSpPr>
        <p:spPr/>
        <p:txBody>
          <a:bodyPr/>
          <a:lstStyle/>
          <a:p>
            <a:fld id="{E09A5A49-2C3F-48CE-AE12-A311BEE3F66D}" type="datetimeFigureOut">
              <a:rPr lang="ar-DZ" smtClean="0"/>
              <a:t>08-10-1444</a:t>
            </a:fld>
            <a:endParaRPr lang="ar-DZ"/>
          </a:p>
        </p:txBody>
      </p:sp>
      <p:sp>
        <p:nvSpPr>
          <p:cNvPr id="3" name="Footer Placeholder 2">
            <a:extLst>
              <a:ext uri="{FF2B5EF4-FFF2-40B4-BE49-F238E27FC236}">
                <a16:creationId xmlns:a16="http://schemas.microsoft.com/office/drawing/2014/main" id="{0C115B83-BB1B-28F3-1C60-6B9B4526C358}"/>
              </a:ext>
            </a:extLst>
          </p:cNvPr>
          <p:cNvSpPr>
            <a:spLocks noGrp="1"/>
          </p:cNvSpPr>
          <p:nvPr>
            <p:ph type="ftr" sz="quarter" idx="11"/>
          </p:nvPr>
        </p:nvSpPr>
        <p:spPr/>
        <p:txBody>
          <a:bodyPr/>
          <a:lstStyle/>
          <a:p>
            <a:endParaRPr lang="ar-DZ"/>
          </a:p>
        </p:txBody>
      </p:sp>
      <p:sp>
        <p:nvSpPr>
          <p:cNvPr id="4" name="Slide Number Placeholder 3">
            <a:extLst>
              <a:ext uri="{FF2B5EF4-FFF2-40B4-BE49-F238E27FC236}">
                <a16:creationId xmlns:a16="http://schemas.microsoft.com/office/drawing/2014/main" id="{35C6C627-C683-34AD-9E2C-CD2726C3ED04}"/>
              </a:ext>
            </a:extLst>
          </p:cNvPr>
          <p:cNvSpPr>
            <a:spLocks noGrp="1"/>
          </p:cNvSpPr>
          <p:nvPr>
            <p:ph type="sldNum" sz="quarter" idx="12"/>
          </p:nvPr>
        </p:nvSpPr>
        <p:spPr/>
        <p:txBody>
          <a:bodyPr/>
          <a:lstStyle/>
          <a:p>
            <a:fld id="{94664787-6BC0-4137-BEBB-2FDD92A9F5F8}" type="slidenum">
              <a:rPr lang="ar-DZ" smtClean="0"/>
              <a:t>‹#›</a:t>
            </a:fld>
            <a:endParaRPr lang="ar-DZ"/>
          </a:p>
        </p:txBody>
      </p:sp>
    </p:spTree>
    <p:extLst>
      <p:ext uri="{BB962C8B-B14F-4D97-AF65-F5344CB8AC3E}">
        <p14:creationId xmlns:p14="http://schemas.microsoft.com/office/powerpoint/2010/main" val="1501707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91B97-19A4-9FA0-7BDF-DEB438380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DZ"/>
          </a:p>
        </p:txBody>
      </p:sp>
      <p:sp>
        <p:nvSpPr>
          <p:cNvPr id="3" name="Content Placeholder 2">
            <a:extLst>
              <a:ext uri="{FF2B5EF4-FFF2-40B4-BE49-F238E27FC236}">
                <a16:creationId xmlns:a16="http://schemas.microsoft.com/office/drawing/2014/main" id="{ED9B6567-B26D-B44D-232E-672E64EA07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DZ"/>
          </a:p>
        </p:txBody>
      </p:sp>
      <p:sp>
        <p:nvSpPr>
          <p:cNvPr id="4" name="Text Placeholder 3">
            <a:extLst>
              <a:ext uri="{FF2B5EF4-FFF2-40B4-BE49-F238E27FC236}">
                <a16:creationId xmlns:a16="http://schemas.microsoft.com/office/drawing/2014/main" id="{657541FF-38B7-322E-29EA-AE796DB65C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1105F-548D-2ED9-DF84-4CE44F8B7BCA}"/>
              </a:ext>
            </a:extLst>
          </p:cNvPr>
          <p:cNvSpPr>
            <a:spLocks noGrp="1"/>
          </p:cNvSpPr>
          <p:nvPr>
            <p:ph type="dt" sz="half" idx="10"/>
          </p:nvPr>
        </p:nvSpPr>
        <p:spPr/>
        <p:txBody>
          <a:bodyPr/>
          <a:lstStyle/>
          <a:p>
            <a:fld id="{E09A5A49-2C3F-48CE-AE12-A311BEE3F66D}" type="datetimeFigureOut">
              <a:rPr lang="ar-DZ" smtClean="0"/>
              <a:t>08-10-1444</a:t>
            </a:fld>
            <a:endParaRPr lang="ar-DZ"/>
          </a:p>
        </p:txBody>
      </p:sp>
      <p:sp>
        <p:nvSpPr>
          <p:cNvPr id="6" name="Footer Placeholder 5">
            <a:extLst>
              <a:ext uri="{FF2B5EF4-FFF2-40B4-BE49-F238E27FC236}">
                <a16:creationId xmlns:a16="http://schemas.microsoft.com/office/drawing/2014/main" id="{93BBCF54-9D82-F242-249A-03DF49CDD2F2}"/>
              </a:ext>
            </a:extLst>
          </p:cNvPr>
          <p:cNvSpPr>
            <a:spLocks noGrp="1"/>
          </p:cNvSpPr>
          <p:nvPr>
            <p:ph type="ftr" sz="quarter" idx="11"/>
          </p:nvPr>
        </p:nvSpPr>
        <p:spPr/>
        <p:txBody>
          <a:bodyPr/>
          <a:lstStyle/>
          <a:p>
            <a:endParaRPr lang="ar-DZ"/>
          </a:p>
        </p:txBody>
      </p:sp>
      <p:sp>
        <p:nvSpPr>
          <p:cNvPr id="7" name="Slide Number Placeholder 6">
            <a:extLst>
              <a:ext uri="{FF2B5EF4-FFF2-40B4-BE49-F238E27FC236}">
                <a16:creationId xmlns:a16="http://schemas.microsoft.com/office/drawing/2014/main" id="{F6811477-D776-6B25-2C1F-B4CDE3882063}"/>
              </a:ext>
            </a:extLst>
          </p:cNvPr>
          <p:cNvSpPr>
            <a:spLocks noGrp="1"/>
          </p:cNvSpPr>
          <p:nvPr>
            <p:ph type="sldNum" sz="quarter" idx="12"/>
          </p:nvPr>
        </p:nvSpPr>
        <p:spPr/>
        <p:txBody>
          <a:bodyPr/>
          <a:lstStyle/>
          <a:p>
            <a:fld id="{94664787-6BC0-4137-BEBB-2FDD92A9F5F8}" type="slidenum">
              <a:rPr lang="ar-DZ" smtClean="0"/>
              <a:t>‹#›</a:t>
            </a:fld>
            <a:endParaRPr lang="ar-DZ"/>
          </a:p>
        </p:txBody>
      </p:sp>
    </p:spTree>
    <p:extLst>
      <p:ext uri="{BB962C8B-B14F-4D97-AF65-F5344CB8AC3E}">
        <p14:creationId xmlns:p14="http://schemas.microsoft.com/office/powerpoint/2010/main" val="3758318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56A7B-1E6F-437A-16E7-CEDFC18A2F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DZ"/>
          </a:p>
        </p:txBody>
      </p:sp>
      <p:sp>
        <p:nvSpPr>
          <p:cNvPr id="3" name="Picture Placeholder 2">
            <a:extLst>
              <a:ext uri="{FF2B5EF4-FFF2-40B4-BE49-F238E27FC236}">
                <a16:creationId xmlns:a16="http://schemas.microsoft.com/office/drawing/2014/main" id="{7D0C3B39-B2AD-1D84-7754-5DE76BA8E9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DZ"/>
          </a:p>
        </p:txBody>
      </p:sp>
      <p:sp>
        <p:nvSpPr>
          <p:cNvPr id="4" name="Text Placeholder 3">
            <a:extLst>
              <a:ext uri="{FF2B5EF4-FFF2-40B4-BE49-F238E27FC236}">
                <a16:creationId xmlns:a16="http://schemas.microsoft.com/office/drawing/2014/main" id="{509AAF41-DA40-DF81-3C33-CC8995B985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6E91CE-6260-1D6A-9A18-EC39AA72B0F1}"/>
              </a:ext>
            </a:extLst>
          </p:cNvPr>
          <p:cNvSpPr>
            <a:spLocks noGrp="1"/>
          </p:cNvSpPr>
          <p:nvPr>
            <p:ph type="dt" sz="half" idx="10"/>
          </p:nvPr>
        </p:nvSpPr>
        <p:spPr/>
        <p:txBody>
          <a:bodyPr/>
          <a:lstStyle/>
          <a:p>
            <a:fld id="{E09A5A49-2C3F-48CE-AE12-A311BEE3F66D}" type="datetimeFigureOut">
              <a:rPr lang="ar-DZ" smtClean="0"/>
              <a:t>08-10-1444</a:t>
            </a:fld>
            <a:endParaRPr lang="ar-DZ"/>
          </a:p>
        </p:txBody>
      </p:sp>
      <p:sp>
        <p:nvSpPr>
          <p:cNvPr id="6" name="Footer Placeholder 5">
            <a:extLst>
              <a:ext uri="{FF2B5EF4-FFF2-40B4-BE49-F238E27FC236}">
                <a16:creationId xmlns:a16="http://schemas.microsoft.com/office/drawing/2014/main" id="{04B24FAB-4838-3374-10FD-CA32E1226285}"/>
              </a:ext>
            </a:extLst>
          </p:cNvPr>
          <p:cNvSpPr>
            <a:spLocks noGrp="1"/>
          </p:cNvSpPr>
          <p:nvPr>
            <p:ph type="ftr" sz="quarter" idx="11"/>
          </p:nvPr>
        </p:nvSpPr>
        <p:spPr/>
        <p:txBody>
          <a:bodyPr/>
          <a:lstStyle/>
          <a:p>
            <a:endParaRPr lang="ar-DZ"/>
          </a:p>
        </p:txBody>
      </p:sp>
      <p:sp>
        <p:nvSpPr>
          <p:cNvPr id="7" name="Slide Number Placeholder 6">
            <a:extLst>
              <a:ext uri="{FF2B5EF4-FFF2-40B4-BE49-F238E27FC236}">
                <a16:creationId xmlns:a16="http://schemas.microsoft.com/office/drawing/2014/main" id="{93ADC25C-3FA3-F3CA-2765-8C280336679F}"/>
              </a:ext>
            </a:extLst>
          </p:cNvPr>
          <p:cNvSpPr>
            <a:spLocks noGrp="1"/>
          </p:cNvSpPr>
          <p:nvPr>
            <p:ph type="sldNum" sz="quarter" idx="12"/>
          </p:nvPr>
        </p:nvSpPr>
        <p:spPr/>
        <p:txBody>
          <a:bodyPr/>
          <a:lstStyle/>
          <a:p>
            <a:fld id="{94664787-6BC0-4137-BEBB-2FDD92A9F5F8}" type="slidenum">
              <a:rPr lang="ar-DZ" smtClean="0"/>
              <a:t>‹#›</a:t>
            </a:fld>
            <a:endParaRPr lang="ar-DZ"/>
          </a:p>
        </p:txBody>
      </p:sp>
    </p:spTree>
    <p:extLst>
      <p:ext uri="{BB962C8B-B14F-4D97-AF65-F5344CB8AC3E}">
        <p14:creationId xmlns:p14="http://schemas.microsoft.com/office/powerpoint/2010/main" val="471457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58876E-3069-B899-C5F4-7CEB2FD187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DZ"/>
          </a:p>
        </p:txBody>
      </p:sp>
      <p:sp>
        <p:nvSpPr>
          <p:cNvPr id="3" name="Text Placeholder 2">
            <a:extLst>
              <a:ext uri="{FF2B5EF4-FFF2-40B4-BE49-F238E27FC236}">
                <a16:creationId xmlns:a16="http://schemas.microsoft.com/office/drawing/2014/main" id="{0F18A346-DB8A-55B2-DD49-94978BB7D2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DZ"/>
          </a:p>
        </p:txBody>
      </p:sp>
      <p:sp>
        <p:nvSpPr>
          <p:cNvPr id="4" name="Date Placeholder 3">
            <a:extLst>
              <a:ext uri="{FF2B5EF4-FFF2-40B4-BE49-F238E27FC236}">
                <a16:creationId xmlns:a16="http://schemas.microsoft.com/office/drawing/2014/main" id="{10752214-586F-57AC-EBE2-8953AD192C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9A5A49-2C3F-48CE-AE12-A311BEE3F66D}" type="datetimeFigureOut">
              <a:rPr lang="ar-DZ" smtClean="0"/>
              <a:t>08-10-1444</a:t>
            </a:fld>
            <a:endParaRPr lang="ar-DZ"/>
          </a:p>
        </p:txBody>
      </p:sp>
      <p:sp>
        <p:nvSpPr>
          <p:cNvPr id="5" name="Footer Placeholder 4">
            <a:extLst>
              <a:ext uri="{FF2B5EF4-FFF2-40B4-BE49-F238E27FC236}">
                <a16:creationId xmlns:a16="http://schemas.microsoft.com/office/drawing/2014/main" id="{67EBBCC5-3D5C-F75C-A742-6A4A8761BA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DZ"/>
          </a:p>
        </p:txBody>
      </p:sp>
      <p:sp>
        <p:nvSpPr>
          <p:cNvPr id="6" name="Slide Number Placeholder 5">
            <a:extLst>
              <a:ext uri="{FF2B5EF4-FFF2-40B4-BE49-F238E27FC236}">
                <a16:creationId xmlns:a16="http://schemas.microsoft.com/office/drawing/2014/main" id="{F6BBDF76-495F-5C85-8C12-3F0A477CF7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664787-6BC0-4137-BEBB-2FDD92A9F5F8}" type="slidenum">
              <a:rPr lang="ar-DZ" smtClean="0"/>
              <a:t>‹#›</a:t>
            </a:fld>
            <a:endParaRPr lang="ar-DZ"/>
          </a:p>
        </p:txBody>
      </p:sp>
    </p:spTree>
    <p:extLst>
      <p:ext uri="{BB962C8B-B14F-4D97-AF65-F5344CB8AC3E}">
        <p14:creationId xmlns:p14="http://schemas.microsoft.com/office/powerpoint/2010/main" val="1511709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britannica.com/topic/crime-law" TargetMode="External"/><Relationship Id="rId3" Type="http://schemas.openxmlformats.org/officeDocument/2006/relationships/slideLayout" Target="../slideLayouts/slideLayout1.xml"/><Relationship Id="rId7" Type="http://schemas.openxmlformats.org/officeDocument/2006/relationships/hyperlink" Target="https://www.britannica.com/topic/tort"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www.britannica.com/topic/police" TargetMode="External"/><Relationship Id="rId5" Type="http://schemas.openxmlformats.org/officeDocument/2006/relationships/hyperlink" Target="https://www.britannica.com/topic/trial-law" TargetMode="External"/><Relationship Id="rId4" Type="http://schemas.openxmlformats.org/officeDocument/2006/relationships/hyperlink" Target="https://www.merriam-webster.com/dictionary/apprehension" TargetMode="External"/><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083E7-EC17-35B6-5C65-DA7D6A02C16F}"/>
              </a:ext>
            </a:extLst>
          </p:cNvPr>
          <p:cNvSpPr>
            <a:spLocks noGrp="1"/>
          </p:cNvSpPr>
          <p:nvPr>
            <p:ph type="ctrTitle"/>
          </p:nvPr>
        </p:nvSpPr>
        <p:spPr>
          <a:xfrm>
            <a:off x="1524000" y="1122363"/>
            <a:ext cx="8971722" cy="905220"/>
          </a:xfrm>
        </p:spPr>
        <p:txBody>
          <a:bodyPr>
            <a:normAutofit fontScale="90000"/>
          </a:bodyPr>
          <a:lstStyle/>
          <a:p>
            <a:r>
              <a:rPr lang="en-GB" b="1" dirty="0"/>
              <a:t>Summary of criminal law</a:t>
            </a:r>
            <a:endParaRPr lang="ar-DZ" b="1" dirty="0"/>
          </a:p>
        </p:txBody>
      </p:sp>
      <p:sp>
        <p:nvSpPr>
          <p:cNvPr id="3" name="Subtitle 2">
            <a:extLst>
              <a:ext uri="{FF2B5EF4-FFF2-40B4-BE49-F238E27FC236}">
                <a16:creationId xmlns:a16="http://schemas.microsoft.com/office/drawing/2014/main" id="{BB5692BF-8CC4-71FC-BB9C-FC3F32812137}"/>
              </a:ext>
            </a:extLst>
          </p:cNvPr>
          <p:cNvSpPr>
            <a:spLocks noGrp="1"/>
          </p:cNvSpPr>
          <p:nvPr>
            <p:ph type="subTitle" idx="1"/>
          </p:nvPr>
        </p:nvSpPr>
        <p:spPr>
          <a:xfrm>
            <a:off x="1524000" y="2027583"/>
            <a:ext cx="9144000" cy="3708054"/>
          </a:xfrm>
        </p:spPr>
        <p:txBody>
          <a:bodyPr>
            <a:normAutofit fontScale="25000" lnSpcReduction="20000"/>
          </a:bodyPr>
          <a:lstStyle/>
          <a:p>
            <a:pPr algn="l">
              <a:lnSpc>
                <a:spcPct val="170000"/>
              </a:lnSpc>
            </a:pPr>
            <a:r>
              <a:rPr lang="en-US" sz="6400" b="1" i="0" dirty="0">
                <a:effectLst/>
                <a:latin typeface="Times New Roman" panose="02020603050405020304" pitchFamily="18" charset="0"/>
                <a:cs typeface="Times New Roman" panose="02020603050405020304" pitchFamily="18" charset="0"/>
              </a:rPr>
              <a:t>criminal law</a:t>
            </a:r>
            <a:r>
              <a:rPr lang="en-US" sz="6400" b="0" i="0" dirty="0">
                <a:effectLst/>
                <a:latin typeface="Times New Roman" panose="02020603050405020304" pitchFamily="18" charset="0"/>
                <a:cs typeface="Times New Roman" panose="02020603050405020304" pitchFamily="18" charset="0"/>
              </a:rPr>
              <a:t>, the body of law that defines criminal offenses, regulates the </a:t>
            </a:r>
            <a:r>
              <a:rPr lang="en-US" sz="6400" b="0" i="0" u="none" strike="noStrike" dirty="0">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apprehension</a:t>
            </a:r>
            <a:r>
              <a:rPr lang="en-US" sz="6400" b="0" i="0" dirty="0">
                <a:effectLst/>
                <a:latin typeface="Times New Roman" panose="02020603050405020304" pitchFamily="18" charset="0"/>
                <a:cs typeface="Times New Roman" panose="02020603050405020304" pitchFamily="18" charset="0"/>
              </a:rPr>
              <a:t>, charging, and </a:t>
            </a:r>
            <a:r>
              <a:rPr lang="en-US" sz="6400" b="0" i="0" u="sng" dirty="0">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trial</a:t>
            </a:r>
            <a:r>
              <a:rPr lang="en-US" sz="6400" b="0" i="0" dirty="0">
                <a:effectLst/>
                <a:latin typeface="Times New Roman" panose="02020603050405020304" pitchFamily="18" charset="0"/>
                <a:cs typeface="Times New Roman" panose="02020603050405020304" pitchFamily="18" charset="0"/>
              </a:rPr>
              <a:t> of suspected persons, and fixes penalties and modes of treatment applicable to convicted offenders.</a:t>
            </a:r>
          </a:p>
          <a:p>
            <a:pPr algn="l">
              <a:lnSpc>
                <a:spcPct val="170000"/>
              </a:lnSpc>
            </a:pPr>
            <a:r>
              <a:rPr lang="en-US" sz="6400" b="0" i="0" dirty="0">
                <a:effectLst/>
                <a:latin typeface="Times New Roman" panose="02020603050405020304" pitchFamily="18" charset="0"/>
                <a:cs typeface="Times New Roman" panose="02020603050405020304" pitchFamily="18" charset="0"/>
              </a:rPr>
              <a:t>Criminal law is only one of the devices by which organized societies protect the security of individual interests and ensure the survival of the group. There are, in addition, the standards of conduct instilled by family, school, and religion; the rules of the office and factory; the regulations of civil life enforced by ordinary </a:t>
            </a:r>
            <a:r>
              <a:rPr lang="en-US" sz="6400" b="0" i="0" u="sng" dirty="0">
                <a:effectLst/>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police</a:t>
            </a:r>
            <a:r>
              <a:rPr lang="en-US" sz="6400" b="0" i="0" dirty="0">
                <a:effectLst/>
                <a:latin typeface="Times New Roman" panose="02020603050405020304" pitchFamily="18" charset="0"/>
                <a:cs typeface="Times New Roman" panose="02020603050405020304" pitchFamily="18" charset="0"/>
              </a:rPr>
              <a:t> powers; and the sanctions available through </a:t>
            </a:r>
            <a:r>
              <a:rPr lang="en-US" sz="6400" b="0" i="0" u="sng" dirty="0">
                <a:effectLst/>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tort</a:t>
            </a:r>
            <a:r>
              <a:rPr lang="en-US" sz="6400" b="0" i="0" dirty="0">
                <a:effectLst/>
                <a:latin typeface="Times New Roman" panose="02020603050405020304" pitchFamily="18" charset="0"/>
                <a:cs typeface="Times New Roman" panose="02020603050405020304" pitchFamily="18" charset="0"/>
              </a:rPr>
              <a:t> actions. The distinction between criminal law and tort law is difficult to draw with real precision, but in general one may say that a tort is a private injury whereas a </a:t>
            </a:r>
            <a:r>
              <a:rPr lang="en-US" sz="6400" b="0" i="0" u="sng" dirty="0">
                <a:effectLst/>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crime</a:t>
            </a:r>
            <a:r>
              <a:rPr lang="en-US" sz="6400" b="0" i="0" dirty="0">
                <a:effectLst/>
                <a:latin typeface="Times New Roman" panose="02020603050405020304" pitchFamily="18" charset="0"/>
                <a:cs typeface="Times New Roman" panose="02020603050405020304" pitchFamily="18" charset="0"/>
              </a:rPr>
              <a:t> is conceived as an offense against the public, although the actual victim may be an individual.</a:t>
            </a:r>
          </a:p>
          <a:p>
            <a:endParaRPr lang="ar-DZ" dirty="0"/>
          </a:p>
        </p:txBody>
      </p:sp>
      <p:pic>
        <p:nvPicPr>
          <p:cNvPr id="6" name="Audio 5">
            <a:hlinkClick r:id="" action="ppaction://media"/>
            <a:extLst>
              <a:ext uri="{FF2B5EF4-FFF2-40B4-BE49-F238E27FC236}">
                <a16:creationId xmlns:a16="http://schemas.microsoft.com/office/drawing/2014/main" id="{FED20C3F-76D6-BEDE-9DAC-97C5EB288784}"/>
              </a:ext>
            </a:extLst>
          </p:cNvPr>
          <p:cNvPicPr>
            <a:picLocks noChangeAspect="1"/>
          </p:cNvPicPr>
          <p:nvPr>
            <a:audioFile r:link="rId2"/>
            <p:extLst>
              <p:ext uri="{DAA4B4D4-6D71-4841-9C94-3DE7FCFB9230}">
                <p14:media xmlns:p14="http://schemas.microsoft.com/office/powerpoint/2010/main" r:embed="rId1"/>
              </p:ext>
            </p:extLst>
          </p:nvPr>
        </p:nvPicPr>
        <p:blipFill>
          <a:blip r:embed="rId9"/>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087747691"/>
      </p:ext>
    </p:extLst>
  </p:cSld>
  <p:clrMapOvr>
    <a:masterClrMapping/>
  </p:clrMapOvr>
  <mc:AlternateContent xmlns:mc="http://schemas.openxmlformats.org/markup-compatibility/2006">
    <mc:Choice xmlns:p14="http://schemas.microsoft.com/office/powerpoint/2010/main" Requires="p14">
      <p:transition spd="slow" p14:dur="2000" advTm="111663"/>
    </mc:Choice>
    <mc:Fallback>
      <p:transition spd="slow" advTm="1116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162</Words>
  <Application>Microsoft Office PowerPoint</Application>
  <PresentationFormat>Widescreen</PresentationFormat>
  <Paragraphs>3</Paragraphs>
  <Slides>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Summary of criminal law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Summary of criminal law</dc:title>
  <dc:creator>Mark Hoho</dc:creator>
  <cp:lastModifiedBy>Mark Hoho</cp:lastModifiedBy>
  <cp:revision>2</cp:revision>
  <dcterms:created xsi:type="dcterms:W3CDTF">2023-04-28T16:47:56Z</dcterms:created>
  <dcterms:modified xsi:type="dcterms:W3CDTF">2023-04-28T17:12:29Z</dcterms:modified>
</cp:coreProperties>
</file>