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5" r:id="rId6"/>
    <p:sldId id="260" r:id="rId7"/>
    <p:sldId id="261" r:id="rId8"/>
    <p:sldId id="266" r:id="rId9"/>
    <p:sldId id="267" r:id="rId10"/>
    <p:sldId id="268" r:id="rId11"/>
    <p:sldId id="274" r:id="rId12"/>
    <p:sldId id="275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412" autoAdjust="0"/>
    <p:restoredTop sz="94671" autoAdjust="0"/>
  </p:normalViewPr>
  <p:slideViewPr>
    <p:cSldViewPr>
      <p:cViewPr>
        <p:scale>
          <a:sx n="90" d="100"/>
          <a:sy n="90" d="100"/>
        </p:scale>
        <p:origin x="-816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31/03/2020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31/03/2020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31/03/2020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31/03/2020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31/03/2020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31/03/2020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31/03/2020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31/03/2020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31/03/2020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31/03/2020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31/03/2020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31/03/2020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8134672" cy="2088231"/>
          </a:xfrm>
        </p:spPr>
        <p:txBody>
          <a:bodyPr>
            <a:noAutofit/>
          </a:bodyPr>
          <a:lstStyle/>
          <a:p>
            <a:pPr algn="l"/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Arabic Typesetting" pitchFamily="66" charset="-78"/>
              </a:rPr>
              <a:t>II. Les Ecosystèmes dans le Monde</a:t>
            </a:r>
            <a:b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Arabic Typesetting" pitchFamily="66" charset="-78"/>
              </a:rPr>
            </a:b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ar-DZ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fr-FR" sz="1800" b="1" i="1" dirty="0">
                <a:solidFill>
                  <a:schemeClr val="tx1"/>
                </a:solidFill>
              </a:rPr>
              <a:t>Elaboré par : </a:t>
            </a:r>
            <a:r>
              <a:rPr lang="fr-FR" sz="1800" b="1" i="1" dirty="0" smtClean="0">
                <a:solidFill>
                  <a:schemeClr val="tx1"/>
                </a:solidFill>
              </a:rPr>
              <a:t>M. LAHOUEL.M</a:t>
            </a:r>
          </a:p>
          <a:p>
            <a:r>
              <a:rPr lang="fr-FR" sz="1800" b="1" i="1" dirty="0" smtClean="0">
                <a:solidFill>
                  <a:schemeClr val="tx1"/>
                </a:solidFill>
              </a:rPr>
              <a:t>			Mars 2020</a:t>
            </a:r>
            <a:endParaRPr lang="ar-DZ" sz="1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9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fr-FR" dirty="0"/>
              <a:t>d</a:t>
            </a:r>
            <a:r>
              <a:rPr lang="fr-FR" dirty="0" smtClean="0"/>
              <a:t>. </a:t>
            </a:r>
            <a:r>
              <a:rPr lang="en-US" dirty="0"/>
              <a:t>Forêt pluvieuse tropicale 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8064" y="1700807"/>
            <a:ext cx="3497370" cy="3888433"/>
          </a:xfr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endParaRPr lang="ar-DZ" dirty="0" smtClean="0"/>
          </a:p>
          <a:p>
            <a:endParaRPr lang="ar-DZ" dirty="0"/>
          </a:p>
          <a:p>
            <a:pPr>
              <a:buFont typeface="Wingdings" pitchFamily="2" charset="2"/>
              <a:buChar char="q"/>
            </a:pPr>
            <a:r>
              <a:rPr lang="fr-FR" dirty="0"/>
              <a:t>Couvre 7% de la surface terrestre. La plus grande partie se trouve en Amérique du Sud au </a:t>
            </a:r>
            <a:r>
              <a:rPr lang="fr-FR" dirty="0" smtClean="0"/>
              <a:t>Brésil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Parmi </a:t>
            </a:r>
            <a:r>
              <a:rPr lang="fr-FR" dirty="0"/>
              <a:t>les écosystèmes terrestres les plus anciens de la Terre </a:t>
            </a:r>
            <a:endParaRPr lang="fr-FR" dirty="0" smtClean="0"/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Responsable </a:t>
            </a:r>
            <a:r>
              <a:rPr lang="fr-FR" dirty="0"/>
              <a:t>de la majorité de la production de l’oxygène atmosphérique</a:t>
            </a:r>
          </a:p>
          <a:p>
            <a:pPr marL="0" indent="0">
              <a:buNone/>
            </a:pPr>
            <a:endParaRPr lang="ar-DZ" dirty="0"/>
          </a:p>
        </p:txBody>
      </p:sp>
      <p:pic>
        <p:nvPicPr>
          <p:cNvPr id="6" name="Picture 5" descr="figure 6-11 part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56096"/>
            <a:ext cx="4251821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63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fr-FR" dirty="0" smtClean="0"/>
              <a:t>e. </a:t>
            </a:r>
            <a:r>
              <a:rPr lang="en-US" dirty="0"/>
              <a:t>Prairie 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8064" y="1700807"/>
            <a:ext cx="3497370" cy="3888433"/>
          </a:xfr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endParaRPr lang="ar-DZ" dirty="0" smtClean="0"/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Connue </a:t>
            </a:r>
            <a:r>
              <a:rPr lang="fr-FR" dirty="0"/>
              <a:t>aussi sous le nom Savanes </a:t>
            </a:r>
            <a:endParaRPr lang="fr-FR" dirty="0" smtClean="0"/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Située </a:t>
            </a:r>
            <a:r>
              <a:rPr lang="fr-FR" dirty="0"/>
              <a:t>normalement entre forêt et désert </a:t>
            </a:r>
            <a:endParaRPr lang="fr-FR" dirty="0" smtClean="0"/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Couvre </a:t>
            </a:r>
            <a:r>
              <a:rPr lang="fr-FR" dirty="0"/>
              <a:t>25% de la surface terrestre </a:t>
            </a:r>
            <a:endParaRPr lang="fr-FR" dirty="0" smtClean="0"/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Existe </a:t>
            </a:r>
            <a:r>
              <a:rPr lang="fr-FR" dirty="0"/>
              <a:t>dans tous les continents à l’exception de l’Antarctique </a:t>
            </a:r>
            <a:endParaRPr lang="fr-FR" dirty="0" smtClean="0"/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Favorable </a:t>
            </a:r>
            <a:r>
              <a:rPr lang="fr-FR" dirty="0"/>
              <a:t>à l’agriculture et à l’élevage (sol profond extrêmement fertile)</a:t>
            </a:r>
          </a:p>
          <a:p>
            <a:pPr marL="0" indent="0">
              <a:buNone/>
            </a:pPr>
            <a:endParaRPr lang="ar-D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717105"/>
            <a:ext cx="4824536" cy="387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42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fr-FR" dirty="0"/>
              <a:t>f</a:t>
            </a:r>
            <a:r>
              <a:rPr lang="fr-FR" dirty="0" smtClean="0"/>
              <a:t>. </a:t>
            </a:r>
            <a:r>
              <a:rPr lang="en-US" dirty="0"/>
              <a:t>Désert 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8064" y="1700807"/>
            <a:ext cx="3497370" cy="3888433"/>
          </a:xfr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endParaRPr lang="ar-DZ" dirty="0" smtClean="0"/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Couvre </a:t>
            </a:r>
            <a:r>
              <a:rPr lang="fr-FR" dirty="0"/>
              <a:t>20% de la Terre 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Existe </a:t>
            </a:r>
            <a:r>
              <a:rPr lang="fr-FR" dirty="0"/>
              <a:t>dans tous les continents, excepté Europe 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Sahara </a:t>
            </a:r>
            <a:r>
              <a:rPr lang="fr-FR" dirty="0"/>
              <a:t>est l’écosystème désert le plus étendu 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Eau </a:t>
            </a:r>
            <a:r>
              <a:rPr lang="fr-FR" dirty="0"/>
              <a:t>très rare. Tempêtes sableuses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Végétation </a:t>
            </a:r>
            <a:r>
              <a:rPr lang="en-US" dirty="0"/>
              <a:t>très éparse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Plupart </a:t>
            </a:r>
            <a:r>
              <a:rPr lang="en-US" dirty="0"/>
              <a:t>des animaux nocturnes </a:t>
            </a:r>
          </a:p>
          <a:p>
            <a:pPr marL="0" indent="0">
              <a:buNone/>
            </a:pPr>
            <a:endParaRPr lang="ar-D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69744"/>
            <a:ext cx="453650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24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Arabic Typesetting" pitchFamily="66" charset="-78"/>
              </a:rPr>
              <a:t>II. Les Ecosystèmes dans le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Arabic Typesetting" pitchFamily="66" charset="-78"/>
              </a:rPr>
              <a:t>Monde</a:t>
            </a:r>
            <a:b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Arabic Typesetting" pitchFamily="66" charset="-78"/>
              </a:rPr>
            </a:br>
            <a:r>
              <a:rPr lang="fr-FR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  <a:cs typeface="Arabic Typesetting" pitchFamily="66" charset="-78"/>
              </a:rPr>
              <a:t>(</a:t>
            </a:r>
            <a:r>
              <a:rPr lang="fr-FR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Grands </a:t>
            </a:r>
            <a:r>
              <a:rPr lang="fr-FR" sz="27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écosystèmes terrestres et </a:t>
            </a:r>
            <a:r>
              <a:rPr lang="fr-FR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aquatiques = </a:t>
            </a:r>
            <a:r>
              <a:rPr lang="fr-FR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Biomes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ar-DZ" sz="27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ar-DZ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64" y="1433014"/>
            <a:ext cx="8551286" cy="509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53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D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92479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69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Qu’est-ce 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qu’un biome?</a:t>
            </a:r>
            <a:b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ar-DZ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fr-FR" dirty="0" smtClean="0"/>
              <a:t> Les </a:t>
            </a:r>
            <a:r>
              <a:rPr lang="fr-FR" dirty="0"/>
              <a:t>biomes correspondent à des subdivisions latitudinales </a:t>
            </a:r>
            <a:r>
              <a:rPr lang="fr-FR" dirty="0" smtClean="0"/>
              <a:t>sous forme </a:t>
            </a:r>
            <a:r>
              <a:rPr lang="fr-FR" dirty="0"/>
              <a:t>de bandes, de l'équateur vers les pôles, en fonction </a:t>
            </a:r>
            <a:r>
              <a:rPr lang="fr-FR" dirty="0" smtClean="0"/>
              <a:t>du climat </a:t>
            </a:r>
            <a:r>
              <a:rPr lang="fr-FR" dirty="0"/>
              <a:t>et du milieu (aquatique, terrestre, montagnard</a:t>
            </a:r>
            <a:r>
              <a:rPr lang="fr-FR" dirty="0" smtClean="0"/>
              <a:t>).</a:t>
            </a:r>
          </a:p>
          <a:p>
            <a:pPr algn="just">
              <a:buFont typeface="Wingdings" pitchFamily="2" charset="2"/>
              <a:buChar char="q"/>
            </a:pPr>
            <a:r>
              <a:rPr lang="fr-FR" dirty="0" smtClean="0"/>
              <a:t> La </a:t>
            </a:r>
            <a:r>
              <a:rPr lang="fr-FR" dirty="0"/>
              <a:t>répartition est généralement fondue sur les adaptations </a:t>
            </a:r>
            <a:r>
              <a:rPr lang="fr-FR" dirty="0" smtClean="0"/>
              <a:t>des espèces </a:t>
            </a:r>
            <a:r>
              <a:rPr lang="fr-FR" dirty="0"/>
              <a:t>au froid et/ou à la sécheresse.</a:t>
            </a:r>
          </a:p>
          <a:p>
            <a:pPr algn="just">
              <a:buFont typeface="Wingdings" pitchFamily="2" charset="2"/>
              <a:buChar char="q"/>
            </a:pPr>
            <a:r>
              <a:rPr lang="fr-FR" dirty="0" smtClean="0"/>
              <a:t>Il </a:t>
            </a:r>
            <a:r>
              <a:rPr lang="fr-FR" dirty="0"/>
              <a:t>n'y a pas de frontière nette entre deux biomes. Les zones </a:t>
            </a:r>
            <a:r>
              <a:rPr lang="fr-FR" dirty="0" smtClean="0"/>
              <a:t>de transition </a:t>
            </a:r>
            <a:r>
              <a:rPr lang="fr-FR" dirty="0"/>
              <a:t>où se chevauchent des deux systèmes se </a:t>
            </a:r>
            <a:r>
              <a:rPr lang="fr-FR" dirty="0" smtClean="0"/>
              <a:t>nomment </a:t>
            </a:r>
            <a:r>
              <a:rPr lang="en-US" b="1" dirty="0" smtClean="0"/>
              <a:t>écotones</a:t>
            </a:r>
            <a:r>
              <a:rPr lang="en-US" b="1" dirty="0"/>
              <a:t>.</a:t>
            </a:r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291407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-27384"/>
            <a:ext cx="8352927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683568" y="5085184"/>
            <a:ext cx="8229600" cy="15121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2800" dirty="0" smtClean="0">
                <a:solidFill>
                  <a:schemeClr val="bg1"/>
                </a:solidFill>
              </a:rPr>
              <a:t>La répartition des organismes à l’échelle de la biosphère est d’abord régie par l’action des facteurs climatiques</a:t>
            </a:r>
            <a:endParaRPr lang="ar-D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2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II.1. ECOSYSTÈMES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TERRESTRES</a:t>
            </a:r>
            <a:b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ar-DZ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052736"/>
            <a:ext cx="8229600" cy="5184576"/>
          </a:xfr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Six (06) types</a:t>
            </a:r>
            <a:r>
              <a:rPr lang="en-US" dirty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Toundra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Taïga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Forêt caducifoliée tempérée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Forêt pluvieuse tropicale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Prairie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Désert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2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fr-FR" dirty="0" smtClean="0"/>
              <a:t>a. </a:t>
            </a:r>
            <a:r>
              <a:rPr lang="en-US" dirty="0" smtClean="0"/>
              <a:t>Toundra 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0" y="1844823"/>
            <a:ext cx="4114800" cy="2952329"/>
          </a:xfr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endParaRPr lang="ar-DZ" dirty="0"/>
          </a:p>
          <a:p>
            <a:pPr>
              <a:buFont typeface="Wingdings" pitchFamily="2" charset="2"/>
              <a:buChar char="q"/>
            </a:pPr>
            <a:r>
              <a:rPr lang="fr-FR" sz="3600" dirty="0"/>
              <a:t>Situé à proximité du Pôle Nord dans le Cercle arctique; le plus froid et le plus sec des écosystèmes terrestres </a:t>
            </a:r>
          </a:p>
          <a:p>
            <a:pPr>
              <a:buFont typeface="Wingdings" pitchFamily="2" charset="2"/>
              <a:buChar char="q"/>
            </a:pPr>
            <a:endParaRPr lang="fr-FR" sz="3600" dirty="0" smtClean="0"/>
          </a:p>
          <a:p>
            <a:pPr>
              <a:buFont typeface="Wingdings" pitchFamily="2" charset="2"/>
              <a:buChar char="q"/>
            </a:pPr>
            <a:r>
              <a:rPr lang="fr-FR" sz="3600" dirty="0" smtClean="0"/>
              <a:t>Hiver </a:t>
            </a:r>
            <a:r>
              <a:rPr lang="fr-FR" sz="3600" dirty="0"/>
              <a:t>extrêmement froid avec températures &lt; -34°C. Eté de moins de 2 mois avec températures ne dépassant pas 3°à 12°C</a:t>
            </a:r>
          </a:p>
          <a:p>
            <a:pPr marL="0" indent="0">
              <a:buNone/>
            </a:pPr>
            <a:endParaRPr lang="ar-DZ" dirty="0"/>
          </a:p>
        </p:txBody>
      </p:sp>
      <p:pic>
        <p:nvPicPr>
          <p:cNvPr id="5" name="Picture 6" descr="figure 6-3 part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17528"/>
            <a:ext cx="4176464" cy="297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251520" y="5013176"/>
            <a:ext cx="8587680" cy="13681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ar-DZ" dirty="0"/>
          </a:p>
          <a:p>
            <a:pPr>
              <a:buFont typeface="Wingdings" pitchFamily="2" charset="2"/>
              <a:buChar char="q"/>
            </a:pPr>
            <a:r>
              <a:rPr lang="fr-FR" sz="4200" dirty="0" smtClean="0"/>
              <a:t>En </a:t>
            </a:r>
            <a:r>
              <a:rPr lang="fr-FR" sz="4200" dirty="0"/>
              <a:t>finlandais </a:t>
            </a:r>
            <a:r>
              <a:rPr lang="fr-FR" sz="4200" i="1" dirty="0" err="1" smtClean="0"/>
              <a:t>tunturia</a:t>
            </a:r>
            <a:r>
              <a:rPr lang="fr-FR" sz="4200" i="1" dirty="0" smtClean="0"/>
              <a:t> </a:t>
            </a:r>
            <a:r>
              <a:rPr lang="fr-FR" sz="4200" dirty="0" smtClean="0"/>
              <a:t>signifie </a:t>
            </a:r>
            <a:r>
              <a:rPr lang="fr-FR" sz="4200" dirty="0"/>
              <a:t>terre sans arbres </a:t>
            </a:r>
            <a:endParaRPr lang="fr-FR" sz="4200" dirty="0" smtClean="0"/>
          </a:p>
          <a:p>
            <a:pPr>
              <a:buFont typeface="Wingdings" pitchFamily="2" charset="2"/>
              <a:buChar char="q"/>
            </a:pPr>
            <a:r>
              <a:rPr lang="en-US" sz="4200" dirty="0" smtClean="0"/>
              <a:t>2 </a:t>
            </a:r>
            <a:r>
              <a:rPr lang="en-US" sz="4200" dirty="0"/>
              <a:t>types of </a:t>
            </a:r>
            <a:r>
              <a:rPr lang="en-US" sz="4200" dirty="0" err="1"/>
              <a:t>toundra</a:t>
            </a:r>
            <a:r>
              <a:rPr lang="en-US" sz="4200" dirty="0"/>
              <a:t> </a:t>
            </a:r>
            <a:r>
              <a:rPr lang="fr-FR" sz="4200" dirty="0" smtClean="0"/>
              <a:t>: </a:t>
            </a:r>
            <a:r>
              <a:rPr lang="en-US" sz="4200" dirty="0" err="1" smtClean="0"/>
              <a:t>arctique</a:t>
            </a:r>
            <a:r>
              <a:rPr lang="en-US" sz="4200" dirty="0" smtClean="0"/>
              <a:t> </a:t>
            </a:r>
            <a:r>
              <a:rPr lang="en-US" sz="4200" dirty="0"/>
              <a:t>et </a:t>
            </a:r>
            <a:r>
              <a:rPr lang="en-US" sz="4200" dirty="0" smtClean="0"/>
              <a:t>alpine</a:t>
            </a:r>
          </a:p>
          <a:p>
            <a:pPr>
              <a:buFont typeface="Wingdings" pitchFamily="2" charset="2"/>
              <a:buChar char="q"/>
            </a:pPr>
            <a:r>
              <a:rPr lang="fr-FR" sz="4200" dirty="0" smtClean="0"/>
              <a:t>Le </a:t>
            </a:r>
            <a:r>
              <a:rPr lang="fr-FR" sz="4200" dirty="0"/>
              <a:t>plus grand animal de l’écosystème toundra est l’ours polaire.</a:t>
            </a:r>
          </a:p>
          <a:p>
            <a:pPr marL="0" indent="0">
              <a:buNone/>
            </a:pPr>
            <a:endParaRPr lang="ar-DZ" dirty="0" smtClean="0"/>
          </a:p>
        </p:txBody>
      </p:sp>
    </p:spTree>
    <p:extLst>
      <p:ext uri="{BB962C8B-B14F-4D97-AF65-F5344CB8AC3E}">
        <p14:creationId xmlns:p14="http://schemas.microsoft.com/office/powerpoint/2010/main" val="112772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fr-FR" dirty="0"/>
              <a:t>b</a:t>
            </a:r>
            <a:r>
              <a:rPr lang="fr-FR" dirty="0" smtClean="0"/>
              <a:t>. </a:t>
            </a:r>
            <a:r>
              <a:rPr lang="en-US" dirty="0" smtClean="0"/>
              <a:t>Taïga (Forêt boréale</a:t>
            </a:r>
            <a:r>
              <a:rPr lang="en-US" dirty="0"/>
              <a:t>)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24128" y="1495764"/>
            <a:ext cx="3178696" cy="4813555"/>
          </a:xfr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endParaRPr lang="ar-DZ" dirty="0"/>
          </a:p>
          <a:p>
            <a:pPr>
              <a:buFont typeface="Wingdings" pitchFamily="2" charset="2"/>
              <a:buChar char="q"/>
            </a:pPr>
            <a:r>
              <a:rPr lang="fr-FR" dirty="0"/>
              <a:t>Ecosystème terrestre le plus étendu en Europe, </a:t>
            </a:r>
            <a:r>
              <a:rPr lang="fr-FR" dirty="0" smtClean="0"/>
              <a:t>Amérique du </a:t>
            </a:r>
            <a:r>
              <a:rPr lang="fr-FR" dirty="0"/>
              <a:t>Nord et </a:t>
            </a:r>
            <a:r>
              <a:rPr lang="fr-FR" dirty="0" smtClean="0"/>
              <a:t>Asie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Appelé </a:t>
            </a:r>
            <a:r>
              <a:rPr lang="fr-FR" dirty="0"/>
              <a:t>aussi forêt de conifères ou forêt boréale </a:t>
            </a:r>
            <a:endParaRPr lang="fr-FR" dirty="0" smtClean="0"/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Eté </a:t>
            </a:r>
            <a:r>
              <a:rPr lang="fr-FR" dirty="0"/>
              <a:t>humide court et hiver froid long. Précipitations sous forme de neige en hiver et sous forme de pluies en été</a:t>
            </a:r>
          </a:p>
          <a:p>
            <a:pPr marL="0" indent="0">
              <a:buNone/>
            </a:pPr>
            <a:endParaRPr lang="ar-DZ" dirty="0"/>
          </a:p>
        </p:txBody>
      </p:sp>
      <p:pic>
        <p:nvPicPr>
          <p:cNvPr id="6" name="Picture 6" descr="figure 6-4 part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39248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map of the boreal fores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24336"/>
            <a:ext cx="4608512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16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  <a:ln w="5715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fr-FR" dirty="0" smtClean="0"/>
              <a:t>c. </a:t>
            </a:r>
            <a:r>
              <a:rPr lang="en-US" dirty="0"/>
              <a:t>Forêt caducifoliée tempérée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8064" y="1700807"/>
            <a:ext cx="3497370" cy="3888433"/>
          </a:xfr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endParaRPr lang="ar-DZ" dirty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4 </a:t>
            </a:r>
            <a:r>
              <a:rPr lang="en-US" dirty="0"/>
              <a:t>saisons </a:t>
            </a:r>
            <a:r>
              <a:rPr lang="en-US" dirty="0" smtClean="0"/>
              <a:t>reconnaissables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Période </a:t>
            </a:r>
            <a:r>
              <a:rPr lang="fr-FR" dirty="0"/>
              <a:t>de croissance d’environ 6 mois. Les feuilles jaunissent en </a:t>
            </a:r>
            <a:r>
              <a:rPr lang="fr-FR" dirty="0" smtClean="0"/>
              <a:t>automne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Europe</a:t>
            </a:r>
            <a:r>
              <a:rPr lang="fr-FR" dirty="0"/>
              <a:t>, Canada, Etats-Unis, Chine, </a:t>
            </a:r>
            <a:r>
              <a:rPr lang="fr-FR" dirty="0" smtClean="0"/>
              <a:t>Japan et </a:t>
            </a:r>
            <a:r>
              <a:rPr lang="fr-FR" dirty="0"/>
              <a:t>partie de </a:t>
            </a:r>
            <a:r>
              <a:rPr lang="fr-FR" dirty="0" smtClean="0"/>
              <a:t>Russie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Animaux </a:t>
            </a:r>
            <a:r>
              <a:rPr lang="fr-FR" dirty="0"/>
              <a:t>communs: ours noirs et </a:t>
            </a:r>
            <a:r>
              <a:rPr lang="fr-FR" dirty="0" smtClean="0"/>
              <a:t>loups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Sols </a:t>
            </a:r>
            <a:r>
              <a:rPr lang="fr-FR" dirty="0"/>
              <a:t>très fertiles et riches en éléments nutritifs</a:t>
            </a:r>
          </a:p>
          <a:p>
            <a:pPr marL="0" indent="0">
              <a:buNone/>
            </a:pPr>
            <a:endParaRPr lang="ar-DZ" dirty="0"/>
          </a:p>
        </p:txBody>
      </p:sp>
      <p:pic>
        <p:nvPicPr>
          <p:cNvPr id="7" name="Picture 5" descr="BishopCreekAspens2006|10|01: Aspens, Bishop Creek. Sierra Nevada, California. October 1, 2006. © Copyright &quot;G Dan Mitchell&quot;.    keywords: autumn fall aspens bishop creek yellow golden sierra nevada california color photo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3512"/>
            <a:ext cx="468052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52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434</Words>
  <Application>Microsoft Office PowerPoint</Application>
  <PresentationFormat>Affichage à l'écran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II. Les Ecosystèmes dans le Monde  </vt:lpstr>
      <vt:lpstr>II. Les Ecosystèmes dans le Monde (Grands écosystèmes terrestres et aquatiques = Biomes)</vt:lpstr>
      <vt:lpstr>Présentation PowerPoint</vt:lpstr>
      <vt:lpstr> Qu’est-ce qu’un biome? </vt:lpstr>
      <vt:lpstr>Présentation PowerPoint</vt:lpstr>
      <vt:lpstr>II.1. ECOSYSTÈMES TERRESTRES </vt:lpstr>
      <vt:lpstr>a. Toundra </vt:lpstr>
      <vt:lpstr>b. Taïga (Forêt boréale)</vt:lpstr>
      <vt:lpstr>c. Forêt caducifoliée tempérée</vt:lpstr>
      <vt:lpstr>d. Forêt pluvieuse tropicale </vt:lpstr>
      <vt:lpstr>e. Prairie </vt:lpstr>
      <vt:lpstr>f. Désert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II- Les Ecosystèmes dans le Monde III- Les Ecosystèmes en Algérie IV- Les principaux écosystèmes </dc:title>
  <dc:creator>LAHOUEL Khobizi</dc:creator>
  <cp:lastModifiedBy>LAHOUEL</cp:lastModifiedBy>
  <cp:revision>76</cp:revision>
  <dcterms:created xsi:type="dcterms:W3CDTF">2020-03-30T14:20:48Z</dcterms:created>
  <dcterms:modified xsi:type="dcterms:W3CDTF">2020-03-31T11:25:31Z</dcterms:modified>
</cp:coreProperties>
</file>