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E00D4-EF1D-4607-BE92-33B4BC610907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350D-F2EF-4338-A1F5-F419B2DA77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Travail à faire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algn="ctr">
              <a:buNone/>
            </a:pPr>
            <a:r>
              <a:rPr lang="fr-FR" dirty="0" smtClean="0"/>
              <a:t>Dans le module Genre et Développement.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Ce travail va compter avec l’examen. Ce sera  une note d’assiduité.  </a:t>
            </a:r>
          </a:p>
          <a:p>
            <a:pPr algn="ctr">
              <a:buNone/>
            </a:pPr>
            <a:r>
              <a:rPr lang="fr-FR" dirty="0" smtClean="0"/>
              <a:t>Mail: ymedounidz@yahoo.fr</a:t>
            </a:r>
          </a:p>
          <a:p>
            <a:pPr algn="ctr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Je vous envois un article de 11 pages;</a:t>
            </a:r>
          </a:p>
          <a:p>
            <a:r>
              <a:rPr lang="fr-FR" dirty="0" smtClean="0"/>
              <a:t>Étape 1: Donner moi le titre de l’article et le nom de l’auteure;</a:t>
            </a:r>
          </a:p>
          <a:p>
            <a:r>
              <a:rPr lang="fr-FR" dirty="0" smtClean="0"/>
              <a:t>Étape 2: En 03 lignes, dites qu’est ce que vous comprenez du titre;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Étape 3: lire le texte attentivement (souligner les mots non compris et utiliser soit un dictionnaire en papier, soit un dictionnaire numérique ou bien </a:t>
            </a:r>
            <a:r>
              <a:rPr lang="fr-FR" dirty="0" err="1" smtClean="0"/>
              <a:t>google</a:t>
            </a:r>
            <a:r>
              <a:rPr lang="fr-FR" dirty="0" smtClean="0"/>
              <a:t> traduction: français-arabe);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Faites un résumé de l’article:</a:t>
            </a:r>
          </a:p>
          <a:p>
            <a:r>
              <a:rPr lang="fr-FR" dirty="0" smtClean="0"/>
              <a:t>De quoi parle l’auteure?</a:t>
            </a:r>
          </a:p>
          <a:p>
            <a:r>
              <a:rPr lang="fr-FR" dirty="0" smtClean="0"/>
              <a:t>Donner les résultats de la recherche de l’auteure.</a:t>
            </a:r>
          </a:p>
          <a:p>
            <a:r>
              <a:rPr lang="fr-FR" dirty="0" smtClean="0"/>
              <a:t>Pour vous faciliter le travail: faites un tableau.</a:t>
            </a:r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tableau comme ci-dessous.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771656">
                <a:tc>
                  <a:txBody>
                    <a:bodyPr/>
                    <a:lstStyle/>
                    <a:p>
                      <a:r>
                        <a:rPr lang="fr-FR" dirty="0" smtClean="0"/>
                        <a:t>Manuels langue française (que dit l’auteure? Résultats de l’auteure).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Manuels langue arabe (que dit l’auteure? Résultat de l’auteur). </a:t>
                      </a:r>
                      <a:endParaRPr lang="fr-FR" dirty="0"/>
                    </a:p>
                  </a:txBody>
                  <a:tcPr/>
                </a:tc>
              </a:tr>
              <a:tr h="17716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Quand vous aurez terminé le tableau: donner votre avis sur ce tableau. Quel est votre constat sur les manuels scolaires </a:t>
            </a:r>
            <a:r>
              <a:rPr lang="fr-FR" smtClean="0"/>
              <a:t>du français et de l’arabe. </a:t>
            </a:r>
            <a:endParaRPr lang="fr-FR" dirty="0" smtClean="0"/>
          </a:p>
          <a:p>
            <a:r>
              <a:rPr lang="fr-FR" dirty="0" smtClean="0"/>
              <a:t>Envoyez </a:t>
            </a:r>
            <a:r>
              <a:rPr lang="fr-FR" dirty="0" smtClean="0"/>
              <a:t>moi le travail. Par mail. Essayez de créer un mail commun.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200</Words>
  <Application>Microsoft Office PowerPoint</Application>
  <PresentationFormat>Affichage à l'écran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Travail à faire </vt:lpstr>
      <vt:lpstr>Diapositive 2</vt:lpstr>
      <vt:lpstr>Diapositive 3</vt:lpstr>
      <vt:lpstr>Diapositive 4</vt:lpstr>
      <vt:lpstr>Un tableau comme ci-dessous. </vt:lpstr>
      <vt:lpstr>Diapositive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Travail à faire </dc:title>
  <dc:creator>Administrateur</dc:creator>
  <cp:lastModifiedBy>Administrateur</cp:lastModifiedBy>
  <cp:revision>10</cp:revision>
  <dcterms:created xsi:type="dcterms:W3CDTF">2020-03-27T18:17:16Z</dcterms:created>
  <dcterms:modified xsi:type="dcterms:W3CDTF">2020-03-27T19:39:26Z</dcterms:modified>
</cp:coreProperties>
</file>