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7DCFBF-63B1-47FE-AC64-C2E9253A88A6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93EC02-8ECC-46D3-A985-1659A832157B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3EC02-8ECC-46D3-A985-1659A832157B}" type="slidenum">
              <a:rPr lang="ar-DZ" smtClean="0"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36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18-09-1444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73"/>
            <a:ext cx="10031104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901808" y="1120516"/>
            <a:ext cx="411374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How to 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-apple-system"/>
              </a:rPr>
              <a:t>order 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a correct meaningful sentence</a:t>
            </a:r>
          </a:p>
          <a:p>
            <a:pPr algn="l"/>
            <a:endParaRPr lang="en-US" sz="2400" b="1" dirty="0">
              <a:solidFill>
                <a:srgbClr val="0070C0"/>
              </a:solidFill>
              <a:latin typeface="-apple-system"/>
            </a:endParaRPr>
          </a:p>
          <a:p>
            <a:pPr algn="l"/>
            <a:endParaRPr lang="en-US" sz="2400" b="1" i="0" u="sng" dirty="0">
              <a:solidFill>
                <a:srgbClr val="00B0F0"/>
              </a:solidFill>
              <a:effectLst/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10075" y="2483460"/>
            <a:ext cx="36716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200" b="0" i="0" dirty="0">
                <a:solidFill>
                  <a:srgbClr val="00B0F0"/>
                </a:solidFill>
                <a:effectLst/>
                <a:latin typeface="proxima-nova"/>
              </a:rPr>
              <a:t>S V O P M T C</a:t>
            </a:r>
          </a:p>
          <a:p>
            <a:pPr algn="l" fontAlgn="base"/>
            <a:r>
              <a:rPr lang="en-US" sz="3200" dirty="0">
                <a:solidFill>
                  <a:srgbClr val="00B050"/>
                </a:solidFill>
                <a:latin typeface="proxima-nova"/>
              </a:rPr>
              <a:t>1 2 3 4  5  6 7</a:t>
            </a:r>
          </a:p>
          <a:p>
            <a:pPr algn="l" fontAlgn="base"/>
            <a:r>
              <a:rPr lang="en-US" sz="3200" b="0" i="0" dirty="0">
                <a:solidFill>
                  <a:srgbClr val="FF0000"/>
                </a:solidFill>
                <a:effectLst/>
                <a:latin typeface="proxima-nova"/>
              </a:rPr>
              <a:t>Example:</a:t>
            </a: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The student drank his coffee</a:t>
            </a: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        1                 2              3 </a:t>
            </a: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at the university  </a:t>
            </a:r>
            <a:r>
              <a:rPr lang="en-US" sz="2000" dirty="0" err="1">
                <a:solidFill>
                  <a:srgbClr val="002060"/>
                </a:solidFill>
                <a:latin typeface="proxima-nova"/>
              </a:rPr>
              <a:t>quicly</a:t>
            </a:r>
            <a:endParaRPr lang="en-US" sz="2000" dirty="0">
              <a:solidFill>
                <a:srgbClr val="002060"/>
              </a:solidFill>
              <a:latin typeface="proxima-nova"/>
            </a:endParaRP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        4                            5</a:t>
            </a: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 ,yesterday because he was late. </a:t>
            </a:r>
          </a:p>
          <a:p>
            <a:pPr algn="l" fontAlgn="base"/>
            <a:r>
              <a:rPr lang="en-US" sz="2000" dirty="0">
                <a:solidFill>
                  <a:srgbClr val="002060"/>
                </a:solidFill>
                <a:latin typeface="proxima-nova"/>
              </a:rPr>
              <a:t>         6                           7</a:t>
            </a: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B6104F26-6B3F-89FA-4397-195E37EBB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1927">
        <p15:prstTrans prst="pageCurlDouble"/>
        <p:sndAc>
          <p:stSnd>
            <p:snd r:embed="rId5" name="suction.wav"/>
          </p:stSnd>
        </p:sndAc>
      </p:transition>
    </mc:Choice>
    <mc:Fallback>
      <p:transition spd="slow" advTm="61927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71" x="3776663" y="6180138"/>
          <p14:tracePt t="2247" x="3228975" y="6689725"/>
          <p14:tracePt t="2252" x="3203575" y="6586538"/>
          <p14:tracePt t="2258" x="3151188" y="6457950"/>
          <p14:tracePt t="2265" x="3100388" y="6327775"/>
          <p14:tracePt t="2272" x="3060700" y="6224588"/>
          <p14:tracePt t="2280" x="3022600" y="6134100"/>
          <p14:tracePt t="2286" x="2982913" y="6005513"/>
          <p14:tracePt t="2293" x="2944813" y="5902325"/>
          <p14:tracePt t="2301" x="2892425" y="5786438"/>
          <p14:tracePt t="2308" x="2867025" y="5695950"/>
          <p14:tracePt t="2315" x="2841625" y="5630863"/>
          <p14:tracePt t="2323" x="2828925" y="5553075"/>
          <p14:tracePt t="2330" x="2828925" y="5502275"/>
          <p14:tracePt t="2336" x="2801938" y="5449888"/>
          <p14:tracePt t="2344" x="2801938" y="5424488"/>
          <p14:tracePt t="2351" x="2789238" y="5386388"/>
          <p14:tracePt t="2358" x="2789238" y="5359400"/>
          <p14:tracePt t="2365" x="2776538" y="5334000"/>
          <p14:tracePt t="2373" x="2776538" y="5308600"/>
          <p14:tracePt t="2380" x="2776538" y="5281613"/>
          <p14:tracePt t="2386" x="2776538" y="5243513"/>
          <p14:tracePt t="2394" x="2776538" y="5205413"/>
          <p14:tracePt t="2401" x="2776538" y="5165725"/>
          <p14:tracePt t="2408" x="2776538" y="5127625"/>
          <p14:tracePt t="2416" x="2763838" y="5087938"/>
          <p14:tracePt t="2422" x="2751138" y="5049838"/>
          <p14:tracePt t="2430" x="2751138" y="5024438"/>
          <p14:tracePt t="2436" x="2738438" y="4984750"/>
          <p14:tracePt t="2444" x="2738438" y="4946650"/>
          <p14:tracePt t="2451" x="2738438" y="4908550"/>
          <p14:tracePt t="2458" x="2725738" y="4868863"/>
          <p14:tracePt t="2465" x="2725738" y="4843463"/>
          <p14:tracePt t="2472" x="2711450" y="4803775"/>
          <p14:tracePt t="2480" x="2711450" y="4778375"/>
          <p14:tracePt t="2486" x="2698750" y="4740275"/>
          <p14:tracePt t="2494" x="2698750" y="4700588"/>
          <p14:tracePt t="2500" x="2698750" y="4662488"/>
          <p14:tracePt t="2507" x="2686050" y="4624388"/>
          <p14:tracePt t="2514" x="2686050" y="4597400"/>
          <p14:tracePt t="2522" x="2686050" y="4559300"/>
          <p14:tracePt t="2531" x="2686050" y="4519613"/>
          <p14:tracePt t="2535" x="2673350" y="4494213"/>
          <p14:tracePt t="2543" x="2660650" y="4456113"/>
          <p14:tracePt t="2550" x="2660650" y="4416425"/>
          <p14:tracePt t="2557" x="2647950" y="4378325"/>
          <p14:tracePt t="2564" x="2647950" y="4352925"/>
          <p14:tracePt t="2571" x="2635250" y="4313238"/>
          <p14:tracePt t="2580" x="2608263" y="4275138"/>
          <p14:tracePt t="2585" x="2608263" y="4235450"/>
          <p14:tracePt t="2593" x="2595563" y="4210050"/>
          <p14:tracePt t="2600" x="2582863" y="4184650"/>
          <p14:tracePt t="2607" x="2570163" y="4159250"/>
          <p14:tracePt t="2614" x="2557463" y="4119563"/>
          <p14:tracePt t="2621" x="2544763" y="4094163"/>
          <p14:tracePt t="2630" x="2544763" y="4068763"/>
          <p14:tracePt t="2635" x="2532063" y="4029075"/>
          <p14:tracePt t="2642" x="2505075" y="3990975"/>
          <p14:tracePt t="2649" x="2492375" y="3951288"/>
          <p14:tracePt t="2657" x="2479675" y="3900488"/>
          <p14:tracePt t="2664" x="2466975" y="3862388"/>
          <p14:tracePt t="2671" x="2441575" y="3810000"/>
          <p14:tracePt t="2680" x="2414588" y="3732213"/>
          <p14:tracePt t="2686" x="2401888" y="3681413"/>
          <p14:tracePt t="2693" x="2389188" y="3616325"/>
          <p14:tracePt t="2702" x="2363788" y="3578225"/>
          <p14:tracePt t="2707" x="2351088" y="3513138"/>
          <p14:tracePt t="2714" x="2324100" y="3473450"/>
          <p14:tracePt t="2722" x="2324100" y="3435350"/>
          <p14:tracePt t="2730" x="2324100" y="3397250"/>
          <p14:tracePt t="2737" x="2311400" y="3370263"/>
          <p14:tracePt t="2745" x="2311400" y="3344863"/>
          <p14:tracePt t="3021" x="2273300" y="3294063"/>
          <p14:tracePt t="3029" x="2233613" y="3254375"/>
          <p14:tracePt t="3035" x="2195513" y="3203575"/>
          <p14:tracePt t="3045" x="2170113" y="3163888"/>
          <p14:tracePt t="3052" x="2130425" y="3113088"/>
          <p14:tracePt t="3059" x="2092325" y="3073400"/>
          <p14:tracePt t="3066" x="2066925" y="3022600"/>
          <p14:tracePt t="3075" x="2039938" y="2982913"/>
          <p14:tracePt t="3080" x="2001838" y="2944813"/>
          <p14:tracePt t="3086" x="1989138" y="2892425"/>
          <p14:tracePt t="3094" x="1949450" y="2854325"/>
          <p14:tracePt t="3099" x="1936750" y="2816225"/>
          <p14:tracePt t="3107" x="1911350" y="2763838"/>
          <p14:tracePt t="3115" x="1885950" y="2738438"/>
          <p14:tracePt t="3120" x="1873250" y="2725738"/>
          <p14:tracePt t="3127" x="1846263" y="2686050"/>
          <p14:tracePt t="3134" x="1833563" y="2660650"/>
          <p14:tracePt t="3141" x="1820863" y="2647950"/>
          <p14:tracePt t="3148" x="1808163" y="2622550"/>
          <p14:tracePt t="3155" x="1795463" y="2595563"/>
          <p14:tracePt t="3164" x="1782763" y="2582863"/>
          <p14:tracePt t="3170" x="1782763" y="2557463"/>
          <p14:tracePt t="3177" x="1755775" y="2544763"/>
          <p14:tracePt t="3185" x="1743075" y="2517775"/>
          <p14:tracePt t="3191" x="1730375" y="2492375"/>
          <p14:tracePt t="3198" x="1717675" y="2479675"/>
          <p14:tracePt t="3205" x="1704975" y="2454275"/>
          <p14:tracePt t="3214" x="1692275" y="2427288"/>
          <p14:tracePt t="3219" x="1679575" y="2414588"/>
          <p14:tracePt t="3226" x="1665288" y="2401888"/>
          <p14:tracePt t="3234" x="1652588" y="2376488"/>
          <p14:tracePt t="3241" x="1652588" y="2363788"/>
          <p14:tracePt t="3248" x="1639888" y="2338388"/>
          <p14:tracePt t="3255" x="1627188" y="2311400"/>
          <p14:tracePt t="3270" x="1627188" y="2286000"/>
          <p14:tracePt t="3278" x="1614488" y="2260600"/>
          <p14:tracePt t="3285" x="1601788" y="2247900"/>
          <p14:tracePt t="3292" x="1601788" y="2220913"/>
          <p14:tracePt t="3299" x="1601788" y="2208213"/>
          <p14:tracePt t="3306" x="1601788" y="2182813"/>
          <p14:tracePt t="3314" x="1589088" y="2157413"/>
          <p14:tracePt t="3321" x="1589088" y="2144713"/>
          <p14:tracePt t="3330" x="1589088" y="2130425"/>
          <p14:tracePt t="3335" x="1589088" y="2105025"/>
          <p14:tracePt t="3342" x="1589088" y="2092325"/>
          <p14:tracePt t="3357" x="1589088" y="2066925"/>
          <p14:tracePt t="3365" x="1589088" y="2054225"/>
          <p14:tracePt t="3371" x="1589088" y="2039938"/>
          <p14:tracePt t="3385" x="1589088" y="2027238"/>
          <p14:tracePt t="3399" x="1601788" y="2014538"/>
          <p14:tracePt t="3429" x="1601788" y="2001838"/>
          <p14:tracePt t="3436" x="1614488" y="1989138"/>
          <p14:tracePt t="3451" x="1627188" y="1976438"/>
          <p14:tracePt t="3458" x="1639888" y="1976438"/>
          <p14:tracePt t="3466" x="1652588" y="1963738"/>
          <p14:tracePt t="3483" x="1679575" y="1949450"/>
          <p14:tracePt t="3488" x="1679575" y="1936750"/>
          <p14:tracePt t="3494" x="1692275" y="1936750"/>
          <p14:tracePt t="3502" x="1704975" y="1936750"/>
          <p14:tracePt t="3508" x="1717675" y="1924050"/>
          <p14:tracePt t="3524" x="1730375" y="1924050"/>
          <p14:tracePt t="3533" x="1743075" y="1911350"/>
          <p14:tracePt t="3538" x="1755775" y="1911350"/>
          <p14:tracePt t="3545" x="1755775" y="1898650"/>
          <p14:tracePt t="3559" x="1770063" y="1898650"/>
          <p14:tracePt t="3574" x="1782763" y="1898650"/>
          <p14:tracePt t="3583" x="1782763" y="1885950"/>
          <p14:tracePt t="3589" x="1795463" y="1885950"/>
          <p14:tracePt t="3600" x="1808163" y="1885950"/>
          <p14:tracePt t="3603" x="1833563" y="1885950"/>
          <p14:tracePt t="3611" x="1846263" y="1873250"/>
          <p14:tracePt t="3618" x="1873250" y="1860550"/>
          <p14:tracePt t="3626" x="1898650" y="1860550"/>
          <p14:tracePt t="3633" x="1924050" y="1846263"/>
          <p14:tracePt t="3639" x="1936750" y="1846263"/>
          <p14:tracePt t="3650" x="1949450" y="1833563"/>
          <p14:tracePt t="3654" x="1976438" y="1820863"/>
          <p14:tracePt t="3661" x="1989138" y="1820863"/>
          <p14:tracePt t="3669" x="2001838" y="1820863"/>
          <p14:tracePt t="3675" x="2014538" y="1820863"/>
          <p14:tracePt t="3683" x="2027238" y="1820863"/>
          <p14:tracePt t="3690" x="2039938" y="1820863"/>
          <p14:tracePt t="3700" x="2054225" y="1820863"/>
          <p14:tracePt t="3704" x="2054225" y="1808163"/>
          <p14:tracePt t="3711" x="2066925" y="1808163"/>
          <p14:tracePt t="3718" x="2079625" y="1808163"/>
          <p14:tracePt t="3725" x="2105025" y="1808163"/>
          <p14:tracePt t="3733" x="2117725" y="1808163"/>
          <p14:tracePt t="3740" x="2130425" y="1808163"/>
          <p14:tracePt t="3750" x="2157413" y="1795463"/>
          <p14:tracePt t="3760" x="2170113" y="1782763"/>
          <p14:tracePt t="3768" x="2195513" y="1782763"/>
          <p14:tracePt t="3783" x="2208213" y="1782763"/>
          <p14:tracePt t="3795" x="2220913" y="1782763"/>
          <p14:tracePt t="3832" x="2233613" y="1782763"/>
          <p14:tracePt t="3838" x="2247900" y="1782763"/>
          <p14:tracePt t="3844" x="2260600" y="1770063"/>
          <p14:tracePt t="3852" x="2273300" y="1770063"/>
          <p14:tracePt t="3858" x="2286000" y="1755775"/>
          <p14:tracePt t="3866" x="2324100" y="1755775"/>
          <p14:tracePt t="3873" x="2351088" y="1743075"/>
          <p14:tracePt t="3886" x="2363788" y="1730375"/>
          <p14:tracePt t="3890" x="2376488" y="1730375"/>
          <p14:tracePt t="3895" x="2414588" y="1717675"/>
          <p14:tracePt t="3902" x="2427288" y="1717675"/>
          <p14:tracePt t="3908" x="2454275" y="1704975"/>
          <p14:tracePt t="3917" x="2466975" y="1704975"/>
          <p14:tracePt t="3923" x="2492375" y="1692275"/>
          <p14:tracePt t="3933" x="2505075" y="1692275"/>
          <p14:tracePt t="3939" x="2532063" y="1679575"/>
          <p14:tracePt t="3945" x="2544763" y="1679575"/>
          <p14:tracePt t="3970" x="2570163" y="1679575"/>
          <p14:tracePt t="3975" x="2582863" y="1679575"/>
          <p14:tracePt t="3988" x="2595563" y="1679575"/>
          <p14:tracePt t="3996" x="2608263" y="1679575"/>
          <p14:tracePt t="4003" x="2622550" y="1679575"/>
          <p14:tracePt t="4009" x="2647950" y="1679575"/>
          <p14:tracePt t="4017" x="2660650" y="1679575"/>
          <p14:tracePt t="4024" x="2686050" y="1679575"/>
          <p14:tracePt t="4033" x="2698750" y="1679575"/>
          <p14:tracePt t="4038" x="2725738" y="1679575"/>
          <p14:tracePt t="4052" x="2738438" y="1679575"/>
          <p14:tracePt t="4059" x="2763838" y="1679575"/>
          <p14:tracePt t="4073" x="2776538" y="1679575"/>
          <p14:tracePt t="4087" x="2789238" y="1679575"/>
          <p14:tracePt t="4095" x="2801938" y="1679575"/>
          <p14:tracePt t="4117" x="2816225" y="1679575"/>
          <p14:tracePt t="4133" x="2828925" y="1679575"/>
          <p14:tracePt t="4145" x="2841625" y="1679575"/>
          <p14:tracePt t="4159" x="2854325" y="1679575"/>
          <p14:tracePt t="4167" x="2867025" y="1679575"/>
          <p14:tracePt t="4187" x="2879725" y="1679575"/>
          <p14:tracePt t="4344" x="2892425" y="1679575"/>
          <p14:tracePt t="4393" x="2906713" y="1679575"/>
          <p14:tracePt t="4444" x="2919413" y="1679575"/>
          <p14:tracePt t="4479" x="2932113" y="1679575"/>
          <p14:tracePt t="4507" x="2957513" y="1665288"/>
          <p14:tracePt t="4516" x="2970213" y="1652588"/>
          <p14:tracePt t="4529" x="2995613" y="1639888"/>
          <p14:tracePt t="4535" x="3009900" y="1627188"/>
          <p14:tracePt t="4547" x="3035300" y="1614488"/>
          <p14:tracePt t="4562" x="3048000" y="1601788"/>
          <p14:tracePt t="4576" x="3060700" y="1589088"/>
          <p14:tracePt t="4580" x="3073400" y="1576388"/>
          <p14:tracePt t="4590" x="3100388" y="1562100"/>
          <p14:tracePt t="4601" x="3113088" y="1549400"/>
          <p14:tracePt t="4607" x="3125788" y="1536700"/>
          <p14:tracePt t="4618" x="3138488" y="1524000"/>
          <p14:tracePt t="4622" x="3151188" y="1511300"/>
          <p14:tracePt t="4635" x="3163888" y="1498600"/>
          <p14:tracePt t="4642" x="3176588" y="1498600"/>
          <p14:tracePt t="4668" x="3189288" y="1485900"/>
          <p14:tracePt t="4741" x="3203575" y="1485900"/>
          <p14:tracePt t="4749" x="3203575" y="1471613"/>
          <p14:tracePt t="4770" x="3216275" y="1471613"/>
          <p14:tracePt t="4792" x="3228975" y="1471613"/>
          <p14:tracePt t="4799" x="3228975" y="1458913"/>
          <p14:tracePt t="4821" x="3241675" y="1458913"/>
          <p14:tracePt t="4838" x="3241675" y="1446213"/>
          <p14:tracePt t="4850" x="3254375" y="1446213"/>
          <p14:tracePt t="4887" x="3267075" y="1446213"/>
          <p14:tracePt t="4909" x="3279775" y="1446213"/>
          <p14:tracePt t="4919" x="3279775" y="1433513"/>
          <p14:tracePt t="4948" x="3294063" y="1433513"/>
          <p14:tracePt t="4997" x="3306763" y="1433513"/>
          <p14:tracePt t="5181" x="3294063" y="1433513"/>
          <p14:tracePt t="5195" x="3279775" y="1433513"/>
          <p14:tracePt t="5203" x="3241675" y="1446213"/>
          <p14:tracePt t="5209" x="3163888" y="1471613"/>
          <p14:tracePt t="5217" x="3100388" y="1498600"/>
          <p14:tracePt t="5228" x="3048000" y="1524000"/>
          <p14:tracePt t="5233" x="2970213" y="1562100"/>
          <p14:tracePt t="5239" x="2906713" y="1601788"/>
          <p14:tracePt t="5252" x="2789238" y="1665288"/>
          <p14:tracePt t="5260" x="2725738" y="1692275"/>
          <p14:tracePt t="5270" x="2673350" y="1730375"/>
          <p14:tracePt t="5275" x="2622550" y="1755775"/>
          <p14:tracePt t="5289" x="2544763" y="1782763"/>
          <p14:tracePt t="5296" x="2517775" y="1808163"/>
          <p14:tracePt t="5307" x="2492375" y="1820863"/>
          <p14:tracePt t="5310" x="2454275" y="1833563"/>
          <p14:tracePt t="5315" x="2427288" y="1846263"/>
          <p14:tracePt t="5321" x="2414588" y="1846263"/>
          <p14:tracePt t="5331" x="2376488" y="1860550"/>
          <p14:tracePt t="5336" x="2351088" y="1873250"/>
          <p14:tracePt t="5344" x="2311400" y="1885950"/>
          <p14:tracePt t="5352" x="2273300" y="1911350"/>
          <p14:tracePt t="5358" x="2233613" y="1924050"/>
          <p14:tracePt t="5366" x="2195513" y="1936750"/>
          <p14:tracePt t="5373" x="2170113" y="1949450"/>
          <p14:tracePt t="5380" x="2130425" y="1963738"/>
          <p14:tracePt t="5387" x="2105025" y="1976438"/>
          <p14:tracePt t="5395" x="2079625" y="1989138"/>
          <p14:tracePt t="5401" x="2054225" y="2001838"/>
          <p14:tracePt t="5409" x="2014538" y="2014538"/>
          <p14:tracePt t="5416" x="1989138" y="2039938"/>
          <p14:tracePt t="5423" x="1963738" y="2039938"/>
          <p14:tracePt t="5431" x="1936750" y="2066925"/>
          <p14:tracePt t="5438" x="1911350" y="2079625"/>
          <p14:tracePt t="5447" x="1873250" y="2079625"/>
          <p14:tracePt t="5453" x="1833563" y="2105025"/>
          <p14:tracePt t="5460" x="1808163" y="2117725"/>
          <p14:tracePt t="5467" x="1782763" y="2130425"/>
          <p14:tracePt t="5474" x="1730375" y="2170113"/>
          <p14:tracePt t="5482" x="1692275" y="2170113"/>
          <p14:tracePt t="5488" x="1665288" y="2195513"/>
          <p14:tracePt t="5497" x="1627188" y="2220913"/>
          <p14:tracePt t="5504" x="1589088" y="2220913"/>
          <p14:tracePt t="5511" x="1562100" y="2247900"/>
          <p14:tracePt t="5519" x="1524000" y="2260600"/>
          <p14:tracePt t="5526" x="1511300" y="2273300"/>
          <p14:tracePt t="5533" x="1485900" y="2286000"/>
          <p14:tracePt t="5540" x="1446213" y="2298700"/>
          <p14:tracePt t="5547" x="1420813" y="2311400"/>
          <p14:tracePt t="5555" x="1395413" y="2324100"/>
          <p14:tracePt t="5563" x="1382713" y="2338388"/>
          <p14:tracePt t="5569" x="1355725" y="2363788"/>
          <p14:tracePt t="5578" x="1343025" y="2363788"/>
          <p14:tracePt t="5586" x="1317625" y="2376488"/>
          <p14:tracePt t="5591" x="1304925" y="2389188"/>
          <p14:tracePt t="5607" x="1277938" y="2401888"/>
          <p14:tracePt t="5622" x="1265238" y="2401888"/>
          <p14:tracePt t="5631" x="1265238" y="2414588"/>
          <p14:tracePt t="5644" x="1252538" y="2414588"/>
          <p14:tracePt t="5665" x="1239838" y="2414588"/>
          <p14:tracePt t="5719" x="1252538" y="2414588"/>
          <p14:tracePt t="5777" x="1265238" y="2414588"/>
          <p14:tracePt t="5786" x="1277938" y="2401888"/>
          <p14:tracePt t="5796" x="1292225" y="2389188"/>
          <p14:tracePt t="5801" x="1317625" y="2389188"/>
          <p14:tracePt t="5807" x="1330325" y="2376488"/>
          <p14:tracePt t="5816" x="1368425" y="2363788"/>
          <p14:tracePt t="5821" x="1408113" y="2351088"/>
          <p14:tracePt t="5834" x="1498600" y="2324100"/>
          <p14:tracePt t="5842" x="1536700" y="2311400"/>
          <p14:tracePt t="5853" x="1601788" y="2286000"/>
          <p14:tracePt t="5857" x="1652588" y="2273300"/>
          <p14:tracePt t="5863" x="1704975" y="2260600"/>
          <p14:tracePt t="5871" x="1743075" y="2233613"/>
          <p14:tracePt t="5879" x="1782763" y="2220913"/>
          <p14:tracePt t="5883" x="1833563" y="2208213"/>
          <p14:tracePt t="5889" x="1860550" y="2195513"/>
          <p14:tracePt t="5897" x="1898650" y="2182813"/>
          <p14:tracePt t="5903" x="1924050" y="2182813"/>
          <p14:tracePt t="5910" x="1963738" y="2170113"/>
          <p14:tracePt t="5918" x="2001838" y="2157413"/>
          <p14:tracePt t="5925" x="2039938" y="2144713"/>
          <p14:tracePt t="5933" x="2092325" y="2130425"/>
          <p14:tracePt t="5940" x="2130425" y="2130425"/>
          <p14:tracePt t="5947" x="2170113" y="2117725"/>
          <p14:tracePt t="5965" x="2273300" y="2092325"/>
          <p14:tracePt t="5969" x="2324100" y="2079625"/>
          <p14:tracePt t="5976" x="2376488" y="2079625"/>
          <p14:tracePt t="5984" x="2414588" y="2079625"/>
          <p14:tracePt t="5991" x="2454275" y="2066925"/>
          <p14:tracePt t="5997" x="2479675" y="2054225"/>
          <p14:tracePt t="6005" x="2517775" y="2039938"/>
          <p14:tracePt t="6014" x="2544763" y="2039938"/>
          <p14:tracePt t="6019" x="2582863" y="2039938"/>
          <p14:tracePt t="6026" x="2608263" y="2027238"/>
          <p14:tracePt t="6034" x="2622550" y="2027238"/>
          <p14:tracePt t="6041" x="2647950" y="2014538"/>
          <p14:tracePt t="6048" x="2673350" y="2001838"/>
          <p14:tracePt t="6055" x="2698750" y="2001838"/>
          <p14:tracePt t="6064" x="2725738" y="2001838"/>
          <p14:tracePt t="6071" x="2738438" y="1989138"/>
          <p14:tracePt t="6078" x="2763838" y="1976438"/>
          <p14:tracePt t="6085" x="2801938" y="1976438"/>
          <p14:tracePt t="6093" x="2828925" y="1976438"/>
          <p14:tracePt t="6100" x="2854325" y="1963738"/>
          <p14:tracePt t="6107" x="2879725" y="1936750"/>
          <p14:tracePt t="6113" x="2919413" y="1936750"/>
          <p14:tracePt t="6121" x="2944813" y="1936750"/>
          <p14:tracePt t="6130" x="2982913" y="1924050"/>
          <p14:tracePt t="6136" x="3022600" y="1911350"/>
          <p14:tracePt t="6145" x="3048000" y="1911350"/>
          <p14:tracePt t="6151" x="3073400" y="1911350"/>
          <p14:tracePt t="6158" x="3100388" y="1898650"/>
          <p14:tracePt t="6166" x="3125788" y="1898650"/>
          <p14:tracePt t="6173" x="3151188" y="1898650"/>
          <p14:tracePt t="6181" x="3163888" y="1898650"/>
          <p14:tracePt t="6187" x="3176588" y="1898650"/>
          <p14:tracePt t="6194" x="3189288" y="1898650"/>
          <p14:tracePt t="6201" x="3203575" y="1885950"/>
          <p14:tracePt t="6209" x="3216275" y="1885950"/>
          <p14:tracePt t="6223" x="3228975" y="1885950"/>
          <p14:tracePt t="6231" x="3241675" y="1885950"/>
          <p14:tracePt t="6245" x="3254375" y="1885950"/>
          <p14:tracePt t="6282" x="3267075" y="1885950"/>
          <p14:tracePt t="6316" x="3267075" y="1873250"/>
          <p14:tracePt t="6381" x="3254375" y="1873250"/>
          <p14:tracePt t="6389" x="3216275" y="1873250"/>
          <p14:tracePt t="6397" x="3163888" y="1885950"/>
          <p14:tracePt t="6402" x="3060700" y="1898650"/>
          <p14:tracePt t="6410" x="2982913" y="1911350"/>
          <p14:tracePt t="6418" x="2932113" y="1924050"/>
          <p14:tracePt t="6430" x="2854325" y="1949450"/>
          <p14:tracePt t="6435" x="2801938" y="1949450"/>
          <p14:tracePt t="6441" x="2751138" y="1949450"/>
          <p14:tracePt t="6452" x="2673350" y="1963738"/>
          <p14:tracePt t="6456" x="2608263" y="1976438"/>
          <p14:tracePt t="6463" x="2544763" y="2001838"/>
          <p14:tracePt t="6474" x="2454275" y="2014538"/>
          <p14:tracePt t="6483" x="2363788" y="2027238"/>
          <p14:tracePt t="6489" x="2260600" y="2039938"/>
          <p14:tracePt t="6492" x="2195513" y="2054225"/>
          <p14:tracePt t="6500" x="2117725" y="2066925"/>
          <p14:tracePt t="6503" x="2027238" y="2079625"/>
          <p14:tracePt t="6511" x="1976438" y="2092325"/>
          <p14:tracePt t="6518" x="1911350" y="2105025"/>
          <p14:tracePt t="6524" x="1873250" y="2105025"/>
          <p14:tracePt t="6530" x="1833563" y="2117725"/>
          <p14:tracePt t="6538" x="1808163" y="2117725"/>
          <p14:tracePt t="6546" x="1795463" y="2117725"/>
          <p14:tracePt t="6552" x="1770063" y="2117725"/>
          <p14:tracePt t="6560" x="1755775" y="2117725"/>
          <p14:tracePt t="6570" x="1730375" y="2117725"/>
          <p14:tracePt t="6574" x="1717675" y="2117725"/>
          <p14:tracePt t="6582" x="1704975" y="2117725"/>
          <p14:tracePt t="6589" x="1679575" y="2117725"/>
          <p14:tracePt t="6597" x="1652588" y="2117725"/>
          <p14:tracePt t="6611" x="1627188" y="2105025"/>
          <p14:tracePt t="6625" x="1614488" y="2105025"/>
          <p14:tracePt t="6633" x="1614488" y="2092325"/>
          <p14:tracePt t="6654" x="1601788" y="2079625"/>
          <p14:tracePt t="6667" x="1601788" y="2066925"/>
          <p14:tracePt t="6676" x="1601788" y="2054225"/>
          <p14:tracePt t="6691" x="1601788" y="2039938"/>
          <p14:tracePt t="6713" x="1601788" y="2027238"/>
          <p14:tracePt t="6720" x="1601788" y="2014538"/>
          <p14:tracePt t="6734" x="1614488" y="2001838"/>
          <p14:tracePt t="6749" x="1614488" y="1989138"/>
          <p14:tracePt t="6756" x="1627188" y="1989138"/>
          <p14:tracePt t="6763" x="1639888" y="1989138"/>
          <p14:tracePt t="6770" x="1639888" y="1976438"/>
          <p14:tracePt t="6783" x="1652588" y="1963738"/>
          <p14:tracePt t="6790" x="1665288" y="1949450"/>
          <p14:tracePt t="6800" x="1679575" y="1949450"/>
          <p14:tracePt t="6806" x="1692275" y="1924050"/>
          <p14:tracePt t="6812" x="1717675" y="1911350"/>
          <p14:tracePt t="6819" x="1755775" y="1873250"/>
          <p14:tracePt t="6826" x="1808163" y="1860550"/>
          <p14:tracePt t="6834" x="1873250" y="1833563"/>
          <p14:tracePt t="6840" x="1949450" y="1808163"/>
          <p14:tracePt t="6850" x="2027238" y="1782763"/>
          <p14:tracePt t="6855" x="2105025" y="1743075"/>
          <p14:tracePt t="6863" x="2182813" y="1704975"/>
          <p14:tracePt t="6869" x="2233613" y="1692275"/>
          <p14:tracePt t="6878" x="2311400" y="1665288"/>
          <p14:tracePt t="6884" x="2363788" y="1652588"/>
          <p14:tracePt t="6890" x="2441575" y="1639888"/>
          <p14:tracePt t="6902" x="2479675" y="1639888"/>
          <p14:tracePt t="6905" x="2517775" y="1639888"/>
          <p14:tracePt t="6910" x="2557463" y="1639888"/>
          <p14:tracePt t="6917" x="2595563" y="1639888"/>
          <p14:tracePt t="6924" x="2622550" y="1639888"/>
          <p14:tracePt t="6931" x="2647950" y="1639888"/>
          <p14:tracePt t="6939" x="2673350" y="1639888"/>
          <p14:tracePt t="6947" x="2698750" y="1639888"/>
          <p14:tracePt t="6966" x="2751138" y="1639888"/>
          <p14:tracePt t="6968" x="2763838" y="1652588"/>
          <p14:tracePt t="6976" x="2776538" y="1652588"/>
          <p14:tracePt t="6997" x="2789238" y="1652588"/>
          <p14:tracePt t="7027" x="2789238" y="1665288"/>
          <p14:tracePt t="7123" x="2789238" y="1679575"/>
          <p14:tracePt t="7131" x="2789238" y="1692275"/>
          <p14:tracePt t="7137" x="2776538" y="1717675"/>
          <p14:tracePt t="7144" x="2751138" y="1755775"/>
          <p14:tracePt t="7154" x="2660650" y="1885950"/>
          <p14:tracePt t="7160" x="2570163" y="1989138"/>
          <p14:tracePt t="7169" x="2505075" y="2092325"/>
          <p14:tracePt t="7175" x="2427288" y="2182813"/>
          <p14:tracePt t="7188" x="2338388" y="2311400"/>
          <p14:tracePt t="7192" x="2247900" y="2441575"/>
          <p14:tracePt t="7197" x="2157413" y="2570163"/>
          <p14:tracePt t="7203" x="2066925" y="2698750"/>
          <p14:tracePt t="7211" x="2001838" y="2816225"/>
          <p14:tracePt t="7216" x="1936750" y="2906713"/>
          <p14:tracePt t="7223" x="1911350" y="2970213"/>
          <p14:tracePt t="7233" x="1873250" y="3009900"/>
          <p14:tracePt t="7236" x="1846263" y="3048000"/>
          <p14:tracePt t="7244" x="1846263" y="3073400"/>
          <p14:tracePt t="7250" x="1846263" y="3100388"/>
          <p14:tracePt t="7255" x="1846263" y="3125788"/>
          <p14:tracePt t="7268" x="1846263" y="3138488"/>
          <p14:tracePt t="7272" x="1846263" y="3163888"/>
          <p14:tracePt t="7278" x="1846263" y="3203575"/>
          <p14:tracePt t="7286" x="1873250" y="3228975"/>
          <p14:tracePt t="7293" x="1885950" y="3254375"/>
          <p14:tracePt t="7301" x="1924050" y="3306763"/>
          <p14:tracePt t="7308" x="1976438" y="3370263"/>
          <p14:tracePt t="7317" x="2014538" y="3422650"/>
          <p14:tracePt t="7322" x="2066925" y="3448050"/>
          <p14:tracePt t="7335" x="2117725" y="3487738"/>
          <p14:tracePt t="7339" x="2170113" y="3538538"/>
          <p14:tracePt t="7344" x="2233613" y="3578225"/>
          <p14:tracePt t="7353" x="2286000" y="3590925"/>
          <p14:tracePt t="7360" x="2351088" y="3616325"/>
          <p14:tracePt t="7368" x="2414588" y="3641725"/>
          <p14:tracePt t="7375" x="2479675" y="3654425"/>
          <p14:tracePt t="7385" x="2582863" y="3668713"/>
          <p14:tracePt t="7391" x="2686050" y="3681413"/>
          <p14:tracePt t="7395" x="2776538" y="3706813"/>
          <p14:tracePt t="7402" x="2867025" y="3706813"/>
          <p14:tracePt t="7409" x="2932113" y="3706813"/>
          <p14:tracePt t="7415" x="3009900" y="3706813"/>
          <p14:tracePt t="7423" x="3086100" y="3706813"/>
          <p14:tracePt t="7431" x="3163888" y="3706813"/>
          <p14:tracePt t="7437" x="3216275" y="3694113"/>
          <p14:tracePt t="7444" x="3294063" y="3694113"/>
          <p14:tracePt t="7452" x="3357563" y="3681413"/>
          <p14:tracePt t="7459" x="3422650" y="3668713"/>
          <p14:tracePt t="7468" x="3487738" y="3654425"/>
          <p14:tracePt t="7473" x="3525838" y="3654425"/>
          <p14:tracePt t="7481" x="3563938" y="3629025"/>
          <p14:tracePt t="7488" x="3578225" y="3616325"/>
          <p14:tracePt t="7785" x="3668713" y="3616325"/>
          <p14:tracePt t="7793" x="3757613" y="3603625"/>
          <p14:tracePt t="7800" x="3887788" y="3590925"/>
          <p14:tracePt t="7808" x="4003675" y="3590925"/>
          <p14:tracePt t="7819" x="4146550" y="3578225"/>
          <p14:tracePt t="7823" x="4275138" y="3563938"/>
          <p14:tracePt t="7829" x="4416425" y="3551238"/>
          <p14:tracePt t="7837" x="4546600" y="3551238"/>
          <p14:tracePt t="7844" x="4624388" y="3538538"/>
          <p14:tracePt t="7852" x="4700588" y="3538538"/>
          <p14:tracePt t="7859" x="4765675" y="3538538"/>
          <p14:tracePt t="7867" x="4818063" y="3538538"/>
          <p14:tracePt t="7874" x="4881563" y="3525838"/>
          <p14:tracePt t="7885" x="4933950" y="3525838"/>
          <p14:tracePt t="7889" x="4984750" y="3513138"/>
          <p14:tracePt t="7896" x="5049838" y="3513138"/>
          <p14:tracePt t="7903" x="5102225" y="3500438"/>
          <p14:tracePt t="7910" x="5205413" y="3487738"/>
          <p14:tracePt t="7917" x="5295900" y="3473450"/>
          <p14:tracePt t="7924" x="5386388" y="3448050"/>
          <p14:tracePt t="7934" x="5462588" y="3435350"/>
          <p14:tracePt t="7939" x="5514975" y="3422650"/>
          <p14:tracePt t="7945" x="5565775" y="3397250"/>
          <p14:tracePt t="7953" x="5605463" y="3384550"/>
          <p14:tracePt t="7960" x="5670550" y="3370263"/>
          <p14:tracePt t="7968" x="5695950" y="3370263"/>
          <p14:tracePt t="7975" x="5721350" y="3344863"/>
          <p14:tracePt t="7980" x="5746750" y="3332163"/>
          <p14:tracePt t="7989" x="5786438" y="3332163"/>
          <p14:tracePt t="7997" x="5799138" y="3319463"/>
          <p14:tracePt t="8002" x="5811838" y="3319463"/>
          <p14:tracePt t="8011" x="5824538" y="3319463"/>
          <p14:tracePt t="8018" x="5824538" y="3306763"/>
          <p14:tracePt t="8025" x="5849938" y="3306763"/>
          <p14:tracePt t="8033" x="5849938" y="3294063"/>
          <p14:tracePt t="8039" x="5864225" y="3294063"/>
          <p14:tracePt t="8067" x="5876925" y="3279775"/>
          <p14:tracePt t="8105" x="5876925" y="3267075"/>
          <p14:tracePt t="8140" x="5876925" y="3254375"/>
          <p14:tracePt t="8155" x="5876925" y="3241675"/>
          <p14:tracePt t="8162" x="5864225" y="3241675"/>
          <p14:tracePt t="8169" x="5864225" y="3228975"/>
          <p14:tracePt t="8179" x="5864225" y="3216275"/>
          <p14:tracePt t="8185" x="5849938" y="3203575"/>
          <p14:tracePt t="8192" x="5837238" y="3176588"/>
          <p14:tracePt t="8204" x="5824538" y="3163888"/>
          <p14:tracePt t="8209" x="5811838" y="3138488"/>
          <p14:tracePt t="8215" x="5799138" y="3113088"/>
          <p14:tracePt t="8223" x="5773738" y="3100388"/>
          <p14:tracePt t="8227" x="5759450" y="3086100"/>
          <p14:tracePt t="8237" x="5746750" y="3060700"/>
          <p14:tracePt t="8240" x="5721350" y="3035300"/>
          <p14:tracePt t="8248" x="5708650" y="3022600"/>
          <p14:tracePt t="8253" x="5683250" y="2995613"/>
          <p14:tracePt t="8260" x="5670550" y="2982913"/>
          <p14:tracePt t="8267" x="5643563" y="2944813"/>
          <p14:tracePt t="8274" x="5618163" y="2919413"/>
          <p14:tracePt t="8281" x="5605463" y="2906713"/>
          <p14:tracePt t="8289" x="5592763" y="2879725"/>
          <p14:tracePt t="8297" x="5565775" y="2867025"/>
          <p14:tracePt t="8303" x="5565775" y="2854325"/>
          <p14:tracePt t="8311" x="5540375" y="2828925"/>
          <p14:tracePt t="8325" x="5527675" y="2801938"/>
          <p14:tracePt t="8333" x="5514975" y="2789238"/>
          <p14:tracePt t="8339" x="5489575" y="2763838"/>
          <p14:tracePt t="8347" x="5475288" y="2751138"/>
          <p14:tracePt t="8354" x="5449888" y="2738438"/>
          <p14:tracePt t="8364" x="5437188" y="2725738"/>
          <p14:tracePt t="8368" x="5411788" y="2698750"/>
          <p14:tracePt t="8375" x="5399088" y="2698750"/>
          <p14:tracePt t="8383" x="5359400" y="2673350"/>
          <p14:tracePt t="8390" x="5334000" y="2673350"/>
          <p14:tracePt t="8397" x="5308600" y="2647950"/>
          <p14:tracePt t="8404" x="5281613" y="2647950"/>
          <p14:tracePt t="8415" x="5243513" y="2635250"/>
          <p14:tracePt t="8420" x="5205413" y="2635250"/>
          <p14:tracePt t="8427" x="5178425" y="2622550"/>
          <p14:tracePt t="8434" x="5140325" y="2622550"/>
          <p14:tracePt t="8441" x="5114925" y="2622550"/>
          <p14:tracePt t="8448" x="5075238" y="2622550"/>
          <p14:tracePt t="8455" x="5062538" y="2622550"/>
          <p14:tracePt t="8464" x="5037138" y="2622550"/>
          <p14:tracePt t="8469" x="4997450" y="2622550"/>
          <p14:tracePt t="8477" x="4984750" y="2622550"/>
          <p14:tracePt t="8485" x="4972050" y="2635250"/>
          <p14:tracePt t="8492" x="4946650" y="2635250"/>
          <p14:tracePt t="8498" x="4933950" y="2647950"/>
          <p14:tracePt t="8506" x="4921250" y="2647950"/>
          <p14:tracePt t="8514" x="4894263" y="2660650"/>
          <p14:tracePt t="8520" x="4881563" y="2673350"/>
          <p14:tracePt t="8528" x="4868863" y="2686050"/>
          <p14:tracePt t="8536" x="4843463" y="2698750"/>
          <p14:tracePt t="8543" x="4830763" y="2711450"/>
          <p14:tracePt t="8551" x="4803775" y="2738438"/>
          <p14:tracePt t="8557" x="4803775" y="2751138"/>
          <p14:tracePt t="8565" x="4778375" y="2763838"/>
          <p14:tracePt t="8572" x="4765675" y="2776538"/>
          <p14:tracePt t="8582" x="4752975" y="2789238"/>
          <p14:tracePt t="8587" x="4752975" y="2801938"/>
          <p14:tracePt t="8594" x="4740275" y="2816225"/>
          <p14:tracePt t="8601" x="4727575" y="2828925"/>
          <p14:tracePt t="8608" x="4713288" y="2841625"/>
          <p14:tracePt t="8616" x="4700588" y="2854325"/>
          <p14:tracePt t="8631" x="4700588" y="2879725"/>
          <p14:tracePt t="8644" x="4700588" y="2892425"/>
          <p14:tracePt t="8658" x="4687888" y="2919413"/>
          <p14:tracePt t="8672" x="4687888" y="2932113"/>
          <p14:tracePt t="8680" x="4687888" y="2944813"/>
          <p14:tracePt t="8686" x="4687888" y="2957513"/>
          <p14:tracePt t="8695" x="4700588" y="2970213"/>
          <p14:tracePt t="8702" x="4713288" y="2970213"/>
          <p14:tracePt t="8709" x="4727575" y="2995613"/>
          <p14:tracePt t="8723" x="4752975" y="3009900"/>
          <p14:tracePt t="8731" x="4752975" y="3022600"/>
          <p14:tracePt t="8737" x="4778375" y="3022600"/>
          <p14:tracePt t="8745" x="4791075" y="3048000"/>
          <p14:tracePt t="8752" x="4818063" y="3048000"/>
          <p14:tracePt t="8759" x="4843463" y="3048000"/>
          <p14:tracePt t="8766" x="4856163" y="3060700"/>
          <p14:tracePt t="8773" x="4881563" y="3073400"/>
          <p14:tracePt t="8781" x="4894263" y="3073400"/>
          <p14:tracePt t="8786" x="4921250" y="3073400"/>
          <p14:tracePt t="8795" x="4946650" y="3086100"/>
          <p14:tracePt t="8801" x="4972050" y="3086100"/>
          <p14:tracePt t="8808" x="4997450" y="3086100"/>
          <p14:tracePt t="8815" x="5024438" y="3086100"/>
          <p14:tracePt t="8823" x="5049838" y="3086100"/>
          <p14:tracePt t="8831" x="5087938" y="3100388"/>
          <p14:tracePt t="8836" x="5127625" y="3100388"/>
          <p14:tracePt t="8844" x="5153025" y="3113088"/>
          <p14:tracePt t="8852" x="5178425" y="3113088"/>
          <p14:tracePt t="8858" x="5218113" y="3125788"/>
          <p14:tracePt t="8865" x="5256213" y="3125788"/>
          <p14:tracePt t="8872" x="5281613" y="3125788"/>
          <p14:tracePt t="8882" x="5321300" y="3125788"/>
          <p14:tracePt t="8886" x="5359400" y="3125788"/>
          <p14:tracePt t="8895" x="5386388" y="3125788"/>
          <p14:tracePt t="8901" x="5424488" y="3125788"/>
          <p14:tracePt t="8908" x="5462588" y="3125788"/>
          <p14:tracePt t="8915" x="5502275" y="3125788"/>
          <p14:tracePt t="8922" x="5540375" y="3113088"/>
          <p14:tracePt t="8932" x="5580063" y="3113088"/>
          <p14:tracePt t="8936" x="5618163" y="3100388"/>
          <p14:tracePt t="8944" x="5643563" y="3100388"/>
          <p14:tracePt t="8953" x="5670550" y="3100388"/>
          <p14:tracePt t="8957" x="5695950" y="3086100"/>
          <p14:tracePt t="8964" x="5708650" y="3086100"/>
          <p14:tracePt t="8971" x="5734050" y="3086100"/>
          <p14:tracePt t="8982" x="5746750" y="3086100"/>
          <p14:tracePt t="8985" x="5773738" y="3086100"/>
          <p14:tracePt t="8993" x="5786438" y="3073400"/>
          <p14:tracePt t="9000" x="5811838" y="3073400"/>
          <p14:tracePt t="9006" x="5824538" y="3073400"/>
          <p14:tracePt t="9015" x="5849938" y="3073400"/>
          <p14:tracePt t="9021" x="5889625" y="3073400"/>
          <p14:tracePt t="9031" x="5915025" y="3073400"/>
          <p14:tracePt t="9035" x="5940425" y="3060700"/>
          <p14:tracePt t="9041" x="5980113" y="3060700"/>
          <p14:tracePt t="9049" x="6018213" y="3060700"/>
          <p14:tracePt t="9056" x="6057900" y="3060700"/>
          <p14:tracePt t="9065" x="6083300" y="3048000"/>
          <p14:tracePt t="9071" x="6121400" y="3048000"/>
          <p14:tracePt t="9078" x="6148388" y="3035300"/>
          <p14:tracePt t="9085" x="6173788" y="3022600"/>
          <p14:tracePt t="9092" x="6211888" y="3022600"/>
          <p14:tracePt t="9100" x="6251575" y="3009900"/>
          <p14:tracePt t="9106" x="6289675" y="3009900"/>
          <p14:tracePt t="9115" x="6302375" y="2995613"/>
          <p14:tracePt t="9122" x="6327775" y="2982913"/>
          <p14:tracePt t="9128" x="6354763" y="2982913"/>
          <p14:tracePt t="9136" x="6380163" y="2982913"/>
          <p14:tracePt t="9142" x="6405563" y="2982913"/>
          <p14:tracePt t="9149" x="6432550" y="2982913"/>
          <p14:tracePt t="9156" x="6457950" y="2970213"/>
          <p14:tracePt t="9165" x="6470650" y="2970213"/>
          <p14:tracePt t="9170" x="6496050" y="2970213"/>
          <p14:tracePt t="9178" x="6521450" y="2970213"/>
          <p14:tracePt t="9185" x="6548438" y="2957513"/>
          <p14:tracePt t="9192" x="6561138" y="2957513"/>
          <p14:tracePt t="9199" x="6586538" y="2957513"/>
          <p14:tracePt t="9206" x="6599238" y="2957513"/>
          <p14:tracePt t="9214" x="6611938" y="2957513"/>
          <p14:tracePt t="9220" x="6626225" y="2957513"/>
          <p14:tracePt t="9227" x="6638925" y="2957513"/>
          <p14:tracePt t="9234" x="6651625" y="2957513"/>
          <p14:tracePt t="9241" x="6664325" y="2957513"/>
          <p14:tracePt t="9248" x="6677025" y="2957513"/>
          <p14:tracePt t="9254" x="6689725" y="2957513"/>
          <p14:tracePt t="9265" x="6702425" y="2957513"/>
          <p14:tracePt t="9269" x="6716713" y="2957513"/>
          <p14:tracePt t="9275" x="6729413" y="2957513"/>
          <p14:tracePt t="9283" x="6742113" y="2957513"/>
          <p14:tracePt t="9290" x="6754813" y="2957513"/>
          <p14:tracePt t="9298" x="6767513" y="2957513"/>
          <p14:tracePt t="9304" x="6780213" y="2944813"/>
          <p14:tracePt t="9319" x="6792913" y="2944813"/>
          <p14:tracePt t="9326" x="6805613" y="2944813"/>
          <p14:tracePt t="9332" x="6832600" y="2944813"/>
          <p14:tracePt t="9347" x="6845300" y="2944813"/>
          <p14:tracePt t="9353" x="6845300" y="2932113"/>
          <p14:tracePt t="9361" x="6858000" y="2932113"/>
          <p14:tracePt t="9375" x="6870700" y="2932113"/>
          <p14:tracePt t="9388" x="6883400" y="2932113"/>
          <p14:tracePt t="9398" x="6883400" y="2919413"/>
          <p14:tracePt t="9416" x="6896100" y="2919413"/>
          <p14:tracePt t="9650" x="6883400" y="2919413"/>
          <p14:tracePt t="9657" x="6858000" y="2919413"/>
          <p14:tracePt t="9666" x="6805613" y="2919413"/>
          <p14:tracePt t="9673" x="6767513" y="2932113"/>
          <p14:tracePt t="9680" x="6729413" y="2932113"/>
          <p14:tracePt t="9686" x="6689725" y="2944813"/>
          <p14:tracePt t="9697" x="6651625" y="2944813"/>
          <p14:tracePt t="9702" x="6611938" y="2944813"/>
          <p14:tracePt t="9709" x="6586538" y="2944813"/>
          <p14:tracePt t="9717" x="6561138" y="2944813"/>
          <p14:tracePt t="9725" x="6535738" y="2944813"/>
          <p14:tracePt t="9732" x="6508750" y="2944813"/>
          <p14:tracePt t="9737" x="6483350" y="2944813"/>
          <p14:tracePt t="9743" x="6445250" y="2957513"/>
          <p14:tracePt t="9751" x="6418263" y="2957513"/>
          <p14:tracePt t="9763" x="6380163" y="2970213"/>
          <p14:tracePt t="9767" x="6354763" y="2970213"/>
          <p14:tracePt t="9775" x="6315075" y="2982913"/>
          <p14:tracePt t="9781" x="6289675" y="2982913"/>
          <p14:tracePt t="9785" x="6251575" y="2982913"/>
          <p14:tracePt t="9791" x="6224588" y="2982913"/>
          <p14:tracePt t="9797" x="6199188" y="2995613"/>
          <p14:tracePt t="9805" x="6161088" y="2995613"/>
          <p14:tracePt t="9813" x="6134100" y="3009900"/>
          <p14:tracePt t="9820" x="6121400" y="3009900"/>
          <p14:tracePt t="9828" x="6096000" y="3022600"/>
          <p14:tracePt t="9835" x="6070600" y="3022600"/>
          <p14:tracePt t="9842" x="6043613" y="3022600"/>
          <p14:tracePt t="9850" x="6030913" y="3022600"/>
          <p14:tracePt t="9856" x="6005513" y="3022600"/>
          <p14:tracePt t="9864" x="5980113" y="3022600"/>
          <p14:tracePt t="9870" x="5967413" y="3022600"/>
          <p14:tracePt t="9878" x="5927725" y="3022600"/>
          <p14:tracePt t="9885" x="5902325" y="3022600"/>
          <p14:tracePt t="9892" x="5876925" y="3022600"/>
          <p14:tracePt t="9899" x="5849938" y="3022600"/>
          <p14:tracePt t="9906" x="5837238" y="3022600"/>
          <p14:tracePt t="9914" x="5799138" y="3035300"/>
          <p14:tracePt t="9920" x="5773738" y="3035300"/>
          <p14:tracePt t="9928" x="5746750" y="3048000"/>
          <p14:tracePt t="9935" x="5721350" y="3048000"/>
          <p14:tracePt t="9942" x="5695950" y="3048000"/>
          <p14:tracePt t="9950" x="5670550" y="3060700"/>
          <p14:tracePt t="9957" x="5630863" y="3060700"/>
          <p14:tracePt t="9964" x="5605463" y="3073400"/>
          <p14:tracePt t="9970" x="5565775" y="3073400"/>
          <p14:tracePt t="9981" x="5540375" y="3086100"/>
          <p14:tracePt t="9986" x="5527675" y="3086100"/>
          <p14:tracePt t="9994" x="5502275" y="3086100"/>
          <p14:tracePt t="10000" x="5462588" y="3100388"/>
          <p14:tracePt t="10007" x="5437188" y="3113088"/>
          <p14:tracePt t="10014" x="5424488" y="3113088"/>
          <p14:tracePt t="10022" x="5386388" y="3113088"/>
          <p14:tracePt t="10031" x="5359400" y="3113088"/>
          <p14:tracePt t="10036" x="5334000" y="3113088"/>
          <p14:tracePt t="10043" x="5308600" y="3125788"/>
          <p14:tracePt t="10050" x="5281613" y="3125788"/>
          <p14:tracePt t="10057" x="5268913" y="3125788"/>
          <p14:tracePt t="10065" x="5243513" y="3125788"/>
          <p14:tracePt t="10072" x="5218113" y="3125788"/>
          <p14:tracePt t="10082" x="5205413" y="3125788"/>
          <p14:tracePt t="10086" x="5192713" y="3125788"/>
          <p14:tracePt t="10094" x="5165725" y="3125788"/>
          <p14:tracePt t="10101" x="5153025" y="3138488"/>
          <p14:tracePt t="10108" x="5140325" y="3138488"/>
          <p14:tracePt t="10115" x="5127625" y="3138488"/>
          <p14:tracePt t="10122" x="5114925" y="3151188"/>
          <p14:tracePt t="10131" x="5102225" y="3151188"/>
          <p14:tracePt t="10145" x="5087938" y="3151188"/>
          <p14:tracePt t="10158" x="5075238" y="3151188"/>
          <p14:tracePt t="10204" x="5062538" y="3151188"/>
          <p14:tracePt t="10319" x="5062538" y="3138488"/>
          <p14:tracePt t="10326" x="5075238" y="3138488"/>
          <p14:tracePt t="10354" x="5087938" y="3138488"/>
          <p14:tracePt t="10367" x="5087938" y="3125788"/>
          <p14:tracePt t="10375" x="5114925" y="3125788"/>
          <p14:tracePt t="10383" x="5178425" y="3113088"/>
          <p14:tracePt t="10391" x="5243513" y="3086100"/>
          <p14:tracePt t="10396" x="5295900" y="3086100"/>
          <p14:tracePt t="10404" x="5372100" y="3060700"/>
          <p14:tracePt t="10410" x="5424488" y="3060700"/>
          <p14:tracePt t="10418" x="5489575" y="3048000"/>
          <p14:tracePt t="10424" x="5527675" y="3035300"/>
          <p14:tracePt t="10434" x="5580063" y="3022600"/>
          <p14:tracePt t="10439" x="5605463" y="3022600"/>
          <p14:tracePt t="10446" x="5630863" y="3022600"/>
          <p14:tracePt t="10454" x="5670550" y="3022600"/>
          <p14:tracePt t="10461" x="5708650" y="3022600"/>
          <p14:tracePt t="10469" x="5734050" y="3022600"/>
          <p14:tracePt t="10474" x="5746750" y="3022600"/>
          <p14:tracePt t="10484" x="5773738" y="3022600"/>
          <p14:tracePt t="10489" x="5786438" y="3022600"/>
          <p14:tracePt t="10496" x="5811838" y="3022600"/>
          <p14:tracePt t="10504" x="5824538" y="3022600"/>
          <p14:tracePt t="10510" x="5837238" y="3022600"/>
          <p14:tracePt t="10518" x="5864225" y="3022600"/>
          <p14:tracePt t="10524" x="5876925" y="3022600"/>
          <p14:tracePt t="10534" x="5889625" y="3022600"/>
          <p14:tracePt t="10539" x="5902325" y="3022600"/>
          <p14:tracePt t="10546" x="5915025" y="3022600"/>
          <p14:tracePt t="10554" x="5927725" y="3035300"/>
          <p14:tracePt t="10560" x="5940425" y="3035300"/>
          <p14:tracePt t="10574" x="5967413" y="3048000"/>
          <p14:tracePt t="10588" x="5980113" y="3048000"/>
          <p14:tracePt t="10603" x="5992813" y="3060700"/>
          <p14:tracePt t="10609" x="6005513" y="3060700"/>
          <p14:tracePt t="10618" x="6005513" y="3073400"/>
          <p14:tracePt t="10634" x="6018213" y="3086100"/>
          <p14:tracePt t="10645" x="6030913" y="3086100"/>
          <p14:tracePt t="10652" x="6030913" y="3100388"/>
          <p14:tracePt t="10659" x="6043613" y="3100388"/>
          <p14:tracePt t="10669" x="6043613" y="3113088"/>
          <p14:tracePt t="10674" x="6057900" y="3113088"/>
          <p14:tracePt t="10685" x="6057900" y="3138488"/>
          <p14:tracePt t="10703" x="6057900" y="3151188"/>
          <p14:tracePt t="10718" x="6057900" y="3176588"/>
          <p14:tracePt t="10737" x="6057900" y="3203575"/>
          <p14:tracePt t="10752" x="6043613" y="3203575"/>
          <p14:tracePt t="10759" x="6043613" y="3216275"/>
          <p14:tracePt t="10801" x="6030913" y="3216275"/>
          <p14:tracePt t="10815" x="6030913" y="3228975"/>
          <p14:tracePt t="10822" x="6018213" y="3228975"/>
          <p14:tracePt t="10836" x="6005513" y="3228975"/>
          <p14:tracePt t="10844" x="5980113" y="3241675"/>
          <p14:tracePt t="10851" x="5940425" y="3254375"/>
          <p14:tracePt t="10858" x="5915025" y="3267075"/>
          <p14:tracePt t="10868" x="5889625" y="3267075"/>
          <p14:tracePt t="10873" x="5849938" y="3267075"/>
          <p14:tracePt t="10880" x="5837238" y="3267075"/>
          <p14:tracePt t="10887" x="5811838" y="3267075"/>
          <p14:tracePt t="10894" x="5799138" y="3267075"/>
          <p14:tracePt t="10901" x="5773738" y="3267075"/>
          <p14:tracePt t="10907" x="5746750" y="3267075"/>
          <p14:tracePt t="10921" x="5721350" y="3267075"/>
          <p14:tracePt t="10928" x="5708650" y="3267075"/>
          <p14:tracePt t="10942" x="5695950" y="3267075"/>
          <p14:tracePt t="10968" x="5670550" y="3267075"/>
          <p14:tracePt t="10992" x="5670550" y="3241675"/>
          <p14:tracePt t="11001" x="5656263" y="3241675"/>
          <p14:tracePt t="11029" x="5656263" y="3228975"/>
          <p14:tracePt t="11042" x="5656263" y="3216275"/>
          <p14:tracePt t="11057" x="5656263" y="3203575"/>
          <p14:tracePt t="11071" x="5656263" y="3189288"/>
          <p14:tracePt t="11085" x="5656263" y="3176588"/>
          <p14:tracePt t="11115" x="5656263" y="3163888"/>
          <p14:tracePt t="11122" x="5656263" y="3151188"/>
          <p14:tracePt t="11134" x="5656263" y="3138488"/>
          <p14:tracePt t="11149" x="5656263" y="3125788"/>
          <p14:tracePt t="11163" x="5656263" y="3100388"/>
          <p14:tracePt t="11169" x="5656263" y="3086100"/>
          <p14:tracePt t="11183" x="5656263" y="3073400"/>
          <p14:tracePt t="11191" x="5656263" y="3060700"/>
          <p14:tracePt t="11204" x="5656263" y="3048000"/>
          <p14:tracePt t="11220" x="5656263" y="3035300"/>
          <p14:tracePt t="11225" x="5656263" y="3022600"/>
          <p14:tracePt t="11268" x="5656263" y="3009900"/>
          <p14:tracePt t="11361" x="5656263" y="2995613"/>
          <p14:tracePt t="11435" x="5656263" y="2982913"/>
          <p14:tracePt t="11465" x="5656263" y="2970213"/>
          <p14:tracePt t="11538" x="5656263" y="2957513"/>
          <p14:tracePt t="11617" x="5643563" y="2944813"/>
          <p14:tracePt t="11684" x="5630863" y="2944813"/>
          <p14:tracePt t="11706" x="5630863" y="2932113"/>
          <p14:tracePt t="11713" x="5618163" y="2932113"/>
          <p14:tracePt t="11783" x="5605463" y="2932113"/>
          <p14:tracePt t="11856" x="5592763" y="2932113"/>
          <p14:tracePt t="11891" x="5592763" y="2944813"/>
          <p14:tracePt t="11927" x="5580063" y="2944813"/>
          <p14:tracePt t="11941" x="5580063" y="2957513"/>
          <p14:tracePt t="11970" x="5580063" y="2970213"/>
          <p14:tracePt t="11984" x="5565775" y="2982913"/>
          <p14:tracePt t="11992" x="5565775" y="3009900"/>
          <p14:tracePt t="12000" x="5553075" y="3022600"/>
          <p14:tracePt t="12010" x="5553075" y="3035300"/>
          <p14:tracePt t="12020" x="5540375" y="3073400"/>
          <p14:tracePt t="12026" x="5540375" y="3086100"/>
          <p14:tracePt t="12034" x="5540375" y="3113088"/>
          <p14:tracePt t="12041" x="5540375" y="3125788"/>
          <p14:tracePt t="12056" x="5540375" y="3151188"/>
          <p14:tracePt t="12071" x="5527675" y="3163888"/>
          <p14:tracePt t="12078" x="5527675" y="3176588"/>
          <p14:tracePt t="12087" x="5527675" y="3189288"/>
          <p14:tracePt t="12091" x="5527675" y="3203575"/>
          <p14:tracePt t="12108" x="5514975" y="3216275"/>
          <p14:tracePt t="12121" x="5514975" y="3228975"/>
          <p14:tracePt t="12129" x="5514975" y="3241675"/>
          <p14:tracePt t="12143" x="5514975" y="3267075"/>
          <p14:tracePt t="12151" x="5514975" y="3279775"/>
          <p14:tracePt t="12168" x="5514975" y="3294063"/>
          <p14:tracePt t="12172" x="5514975" y="3306763"/>
          <p14:tracePt t="12179" x="5514975" y="3319463"/>
          <p14:tracePt t="12193" x="5514975" y="3332163"/>
          <p14:tracePt t="12207" x="5514975" y="3344863"/>
          <p14:tracePt t="12218" x="5514975" y="3357563"/>
          <p14:tracePt t="12228" x="5514975" y="3370263"/>
          <p14:tracePt t="12242" x="5514975" y="3384550"/>
          <p14:tracePt t="12251" x="5514975" y="3397250"/>
          <p14:tracePt t="12268" x="5514975" y="3409950"/>
          <p14:tracePt t="12272" x="5514975" y="3422650"/>
          <p14:tracePt t="12285" x="5514975" y="3435350"/>
          <p14:tracePt t="12292" x="5514975" y="3448050"/>
          <p14:tracePt t="12315" x="5514975" y="3460750"/>
          <p14:tracePt t="12335" x="5527675" y="3460750"/>
          <p14:tracePt t="12349" x="5527675" y="3473450"/>
          <p14:tracePt t="12377" x="5527675" y="3500438"/>
          <p14:tracePt t="12398" x="5540375" y="3500438"/>
          <p14:tracePt t="12406" x="5540375" y="3513138"/>
          <p14:tracePt t="12428" x="5553075" y="3525838"/>
          <p14:tracePt t="12448" x="5553075" y="3538538"/>
          <p14:tracePt t="12464" x="5565775" y="3538538"/>
          <p14:tracePt t="12472" x="5580063" y="3551238"/>
          <p14:tracePt t="12501" x="5592763" y="3563938"/>
          <p14:tracePt t="12537" x="5605463" y="3563938"/>
          <p14:tracePt t="12552" x="5605463" y="3578225"/>
          <p14:tracePt t="12589" x="5618163" y="3578225"/>
          <p14:tracePt t="12641" x="5630863" y="3578225"/>
          <p14:tracePt t="12744" x="5643563" y="3578225"/>
          <p14:tracePt t="12999" x="5643563" y="3563938"/>
          <p14:tracePt t="13055" x="5643563" y="3551238"/>
          <p14:tracePt t="13096" x="5643563" y="3538538"/>
          <p14:tracePt t="13147" x="5643563" y="3525838"/>
          <p14:tracePt t="13191" x="5643563" y="3513138"/>
          <p14:tracePt t="13222" x="5643563" y="3500438"/>
          <p14:tracePt t="13242" x="5643563" y="3487738"/>
          <p14:tracePt t="13272" x="5643563" y="3473450"/>
          <p14:tracePt t="13292" x="5643563" y="3460750"/>
          <p14:tracePt t="13306" x="5643563" y="3448050"/>
          <p14:tracePt t="13313" x="5643563" y="3435350"/>
          <p14:tracePt t="13319" x="5643563" y="3422650"/>
          <p14:tracePt t="13327" x="5643563" y="3397250"/>
          <p14:tracePt t="13341" x="5643563" y="3370263"/>
          <p14:tracePt t="13351" x="5643563" y="3357563"/>
          <p14:tracePt t="13362" x="5643563" y="3344863"/>
          <p14:tracePt t="13370" x="5643563" y="3332163"/>
          <p14:tracePt t="13390" x="5643563" y="3319463"/>
          <p14:tracePt t="13404" x="5643563" y="3306763"/>
          <p14:tracePt t="13446" x="5643563" y="3294063"/>
          <p14:tracePt t="13480" x="5643563" y="3279775"/>
          <p14:tracePt t="13547" x="5643563" y="3267075"/>
          <p14:tracePt t="13568" x="5630863" y="3267075"/>
          <p14:tracePt t="13576" x="5630863" y="3254375"/>
          <p14:tracePt t="13619" x="5630863" y="3241675"/>
          <p14:tracePt t="13641" x="5630863" y="3228975"/>
          <p14:tracePt t="13663" x="5630863" y="3216275"/>
          <p14:tracePt t="13670" x="5630863" y="3189288"/>
          <p14:tracePt t="13683" x="5630863" y="3163888"/>
          <p14:tracePt t="13690" x="5630863" y="3138488"/>
          <p14:tracePt t="13700" x="5630863" y="3113088"/>
          <p14:tracePt t="13707" x="5618163" y="3086100"/>
          <p14:tracePt t="13714" x="5618163" y="3073400"/>
          <p14:tracePt t="13719" x="5605463" y="3048000"/>
          <p14:tracePt t="13737" x="5605463" y="3035300"/>
          <p14:tracePt t="13740" x="5605463" y="3022600"/>
          <p14:tracePt t="13748" x="5605463" y="3009900"/>
          <p14:tracePt t="13753" x="5605463" y="2995613"/>
          <p14:tracePt t="13766" x="5592763" y="2982913"/>
          <p14:tracePt t="13781" x="5592763" y="2957513"/>
          <p14:tracePt t="13797" x="5580063" y="2944813"/>
          <p14:tracePt t="13818" x="5580063" y="2932113"/>
          <p14:tracePt t="13824" x="5580063" y="2919413"/>
          <p14:tracePt t="14040" x="5565775" y="2919413"/>
          <p14:tracePt t="14047" x="5565775" y="2932113"/>
          <p14:tracePt t="14075" x="5565775" y="2944813"/>
          <p14:tracePt t="14097" x="5565775" y="2957513"/>
          <p14:tracePt t="14104" x="5553075" y="2970213"/>
          <p14:tracePt t="14113" x="5553075" y="2982913"/>
          <p14:tracePt t="14119" x="5553075" y="3009900"/>
          <p14:tracePt t="14127" x="5540375" y="3035300"/>
          <p14:tracePt t="14134" x="5540375" y="3060700"/>
          <p14:tracePt t="14142" x="5527675" y="3086100"/>
          <p14:tracePt t="14150" x="5527675" y="3113088"/>
          <p14:tracePt t="14155" x="5527675" y="3125788"/>
          <p14:tracePt t="14164" x="5514975" y="3163888"/>
          <p14:tracePt t="14169" x="5514975" y="3176588"/>
          <p14:tracePt t="14177" x="5514975" y="3189288"/>
          <p14:tracePt t="14184" x="5514975" y="3216275"/>
          <p14:tracePt t="14190" x="5514975" y="3241675"/>
          <p14:tracePt t="14197" x="5514975" y="3254375"/>
          <p14:tracePt t="14205" x="5514975" y="3267075"/>
          <p14:tracePt t="14214" x="5514975" y="3279775"/>
          <p14:tracePt t="14218" x="5514975" y="3294063"/>
          <p14:tracePt t="14226" x="5514975" y="3306763"/>
          <p14:tracePt t="14234" x="5514975" y="3319463"/>
          <p14:tracePt t="14240" x="5514975" y="3332163"/>
          <p14:tracePt t="14247" x="5514975" y="3344863"/>
          <p14:tracePt t="14263" x="5514975" y="3357563"/>
          <p14:tracePt t="14268" x="5527675" y="3370263"/>
          <p14:tracePt t="14275" x="5527675" y="3384550"/>
          <p14:tracePt t="14289" x="5527675" y="3397250"/>
          <p14:tracePt t="14304" x="5527675" y="3409950"/>
          <p14:tracePt t="14317" x="5540375" y="3422650"/>
          <p14:tracePt t="14325" x="5540375" y="3435350"/>
          <p14:tracePt t="14339" x="5540375" y="3448050"/>
          <p14:tracePt t="14353" x="5540375" y="3460750"/>
          <p14:tracePt t="14374" x="5540375" y="3473450"/>
          <p14:tracePt t="14612" x="5540375" y="3487738"/>
          <p14:tracePt t="14648" x="5540375" y="3500438"/>
          <p14:tracePt t="14700" x="5540375" y="3513138"/>
          <p14:tracePt t="14716" x="5553075" y="3513138"/>
          <p14:tracePt t="14757" x="5553075" y="3525838"/>
          <p14:tracePt t="14768" x="5565775" y="3525838"/>
          <p14:tracePt t="14774" x="5565775" y="3538538"/>
          <p14:tracePt t="14788" x="5580063" y="3538538"/>
          <p14:tracePt t="14810" x="5592763" y="3538538"/>
          <p14:tracePt t="14816" x="5605463" y="3551238"/>
          <p14:tracePt t="14822" x="5618163" y="3551238"/>
          <p14:tracePt t="14830" x="5630863" y="3563938"/>
          <p14:tracePt t="14836" x="5643563" y="3578225"/>
          <p14:tracePt t="14842" x="5670550" y="3578225"/>
          <p14:tracePt t="14850" x="5695950" y="3590925"/>
          <p14:tracePt t="14857" x="5708650" y="3590925"/>
          <p14:tracePt t="14865" x="5721350" y="3603625"/>
          <p14:tracePt t="14871" x="5746750" y="3603625"/>
          <p14:tracePt t="14881" x="5759450" y="3603625"/>
          <p14:tracePt t="14886" x="5773738" y="3603625"/>
          <p14:tracePt t="14901" x="5786438" y="3603625"/>
          <p14:tracePt t="14908" x="5799138" y="3616325"/>
          <p14:tracePt t="14923" x="5811838" y="3616325"/>
          <p14:tracePt t="14931" x="5824538" y="3629025"/>
          <p14:tracePt t="14989" x="5837238" y="3629025"/>
          <p14:tracePt t="15086" x="5837238" y="3616325"/>
          <p14:tracePt t="15114" x="5837238" y="3603625"/>
          <p14:tracePt t="15137" x="5837238" y="3590925"/>
          <p14:tracePt t="15146" x="5837238" y="3578225"/>
          <p14:tracePt t="15153" x="5837238" y="3563938"/>
          <p14:tracePt t="15161" x="5849938" y="3525838"/>
          <p14:tracePt t="15167" x="5849938" y="3500438"/>
          <p14:tracePt t="15175" x="5849938" y="3460750"/>
          <p14:tracePt t="15188" x="5849938" y="3448050"/>
          <p14:tracePt t="15200" x="5849938" y="3422650"/>
          <p14:tracePt t="15211" x="5849938" y="3409950"/>
          <p14:tracePt t="15226" x="5849938" y="3397250"/>
          <p14:tracePt t="15240" x="5849938" y="3384550"/>
          <p14:tracePt t="15256" x="5849938" y="3370263"/>
          <p14:tracePt t="15270" x="5849938" y="3357563"/>
          <p14:tracePt t="15374" x="5849938" y="3344863"/>
          <p14:tracePt t="15448" x="5849938" y="3332163"/>
          <p14:tracePt t="15453" x="5849938" y="3319463"/>
          <p14:tracePt t="15488" x="5849938" y="3306763"/>
          <p14:tracePt t="15500" x="5864225" y="3306763"/>
          <p14:tracePt t="15502" x="5864225" y="3294063"/>
          <p14:tracePt t="15509" x="5864225" y="3279775"/>
          <p14:tracePt t="15518" x="5864225" y="3267075"/>
          <p14:tracePt t="15523" x="5864225" y="3241675"/>
          <p14:tracePt t="15535" x="5864225" y="3228975"/>
          <p14:tracePt t="15539" x="5864225" y="3189288"/>
          <p14:tracePt t="15545" x="5864225" y="3163888"/>
          <p14:tracePt t="15553" x="5864225" y="3151188"/>
          <p14:tracePt t="15559" x="5864225" y="3125788"/>
          <p14:tracePt t="15567" x="5864225" y="3100388"/>
          <p14:tracePt t="15574" x="5864225" y="3086100"/>
          <p14:tracePt t="15584" x="5864225" y="3060700"/>
          <p14:tracePt t="15590" x="5864225" y="3048000"/>
          <p14:tracePt t="15601" x="5864225" y="3035300"/>
          <p14:tracePt t="15605" x="5864225" y="3022600"/>
          <p14:tracePt t="15612" x="5864225" y="3009900"/>
          <p14:tracePt t="15626" x="5864225" y="2995613"/>
          <p14:tracePt t="15635" x="5876925" y="2982913"/>
          <p14:tracePt t="15653" x="5876925" y="2970213"/>
          <p14:tracePt t="15657" x="5876925" y="2957513"/>
          <p14:tracePt t="15663" x="5876925" y="2944813"/>
          <p14:tracePt t="15670" x="5876925" y="2932113"/>
          <p14:tracePt t="15685" x="5876925" y="2919413"/>
          <p14:tracePt t="15700" x="5876925" y="2906713"/>
          <p14:tracePt t="15706" x="5876925" y="2892425"/>
          <p14:tracePt t="15718" x="5889625" y="2892425"/>
          <p14:tracePt t="15721" x="5889625" y="2879725"/>
          <p14:tracePt t="15756" x="5889625" y="2867025"/>
          <p14:tracePt t="15796" x="5889625" y="2854325"/>
          <p14:tracePt t="15824" x="5889625" y="2841625"/>
          <p14:tracePt t="15919" x="5889625" y="2828925"/>
          <p14:tracePt t="16043" x="5876925" y="2828925"/>
          <p14:tracePt t="16072" x="5876925" y="2841625"/>
          <p14:tracePt t="16085" x="5876925" y="2854325"/>
          <p14:tracePt t="16100" x="5876925" y="2867025"/>
          <p14:tracePt t="16108" x="5876925" y="2906713"/>
          <p14:tracePt t="16119" x="5876925" y="2995613"/>
          <p14:tracePt t="16122" x="5876925" y="3035300"/>
          <p14:tracePt t="16128" x="5876925" y="3086100"/>
          <p14:tracePt t="16135" x="5889625" y="3151188"/>
          <p14:tracePt t="16142" x="5902325" y="3176588"/>
          <p14:tracePt t="16153" x="5902325" y="3216275"/>
          <p14:tracePt t="16158" x="5902325" y="3254375"/>
          <p14:tracePt t="16165" x="5915025" y="3279775"/>
          <p14:tracePt t="16169" x="5915025" y="3306763"/>
          <p14:tracePt t="16176" x="5915025" y="3332163"/>
          <p14:tracePt t="16184" x="5915025" y="3344863"/>
          <p14:tracePt t="16191" x="5915025" y="3370263"/>
          <p14:tracePt t="16198" x="5915025" y="3384550"/>
          <p14:tracePt t="16205" x="5927725" y="3397250"/>
          <p14:tracePt t="16213" x="5940425" y="3422650"/>
          <p14:tracePt t="16219" x="5940425" y="3435350"/>
          <p14:tracePt t="16229" x="5940425" y="3448050"/>
          <p14:tracePt t="16235" x="5954713" y="3460750"/>
          <p14:tracePt t="16243" x="5967413" y="3473450"/>
          <p14:tracePt t="16250" x="5967413" y="3487738"/>
          <p14:tracePt t="16257" x="5980113" y="3487738"/>
          <p14:tracePt t="16264" x="5980113" y="3500438"/>
          <p14:tracePt t="16271" x="5992813" y="3500438"/>
          <p14:tracePt t="16277" x="5992813" y="3513138"/>
          <p14:tracePt t="16284" x="6005513" y="3513138"/>
          <p14:tracePt t="16291" x="6005513" y="3525838"/>
          <p14:tracePt t="16306" x="6018213" y="3538538"/>
          <p14:tracePt t="16321" x="6030913" y="3538538"/>
          <p14:tracePt t="16329" x="6043613" y="3538538"/>
          <p14:tracePt t="16336" x="6043613" y="3551238"/>
          <p14:tracePt t="16342" x="6057900" y="3551238"/>
          <p14:tracePt t="16358" x="6070600" y="3551238"/>
          <p14:tracePt t="16365" x="6083300" y="3563938"/>
          <p14:tracePt t="16380" x="6096000" y="3563938"/>
          <p14:tracePt t="16387" x="6108700" y="3563938"/>
          <p14:tracePt t="16397" x="6108700" y="3578225"/>
          <p14:tracePt t="16410" x="6121400" y="3578225"/>
          <p14:tracePt t="16432" x="6134100" y="3578225"/>
          <p14:tracePt t="16463" x="6148388" y="3578225"/>
          <p14:tracePt t="16553" x="6161088" y="3578225"/>
          <p14:tracePt t="16675" x="6173788" y="3563938"/>
          <p14:tracePt t="16697" x="6173788" y="3551238"/>
          <p14:tracePt t="16705" x="6186488" y="3525838"/>
          <p14:tracePt t="16718" x="6186488" y="3460750"/>
          <p14:tracePt t="16729" x="6186488" y="3409950"/>
          <p14:tracePt t="16734" x="6186488" y="3384550"/>
          <p14:tracePt t="16740" x="6186488" y="3370263"/>
          <p14:tracePt t="16746" x="6186488" y="3332163"/>
          <p14:tracePt t="16752" x="6186488" y="3306763"/>
          <p14:tracePt t="16760" x="6186488" y="3279775"/>
          <p14:tracePt t="16767" x="6186488" y="3254375"/>
          <p14:tracePt t="16775" x="6186488" y="3241675"/>
          <p14:tracePt t="16784" x="6186488" y="3216275"/>
          <p14:tracePt t="16790" x="6186488" y="3189288"/>
          <p14:tracePt t="16797" x="6186488" y="3176588"/>
          <p14:tracePt t="16803" x="6186488" y="3163888"/>
          <p14:tracePt t="16811" x="6186488" y="3151188"/>
          <p14:tracePt t="16815" x="6199188" y="3125788"/>
          <p14:tracePt t="16822" x="6211888" y="3100388"/>
          <p14:tracePt t="16830" x="6211888" y="3086100"/>
          <p14:tracePt t="16837" x="6224588" y="3060700"/>
          <p14:tracePt t="16844" x="6224588" y="3048000"/>
          <p14:tracePt t="16851" x="6237288" y="3035300"/>
          <p14:tracePt t="16858" x="6237288" y="3009900"/>
          <p14:tracePt t="16866" x="6251575" y="2995613"/>
          <p14:tracePt t="16873" x="6251575" y="2982913"/>
          <p14:tracePt t="16880" x="6251575" y="2970213"/>
          <p14:tracePt t="16887" x="6264275" y="2957513"/>
          <p14:tracePt t="16895" x="6264275" y="2944813"/>
          <p14:tracePt t="16901" x="6264275" y="2932113"/>
          <p14:tracePt t="16909" x="6264275" y="2919413"/>
          <p14:tracePt t="16938" x="6264275" y="2906713"/>
          <p14:tracePt t="16949" x="6276975" y="2906713"/>
          <p14:tracePt t="17126" x="6276975" y="2919413"/>
          <p14:tracePt t="17133" x="6276975" y="2932113"/>
          <p14:tracePt t="17141" x="6276975" y="2944813"/>
          <p14:tracePt t="17151" x="6276975" y="2970213"/>
          <p14:tracePt t="17155" x="6276975" y="3035300"/>
          <p14:tracePt t="17163" x="6276975" y="3086100"/>
          <p14:tracePt t="17171" x="6276975" y="3138488"/>
          <p14:tracePt t="17177" x="6276975" y="3163888"/>
          <p14:tracePt t="17185" x="6276975" y="3216275"/>
          <p14:tracePt t="17191" x="6276975" y="3241675"/>
          <p14:tracePt t="17201" x="6276975" y="3279775"/>
          <p14:tracePt t="17207" x="6276975" y="3306763"/>
          <p14:tracePt t="17217" x="6276975" y="3319463"/>
          <p14:tracePt t="17222" x="6276975" y="3344863"/>
          <p14:tracePt t="17227" x="6276975" y="3370263"/>
          <p14:tracePt t="17235" x="6276975" y="3384550"/>
          <p14:tracePt t="17242" x="6276975" y="3397250"/>
          <p14:tracePt t="17250" x="6289675" y="3409950"/>
          <p14:tracePt t="17256" x="6289675" y="3422650"/>
          <p14:tracePt t="17265" x="6289675" y="3435350"/>
          <p14:tracePt t="17281" x="6289675" y="3448050"/>
          <p14:tracePt t="17286" x="6302375" y="3448050"/>
          <p14:tracePt t="17294" x="6302375" y="3460750"/>
          <p14:tracePt t="17301" x="6302375" y="3473450"/>
          <p14:tracePt t="17308" x="6315075" y="3487738"/>
          <p14:tracePt t="17330" x="6327775" y="3500438"/>
          <p14:tracePt t="17346" x="6327775" y="3513138"/>
          <p14:tracePt t="17352" x="6342063" y="3525838"/>
          <p14:tracePt t="17374" x="6354763" y="3538538"/>
          <p14:tracePt t="17382" x="6367463" y="3538538"/>
          <p14:tracePt t="17403" x="6380163" y="3551238"/>
          <p14:tracePt t="17425" x="6392863" y="3551238"/>
          <p14:tracePt t="17478" x="6405563" y="3551238"/>
          <p14:tracePt t="17530" x="6418263" y="3551238"/>
          <p14:tracePt t="17604" x="6432550" y="3551238"/>
          <p14:tracePt t="17737" x="6445250" y="3551238"/>
          <p14:tracePt t="17890" x="6457950" y="3538538"/>
          <p14:tracePt t="17911" x="6470650" y="3525838"/>
          <p14:tracePt t="17919" x="6470650" y="3513138"/>
          <p14:tracePt t="17929" x="6470650" y="3500438"/>
          <p14:tracePt t="17935" x="6483350" y="3500438"/>
          <p14:tracePt t="17942" x="6483350" y="3460750"/>
          <p14:tracePt t="17951" x="6496050" y="3448050"/>
          <p14:tracePt t="17957" x="6508750" y="3409950"/>
          <p14:tracePt t="17971" x="6521450" y="3397250"/>
          <p14:tracePt t="17977" x="6521450" y="3370263"/>
          <p14:tracePt t="17992" x="6521450" y="3357563"/>
          <p14:tracePt t="18001" x="6521450" y="3344863"/>
          <p14:tracePt t="18008" x="6521450" y="3332163"/>
          <p14:tracePt t="18019" x="6521450" y="3319463"/>
          <p14:tracePt t="18030" x="6521450" y="3306763"/>
          <p14:tracePt t="18045" x="6521450" y="3279775"/>
          <p14:tracePt t="18058" x="6521450" y="3267075"/>
          <p14:tracePt t="18068" x="6521450" y="3241675"/>
          <p14:tracePt t="18084" x="6521450" y="3216275"/>
          <p14:tracePt t="18094" x="6521450" y="3203575"/>
          <p14:tracePt t="18103" x="6521450" y="3189288"/>
          <p14:tracePt t="18117" x="6521450" y="3176588"/>
          <p14:tracePt t="18123" x="6521450" y="3163888"/>
          <p14:tracePt t="18137" x="6521450" y="3151188"/>
          <p14:tracePt t="18145" x="6521450" y="3138488"/>
          <p14:tracePt t="18168" x="6521450" y="3125788"/>
          <p14:tracePt t="18173" x="6521450" y="3113088"/>
          <p14:tracePt t="18188" x="6521450" y="3100388"/>
          <p14:tracePt t="18201" x="6521450" y="3086100"/>
          <p14:tracePt t="18217" x="6521450" y="3073400"/>
          <p14:tracePt t="18222" x="6521450" y="3060700"/>
          <p14:tracePt t="18246" x="6521450" y="3048000"/>
          <p14:tracePt t="18258" x="6521450" y="3035300"/>
          <p14:tracePt t="18295" x="6521450" y="3022600"/>
          <p14:tracePt t="18330" x="6521450" y="3009900"/>
          <p14:tracePt t="18416" x="6521450" y="2995613"/>
          <p14:tracePt t="18486" x="6521450" y="2982913"/>
          <p14:tracePt t="18558" x="6521450" y="2970213"/>
          <p14:tracePt t="18577" x="6521450" y="2957513"/>
          <p14:tracePt t="18647" x="6508750" y="2944813"/>
          <p14:tracePt t="18704" x="6508750" y="2932113"/>
          <p14:tracePt t="18796" x="6508750" y="2919413"/>
          <p14:tracePt t="18859" x="6508750" y="2906713"/>
          <p14:tracePt t="18999" x="6508750" y="2892425"/>
          <p14:tracePt t="19105" x="6508750" y="2879725"/>
          <p14:tracePt t="19198" x="6496050" y="2879725"/>
          <p14:tracePt t="19251" x="6496050" y="2867025"/>
          <p14:tracePt t="19294" x="6496050" y="2854325"/>
          <p14:tracePt t="19384" x="6496050" y="2841625"/>
          <p14:tracePt t="19655" x="6496050" y="2854325"/>
          <p14:tracePt t="19683" x="6496050" y="2867025"/>
          <p14:tracePt t="19748" x="6483350" y="2879725"/>
          <p14:tracePt t="19857" x="6483350" y="2892425"/>
          <p14:tracePt t="20014" x="6483350" y="2906713"/>
          <p14:tracePt t="20063" x="6483350" y="2919413"/>
          <p14:tracePt t="20161" x="6483350" y="2932113"/>
          <p14:tracePt t="20233" x="6470650" y="2932113"/>
          <p14:tracePt t="20248" x="6470650" y="2944813"/>
          <p14:tracePt t="20368" x="6470650" y="2957513"/>
          <p14:tracePt t="20389" x="6470650" y="2970213"/>
          <p14:tracePt t="20426" x="6470650" y="2982913"/>
          <p14:tracePt t="20465" x="6457950" y="2995613"/>
          <p14:tracePt t="20485" x="6457950" y="3009900"/>
          <p14:tracePt t="20495" x="6457950" y="3022600"/>
          <p14:tracePt t="20502" x="6457950" y="3048000"/>
          <p14:tracePt t="20509" x="6457950" y="3073400"/>
          <p14:tracePt t="20520" x="6457950" y="3113088"/>
          <p14:tracePt t="20526" x="6457950" y="3138488"/>
          <p14:tracePt t="20535" x="6457950" y="3151188"/>
          <p14:tracePt t="20539" x="6457950" y="3176588"/>
          <p14:tracePt t="20542" x="6457950" y="3203575"/>
          <p14:tracePt t="20550" x="6457950" y="3241675"/>
          <p14:tracePt t="20557" x="6457950" y="3254375"/>
          <p14:tracePt t="20565" x="6457950" y="3279775"/>
          <p14:tracePt t="20571" x="6457950" y="3306763"/>
          <p14:tracePt t="20581" x="6457950" y="3319463"/>
          <p14:tracePt t="20586" x="6457950" y="3344863"/>
          <p14:tracePt t="20593" x="6457950" y="3370263"/>
          <p14:tracePt t="20601" x="6457950" y="3384550"/>
          <p14:tracePt t="20608" x="6457950" y="3397250"/>
          <p14:tracePt t="20615" x="6445250" y="3422650"/>
          <p14:tracePt t="20623" x="6445250" y="3435350"/>
          <p14:tracePt t="20632" x="6445250" y="3448050"/>
          <p14:tracePt t="20649" x="6445250" y="3460750"/>
          <p14:tracePt t="20667" x="6445250" y="3473450"/>
          <p14:tracePt t="20688" x="6445250" y="3487738"/>
          <p14:tracePt t="20734" x="6445250" y="3500438"/>
          <p14:tracePt t="20808" x="6445250" y="3513138"/>
          <p14:tracePt t="20859" x="6445250" y="3525838"/>
          <p14:tracePt t="20903" x="6445250" y="3538538"/>
          <p14:tracePt t="20911" x="6457950" y="3551238"/>
          <p14:tracePt t="20928" x="6457950" y="3563938"/>
          <p14:tracePt t="20936" x="6470650" y="3578225"/>
          <p14:tracePt t="20945" x="6470650" y="3590925"/>
          <p14:tracePt t="20950" x="6483350" y="3603625"/>
          <p14:tracePt t="20961" x="6496050" y="3616325"/>
          <p14:tracePt t="20968" x="6496050" y="3629025"/>
          <p14:tracePt t="20985" x="6521450" y="3641725"/>
          <p14:tracePt t="21005" x="6521450" y="3654425"/>
          <p14:tracePt t="21032" x="6535738" y="3654425"/>
          <p14:tracePt t="21197" x="6548438" y="3654425"/>
          <p14:tracePt t="21212" x="6548438" y="3641725"/>
          <p14:tracePt t="21248" x="6561138" y="3629025"/>
          <p14:tracePt t="21255" x="6561138" y="3616325"/>
          <p14:tracePt t="21265" x="6573838" y="3616325"/>
          <p14:tracePt t="21272" x="6573838" y="3603625"/>
          <p14:tracePt t="21280" x="6573838" y="3590925"/>
          <p14:tracePt t="21288" x="6586538" y="3578225"/>
          <p14:tracePt t="21296" x="6599238" y="3551238"/>
          <p14:tracePt t="21301" x="6599238" y="3538538"/>
          <p14:tracePt t="21308" x="6599238" y="3525838"/>
          <p14:tracePt t="21322" x="6599238" y="3513138"/>
          <p14:tracePt t="21329" x="6611938" y="3513138"/>
          <p14:tracePt t="21334" x="6611938" y="3500438"/>
          <p14:tracePt t="21372" x="6611938" y="3487738"/>
          <p14:tracePt t="21424" x="6611938" y="3473450"/>
          <p14:tracePt t="21475" x="6599238" y="3473450"/>
          <p14:tracePt t="21520" x="6599238" y="3460750"/>
          <p14:tracePt t="21543" x="6586538" y="3460750"/>
          <p14:tracePt t="21579" x="6573838" y="3460750"/>
          <p14:tracePt t="21675" x="6586538" y="3460750"/>
          <p14:tracePt t="21710" x="6599238" y="3460750"/>
          <p14:tracePt t="21717" x="6599238" y="3473450"/>
          <p14:tracePt t="21726" x="6611938" y="3473450"/>
          <p14:tracePt t="21737" x="6626225" y="3473450"/>
          <p14:tracePt t="21740" x="6638925" y="3487738"/>
          <p14:tracePt t="21745" x="6677025" y="3500438"/>
          <p14:tracePt t="21754" x="6716713" y="3500438"/>
          <p14:tracePt t="21761" x="6742113" y="3513138"/>
          <p14:tracePt t="21773" x="6767513" y="3525838"/>
          <p14:tracePt t="21779" x="6780213" y="3525838"/>
          <p14:tracePt t="21785" x="6805613" y="3525838"/>
          <p14:tracePt t="21789" x="6805613" y="3538538"/>
          <p14:tracePt t="21796" x="6819900" y="3538538"/>
          <p14:tracePt t="21802" x="6819900" y="3551238"/>
          <p14:tracePt t="21810" x="6832600" y="3551238"/>
          <p14:tracePt t="21832" x="6845300" y="3551238"/>
          <p14:tracePt t="21859" x="6858000" y="3551238"/>
          <p14:tracePt t="21951" x="6858000" y="3563938"/>
          <p14:tracePt t="22002" x="6870700" y="3563938"/>
          <p14:tracePt t="22239" x="6870700" y="3551238"/>
          <p14:tracePt t="22246" x="6870700" y="3538538"/>
          <p14:tracePt t="22253" x="6870700" y="3525838"/>
          <p14:tracePt t="22261" x="6870700" y="3500438"/>
          <p14:tracePt t="22267" x="6870700" y="3473450"/>
          <p14:tracePt t="22276" x="6858000" y="3422650"/>
          <p14:tracePt t="22285" x="6858000" y="3409950"/>
          <p14:tracePt t="22290" x="6858000" y="3384550"/>
          <p14:tracePt t="22300" x="6858000" y="3370263"/>
          <p14:tracePt t="22305" x="6858000" y="3357563"/>
          <p14:tracePt t="22311" x="6858000" y="3332163"/>
          <p14:tracePt t="22319" x="6858000" y="3319463"/>
          <p14:tracePt t="22326" x="6858000" y="3306763"/>
          <p14:tracePt t="22334" x="6858000" y="3294063"/>
          <p14:tracePt t="22352" x="6858000" y="3279775"/>
          <p14:tracePt t="22355" x="6858000" y="3267075"/>
          <p14:tracePt t="22361" x="6858000" y="3254375"/>
          <p14:tracePt t="22368" x="6858000" y="3241675"/>
          <p14:tracePt t="22376" x="6858000" y="3228975"/>
          <p14:tracePt t="22389" x="6858000" y="3216275"/>
          <p14:tracePt t="22401" x="6858000" y="3203575"/>
          <p14:tracePt t="22404" x="6858000" y="3189288"/>
          <p14:tracePt t="22418" x="6858000" y="3176588"/>
          <p14:tracePt t="22434" x="6858000" y="3163888"/>
          <p14:tracePt t="22446" x="6858000" y="3151188"/>
          <p14:tracePt t="22453" x="6858000" y="3138488"/>
          <p14:tracePt t="22468" x="6858000" y="3125788"/>
          <p14:tracePt t="22488" x="6858000" y="3113088"/>
          <p14:tracePt t="22652" x="6858000" y="3100388"/>
          <p14:tracePt t="22746" x="6870700" y="3100388"/>
          <p14:tracePt t="22818" x="6883400" y="3100388"/>
          <p14:tracePt t="22832" x="6896100" y="3113088"/>
          <p14:tracePt t="22841" x="6923088" y="3151188"/>
          <p14:tracePt t="22846" x="6935788" y="3189288"/>
          <p14:tracePt t="22855" x="6973888" y="3254375"/>
          <p14:tracePt t="22861" x="6999288" y="3294063"/>
          <p14:tracePt t="22871" x="7013575" y="3332163"/>
          <p14:tracePt t="22875" x="7026275" y="3370263"/>
          <p14:tracePt t="22885" x="7038975" y="3397250"/>
          <p14:tracePt t="22890" x="7051675" y="3422650"/>
          <p14:tracePt t="22896" x="7051675" y="3435350"/>
          <p14:tracePt t="22905" x="7051675" y="3448050"/>
          <p14:tracePt t="22911" x="7051675" y="3473450"/>
          <p14:tracePt t="22919" x="7051675" y="3487738"/>
          <p14:tracePt t="22926" x="7064375" y="3500438"/>
          <p14:tracePt t="22934" x="7064375" y="3513138"/>
          <p14:tracePt t="22944" x="7064375" y="3525838"/>
          <p14:tracePt t="22951" x="7064375" y="3538538"/>
          <p14:tracePt t="22958" x="7064375" y="3551238"/>
          <p14:tracePt t="22965" x="7077075" y="3551238"/>
          <p14:tracePt t="22972" x="7077075" y="3563938"/>
          <p14:tracePt t="22986" x="7089775" y="3578225"/>
          <p14:tracePt t="22993" x="7089775" y="3590925"/>
          <p14:tracePt t="23021" x="7089775" y="3603625"/>
          <p14:tracePt t="23165" x="7104063" y="3603625"/>
          <p14:tracePt t="23290" x="7116763" y="3603625"/>
          <p14:tracePt t="23346" x="7129463" y="3603625"/>
          <p14:tracePt t="23353" x="7142163" y="3603625"/>
          <p14:tracePt t="23374" x="7142163" y="3590925"/>
          <p14:tracePt t="23402" x="7154863" y="3590925"/>
          <p14:tracePt t="23423" x="7154863" y="3578225"/>
          <p14:tracePt t="23445" x="7167563" y="3578225"/>
          <p14:tracePt t="23494" x="7167563" y="3563938"/>
          <p14:tracePt t="23500" x="7180263" y="3563938"/>
          <p14:tracePt t="23516" x="7180263" y="3551238"/>
          <p14:tracePt t="23523" x="7180263" y="3538538"/>
          <p14:tracePt t="23531" x="7180263" y="3513138"/>
          <p14:tracePt t="23541" x="7180263" y="3487738"/>
          <p14:tracePt t="23546" x="7194550" y="3435350"/>
          <p14:tracePt t="23554" x="7194550" y="3397250"/>
          <p14:tracePt t="23561" x="7194550" y="3370263"/>
          <p14:tracePt t="23569" x="7194550" y="3344863"/>
          <p14:tracePt t="23575" x="7194550" y="3332163"/>
          <p14:tracePt t="23587" x="7194550" y="3306763"/>
          <p14:tracePt t="23591" x="7194550" y="3279775"/>
          <p14:tracePt t="23603" x="7194550" y="3267075"/>
          <p14:tracePt t="23607" x="7194550" y="3241675"/>
          <p14:tracePt t="23614" x="7180263" y="3216275"/>
          <p14:tracePt t="23624" x="7180263" y="3203575"/>
          <p14:tracePt t="23632" x="7167563" y="3176588"/>
          <p14:tracePt t="23638" x="7167563" y="3163888"/>
          <p14:tracePt t="23648" x="7167563" y="3151188"/>
          <p14:tracePt t="23653" x="7167563" y="3138488"/>
          <p14:tracePt t="23661" x="7167563" y="3125788"/>
          <p14:tracePt t="23668" x="7154863" y="3113088"/>
          <p14:tracePt t="23676" x="7154863" y="3100388"/>
          <p14:tracePt t="23683" x="7142163" y="3100388"/>
          <p14:tracePt t="23690" x="7142163" y="3086100"/>
          <p14:tracePt t="23698" x="7142163" y="3073400"/>
          <p14:tracePt t="23715" x="7142163" y="3060700"/>
          <p14:tracePt t="23720" x="7129463" y="3060700"/>
          <p14:tracePt t="23727" x="7129463" y="3048000"/>
          <p14:tracePt t="23757" x="7129463" y="3035300"/>
          <p14:tracePt t="23765" x="7129463" y="3022600"/>
          <p14:tracePt t="23965" x="7129463" y="3035300"/>
          <p14:tracePt t="24003" x="7129463" y="3048000"/>
          <p14:tracePt t="24011" x="7129463" y="3060700"/>
          <p14:tracePt t="24019" x="7129463" y="3073400"/>
          <p14:tracePt t="24025" x="7129463" y="3100388"/>
          <p14:tracePt t="24036" x="7129463" y="3163888"/>
          <p14:tracePt t="24039" x="7142163" y="3203575"/>
          <p14:tracePt t="24046" x="7142163" y="3228975"/>
          <p14:tracePt t="24055" x="7154863" y="3254375"/>
          <p14:tracePt t="24060" x="7154863" y="3267075"/>
          <p14:tracePt t="24069" x="7154863" y="3294063"/>
          <p14:tracePt t="24075" x="7154863" y="3306763"/>
          <p14:tracePt t="24087" x="7154863" y="3332163"/>
          <p14:tracePt t="24102" x="7167563" y="3344863"/>
          <p14:tracePt t="24122" x="7167563" y="3357563"/>
          <p14:tracePt t="24130" x="7180263" y="3357563"/>
          <p14:tracePt t="24137" x="7180263" y="3370263"/>
          <p14:tracePt t="24144" x="7180263" y="3384550"/>
          <p14:tracePt t="24151" x="7180263" y="3397250"/>
          <p14:tracePt t="24167" x="7180263" y="3409950"/>
          <p14:tracePt t="24178" x="7180263" y="3422650"/>
          <p14:tracePt t="24193" x="7194550" y="3422650"/>
          <p14:tracePt t="24513" x="7219950" y="3422650"/>
          <p14:tracePt t="24522" x="7245350" y="3422650"/>
          <p14:tracePt t="24529" x="7283450" y="3422650"/>
          <p14:tracePt t="24534" x="7323138" y="3422650"/>
          <p14:tracePt t="24543" x="7348538" y="3435350"/>
          <p14:tracePt t="24549" x="7373938" y="3448050"/>
          <p14:tracePt t="24557" x="7388225" y="3448050"/>
          <p14:tracePt t="24565" x="7413625" y="3460750"/>
          <p14:tracePt t="24569" x="7451725" y="3460750"/>
          <p14:tracePt t="24580" x="7464425" y="3460750"/>
          <p14:tracePt t="24586" x="7478713" y="3460750"/>
          <p14:tracePt t="24593" x="7491413" y="3473450"/>
          <p14:tracePt t="24600" x="7516813" y="3473450"/>
          <p14:tracePt t="24613" x="7516813" y="3487738"/>
          <p14:tracePt t="24617" x="7542213" y="3487738"/>
          <p14:tracePt t="24629" x="7567613" y="3487738"/>
          <p14:tracePt t="24636" x="7594600" y="3487738"/>
          <p14:tracePt t="24642" x="7620000" y="3487738"/>
          <p14:tracePt t="24656" x="7632700" y="3487738"/>
          <p14:tracePt t="24663" x="7645400" y="3487738"/>
          <p14:tracePt t="24671" x="7658100" y="3487738"/>
          <p14:tracePt t="24675" x="7672388" y="3487738"/>
          <p14:tracePt t="24682" x="7672388" y="3473450"/>
          <p14:tracePt t="24689" x="7685088" y="3473450"/>
          <p14:tracePt t="24710" x="7697788" y="3473450"/>
          <p14:tracePt t="24724" x="7710488" y="3460750"/>
          <p14:tracePt t="24768" x="7723188" y="3460750"/>
          <p14:tracePt t="24796" x="7723188" y="3448050"/>
          <p14:tracePt t="24820" x="7735888" y="3448050"/>
          <p14:tracePt t="24894" x="7735888" y="3435350"/>
          <p14:tracePt t="24943" x="7735888" y="3422650"/>
          <p14:tracePt t="24973" x="7735888" y="3409950"/>
          <p14:tracePt t="24989" x="7735888" y="3397250"/>
          <p14:tracePt t="24995" x="7735888" y="3384550"/>
          <p14:tracePt t="25002" x="7735888" y="3357563"/>
          <p14:tracePt t="25009" x="7735888" y="3319463"/>
          <p14:tracePt t="25021" x="7735888" y="3267075"/>
          <p14:tracePt t="25030" x="7723188" y="3254375"/>
          <p14:tracePt t="25039" x="7723188" y="3228975"/>
          <p14:tracePt t="25046" x="7723188" y="3216275"/>
          <p14:tracePt t="25054" x="7723188" y="3203575"/>
          <p14:tracePt t="25057" x="7723188" y="3189288"/>
          <p14:tracePt t="25067" x="7710488" y="3176588"/>
          <p14:tracePt t="25073" x="7710488" y="3163888"/>
          <p14:tracePt t="25084" x="7697788" y="3151188"/>
          <p14:tracePt t="25090" x="7697788" y="3138488"/>
          <p14:tracePt t="25096" x="7697788" y="3125788"/>
          <p14:tracePt t="25111" x="7697788" y="3113088"/>
          <p14:tracePt t="25118" x="7697788" y="3100388"/>
          <p14:tracePt t="25126" x="7685088" y="3086100"/>
          <p14:tracePt t="25133" x="7672388" y="3060700"/>
          <p14:tracePt t="25140" x="7672388" y="3048000"/>
          <p14:tracePt t="25154" x="7672388" y="3035300"/>
          <p14:tracePt t="25168" x="7672388" y="3022600"/>
          <p14:tracePt t="25175" x="7672388" y="3009900"/>
          <p14:tracePt t="25183" x="7672388" y="2995613"/>
          <p14:tracePt t="25190" x="7658100" y="2995613"/>
          <p14:tracePt t="25204" x="7658100" y="2982913"/>
          <p14:tracePt t="25215" x="7658100" y="2970213"/>
          <p14:tracePt t="25226" x="7658100" y="2957513"/>
          <p14:tracePt t="25256" x="7658100" y="2944813"/>
          <p14:tracePt t="25311" x="7658100" y="2932113"/>
          <p14:tracePt t="25339" x="7658100" y="2919413"/>
          <p14:tracePt t="25532" x="7658100" y="2932113"/>
          <p14:tracePt t="25549" x="7658100" y="2944813"/>
          <p14:tracePt t="25554" x="7658100" y="2970213"/>
          <p14:tracePt t="25561" x="7632700" y="3022600"/>
          <p14:tracePt t="25567" x="7620000" y="3100388"/>
          <p14:tracePt t="25574" x="7594600" y="3163888"/>
          <p14:tracePt t="25584" x="7567613" y="3241675"/>
          <p14:tracePt t="25589" x="7542213" y="3319463"/>
          <p14:tracePt t="25596" x="7516813" y="3384550"/>
          <p14:tracePt t="25603" x="7491413" y="3422650"/>
          <p14:tracePt t="25609" x="7478713" y="3460750"/>
          <p14:tracePt t="25618" x="7451725" y="3500438"/>
          <p14:tracePt t="25626" x="7451725" y="3538538"/>
          <p14:tracePt t="25634" x="7439025" y="3563938"/>
          <p14:tracePt t="25640" x="7413625" y="3603625"/>
          <p14:tracePt t="25650" x="7413625" y="3616325"/>
          <p14:tracePt t="25655" x="7400925" y="3641725"/>
          <p14:tracePt t="25661" x="7388225" y="3668713"/>
          <p14:tracePt t="25668" x="7373938" y="3694113"/>
          <p14:tracePt t="25677" x="7361238" y="3719513"/>
          <p14:tracePt t="25685" x="7348538" y="3757613"/>
          <p14:tracePt t="25690" x="7335838" y="3784600"/>
          <p14:tracePt t="25701" x="7310438" y="3835400"/>
          <p14:tracePt t="25705" x="7310438" y="3862388"/>
          <p14:tracePt t="25712" x="7283450" y="3887788"/>
          <p14:tracePt t="25720" x="7270750" y="3913188"/>
          <p14:tracePt t="25727" x="7258050" y="3938588"/>
          <p14:tracePt t="25735" x="7232650" y="3965575"/>
          <p14:tracePt t="25740" x="7232650" y="3978275"/>
          <p14:tracePt t="25747" x="7207250" y="4003675"/>
          <p14:tracePt t="25752" x="7194550" y="4016375"/>
          <p14:tracePt t="25760" x="7180263" y="4041775"/>
          <p14:tracePt t="25767" x="7167563" y="4056063"/>
          <p14:tracePt t="25773" x="7154863" y="4068763"/>
          <p14:tracePt t="25780" x="7142163" y="4068763"/>
          <p14:tracePt t="25788" x="7129463" y="4094163"/>
          <p14:tracePt t="25797" x="7116763" y="4094163"/>
          <p14:tracePt t="25802" x="7104063" y="4094163"/>
          <p14:tracePt t="25809" x="7089775" y="4106863"/>
          <p14:tracePt t="25823" x="7064375" y="4106863"/>
          <p14:tracePt t="25830" x="7064375" y="4119563"/>
          <p14:tracePt t="25837" x="7051675" y="4119563"/>
          <p14:tracePt t="25845" x="7038975" y="4132263"/>
          <p14:tracePt t="25851" x="7026275" y="4132263"/>
          <p14:tracePt t="25859" x="6986588" y="4146550"/>
          <p14:tracePt t="25866" x="6948488" y="4159250"/>
          <p14:tracePt t="25873" x="6910388" y="4159250"/>
          <p14:tracePt t="25881" x="6858000" y="4184650"/>
          <p14:tracePt t="25887" x="6819900" y="4197350"/>
          <p14:tracePt t="25897" x="6754813" y="4222750"/>
          <p14:tracePt t="25901" x="6702425" y="4235450"/>
          <p14:tracePt t="25908" x="6638925" y="4262438"/>
          <p14:tracePt t="25916" x="6586538" y="4275138"/>
          <p14:tracePt t="25923" x="6521450" y="4287838"/>
          <p14:tracePt t="25931" x="6470650" y="4313238"/>
          <p14:tracePt t="25938" x="6392863" y="4325938"/>
          <p14:tracePt t="25947" x="6315075" y="4352925"/>
          <p14:tracePt t="25953" x="6264275" y="4365625"/>
          <p14:tracePt t="25965" x="6211888" y="4391025"/>
          <p14:tracePt t="25967" x="6134100" y="4391025"/>
          <p14:tracePt t="25974" x="6057900" y="4403725"/>
          <p14:tracePt t="25981" x="6018213" y="4416425"/>
          <p14:tracePt t="25988" x="5967413" y="4416425"/>
          <p14:tracePt t="25997" x="5927725" y="4430713"/>
          <p14:tracePt t="26003" x="5889625" y="4443413"/>
          <p14:tracePt t="26010" x="5864225" y="4443413"/>
          <p14:tracePt t="26018" x="5824538" y="4443413"/>
          <p14:tracePt t="26025" x="5786438" y="4443413"/>
          <p14:tracePt t="26032" x="5759450" y="4443413"/>
          <p14:tracePt t="26039" x="5721350" y="4443413"/>
          <p14:tracePt t="26047" x="5695950" y="4443413"/>
          <p14:tracePt t="26054" x="5670550" y="4443413"/>
          <p14:tracePt t="26061" x="5630863" y="4443413"/>
          <p14:tracePt t="26068" x="5605463" y="4430713"/>
          <p14:tracePt t="26076" x="5580063" y="4430713"/>
          <p14:tracePt t="26083" x="5553075" y="4430713"/>
          <p14:tracePt t="26090" x="5527675" y="4430713"/>
          <p14:tracePt t="26098" x="5502275" y="4416425"/>
          <p14:tracePt t="26104" x="5475288" y="4416425"/>
          <p14:tracePt t="26112" x="5475288" y="4403725"/>
          <p14:tracePt t="26119" x="5449888" y="4403725"/>
          <p14:tracePt t="26134" x="5437188" y="4391025"/>
          <p14:tracePt t="26155" x="5437188" y="4378325"/>
          <p14:tracePt t="26170" x="5437188" y="4365625"/>
          <p14:tracePt t="26185" x="5437188" y="4352925"/>
          <p14:tracePt t="26192" x="5449888" y="4352925"/>
          <p14:tracePt t="26206" x="5462588" y="4340225"/>
          <p14:tracePt t="26215" x="5475288" y="4340225"/>
          <p14:tracePt t="26231" x="5489575" y="4325938"/>
          <p14:tracePt t="26243" x="5502275" y="4325938"/>
          <p14:tracePt t="26249" x="5502275" y="4313238"/>
          <p14:tracePt t="26256" x="5527675" y="4313238"/>
          <p14:tracePt t="26270" x="5553075" y="4313238"/>
          <p14:tracePt t="26277" x="5565775" y="4313238"/>
          <p14:tracePt t="26284" x="5580063" y="4300538"/>
          <p14:tracePt t="26292" x="5592763" y="4300538"/>
          <p14:tracePt t="26298" x="5630863" y="4300538"/>
          <p14:tracePt t="26306" x="5643563" y="4287838"/>
          <p14:tracePt t="26315" x="5670550" y="4287838"/>
          <p14:tracePt t="26320" x="5695950" y="4287838"/>
          <p14:tracePt t="26327" x="5721350" y="4287838"/>
          <p14:tracePt t="26334" x="5759450" y="4287838"/>
          <p14:tracePt t="26341" x="5799138" y="4287838"/>
          <p14:tracePt t="26348" x="5849938" y="4275138"/>
          <p14:tracePt t="26355" x="5915025" y="4275138"/>
          <p14:tracePt t="26365" x="5980113" y="4262438"/>
          <p14:tracePt t="26370" x="6018213" y="4249738"/>
          <p14:tracePt t="26377" x="6070600" y="4249738"/>
          <p14:tracePt t="26385" x="6134100" y="4235450"/>
          <p14:tracePt t="26392" x="6173788" y="4235450"/>
          <p14:tracePt t="26399" x="6211888" y="4235450"/>
          <p14:tracePt t="26406" x="6264275" y="4222750"/>
          <p14:tracePt t="26415" x="6289675" y="4222750"/>
          <p14:tracePt t="26421" x="6315075" y="4222750"/>
          <p14:tracePt t="26427" x="6342063" y="4222750"/>
          <p14:tracePt t="26434" x="6380163" y="4222750"/>
          <p14:tracePt t="26441" x="6405563" y="4222750"/>
          <p14:tracePt t="26448" x="6432550" y="4222750"/>
          <p14:tracePt t="26455" x="6457950" y="4210050"/>
          <p14:tracePt t="26465" x="6483350" y="4210050"/>
          <p14:tracePt t="26469" x="6496050" y="4210050"/>
          <p14:tracePt t="26477" x="6521450" y="4210050"/>
          <p14:tracePt t="26484" x="6548438" y="4210050"/>
          <p14:tracePt t="26491" x="6561138" y="4210050"/>
          <p14:tracePt t="26498" x="6586538" y="4210050"/>
          <p14:tracePt t="26506" x="6611938" y="4210050"/>
          <p14:tracePt t="26515" x="6638925" y="4210050"/>
          <p14:tracePt t="26520" x="6651625" y="4210050"/>
          <p14:tracePt t="26528" x="6677025" y="4210050"/>
          <p14:tracePt t="26535" x="6689725" y="4210050"/>
          <p14:tracePt t="26542" x="6716713" y="4210050"/>
          <p14:tracePt t="26549" x="6729413" y="4210050"/>
          <p14:tracePt t="26557" x="6742113" y="4210050"/>
          <p14:tracePt t="26571" x="6754813" y="4210050"/>
          <p14:tracePt t="26586" x="6767513" y="4210050"/>
          <p14:tracePt t="26965" x="6702425" y="4222750"/>
          <p14:tracePt t="26969" x="6664325" y="4249738"/>
          <p14:tracePt t="26978" x="6626225" y="4249738"/>
          <p14:tracePt t="26984" x="6561138" y="4275138"/>
          <p14:tracePt t="26992" x="6508750" y="4287838"/>
          <p14:tracePt t="27007" x="6392863" y="4340225"/>
          <p14:tracePt t="27014" x="6315075" y="4365625"/>
          <p14:tracePt t="27023" x="6264275" y="4378325"/>
          <p14:tracePt t="27028" x="6199188" y="4391025"/>
          <p14:tracePt t="27035" x="6173788" y="4416425"/>
          <p14:tracePt t="27043" x="6121400" y="4430713"/>
          <p14:tracePt t="27050" x="6096000" y="4443413"/>
          <p14:tracePt t="27060" x="6070600" y="4456113"/>
          <p14:tracePt t="27064" x="6030913" y="4468813"/>
          <p14:tracePt t="27068" x="5992813" y="4481513"/>
          <p14:tracePt t="27075" x="5980113" y="4494213"/>
          <p14:tracePt t="27082" x="5954713" y="4494213"/>
          <p14:tracePt t="27088" x="5940425" y="4506913"/>
          <p14:tracePt t="27095" x="5915025" y="4506913"/>
          <p14:tracePt t="27101" x="5915025" y="4519613"/>
          <p14:tracePt t="27109" x="5889625" y="4519613"/>
          <p14:tracePt t="27123" x="5876925" y="4519613"/>
          <p14:tracePt t="27150" x="5864225" y="4533900"/>
          <p14:tracePt t="27507" x="5876925" y="4533900"/>
          <p14:tracePt t="27520" x="5876925" y="4519613"/>
          <p14:tracePt t="27571" x="5889625" y="4519613"/>
          <p14:tracePt t="27622" x="5889625" y="4506913"/>
          <p14:tracePt t="27630" x="5902325" y="4506913"/>
          <p14:tracePt t="27650" x="5915025" y="4506913"/>
          <p14:tracePt t="27701" x="5927725" y="4506913"/>
          <p14:tracePt t="27745" x="5940425" y="4506913"/>
          <p14:tracePt t="27773" x="5954713" y="4494213"/>
          <p14:tracePt t="27787" x="5967413" y="4494213"/>
          <p14:tracePt t="27802" x="5980113" y="4494213"/>
          <p14:tracePt t="27811" x="5992813" y="4494213"/>
          <p14:tracePt t="27818" x="6018213" y="4494213"/>
          <p14:tracePt t="27825" x="6030913" y="4494213"/>
          <p14:tracePt t="27837" x="6070600" y="4494213"/>
          <p14:tracePt t="27841" x="6083300" y="4494213"/>
          <p14:tracePt t="27852" x="6096000" y="4494213"/>
          <p14:tracePt t="27856" x="6108700" y="4494213"/>
          <p14:tracePt t="27862" x="6134100" y="4494213"/>
          <p14:tracePt t="27877" x="6148388" y="4494213"/>
          <p14:tracePt t="27886" x="6161088" y="4494213"/>
          <p14:tracePt t="27891" x="6173788" y="4494213"/>
          <p14:tracePt t="27912" x="6186488" y="4494213"/>
          <p14:tracePt t="27940" x="6199188" y="4494213"/>
          <p14:tracePt t="28012" x="6211888" y="4494213"/>
          <p14:tracePt t="28054" x="6224588" y="4494213"/>
          <p14:tracePt t="28097" x="6237288" y="4494213"/>
          <p14:tracePt t="28127" x="6237288" y="4506913"/>
          <p14:tracePt t="28135" x="6251575" y="4506913"/>
          <p14:tracePt t="28156" x="6264275" y="4506913"/>
          <p14:tracePt t="28171" x="6276975" y="4506913"/>
          <p14:tracePt t="28179" x="6289675" y="4506913"/>
          <p14:tracePt t="28186" x="6315075" y="4519613"/>
          <p14:tracePt t="28194" x="6327775" y="4533900"/>
          <p14:tracePt t="28201" x="6354763" y="4533900"/>
          <p14:tracePt t="28209" x="6392863" y="4533900"/>
          <p14:tracePt t="28216" x="6405563" y="4546600"/>
          <p14:tracePt t="28224" x="6432550" y="4546600"/>
          <p14:tracePt t="28235" x="6457950" y="4559300"/>
          <p14:tracePt t="28242" x="6470650" y="4559300"/>
          <p14:tracePt t="28250" x="6483350" y="4559300"/>
          <p14:tracePt t="28257" x="6496050" y="4559300"/>
          <p14:tracePt t="28272" x="6508750" y="4559300"/>
          <p14:tracePt t="28279" x="6521450" y="4559300"/>
          <p14:tracePt t="28287" x="6535738" y="4572000"/>
          <p14:tracePt t="28294" x="6548438" y="4572000"/>
          <p14:tracePt t="28302" x="6561138" y="4572000"/>
          <p14:tracePt t="28308" x="6573838" y="4572000"/>
          <p14:tracePt t="28322" x="6586538" y="4572000"/>
          <p14:tracePt t="28337" x="6599238" y="4572000"/>
          <p14:tracePt t="28352" x="6611938" y="4572000"/>
          <p14:tracePt t="28662" x="6638925" y="4572000"/>
          <p14:tracePt t="28669" x="6677025" y="4572000"/>
          <p14:tracePt t="28678" x="6716713" y="4572000"/>
          <p14:tracePt t="28686" x="6754813" y="4572000"/>
          <p14:tracePt t="28696" x="6780213" y="4572000"/>
          <p14:tracePt t="28701" x="6819900" y="4572000"/>
          <p14:tracePt t="28707" x="6845300" y="4572000"/>
          <p14:tracePt t="28713" x="6870700" y="4572000"/>
          <p14:tracePt t="28721" x="6896100" y="4572000"/>
          <p14:tracePt t="28727" x="6923088" y="4572000"/>
          <p14:tracePt t="28734" x="6935788" y="4572000"/>
          <p14:tracePt t="28741" x="6961188" y="4572000"/>
          <p14:tracePt t="28750" x="6986588" y="4572000"/>
          <p14:tracePt t="28755" x="7013575" y="4572000"/>
          <p14:tracePt t="28762" x="7026275" y="4572000"/>
          <p14:tracePt t="28770" x="7038975" y="4572000"/>
          <p14:tracePt t="28776" x="7064375" y="4572000"/>
          <p14:tracePt t="28785" x="7077075" y="4572000"/>
          <p14:tracePt t="28790" x="7089775" y="4572000"/>
          <p14:tracePt t="28801" x="7116763" y="4572000"/>
          <p14:tracePt t="28805" x="7142163" y="4572000"/>
          <p14:tracePt t="28811" x="7154863" y="4572000"/>
          <p14:tracePt t="28818" x="7180263" y="4572000"/>
          <p14:tracePt t="28824" x="7194550" y="4572000"/>
          <p14:tracePt t="28831" x="7207250" y="4559300"/>
          <p14:tracePt t="28839" x="7219950" y="4559300"/>
          <p14:tracePt t="28845" x="7245350" y="4559300"/>
          <p14:tracePt t="28860" x="7258050" y="4559300"/>
          <p14:tracePt t="28866" x="7283450" y="4559300"/>
          <p14:tracePt t="28880" x="7297738" y="4559300"/>
          <p14:tracePt t="28887" x="7310438" y="4559300"/>
          <p14:tracePt t="28894" x="7323138" y="4559300"/>
          <p14:tracePt t="28909" x="7335838" y="4559300"/>
          <p14:tracePt t="28917" x="7348538" y="4559300"/>
          <p14:tracePt t="28932" x="7373938" y="4559300"/>
          <p14:tracePt t="28938" x="7388225" y="4559300"/>
          <p14:tracePt t="28947" x="7400925" y="4559300"/>
          <p14:tracePt t="28953" x="7413625" y="4559300"/>
          <p14:tracePt t="28965" x="7426325" y="4559300"/>
          <p14:tracePt t="28968" x="7451725" y="4559300"/>
          <p14:tracePt t="28975" x="7464425" y="4559300"/>
          <p14:tracePt t="28982" x="7491413" y="4559300"/>
          <p14:tracePt t="28989" x="7504113" y="4559300"/>
          <p14:tracePt t="28998" x="7516813" y="4559300"/>
          <p14:tracePt t="29003" x="7542213" y="4559300"/>
          <p14:tracePt t="29012" x="7554913" y="4559300"/>
          <p14:tracePt t="29019" x="7567613" y="4559300"/>
          <p14:tracePt t="29025" x="7581900" y="4559300"/>
          <p14:tracePt t="29032" x="7594600" y="4559300"/>
          <p14:tracePt t="29040" x="7607300" y="4559300"/>
          <p14:tracePt t="29048" x="7632700" y="4559300"/>
          <p14:tracePt t="29055" x="7658100" y="4559300"/>
          <p14:tracePt t="29065" x="7672388" y="4546600"/>
          <p14:tracePt t="29070" x="7697788" y="4546600"/>
          <p14:tracePt t="29076" x="7723188" y="4546600"/>
          <p14:tracePt t="29083" x="7748588" y="4546600"/>
          <p14:tracePt t="29092" x="7788275" y="4546600"/>
          <p14:tracePt t="29100" x="7800975" y="4533900"/>
          <p14:tracePt t="29105" x="7839075" y="4533900"/>
          <p14:tracePt t="29115" x="7878763" y="4533900"/>
          <p14:tracePt t="29121" x="7891463" y="4519613"/>
          <p14:tracePt t="29128" x="7929563" y="4519613"/>
          <p14:tracePt t="29136" x="7956550" y="4519613"/>
          <p14:tracePt t="29142" x="7981950" y="4506913"/>
          <p14:tracePt t="29149" x="8007350" y="4506913"/>
          <p14:tracePt t="29156" x="8020050" y="4506913"/>
          <p14:tracePt t="29165" x="8045450" y="4506913"/>
          <p14:tracePt t="29171" x="8059738" y="4506913"/>
          <p14:tracePt t="29179" x="8072438" y="4506913"/>
          <p14:tracePt t="29186" x="8085138" y="4494213"/>
          <p14:tracePt t="29201" x="8097838" y="4494213"/>
          <p14:tracePt t="29215" x="8110538" y="4494213"/>
          <p14:tracePt t="29231" x="8123238" y="4494213"/>
          <p14:tracePt t="29268" x="8135938" y="4494213"/>
          <p14:tracePt t="29406" x="8123238" y="4494213"/>
          <p14:tracePt t="29413" x="8110538" y="4494213"/>
          <p14:tracePt t="29419" x="8085138" y="4494213"/>
          <p14:tracePt t="29428" x="8020050" y="4494213"/>
          <p14:tracePt t="29435" x="7904163" y="4494213"/>
          <p14:tracePt t="29445" x="7800975" y="4506913"/>
          <p14:tracePt t="29452" x="7710488" y="4519613"/>
          <p14:tracePt t="29457" x="7632700" y="4533900"/>
          <p14:tracePt t="29464" x="7567613" y="4546600"/>
          <p14:tracePt t="29471" x="7478713" y="4572000"/>
          <p14:tracePt t="29480" x="7388225" y="4584700"/>
          <p14:tracePt t="29485" x="7297738" y="4610100"/>
          <p14:tracePt t="29493" x="7207250" y="4624388"/>
          <p14:tracePt t="29502" x="7104063" y="4649788"/>
          <p14:tracePt t="29508" x="6986588" y="4675188"/>
          <p14:tracePt t="29516" x="6870700" y="4700588"/>
          <p14:tracePt t="29521" x="6780213" y="4713288"/>
          <p14:tracePt t="29525" x="6689725" y="4740275"/>
          <p14:tracePt t="29533" x="6626225" y="4765675"/>
          <p14:tracePt t="29538" x="6548438" y="4791075"/>
          <p14:tracePt t="29546" x="6470650" y="4818063"/>
          <p14:tracePt t="29552" x="6418263" y="4818063"/>
          <p14:tracePt t="29558" x="6354763" y="4843463"/>
          <p14:tracePt t="29566" x="6302375" y="4881563"/>
          <p14:tracePt t="29574" x="6224588" y="4908550"/>
          <p14:tracePt t="29581" x="6161088" y="4921250"/>
          <p14:tracePt t="29589" x="6108700" y="4946650"/>
          <p14:tracePt t="29597" x="6043613" y="4972050"/>
          <p14:tracePt t="29603" x="5992813" y="4984750"/>
          <p14:tracePt t="29610" x="5967413" y="5011738"/>
          <p14:tracePt t="29618" x="5902325" y="5037138"/>
          <p14:tracePt t="29625" x="5864225" y="5049838"/>
          <p14:tracePt t="29632" x="5811838" y="5075238"/>
          <p14:tracePt t="29640" x="5759450" y="5102225"/>
          <p14:tracePt t="29647" x="5721350" y="5127625"/>
          <p14:tracePt t="29654" x="5695950" y="5140325"/>
          <p14:tracePt t="29664" x="5670550" y="5153025"/>
          <p14:tracePt t="29669" x="5618163" y="5165725"/>
          <p14:tracePt t="29676" x="5580063" y="5192713"/>
          <p14:tracePt t="29686" x="5553075" y="5205413"/>
          <p14:tracePt t="29691" x="5514975" y="5218113"/>
          <p14:tracePt t="29697" x="5475288" y="5243513"/>
          <p14:tracePt t="29705" x="5424488" y="5256213"/>
          <p14:tracePt t="29714" x="5372100" y="5268913"/>
          <p14:tracePt t="29719" x="5334000" y="5281613"/>
          <p14:tracePt t="29726" x="5295900" y="5295900"/>
          <p14:tracePt t="29734" x="5243513" y="5321300"/>
          <p14:tracePt t="29740" x="5205413" y="5321300"/>
          <p14:tracePt t="29747" x="5178425" y="5346700"/>
          <p14:tracePt t="29755" x="5153025" y="5359400"/>
          <p14:tracePt t="29764" x="5127625" y="5359400"/>
          <p14:tracePt t="29769" x="5102225" y="5359400"/>
          <p14:tracePt t="29776" x="5075238" y="5372100"/>
          <p14:tracePt t="29784" x="5062538" y="5372100"/>
          <p14:tracePt t="29790" x="5049838" y="5386388"/>
          <p14:tracePt t="29797" x="5037138" y="5386388"/>
          <p14:tracePt t="29804" x="5024438" y="5386388"/>
          <p14:tracePt t="29834" x="5011738" y="5386388"/>
          <p14:tracePt t="29867" x="5024438" y="5386388"/>
          <p14:tracePt t="29893" x="5037138" y="5372100"/>
          <p14:tracePt t="29915" x="5049838" y="5372100"/>
          <p14:tracePt t="29925" x="5049838" y="5359400"/>
          <p14:tracePt t="29941" x="5062538" y="5359400"/>
          <p14:tracePt t="29959" x="5075238" y="5346700"/>
          <p14:tracePt t="29966" x="5087938" y="5346700"/>
          <p14:tracePt t="29974" x="5102225" y="5346700"/>
          <p14:tracePt t="29988" x="5127625" y="5346700"/>
          <p14:tracePt t="29995" x="5165725" y="5334000"/>
          <p14:tracePt t="30003" x="5178425" y="5321300"/>
          <p14:tracePt t="30010" x="5205413" y="5321300"/>
          <p14:tracePt t="30017" x="5218113" y="5308600"/>
          <p14:tracePt t="30022" x="5243513" y="5308600"/>
          <p14:tracePt t="30031" x="5256213" y="5308600"/>
          <p14:tracePt t="30037" x="5281613" y="5308600"/>
          <p14:tracePt t="30045" x="5308600" y="5308600"/>
          <p14:tracePt t="30052" x="5334000" y="5295900"/>
          <p14:tracePt t="30061" x="5359400" y="5295900"/>
          <p14:tracePt t="30068" x="5372100" y="5281613"/>
          <p14:tracePt t="30074" x="5399088" y="5281613"/>
          <p14:tracePt t="30083" x="5424488" y="5281613"/>
          <p14:tracePt t="30089" x="5437188" y="5281613"/>
          <p14:tracePt t="30098" x="5449888" y="5281613"/>
          <p14:tracePt t="30104" x="5475288" y="5281613"/>
          <p14:tracePt t="30111" x="5489575" y="5281613"/>
          <p14:tracePt t="30118" x="5502275" y="5268913"/>
          <p14:tracePt t="30126" x="5527675" y="5268913"/>
          <p14:tracePt t="30141" x="5540375" y="5268913"/>
          <p14:tracePt t="30148" x="5565775" y="5268913"/>
          <p14:tracePt t="30164" x="5580063" y="5268913"/>
          <p14:tracePt t="30169" x="5605463" y="5256213"/>
          <p14:tracePt t="30184" x="5618163" y="5256213"/>
          <p14:tracePt t="30191" x="5643563" y="5256213"/>
          <p14:tracePt t="30198" x="5656263" y="5256213"/>
          <p14:tracePt t="30205" x="5670550" y="5256213"/>
          <p14:tracePt t="30215" x="5683250" y="5256213"/>
          <p14:tracePt t="30220" x="5695950" y="5256213"/>
          <p14:tracePt t="30227" x="5708650" y="5256213"/>
          <p14:tracePt t="30234" x="5721350" y="5256213"/>
          <p14:tracePt t="30241" x="5734050" y="5256213"/>
          <p14:tracePt t="30249" x="5759450" y="5256213"/>
          <p14:tracePt t="30265" x="5786438" y="5256213"/>
          <p14:tracePt t="30271" x="5799138" y="5256213"/>
          <p14:tracePt t="30285" x="5824538" y="5256213"/>
          <p14:tracePt t="30292" x="5849938" y="5256213"/>
          <p14:tracePt t="30299" x="5864225" y="5256213"/>
          <p14:tracePt t="30306" x="5876925" y="5256213"/>
          <p14:tracePt t="30315" x="5902325" y="5256213"/>
          <p14:tracePt t="30320" x="5927725" y="5256213"/>
          <p14:tracePt t="30328" x="5940425" y="5256213"/>
          <p14:tracePt t="30334" x="5954713" y="5256213"/>
          <p14:tracePt t="30342" x="5980113" y="5256213"/>
          <p14:tracePt t="30349" x="5992813" y="5256213"/>
          <p14:tracePt t="30356" x="6018213" y="5256213"/>
          <p14:tracePt t="30364" x="6030913" y="5256213"/>
          <p14:tracePt t="30370" x="6043613" y="5256213"/>
          <p14:tracePt t="30377" x="6057900" y="5256213"/>
          <p14:tracePt t="30385" x="6070600" y="5256213"/>
          <p14:tracePt t="30392" x="6096000" y="5256213"/>
          <p14:tracePt t="30399" x="6108700" y="5256213"/>
          <p14:tracePt t="30406" x="6121400" y="5256213"/>
          <p14:tracePt t="30415" x="6134100" y="5243513"/>
          <p14:tracePt t="30421" x="6161088" y="5243513"/>
          <p14:tracePt t="30429" x="6173788" y="5230813"/>
          <p14:tracePt t="30435" x="6186488" y="5230813"/>
          <p14:tracePt t="30442" x="6211888" y="5230813"/>
          <p14:tracePt t="30451" x="6224588" y="5230813"/>
          <p14:tracePt t="30456" x="6237288" y="5230813"/>
          <p14:tracePt t="30465" x="6264275" y="5230813"/>
          <p14:tracePt t="30470" x="6289675" y="5230813"/>
          <p14:tracePt t="30485" x="6315075" y="5218113"/>
          <p14:tracePt t="30492" x="6342063" y="5218113"/>
          <p14:tracePt t="30498" x="6354763" y="5218113"/>
          <p14:tracePt t="30506" x="6367463" y="5205413"/>
          <p14:tracePt t="30515" x="6392863" y="5205413"/>
          <p14:tracePt t="30520" x="6418263" y="5205413"/>
          <p14:tracePt t="30528" x="6432550" y="5205413"/>
          <p14:tracePt t="30535" x="6457950" y="5205413"/>
          <p14:tracePt t="30541" x="6470650" y="5205413"/>
          <p14:tracePt t="30548" x="6496050" y="5205413"/>
          <p14:tracePt t="30556" x="6508750" y="5205413"/>
          <p14:tracePt t="30564" x="6535738" y="5205413"/>
          <p14:tracePt t="30570" x="6561138" y="5205413"/>
          <p14:tracePt t="30578" x="6586538" y="5205413"/>
          <p14:tracePt t="30585" x="6599238" y="5192713"/>
          <p14:tracePt t="30592" x="6626225" y="5192713"/>
          <p14:tracePt t="30600" x="6651625" y="5178425"/>
          <p14:tracePt t="30607" x="6664325" y="5178425"/>
          <p14:tracePt t="30615" x="6677025" y="5178425"/>
          <p14:tracePt t="30621" x="6689725" y="5178425"/>
          <p14:tracePt t="30632" x="6716713" y="5178425"/>
          <p14:tracePt t="30636" x="6729413" y="5178425"/>
          <p14:tracePt t="30643" x="6742113" y="5165725"/>
          <p14:tracePt t="30650" x="6780213" y="5165725"/>
          <p14:tracePt t="30657" x="6792913" y="5153025"/>
          <p14:tracePt t="30664" x="6805613" y="5153025"/>
          <p14:tracePt t="30670" x="6819900" y="5153025"/>
          <p14:tracePt t="30678" x="6858000" y="5140325"/>
          <p14:tracePt t="30685" x="6870700" y="5140325"/>
          <p14:tracePt t="30692" x="6883400" y="5140325"/>
          <p14:tracePt t="30700" x="6910388" y="5140325"/>
          <p14:tracePt t="30706" x="6935788" y="5140325"/>
          <p14:tracePt t="30714" x="6948488" y="5127625"/>
          <p14:tracePt t="30720" x="6961188" y="5127625"/>
          <p14:tracePt t="30727" x="6986588" y="5127625"/>
          <p14:tracePt t="30734" x="7013575" y="5127625"/>
          <p14:tracePt t="30741" x="7038975" y="5114925"/>
          <p14:tracePt t="30749" x="7051675" y="5114925"/>
          <p14:tracePt t="30756" x="7077075" y="5114925"/>
          <p14:tracePt t="30765" x="7089775" y="5114925"/>
          <p14:tracePt t="30770" x="7116763" y="5114925"/>
          <p14:tracePt t="30782" x="7129463" y="5102225"/>
          <p14:tracePt t="30786" x="7142163" y="5102225"/>
          <p14:tracePt t="30793" x="7154863" y="5102225"/>
          <p14:tracePt t="30801" x="7167563" y="5087938"/>
          <p14:tracePt t="30807" x="7180263" y="5087938"/>
          <p14:tracePt t="30822" x="7194550" y="5087938"/>
          <p14:tracePt t="30830" x="7207250" y="5087938"/>
          <p14:tracePt t="30836" x="7219950" y="5087938"/>
          <p14:tracePt t="30844" x="7232650" y="5087938"/>
          <p14:tracePt t="30850" x="7245350" y="5087938"/>
          <p14:tracePt t="30857" x="7258050" y="5087938"/>
          <p14:tracePt t="30871" x="7283450" y="5087938"/>
          <p14:tracePt t="30885" x="7297738" y="5087938"/>
          <p14:tracePt t="30899" x="7310438" y="5087938"/>
          <p14:tracePt t="30920" x="7323138" y="5087938"/>
          <p14:tracePt t="31065" x="7323138" y="5102225"/>
          <p14:tracePt t="31086" x="7310438" y="5102225"/>
          <p14:tracePt t="31106" x="7310438" y="5114925"/>
          <p14:tracePt t="31114" x="7297738" y="5114925"/>
          <p14:tracePt t="31120" x="7283450" y="5114925"/>
          <p14:tracePt t="31127" x="7270750" y="5127625"/>
          <p14:tracePt t="31134" x="7245350" y="5140325"/>
          <p14:tracePt t="31141" x="7219950" y="5153025"/>
          <p14:tracePt t="31151" x="7194550" y="5165725"/>
          <p14:tracePt t="31157" x="7167563" y="5178425"/>
          <p14:tracePt t="31163" x="7142163" y="5192713"/>
          <p14:tracePt t="31171" x="7104063" y="5205413"/>
          <p14:tracePt t="31178" x="7077075" y="5218113"/>
          <p14:tracePt t="31185" x="7051675" y="5218113"/>
          <p14:tracePt t="31190" x="7026275" y="5230813"/>
          <p14:tracePt t="31201" x="6986588" y="5243513"/>
          <p14:tracePt t="31206" x="6948488" y="5243513"/>
          <p14:tracePt t="31213" x="6910388" y="5268913"/>
          <p14:tracePt t="31221" x="6883400" y="5281613"/>
          <p14:tracePt t="31228" x="6858000" y="5295900"/>
          <p14:tracePt t="31236" x="6832600" y="5308600"/>
          <p14:tracePt t="31242" x="6792913" y="5321300"/>
          <p14:tracePt t="31251" x="6767513" y="5321300"/>
          <p14:tracePt t="31259" x="6742113" y="5346700"/>
          <p14:tracePt t="31268" x="6716713" y="5359400"/>
          <p14:tracePt t="31274" x="6689725" y="5359400"/>
          <p14:tracePt t="31280" x="6664325" y="5372100"/>
          <p14:tracePt t="31287" x="6651625" y="5386388"/>
          <p14:tracePt t="31294" x="6626225" y="5399088"/>
          <p14:tracePt t="31303" x="6599238" y="5399088"/>
          <p14:tracePt t="31308" x="6586538" y="5411788"/>
          <p14:tracePt t="31315" x="6573838" y="5424488"/>
          <p14:tracePt t="31321" x="6548438" y="5424488"/>
          <p14:tracePt t="31331" x="6521450" y="5437188"/>
          <p14:tracePt t="31336" x="6508750" y="5449888"/>
          <p14:tracePt t="31343" x="6483350" y="5462588"/>
          <p14:tracePt t="31350" x="6457950" y="5475288"/>
          <p14:tracePt t="31357" x="6445250" y="5489575"/>
          <p14:tracePt t="31364" x="6405563" y="5502275"/>
          <p14:tracePt t="31371" x="6392863" y="5514975"/>
          <p14:tracePt t="31381" x="6367463" y="5527675"/>
          <p14:tracePt t="31386" x="6354763" y="5527675"/>
          <p14:tracePt t="31392" x="6315075" y="5553075"/>
          <p14:tracePt t="31400" x="6289675" y="5565775"/>
          <p14:tracePt t="31407" x="6276975" y="5580063"/>
          <p14:tracePt t="31415" x="6237288" y="5592763"/>
          <p14:tracePt t="31421" x="6224588" y="5605463"/>
          <p14:tracePt t="31428" x="6211888" y="5618163"/>
          <p14:tracePt t="31435" x="6173788" y="5630863"/>
          <p14:tracePt t="31442" x="6161088" y="5656263"/>
          <p14:tracePt t="31449" x="6134100" y="5656263"/>
          <p14:tracePt t="31456" x="6108700" y="5683250"/>
          <p14:tracePt t="31465" x="6070600" y="5695950"/>
          <p14:tracePt t="31470" x="6057900" y="5708650"/>
          <p14:tracePt t="31480" x="6030913" y="5721350"/>
          <p14:tracePt t="31486" x="6005513" y="5721350"/>
          <p14:tracePt t="31492" x="5980113" y="5734050"/>
          <p14:tracePt t="31499" x="5954713" y="5759450"/>
          <p14:tracePt t="31507" x="5940425" y="5759450"/>
          <p14:tracePt t="31515" x="5915025" y="5773738"/>
          <p14:tracePt t="31521" x="5889625" y="5786438"/>
          <p14:tracePt t="31532" x="5864225" y="5799138"/>
          <p14:tracePt t="31536" x="5824538" y="5799138"/>
          <p14:tracePt t="31544" x="5799138" y="5811838"/>
          <p14:tracePt t="31551" x="5773738" y="5824538"/>
          <p14:tracePt t="31558" x="5746750" y="5824538"/>
          <p14:tracePt t="31565" x="5721350" y="5824538"/>
          <p14:tracePt t="31572" x="5695950" y="5837238"/>
          <p14:tracePt t="31581" x="5670550" y="5837238"/>
          <p14:tracePt t="31587" x="5656263" y="5849938"/>
          <p14:tracePt t="31594" x="5643563" y="5849938"/>
          <p14:tracePt t="31601" x="5630863" y="5849938"/>
          <p14:tracePt t="31615" x="5605463" y="5849938"/>
          <p14:tracePt t="31631" x="5592763" y="5849938"/>
          <p14:tracePt t="31660" x="5580063" y="5849938"/>
          <p14:tracePt t="31719" x="5565775" y="5849938"/>
          <p14:tracePt t="31813" x="5565775" y="5837238"/>
          <p14:tracePt t="31817" x="5580063" y="5837238"/>
          <p14:tracePt t="31854" x="5592763" y="5824538"/>
          <p14:tracePt t="31863" x="5618163" y="5811838"/>
          <p14:tracePt t="31868" x="5630863" y="5811838"/>
          <p14:tracePt t="31874" x="5656263" y="5799138"/>
          <p14:tracePt t="31884" x="5683250" y="5786438"/>
          <p14:tracePt t="31890" x="5708650" y="5773738"/>
          <p14:tracePt t="31898" x="5734050" y="5773738"/>
          <p14:tracePt t="31903" x="5759450" y="5773738"/>
          <p14:tracePt t="31911" x="5786438" y="5773738"/>
          <p14:tracePt t="31918" x="5811838" y="5759450"/>
          <p14:tracePt t="31926" x="5837238" y="5759450"/>
          <p14:tracePt t="31939" x="5876925" y="5759450"/>
          <p14:tracePt t="31947" x="5902325" y="5759450"/>
          <p14:tracePt t="31956" x="5927725" y="5759450"/>
          <p14:tracePt t="31974" x="5980113" y="5759450"/>
          <p14:tracePt t="31982" x="5992813" y="5759450"/>
          <p14:tracePt t="31986" x="6005513" y="5759450"/>
          <p14:tracePt t="32002" x="6018213" y="5759450"/>
          <p14:tracePt t="32017" x="6030913" y="5759450"/>
          <p14:tracePt t="32030" x="6043613" y="5759450"/>
          <p14:tracePt t="32044" x="6057900" y="5759450"/>
          <p14:tracePt t="32051" x="6070600" y="5759450"/>
          <p14:tracePt t="32059" x="6083300" y="5759450"/>
          <p14:tracePt t="32073" x="6108700" y="5759450"/>
          <p14:tracePt t="32088" x="6134100" y="5773738"/>
          <p14:tracePt t="32095" x="6148388" y="5773738"/>
          <p14:tracePt t="32103" x="6161088" y="5773738"/>
          <p14:tracePt t="32110" x="6173788" y="5773738"/>
          <p14:tracePt t="32117" x="6186488" y="5773738"/>
          <p14:tracePt t="32124" x="6199188" y="5773738"/>
          <p14:tracePt t="32136" x="6211888" y="5773738"/>
          <p14:tracePt t="32140" x="6224588" y="5773738"/>
          <p14:tracePt t="32145" x="6237288" y="5786438"/>
          <p14:tracePt t="32153" x="6251575" y="5786438"/>
          <p14:tracePt t="32168" x="6264275" y="5786438"/>
          <p14:tracePt t="32175" x="6276975" y="5786438"/>
          <p14:tracePt t="32184" x="6289675" y="5786438"/>
          <p14:tracePt t="32190" x="6302375" y="5786438"/>
          <p14:tracePt t="32204" x="6327775" y="5786438"/>
          <p14:tracePt t="32211" x="6327775" y="5799138"/>
          <p14:tracePt t="32219" x="6342063" y="5799138"/>
          <p14:tracePt t="32225" x="6354763" y="5799138"/>
          <p14:tracePt t="32235" x="6367463" y="5799138"/>
          <p14:tracePt t="32239" x="6380163" y="5799138"/>
          <p14:tracePt t="32246" x="6380163" y="5811838"/>
          <p14:tracePt t="32254" x="6392863" y="5811838"/>
          <p14:tracePt t="32268" x="6405563" y="5811838"/>
          <p14:tracePt t="32285" x="6418263" y="5811838"/>
          <p14:tracePt t="32359" x="6432550" y="5811838"/>
          <p14:tracePt t="32770" x="6445250" y="5811838"/>
          <p14:tracePt t="32778" x="6457950" y="5811838"/>
          <p14:tracePt t="32784" x="6470650" y="5799138"/>
          <p14:tracePt t="32794" x="6496050" y="5799138"/>
          <p14:tracePt t="32802" x="6508750" y="5799138"/>
          <p14:tracePt t="32807" x="6521450" y="5799138"/>
          <p14:tracePt t="32820" x="6535738" y="5799138"/>
          <p14:tracePt t="32828" x="6561138" y="5786438"/>
          <p14:tracePt t="32842" x="6573838" y="5773738"/>
          <p14:tracePt t="32851" x="6599238" y="5773738"/>
          <p14:tracePt t="32863" x="6611938" y="5773738"/>
          <p14:tracePt t="32872" x="6626225" y="5773738"/>
          <p14:tracePt t="32878" x="6638925" y="5759450"/>
          <p14:tracePt t="32887" x="6651625" y="5759450"/>
          <p14:tracePt t="32903" x="6664325" y="5759450"/>
          <p14:tracePt t="32906" x="6677025" y="5759450"/>
          <p14:tracePt t="32913" x="6689725" y="5746750"/>
          <p14:tracePt t="32927" x="6702425" y="5746750"/>
          <p14:tracePt t="32932" x="6716713" y="5746750"/>
          <p14:tracePt t="32948" x="6729413" y="5746750"/>
          <p14:tracePt t="32959" x="6742113" y="5734050"/>
          <p14:tracePt t="32973" x="6754813" y="5734050"/>
          <p14:tracePt t="32981" x="6754813" y="5721350"/>
          <p14:tracePt t="33003" x="6767513" y="5721350"/>
          <p14:tracePt t="33010" x="6780213" y="5721350"/>
          <p14:tracePt t="33032" x="6792913" y="5721350"/>
          <p14:tracePt t="33048" x="6805613" y="5721350"/>
          <p14:tracePt t="33071" x="6832600" y="5721350"/>
          <p14:tracePt t="33079" x="6832600" y="5708650"/>
          <p14:tracePt t="33087" x="6845300" y="5708650"/>
          <p14:tracePt t="33102" x="6870700" y="5708650"/>
          <p14:tracePt t="33119" x="6883400" y="5708650"/>
          <p14:tracePt t="33123" x="6896100" y="5708650"/>
          <p14:tracePt t="33137" x="6910388" y="5708650"/>
          <p14:tracePt t="33144" x="6923088" y="5708650"/>
          <p14:tracePt t="33158" x="6935788" y="5708650"/>
          <p14:tracePt t="33167" x="6948488" y="5708650"/>
          <p14:tracePt t="33184" x="6961188" y="5708650"/>
          <p14:tracePt t="33195" x="6973888" y="5708650"/>
          <p14:tracePt t="33204" x="6986588" y="5708650"/>
          <p14:tracePt t="33218" x="6999288" y="5708650"/>
          <p14:tracePt t="33237" x="7013575" y="5708650"/>
          <p14:tracePt t="33244" x="7026275" y="5721350"/>
          <p14:tracePt t="33253" x="7038975" y="5721350"/>
          <p14:tracePt t="33258" x="7051675" y="5721350"/>
          <p14:tracePt t="33268" x="7051675" y="5734050"/>
          <p14:tracePt t="33273" x="7077075" y="5734050"/>
          <p14:tracePt t="33280" x="7089775" y="5734050"/>
          <p14:tracePt t="33288" x="7104063" y="5734050"/>
          <p14:tracePt t="33294" x="7116763" y="5734050"/>
          <p14:tracePt t="33301" x="7142163" y="5734050"/>
          <p14:tracePt t="33307" x="7154863" y="5734050"/>
          <p14:tracePt t="33318" x="7167563" y="5734050"/>
          <p14:tracePt t="33322" x="7180263" y="5734050"/>
          <p14:tracePt t="33329" x="7194550" y="5734050"/>
          <p14:tracePt t="33337" x="7207250" y="5734050"/>
          <p14:tracePt t="33345" x="7219950" y="5734050"/>
          <p14:tracePt t="33353" x="7232650" y="5734050"/>
          <p14:tracePt t="33359" x="7245350" y="5734050"/>
          <p14:tracePt t="33373" x="7270750" y="5734050"/>
          <p14:tracePt t="33384" x="7270750" y="5746750"/>
          <p14:tracePt t="33389" x="7283450" y="5746750"/>
          <p14:tracePt t="33402" x="7297738" y="5746750"/>
          <p14:tracePt t="33418" x="7310438" y="5746750"/>
          <p14:tracePt t="33425" x="7323138" y="5746750"/>
          <p14:tracePt t="33434" x="7335838" y="5746750"/>
          <p14:tracePt t="33451" x="7348538" y="5746750"/>
          <p14:tracePt t="33461" x="7361238" y="5746750"/>
          <p14:tracePt t="33469" x="7373938" y="5746750"/>
          <p14:tracePt t="33484" x="7388225" y="5746750"/>
          <p14:tracePt t="33490" x="7400925" y="5746750"/>
          <p14:tracePt t="33505" x="7413625" y="5746750"/>
          <p14:tracePt t="33513" x="7426325" y="5746750"/>
          <p14:tracePt t="33521" x="7439025" y="5746750"/>
          <p14:tracePt t="33527" x="7451725" y="5746750"/>
          <p14:tracePt t="33535" x="7464425" y="5746750"/>
          <p14:tracePt t="33551" x="7478713" y="5746750"/>
          <p14:tracePt t="33556" x="7504113" y="5746750"/>
          <p14:tracePt t="33567" x="7516813" y="5746750"/>
          <p14:tracePt t="33571" x="7529513" y="5746750"/>
          <p14:tracePt t="33579" x="7542213" y="5746750"/>
          <p14:tracePt t="33593" x="7554913" y="5734050"/>
          <p14:tracePt t="33607" x="7567613" y="5734050"/>
          <p14:tracePt t="33617" x="7581900" y="5734050"/>
          <p14:tracePt t="33622" x="7594600" y="5734050"/>
          <p14:tracePt t="33637" x="7607300" y="5721350"/>
          <p14:tracePt t="33644" x="7620000" y="5721350"/>
          <p14:tracePt t="33651" x="7632700" y="5721350"/>
          <p14:tracePt t="33667" x="7645400" y="5721350"/>
          <p14:tracePt t="33673" x="7658100" y="5721350"/>
          <p14:tracePt t="33678" x="7672388" y="5721350"/>
          <p14:tracePt t="33686" x="7685088" y="5721350"/>
          <p14:tracePt t="33701" x="7697788" y="5721350"/>
          <p14:tracePt t="33706" x="7710488" y="5721350"/>
          <p14:tracePt t="33718" x="7723188" y="5721350"/>
          <p14:tracePt t="33722" x="7723188" y="5708650"/>
          <p14:tracePt t="33730" x="7748588" y="5708650"/>
          <p14:tracePt t="33744" x="7761288" y="5708650"/>
          <p14:tracePt t="33751" x="7775575" y="5708650"/>
          <p14:tracePt t="33769" x="7800975" y="5708650"/>
          <p14:tracePt t="33784" x="7813675" y="5708650"/>
          <p14:tracePt t="33788" x="7826375" y="5708650"/>
          <p14:tracePt t="33794" x="7839075" y="5708650"/>
          <p14:tracePt t="33809" x="7851775" y="5708650"/>
          <p14:tracePt t="33825" x="7866063" y="5708650"/>
          <p14:tracePt t="33839" x="7891463" y="5708650"/>
          <p14:tracePt t="33858" x="7904163" y="5708650"/>
          <p14:tracePt t="33870" x="7916863" y="5708650"/>
          <p14:tracePt t="33876" x="7929563" y="5708650"/>
          <p14:tracePt t="33890" x="7942263" y="5708650"/>
          <p14:tracePt t="33906" x="7956550" y="5708650"/>
          <p14:tracePt t="33929" x="7981950" y="5708650"/>
          <p14:tracePt t="33943" x="7994650" y="5708650"/>
          <p14:tracePt t="33958" x="8007350" y="5708650"/>
          <p14:tracePt t="33984" x="8032750" y="5708650"/>
          <p14:tracePt t="33994" x="8059738" y="5708650"/>
          <p14:tracePt t="34017" x="8072438" y="5708650"/>
          <p14:tracePt t="34045" x="8085138" y="5708650"/>
          <p14:tracePt t="34081" x="8097838" y="5708650"/>
          <p14:tracePt t="34104" x="8110538" y="5695950"/>
          <p14:tracePt t="34125" x="8123238" y="5695950"/>
          <p14:tracePt t="34132" x="8150225" y="5695950"/>
          <p14:tracePt t="34141" x="8175625" y="5683250"/>
          <p14:tracePt t="34151" x="8213725" y="5656263"/>
          <p14:tracePt t="34156" x="8253413" y="5656263"/>
          <p14:tracePt t="34167" x="8278813" y="5643563"/>
          <p14:tracePt t="34172" x="8304213" y="5630863"/>
          <p14:tracePt t="34177" x="8329613" y="5618163"/>
          <p14:tracePt t="34192" x="8356600" y="5618163"/>
          <p14:tracePt t="34200" x="8356600" y="5605463"/>
          <p14:tracePt t="34207" x="8369300" y="5605463"/>
          <p14:tracePt t="34230" x="8382000" y="5592763"/>
          <p14:tracePt t="34249" x="8394700" y="5580063"/>
          <p14:tracePt t="34256" x="8407400" y="5565775"/>
          <p14:tracePt t="34271" x="8420100" y="5553075"/>
          <p14:tracePt t="34278" x="8434388" y="5553075"/>
          <p14:tracePt t="34286" x="8447088" y="5540375"/>
          <p14:tracePt t="34292" x="8447088" y="5527675"/>
          <p14:tracePt t="34300" x="8459788" y="5527675"/>
          <p14:tracePt t="34307" x="8459788" y="5514975"/>
          <p14:tracePt t="34318" x="8472488" y="5514975"/>
          <p14:tracePt t="34325" x="8485188" y="5502275"/>
          <p14:tracePt t="34337" x="8485188" y="5489575"/>
          <p14:tracePt t="34357" x="8497888" y="5489575"/>
          <p14:tracePt t="34443" x="8497888" y="5475288"/>
          <p14:tracePt t="34485" x="8485188" y="5475288"/>
          <p14:tracePt t="34501" x="8459788" y="5475288"/>
          <p14:tracePt t="34509" x="8420100" y="5475288"/>
          <p14:tracePt t="34515" x="8356600" y="5475288"/>
          <p14:tracePt t="34523" x="8278813" y="5475288"/>
          <p14:tracePt t="34531" x="8213725" y="5475288"/>
          <p14:tracePt t="34538" x="8135938" y="5489575"/>
          <p14:tracePt t="34544" x="8072438" y="5489575"/>
          <p14:tracePt t="34554" x="7994650" y="5489575"/>
          <p14:tracePt t="34559" x="7942263" y="5489575"/>
          <p14:tracePt t="34568" x="7891463" y="5489575"/>
          <p14:tracePt t="34574" x="7839075" y="5489575"/>
          <p14:tracePt t="34580" x="7788275" y="5489575"/>
          <p14:tracePt t="34588" x="7710488" y="5502275"/>
          <p14:tracePt t="34593" x="7658100" y="5502275"/>
          <p14:tracePt t="34602" x="7607300" y="5502275"/>
          <p14:tracePt t="34607" x="7529513" y="5502275"/>
          <p14:tracePt t="34618" x="7464425" y="5502275"/>
          <p14:tracePt t="34624" x="7413625" y="5502275"/>
          <p14:tracePt t="34629" x="7361238" y="5502275"/>
          <p14:tracePt t="34636" x="7310438" y="5502275"/>
          <p14:tracePt t="34641" x="7258050" y="5502275"/>
          <p14:tracePt t="34648" x="7219950" y="5502275"/>
          <p14:tracePt t="34655" x="7180263" y="5502275"/>
          <p14:tracePt t="34665" x="7142163" y="5502275"/>
          <p14:tracePt t="34669" x="7116763" y="5502275"/>
          <p14:tracePt t="34677" x="7089775" y="5489575"/>
          <p14:tracePt t="34684" x="7064375" y="5489575"/>
          <p14:tracePt t="34692" x="7038975" y="5475288"/>
          <p14:tracePt t="34699" x="6999288" y="5462588"/>
          <p14:tracePt t="34706" x="6973888" y="5462588"/>
          <p14:tracePt t="34714" x="6948488" y="5462588"/>
          <p14:tracePt t="34721" x="6923088" y="5462588"/>
          <p14:tracePt t="34730" x="6883400" y="5462588"/>
          <p14:tracePt t="34735" x="6858000" y="5449888"/>
          <p14:tracePt t="34743" x="6832600" y="5437188"/>
          <p14:tracePt t="34750" x="6792913" y="5437188"/>
          <p14:tracePt t="34757" x="6754813" y="5411788"/>
          <p14:tracePt t="34764" x="6729413" y="5411788"/>
          <p14:tracePt t="34771" x="6689725" y="5399088"/>
          <p14:tracePt t="34780" x="6664325" y="5386388"/>
          <p14:tracePt t="34785" x="6638925" y="5386388"/>
          <p14:tracePt t="34792" x="6586538" y="5359400"/>
          <p14:tracePt t="34799" x="6561138" y="5346700"/>
          <p14:tracePt t="34806" x="6521450" y="5334000"/>
          <p14:tracePt t="34814" x="6496050" y="5334000"/>
          <p14:tracePt t="34819" x="6470650" y="5321300"/>
          <p14:tracePt t="34827" x="6432550" y="5295900"/>
          <p14:tracePt t="34834" x="6392863" y="5295900"/>
          <p14:tracePt t="34841" x="6367463" y="5295900"/>
          <p14:tracePt t="34847" x="6342063" y="5268913"/>
          <p14:tracePt t="34855" x="6315075" y="5268913"/>
          <p14:tracePt t="34865" x="6289675" y="5256213"/>
          <p14:tracePt t="34869" x="6251575" y="5256213"/>
          <p14:tracePt t="34876" x="6237288" y="5256213"/>
          <p14:tracePt t="34884" x="6211888" y="5243513"/>
          <p14:tracePt t="34890" x="6186488" y="5218113"/>
          <p14:tracePt t="34898" x="6161088" y="5218113"/>
          <p14:tracePt t="34905" x="6134100" y="5205413"/>
          <p14:tracePt t="34915" x="6108700" y="5192713"/>
          <p14:tracePt t="34919" x="6096000" y="5178425"/>
          <p14:tracePt t="34926" x="6057900" y="5165725"/>
          <p14:tracePt t="34933" x="6030913" y="5153025"/>
          <p14:tracePt t="34940" x="6005513" y="5140325"/>
          <p14:tracePt t="34948" x="5992813" y="5127625"/>
          <p14:tracePt t="34956" x="5954713" y="5127625"/>
          <p14:tracePt t="34967" x="5940425" y="5102225"/>
          <p14:tracePt t="34970" x="5927725" y="5087938"/>
          <p14:tracePt t="34978" x="5902325" y="5087938"/>
          <p14:tracePt t="34985" x="5889625" y="5075238"/>
          <p14:tracePt t="34991" x="5864225" y="5062538"/>
          <p14:tracePt t="34999" x="5849938" y="5062538"/>
          <p14:tracePt t="35007" x="5849938" y="5049838"/>
          <p14:tracePt t="35015" x="5837238" y="5037138"/>
          <p14:tracePt t="35021" x="5824538" y="5024438"/>
          <p14:tracePt t="35028" x="5811838" y="5024438"/>
          <p14:tracePt t="35036" x="5811838" y="4997450"/>
          <p14:tracePt t="35042" x="5799138" y="4997450"/>
          <p14:tracePt t="35049" x="5786438" y="4972050"/>
          <p14:tracePt t="35056" x="5773738" y="4972050"/>
          <p14:tracePt t="35065" x="5773738" y="4959350"/>
          <p14:tracePt t="35071" x="5759450" y="4933950"/>
          <p14:tracePt t="35078" x="5746750" y="4921250"/>
          <p14:tracePt t="35085" x="5746750" y="4908550"/>
          <p14:tracePt t="35099" x="5734050" y="4881563"/>
          <p14:tracePt t="35106" x="5721350" y="4868863"/>
          <p14:tracePt t="35120" x="5721350" y="4856163"/>
          <p14:tracePt t="35127" x="5721350" y="4843463"/>
          <p14:tracePt t="35141" x="5721350" y="4818063"/>
          <p14:tracePt t="35156" x="5721350" y="4803775"/>
          <p14:tracePt t="35171" x="5721350" y="4778375"/>
          <p14:tracePt t="35185" x="5734050" y="4765675"/>
          <p14:tracePt t="35208" x="5734050" y="4752975"/>
          <p14:tracePt t="35217" x="5746750" y="4740275"/>
          <p14:tracePt t="35223" x="5746750" y="4727575"/>
          <p14:tracePt t="35252" x="5746750" y="4713288"/>
          <p14:tracePt t="35267" x="5759450" y="4713288"/>
          <p14:tracePt t="35281" x="5773738" y="4713288"/>
          <p14:tracePt t="35298" x="5773738" y="4700588"/>
          <p14:tracePt t="35303" x="5786438" y="4700588"/>
          <p14:tracePt t="35324" x="5799138" y="4687888"/>
          <p14:tracePt t="35333" x="5799138" y="4675188"/>
          <p14:tracePt t="35339" x="5811838" y="4675188"/>
          <p14:tracePt t="35350" x="5824538" y="4662488"/>
          <p14:tracePt t="35355" x="5824538" y="4649788"/>
          <p14:tracePt t="35361" x="5837238" y="4637088"/>
          <p14:tracePt t="35368" x="5864225" y="4624388"/>
          <p14:tracePt t="35375" x="5876925" y="4610100"/>
          <p14:tracePt t="35383" x="5902325" y="4584700"/>
          <p14:tracePt t="35400" x="5915025" y="4559300"/>
          <p14:tracePt t="35405" x="5954713" y="4559300"/>
          <p14:tracePt t="35411" x="5954713" y="4546600"/>
          <p14:tracePt t="35418" x="5967413" y="4533900"/>
          <p14:tracePt t="35425" x="5992813" y="4519613"/>
          <p14:tracePt t="35433" x="6005513" y="4506913"/>
          <p14:tracePt t="35440" x="6030913" y="4494213"/>
          <p14:tracePt t="35449" x="6043613" y="4481513"/>
          <p14:tracePt t="35455" x="6057900" y="4468813"/>
          <p14:tracePt t="35461" x="6083300" y="4443413"/>
          <p14:tracePt t="35469" x="6108700" y="4430713"/>
          <p14:tracePt t="35475" x="6134100" y="4416425"/>
          <p14:tracePt t="35483" x="6148388" y="4403725"/>
          <p14:tracePt t="35490" x="6173788" y="4378325"/>
          <p14:tracePt t="35501" x="6199188" y="4352925"/>
          <p14:tracePt t="35505" x="6237288" y="4325938"/>
          <p14:tracePt t="35512" x="6251575" y="4313238"/>
          <p14:tracePt t="35519" x="6276975" y="4300538"/>
          <p14:tracePt t="35525" x="6315075" y="4275138"/>
          <p14:tracePt t="35534" x="6342063" y="4249738"/>
          <p14:tracePt t="35541" x="6367463" y="4222750"/>
          <p14:tracePt t="35549" x="6392863" y="4222750"/>
          <p14:tracePt t="35555" x="6432550" y="4197350"/>
          <p14:tracePt t="35562" x="6470650" y="4171950"/>
          <p14:tracePt t="35569" x="6508750" y="4171950"/>
          <p14:tracePt t="35575" x="6548438" y="4159250"/>
          <p14:tracePt t="35584" x="6586538" y="4132263"/>
          <p14:tracePt t="35590" x="6638925" y="4132263"/>
          <p14:tracePt t="35601" x="6689725" y="4119563"/>
          <p14:tracePt t="35604" x="6729413" y="4119563"/>
          <p14:tracePt t="35610" x="6754813" y="4106863"/>
          <p14:tracePt t="35618" x="6805613" y="4094163"/>
          <p14:tracePt t="35625" x="6845300" y="4081463"/>
          <p14:tracePt t="35633" x="6870700" y="4081463"/>
          <p14:tracePt t="35639" x="6910388" y="4081463"/>
          <p14:tracePt t="35650" x="6948488" y="4081463"/>
          <p14:tracePt t="35655" x="6973888" y="4081463"/>
          <p14:tracePt t="35661" x="7013575" y="4081463"/>
          <p14:tracePt t="35668" x="7051675" y="4081463"/>
          <p14:tracePt t="35675" x="7089775" y="4081463"/>
          <p14:tracePt t="35683" x="7104063" y="4081463"/>
          <p14:tracePt t="35689" x="7129463" y="4081463"/>
          <p14:tracePt t="35699" x="7154863" y="4094163"/>
          <p14:tracePt t="35703" x="7180263" y="4094163"/>
          <p14:tracePt t="35711" x="7219950" y="4094163"/>
          <p14:tracePt t="35718" x="7245350" y="4106863"/>
          <p14:tracePt t="35725" x="7258050" y="4119563"/>
          <p14:tracePt t="35732" x="7283450" y="4132263"/>
          <p14:tracePt t="35739" x="7310438" y="4132263"/>
          <p14:tracePt t="35746" x="7335838" y="4146550"/>
          <p14:tracePt t="35752" x="7348538" y="4159250"/>
          <p14:tracePt t="35759" x="7388225" y="4171950"/>
          <p14:tracePt t="35767" x="7400925" y="4197350"/>
          <p14:tracePt t="35773" x="7413625" y="4210050"/>
          <p14:tracePt t="35783" x="7451725" y="4235450"/>
          <p14:tracePt t="35789" x="7464425" y="4275138"/>
          <p14:tracePt t="35796" x="7491413" y="4287838"/>
          <p14:tracePt t="35803" x="7504113" y="4313238"/>
          <p14:tracePt t="35811" x="7529513" y="4340225"/>
          <p14:tracePt t="35818" x="7542213" y="4378325"/>
          <p14:tracePt t="35824" x="7554913" y="4403725"/>
          <p14:tracePt t="35833" x="7567613" y="4430713"/>
          <p14:tracePt t="35839" x="7567613" y="4456113"/>
          <p14:tracePt t="35850" x="7567613" y="4481513"/>
          <p14:tracePt t="35854" x="7581900" y="4506913"/>
          <p14:tracePt t="35859" x="7581900" y="4533900"/>
          <p14:tracePt t="35868" x="7581900" y="4559300"/>
          <p14:tracePt t="35874" x="7581900" y="4584700"/>
          <p14:tracePt t="35883" x="7581900" y="4624388"/>
          <p14:tracePt t="35889" x="7581900" y="4675188"/>
          <p14:tracePt t="35899" x="7581900" y="4727575"/>
          <p14:tracePt t="35904" x="7567613" y="4778375"/>
          <p14:tracePt t="35912" x="7567613" y="4830763"/>
          <p14:tracePt t="35919" x="7567613" y="4881563"/>
          <p14:tracePt t="35925" x="7567613" y="4933950"/>
          <p14:tracePt t="35934" x="7554913" y="4984750"/>
          <p14:tracePt t="35940" x="7554913" y="5024438"/>
          <p14:tracePt t="35950" x="7542213" y="5075238"/>
          <p14:tracePt t="35956" x="7529513" y="5114925"/>
          <p14:tracePt t="35967" x="7516813" y="5140325"/>
          <p14:tracePt t="35971" x="7516813" y="5165725"/>
          <p14:tracePt t="35976" x="7504113" y="5192713"/>
          <p14:tracePt t="35983" x="7491413" y="5218113"/>
          <p14:tracePt t="35990" x="7478713" y="5256213"/>
          <p14:tracePt t="36000" x="7451725" y="5268913"/>
          <p14:tracePt t="36004" x="7439025" y="5295900"/>
          <p14:tracePt t="36013" x="7413625" y="5334000"/>
          <p14:tracePt t="36020" x="7400925" y="5346700"/>
          <p14:tracePt t="36027" x="7373938" y="5372100"/>
          <p14:tracePt t="36034" x="7348538" y="5399088"/>
          <p14:tracePt t="36041" x="7310438" y="5424488"/>
          <p14:tracePt t="36050" x="7283450" y="5449888"/>
          <p14:tracePt t="36056" x="7245350" y="5489575"/>
          <p14:tracePt t="36066" x="7219950" y="5527675"/>
          <p14:tracePt t="36070" x="7167563" y="5592763"/>
          <p14:tracePt t="36078" x="7116763" y="5643563"/>
          <p14:tracePt t="36086" x="7077075" y="5683250"/>
          <p14:tracePt t="36093" x="7013575" y="5746750"/>
          <p14:tracePt t="36101" x="6948488" y="5799138"/>
          <p14:tracePt t="36108" x="6883400" y="5837238"/>
          <p14:tracePt t="36116" x="6819900" y="5876925"/>
          <p14:tracePt t="36123" x="6754813" y="5915025"/>
          <p14:tracePt t="36132" x="6638925" y="5954713"/>
          <p14:tracePt t="36138" x="6586538" y="5980113"/>
          <p14:tracePt t="36142" x="6496050" y="6005513"/>
          <p14:tracePt t="36151" x="6418263" y="6030913"/>
          <p14:tracePt t="36158" x="6380163" y="6030913"/>
          <p14:tracePt t="36166" x="6315075" y="6030913"/>
          <p14:tracePt t="36173" x="6264275" y="6030913"/>
          <p14:tracePt t="36184" x="6224588" y="6030913"/>
          <p14:tracePt t="36188" x="6173788" y="6030913"/>
          <p14:tracePt t="36194" x="6134100" y="6030913"/>
          <p14:tracePt t="36202" x="6096000" y="6030913"/>
          <p14:tracePt t="36208" x="6043613" y="6030913"/>
          <p14:tracePt t="36217" x="6005513" y="6018213"/>
          <p14:tracePt t="36223" x="5954713" y="6005513"/>
          <p14:tracePt t="36234" x="5915025" y="5992813"/>
          <p14:tracePt t="36250" x="5811838" y="5940425"/>
          <p14:tracePt t="36253" x="5773738" y="5915025"/>
          <p14:tracePt t="36258" x="5708650" y="5889625"/>
          <p14:tracePt t="36267" x="5656263" y="5837238"/>
          <p14:tracePt t="36273" x="5618163" y="5786438"/>
          <p14:tracePt t="36284" x="5580063" y="5759450"/>
          <p14:tracePt t="36288" x="5553075" y="5721350"/>
          <p14:tracePt t="36295" x="5514975" y="5670550"/>
          <p14:tracePt t="36303" x="5502275" y="5630863"/>
          <p14:tracePt t="36309" x="5449888" y="5580063"/>
          <p14:tracePt t="36317" x="5424488" y="5527675"/>
          <p14:tracePt t="36325" x="5386388" y="5475288"/>
          <p14:tracePt t="36332" x="5372100" y="5437188"/>
          <p14:tracePt t="36341" x="5334000" y="5386388"/>
          <p14:tracePt t="36349" x="5321300" y="5346700"/>
          <p14:tracePt t="36354" x="5295900" y="5268913"/>
          <p14:tracePt t="36361" x="5268913" y="5205413"/>
          <p14:tracePt t="36368" x="5256213" y="5127625"/>
          <p14:tracePt t="36377" x="5230813" y="5049838"/>
          <p14:tracePt t="36383" x="5218113" y="4959350"/>
          <p14:tracePt t="36392" x="5205413" y="4894263"/>
          <p14:tracePt t="36399" x="5205413" y="4818063"/>
          <p14:tracePt t="36405" x="5205413" y="4752975"/>
          <p14:tracePt t="36411" x="5205413" y="4700588"/>
          <p14:tracePt t="36418" x="5205413" y="4649788"/>
          <p14:tracePt t="36425" x="5205413" y="4610100"/>
          <p14:tracePt t="36433" x="5205413" y="4559300"/>
          <p14:tracePt t="36440" x="5205413" y="4494213"/>
          <p14:tracePt t="36449" x="5218113" y="4430713"/>
          <p14:tracePt t="36454" x="5218113" y="4378325"/>
          <p14:tracePt t="36461" x="5230813" y="4300538"/>
          <p14:tracePt t="36469" x="5243513" y="4249738"/>
          <p14:tracePt t="36475" x="5256213" y="4184650"/>
          <p14:tracePt t="36483" x="5281613" y="4132263"/>
          <p14:tracePt t="36490" x="5308600" y="4068763"/>
          <p14:tracePt t="36500" x="5321300" y="4029075"/>
          <p14:tracePt t="36507" x="5334000" y="3990975"/>
          <p14:tracePt t="36517" x="5359400" y="3965575"/>
          <p14:tracePt t="36520" x="5372100" y="3925888"/>
          <p14:tracePt t="36527" x="5399088" y="3887788"/>
          <p14:tracePt t="36535" x="5411788" y="3862388"/>
          <p14:tracePt t="36541" x="5449888" y="3835400"/>
          <p14:tracePt t="36550" x="5475288" y="3797300"/>
          <p14:tracePt t="36557" x="5489575" y="3771900"/>
          <p14:tracePt t="36566" x="5527675" y="3732213"/>
          <p14:tracePt t="36572" x="5565775" y="3681413"/>
          <p14:tracePt t="36579" x="5618163" y="3641725"/>
          <p14:tracePt t="36586" x="5670550" y="3616325"/>
          <p14:tracePt t="36592" x="5708650" y="3578225"/>
          <p14:tracePt t="36600" x="5746750" y="3563938"/>
          <p14:tracePt t="36607" x="5811838" y="3513138"/>
          <p14:tracePt t="36617" x="5864225" y="3487738"/>
          <p14:tracePt t="36622" x="5902325" y="3448050"/>
          <p14:tracePt t="36629" x="5940425" y="3435350"/>
          <p14:tracePt t="36636" x="5980113" y="3409950"/>
          <p14:tracePt t="36642" x="6018213" y="3409950"/>
          <p14:tracePt t="36650" x="6043613" y="3384550"/>
          <p14:tracePt t="36655" x="6070600" y="3370263"/>
          <p14:tracePt t="36664" x="6096000" y="3357563"/>
          <p14:tracePt t="36671" x="6134100" y="3344863"/>
          <p14:tracePt t="36677" x="6173788" y="3332163"/>
          <p14:tracePt t="36685" x="6211888" y="3319463"/>
          <p14:tracePt t="36691" x="6264275" y="3319463"/>
          <p14:tracePt t="36698" x="6342063" y="3294063"/>
          <p14:tracePt t="36705" x="6405563" y="3279775"/>
          <p14:tracePt t="36715" x="6483350" y="3267075"/>
          <p14:tracePt t="36719" x="6561138" y="3254375"/>
          <p14:tracePt t="36727" x="6626225" y="3254375"/>
          <p14:tracePt t="36735" x="6702425" y="3241675"/>
          <p14:tracePt t="36742" x="6754813" y="3228975"/>
          <p14:tracePt t="36749" x="6805613" y="3216275"/>
          <p14:tracePt t="36757" x="6845300" y="3216275"/>
          <p14:tracePt t="36765" x="6870700" y="3216275"/>
          <p14:tracePt t="36771" x="6910388" y="3216275"/>
          <p14:tracePt t="36781" x="6935788" y="3216275"/>
          <p14:tracePt t="36785" x="6948488" y="3216275"/>
          <p14:tracePt t="36792" x="6973888" y="3228975"/>
          <p14:tracePt t="36800" x="6999288" y="3228975"/>
          <p14:tracePt t="36806" x="7013575" y="3228975"/>
          <p14:tracePt t="36815" x="7026275" y="3254375"/>
          <p14:tracePt t="36821" x="7051675" y="3267075"/>
          <p14:tracePt t="36830" x="7064375" y="3279775"/>
          <p14:tracePt t="36835" x="7089775" y="3294063"/>
          <p14:tracePt t="36843" x="7104063" y="3319463"/>
          <p14:tracePt t="36850" x="7116763" y="3332163"/>
          <p14:tracePt t="36857" x="7116763" y="3357563"/>
          <p14:tracePt t="36865" x="7129463" y="3397250"/>
          <p14:tracePt t="36872" x="7142163" y="3422650"/>
          <p14:tracePt t="36881" x="7142163" y="3448050"/>
          <p14:tracePt t="36887" x="7142163" y="3473450"/>
          <p14:tracePt t="36894" x="7142163" y="3513138"/>
          <p14:tracePt t="36901" x="7129463" y="3538538"/>
          <p14:tracePt t="36908" x="7129463" y="3563938"/>
          <p14:tracePt t="36915" x="7104063" y="3616325"/>
          <p14:tracePt t="36922" x="7077075" y="3654425"/>
          <p14:tracePt t="36932" x="7064375" y="3681413"/>
          <p14:tracePt t="36936" x="7038975" y="3719513"/>
          <p14:tracePt t="36943" x="7013575" y="3771900"/>
          <p14:tracePt t="36952" x="6986588" y="3810000"/>
          <p14:tracePt t="36957" x="6948488" y="3875088"/>
          <p14:tracePt t="36965" x="6923088" y="3913188"/>
          <p14:tracePt t="36971" x="6870700" y="3965575"/>
          <p14:tracePt t="36981" x="6832600" y="4003675"/>
          <p14:tracePt t="36986" x="6805613" y="4056063"/>
          <p14:tracePt t="36994" x="6767513" y="4094163"/>
          <p14:tracePt t="37001" x="6716713" y="4132263"/>
          <p14:tracePt t="37007" x="6664325" y="4171950"/>
          <p14:tracePt t="37015" x="6626225" y="4197350"/>
          <p14:tracePt t="37023" x="6573838" y="4222750"/>
          <p14:tracePt t="37030" x="6521450" y="4262438"/>
          <p14:tracePt t="37037" x="6457950" y="4287838"/>
          <p14:tracePt t="37047" x="6432550" y="4300538"/>
          <p14:tracePt t="37051" x="6392863" y="4313238"/>
          <p14:tracePt t="37059" x="6342063" y="4340225"/>
          <p14:tracePt t="37067" x="6315075" y="4340225"/>
          <p14:tracePt t="37073" x="6276975" y="4352925"/>
          <p14:tracePt t="37081" x="6251575" y="4365625"/>
          <p14:tracePt t="37088" x="6224588" y="4365625"/>
          <p14:tracePt t="37098" x="6199188" y="4365625"/>
          <p14:tracePt t="37103" x="6173788" y="4365625"/>
          <p14:tracePt t="37110" x="6134100" y="4378325"/>
          <p14:tracePt t="37118" x="6108700" y="4378325"/>
          <p14:tracePt t="37124" x="6083300" y="4378325"/>
          <p14:tracePt t="37132" x="6070600" y="4378325"/>
          <p14:tracePt t="37139" x="6057900" y="4378325"/>
          <p14:tracePt t="37147" x="6018213" y="4378325"/>
          <p14:tracePt t="37153" x="6005513" y="4378325"/>
          <p14:tracePt t="37161" x="5992813" y="4378325"/>
          <p14:tracePt t="37167" x="5967413" y="4378325"/>
          <p14:tracePt t="37174" x="5927725" y="4378325"/>
          <p14:tracePt t="37182" x="5915025" y="4378325"/>
          <p14:tracePt t="37189" x="5889625" y="4378325"/>
          <p14:tracePt t="37198" x="5864225" y="4378325"/>
          <p14:tracePt t="37203" x="5849938" y="4378325"/>
          <p14:tracePt t="37210" x="5811838" y="4365625"/>
          <p14:tracePt t="37218" x="5799138" y="4365625"/>
          <p14:tracePt t="37233" x="5759450" y="4352925"/>
          <p14:tracePt t="37239" x="5746750" y="4340225"/>
          <p14:tracePt t="37247" x="5734050" y="4325938"/>
          <p14:tracePt t="37255" x="5721350" y="4325938"/>
          <p14:tracePt t="37265" x="5721350" y="4313238"/>
          <p14:tracePt t="37269" x="5708650" y="4313238"/>
          <p14:tracePt t="37275" x="5708650" y="4300538"/>
          <p14:tracePt t="37283" x="5708650" y="4287838"/>
          <p14:tracePt t="37290" x="5708650" y="4275138"/>
          <p14:tracePt t="37298" x="5708650" y="4262438"/>
          <p14:tracePt t="37314" x="5708650" y="4235450"/>
          <p14:tracePt t="37329" x="5721350" y="4222750"/>
          <p14:tracePt t="37337" x="5721350" y="4210050"/>
          <p14:tracePt t="37342" x="5721350" y="4197350"/>
          <p14:tracePt t="37352" x="5734050" y="4184650"/>
          <p14:tracePt t="37357" x="5746750" y="4184650"/>
          <p14:tracePt t="37366" x="5746750" y="4171950"/>
          <p14:tracePt t="37371" x="5759450" y="4159250"/>
          <p14:tracePt t="37378" x="5759450" y="4146550"/>
          <p14:tracePt t="37386" x="5773738" y="4132263"/>
          <p14:tracePt t="37399" x="5786438" y="4119563"/>
          <p14:tracePt t="37406" x="5799138" y="4106863"/>
          <p14:tracePt t="37416" x="5811838" y="4094163"/>
          <p14:tracePt t="37420" x="5824538" y="4094163"/>
          <p14:tracePt t="37428" x="5849938" y="4081463"/>
          <p14:tracePt t="37435" x="5864225" y="4068763"/>
          <p14:tracePt t="37442" x="5889625" y="4056063"/>
          <p14:tracePt t="37450" x="5915025" y="4041775"/>
          <p14:tracePt t="37457" x="5940425" y="4029075"/>
          <p14:tracePt t="37465" x="5967413" y="4003675"/>
          <p14:tracePt t="37472" x="5992813" y="4003675"/>
          <p14:tracePt t="37482" x="6030913" y="3978275"/>
          <p14:tracePt t="37488" x="6070600" y="3965575"/>
          <p14:tracePt t="37493" x="6096000" y="3965575"/>
          <p14:tracePt t="37500" x="6121400" y="3951288"/>
          <p14:tracePt t="37506" x="6161088" y="3938588"/>
          <p14:tracePt t="37516" x="6199188" y="3925888"/>
          <p14:tracePt t="37522" x="6237288" y="3925888"/>
          <p14:tracePt t="37528" x="6276975" y="3913188"/>
          <p14:tracePt t="37536" x="6327775" y="3900488"/>
          <p14:tracePt t="37543" x="6367463" y="3887788"/>
          <p14:tracePt t="37551" x="6405563" y="3887788"/>
          <p14:tracePt t="37557" x="6457950" y="3887788"/>
          <p14:tracePt t="37565" x="6496050" y="3887788"/>
          <p14:tracePt t="37572" x="6535738" y="3887788"/>
          <p14:tracePt t="37583" x="6561138" y="3875088"/>
          <p14:tracePt t="37586" x="6599238" y="3875088"/>
          <p14:tracePt t="37594" x="6638925" y="3875088"/>
          <p14:tracePt t="37602" x="6651625" y="3875088"/>
          <p14:tracePt t="37608" x="6689725" y="3875088"/>
          <p14:tracePt t="37617" x="6716713" y="3875088"/>
          <p14:tracePt t="37624" x="6754813" y="3887788"/>
          <p14:tracePt t="37632" x="6780213" y="3887788"/>
          <p14:tracePt t="37637" x="6792913" y="3887788"/>
          <p14:tracePt t="37645" x="6819900" y="3887788"/>
          <p14:tracePt t="37653" x="6832600" y="3900488"/>
          <p14:tracePt t="37658" x="6870700" y="3900488"/>
          <p14:tracePt t="37666" x="6896100" y="3900488"/>
          <p14:tracePt t="37674" x="6923088" y="3900488"/>
          <p14:tracePt t="37682" x="6948488" y="3913188"/>
          <p14:tracePt t="37687" x="6986588" y="3913188"/>
          <p14:tracePt t="37695" x="7026275" y="3925888"/>
          <p14:tracePt t="37702" x="7051675" y="3925888"/>
          <p14:tracePt t="37709" x="7089775" y="3938588"/>
          <p14:tracePt t="37716" x="7116763" y="3938588"/>
          <p14:tracePt t="37722" x="7142163" y="3951288"/>
          <p14:tracePt t="37733" x="7154863" y="3951288"/>
          <p14:tracePt t="37738" x="7180263" y="3965575"/>
          <p14:tracePt t="37744" x="7207250" y="3965575"/>
          <p14:tracePt t="37758" x="7232650" y="3978275"/>
          <p14:tracePt t="37780" x="7245350" y="3978275"/>
          <p14:tracePt t="37793" x="7245350" y="3990975"/>
          <p14:tracePt t="37806" x="7258050" y="3990975"/>
          <p14:tracePt t="37821" x="7258050" y="4003675"/>
          <p14:tracePt t="37858" x="7258050" y="4016375"/>
          <p14:tracePt t="37880" x="7258050" y="4029075"/>
          <p14:tracePt t="37886" x="7258050" y="4041775"/>
          <p14:tracePt t="37895" x="7245350" y="4056063"/>
          <p14:tracePt t="37903" x="7232650" y="4068763"/>
          <p14:tracePt t="37909" x="7207250" y="4081463"/>
          <p14:tracePt t="37916" x="7194550" y="4106863"/>
          <p14:tracePt t="37924" x="7167563" y="4119563"/>
          <p14:tracePt t="37932" x="7142163" y="4146550"/>
          <p14:tracePt t="37938" x="7116763" y="4171950"/>
          <p14:tracePt t="37946" x="7077075" y="4197350"/>
          <p14:tracePt t="37952" x="7026275" y="4222750"/>
          <p14:tracePt t="37967" x="6923088" y="4300538"/>
          <p14:tracePt t="37974" x="6883400" y="4325938"/>
          <p14:tracePt t="37983" x="6832600" y="4365625"/>
          <p14:tracePt t="37988" x="6792913" y="4403725"/>
          <p14:tracePt t="38000" x="6742113" y="4416425"/>
          <p14:tracePt t="38003" x="6702425" y="4443413"/>
          <p14:tracePt t="38010" x="6677025" y="4456113"/>
          <p14:tracePt t="38017" x="6626225" y="4481513"/>
          <p14:tracePt t="38025" x="6573838" y="4506913"/>
          <p14:tracePt t="38032" x="6535738" y="4519613"/>
          <p14:tracePt t="38038" x="6508750" y="4546600"/>
          <p14:tracePt t="38049" x="6470650" y="4559300"/>
          <p14:tracePt t="38053" x="6418263" y="4572000"/>
          <p14:tracePt t="38059" x="6392863" y="4597400"/>
          <p14:tracePt t="38067" x="6367463" y="4597400"/>
          <p14:tracePt t="38074" x="6342063" y="4597400"/>
          <p14:tracePt t="38082" x="6315075" y="4624388"/>
          <p14:tracePt t="38088" x="6289675" y="4624388"/>
          <p14:tracePt t="38095" x="6276975" y="4637088"/>
          <p14:tracePt t="38102" x="6251575" y="4637088"/>
          <p14:tracePt t="38108" x="6224588" y="4649788"/>
          <p14:tracePt t="38116" x="6199188" y="4662488"/>
          <p14:tracePt t="38122" x="6186488" y="4662488"/>
          <p14:tracePt t="38133" x="6161088" y="4662488"/>
          <p14:tracePt t="38138" x="6134100" y="4675188"/>
          <p14:tracePt t="38144" x="6108700" y="4687888"/>
          <p14:tracePt t="38151" x="6096000" y="4700588"/>
          <p14:tracePt t="38158" x="6057900" y="4700588"/>
          <p14:tracePt t="38166" x="6043613" y="4700588"/>
          <p14:tracePt t="38172" x="6018213" y="4713288"/>
          <p14:tracePt t="38182" x="6005513" y="4713288"/>
          <p14:tracePt t="38188" x="5980113" y="4727575"/>
          <p14:tracePt t="38195" x="5967413" y="4727575"/>
          <p14:tracePt t="38203" x="5954713" y="4727575"/>
          <p14:tracePt t="38209" x="5940425" y="4727575"/>
          <p14:tracePt t="38224" x="5927725" y="4727575"/>
          <p14:tracePt t="38239" x="5915025" y="4727575"/>
          <p14:tracePt t="38249" x="5902325" y="4727575"/>
          <p14:tracePt t="38253" x="5889625" y="4727575"/>
          <p14:tracePt t="38268" x="5864225" y="4727575"/>
          <p14:tracePt t="38275" x="5864225" y="4713288"/>
          <p14:tracePt t="38283" x="5849938" y="4713288"/>
          <p14:tracePt t="38289" x="5837238" y="4713288"/>
          <p14:tracePt t="38298" x="5824538" y="4713288"/>
          <p14:tracePt t="38304" x="5824538" y="4700588"/>
          <p14:tracePt t="38317" x="5811838" y="4700588"/>
          <p14:tracePt t="38325" x="5811838" y="4687888"/>
          <p14:tracePt t="38347" x="5811838" y="4675188"/>
          <p14:tracePt t="38396" x="5811838" y="4662488"/>
          <p14:tracePt t="38441" x="5824538" y="4649788"/>
          <p14:tracePt t="38486" x="5837238" y="4649788"/>
          <p14:tracePt t="38521" x="5849938" y="4637088"/>
          <p14:tracePt t="38564" x="5864225" y="4637088"/>
          <p14:tracePt t="38593" x="5864225" y="4624388"/>
          <p14:tracePt t="38608" x="5876925" y="4624388"/>
          <p14:tracePt t="38615" x="5889625" y="4624388"/>
          <p14:tracePt t="38652" x="5902325" y="4610100"/>
          <p14:tracePt t="38659" x="5927725" y="4597400"/>
          <p14:tracePt t="38667" x="5940425" y="4597400"/>
          <p14:tracePt t="38676" x="5967413" y="4572000"/>
          <p14:tracePt t="38683" x="5992813" y="4559300"/>
          <p14:tracePt t="38691" x="6018213" y="4546600"/>
          <p14:tracePt t="38696" x="6043613" y="4533900"/>
          <p14:tracePt t="38704" x="6070600" y="4519613"/>
          <p14:tracePt t="38711" x="6096000" y="4506913"/>
          <p14:tracePt t="38720" x="6121400" y="4494213"/>
          <p14:tracePt t="38723" x="6134100" y="4494213"/>
          <p14:tracePt t="38735" x="6161088" y="4468813"/>
          <p14:tracePt t="38738" x="6173788" y="4456113"/>
          <p14:tracePt t="38745" x="6199188" y="4456113"/>
          <p14:tracePt t="38753" x="6211888" y="4443413"/>
          <p14:tracePt t="38757" x="6237288" y="4430713"/>
          <p14:tracePt t="38765" x="6251575" y="4430713"/>
          <p14:tracePt t="38771" x="6289675" y="4416425"/>
          <p14:tracePt t="38778" x="6302375" y="4403725"/>
          <p14:tracePt t="38785" x="6327775" y="4403725"/>
          <p14:tracePt t="38793" x="6367463" y="4391025"/>
          <p14:tracePt t="38800" x="6392863" y="4391025"/>
          <p14:tracePt t="38807" x="6432550" y="4378325"/>
          <p14:tracePt t="38815" x="6470650" y="4378325"/>
          <p14:tracePt t="38821" x="6496050" y="4378325"/>
          <p14:tracePt t="38828" x="6521450" y="4365625"/>
          <p14:tracePt t="38836" x="6548438" y="4365625"/>
          <p14:tracePt t="38843" x="6573838" y="4365625"/>
          <p14:tracePt t="38851" x="6599238" y="4365625"/>
          <p14:tracePt t="38857" x="6638925" y="4365625"/>
          <p14:tracePt t="38865" x="6664325" y="4365625"/>
          <p14:tracePt t="38872" x="6677025" y="4365625"/>
          <p14:tracePt t="38881" x="6702425" y="4365625"/>
          <p14:tracePt t="38887" x="6729413" y="4365625"/>
          <p14:tracePt t="38895" x="6754813" y="4365625"/>
          <p14:tracePt t="38902" x="6767513" y="4378325"/>
          <p14:tracePt t="38908" x="6780213" y="4378325"/>
          <p14:tracePt t="38917" x="6805613" y="4378325"/>
          <p14:tracePt t="38931" x="6819900" y="4378325"/>
          <p14:tracePt t="38937" x="6819900" y="4391025"/>
          <p14:tracePt t="38944" x="6832600" y="4391025"/>
          <p14:tracePt t="38958" x="6845300" y="4403725"/>
          <p14:tracePt t="38993" x="6845300" y="4416425"/>
          <p14:tracePt t="39014" x="6832600" y="4416425"/>
          <p14:tracePt t="39022" x="6832600" y="4430713"/>
          <p14:tracePt t="39031" x="6819900" y="4430713"/>
          <p14:tracePt t="39043" x="6792913" y="4430713"/>
          <p14:tracePt t="39051" x="6780213" y="4430713"/>
          <p14:tracePt t="39058" x="6754813" y="4443413"/>
          <p14:tracePt t="39065" x="6729413" y="4456113"/>
          <p14:tracePt t="39071" x="6702425" y="4456113"/>
          <p14:tracePt t="39082" x="6664325" y="4468813"/>
          <p14:tracePt t="39085" x="6626225" y="4468813"/>
          <p14:tracePt t="39093" x="6573838" y="4468813"/>
          <p14:tracePt t="39100" x="6535738" y="4468813"/>
          <p14:tracePt t="39107" x="6483350" y="4468813"/>
          <p14:tracePt t="39115" x="6432550" y="4468813"/>
          <p14:tracePt t="39122" x="6380163" y="4468813"/>
          <p14:tracePt t="39131" x="6327775" y="4468813"/>
          <p14:tracePt t="39137" x="6289675" y="4468813"/>
          <p14:tracePt t="39145" x="6237288" y="4468813"/>
          <p14:tracePt t="39151" x="6211888" y="4468813"/>
          <p14:tracePt t="39158" x="6186488" y="4468813"/>
          <p14:tracePt t="39165" x="6148388" y="4468813"/>
          <p14:tracePt t="39172" x="6108700" y="4468813"/>
          <p14:tracePt t="39181" x="6083300" y="4468813"/>
          <p14:tracePt t="39186" x="6057900" y="4468813"/>
          <p14:tracePt t="39194" x="6030913" y="4468813"/>
          <p14:tracePt t="39200" x="6018213" y="4468813"/>
          <p14:tracePt t="39207" x="5992813" y="4468813"/>
          <p14:tracePt t="39215" x="5980113" y="4468813"/>
          <p14:tracePt t="39221" x="5967413" y="4468813"/>
          <p14:tracePt t="39231" x="5954713" y="4468813"/>
          <p14:tracePt t="39236" x="5940425" y="4468813"/>
          <p14:tracePt t="39249" x="5915025" y="4468813"/>
          <p14:tracePt t="39256" x="5902325" y="4468813"/>
          <p14:tracePt t="39264" x="5889625" y="4468813"/>
          <p14:tracePt t="39270" x="5876925" y="4468813"/>
          <p14:tracePt t="39278" x="5876925" y="4456113"/>
          <p14:tracePt t="39285" x="5864225" y="4456113"/>
          <p14:tracePt t="39299" x="5849938" y="4456113"/>
          <p14:tracePt t="39314" x="5849938" y="4443413"/>
          <p14:tracePt t="39372" x="5864225" y="4430713"/>
          <p14:tracePt t="39400" x="5876925" y="4430713"/>
          <p14:tracePt t="39416" x="5889625" y="4430713"/>
          <p14:tracePt t="39421" x="5915025" y="4430713"/>
          <p14:tracePt t="39433" x="5954713" y="4416425"/>
          <p14:tracePt t="39438" x="6018213" y="4416425"/>
          <p14:tracePt t="39445" x="6083300" y="4403725"/>
          <p14:tracePt t="39450" x="6148388" y="4391025"/>
          <p14:tracePt t="39459" x="6224588" y="4378325"/>
          <p14:tracePt t="39467" x="6289675" y="4365625"/>
          <p14:tracePt t="39478" x="6418263" y="4352925"/>
          <p14:tracePt t="39485" x="6483350" y="4340225"/>
          <p14:tracePt t="39492" x="6548438" y="4340225"/>
          <p14:tracePt t="39499" x="6599238" y="4340225"/>
          <p14:tracePt t="39507" x="6651625" y="4340225"/>
          <p14:tracePt t="39514" x="6716713" y="4325938"/>
          <p14:tracePt t="39520" x="6754813" y="4325938"/>
          <p14:tracePt t="39528" x="6805613" y="4325938"/>
          <p14:tracePt t="39534" x="6845300" y="4313238"/>
          <p14:tracePt t="39542" x="6883400" y="4313238"/>
          <p14:tracePt t="39549" x="6923088" y="4300538"/>
          <p14:tracePt t="39554" x="6961188" y="4300538"/>
          <p14:tracePt t="39560" x="6999288" y="4287838"/>
          <p14:tracePt t="39568" x="7038975" y="4287838"/>
          <p14:tracePt t="39574" x="7077075" y="4287838"/>
          <p14:tracePt t="39582" x="7116763" y="4287838"/>
          <p14:tracePt t="39588" x="7142163" y="4287838"/>
          <p14:tracePt t="39597" x="7180263" y="4287838"/>
          <p14:tracePt t="39603" x="7207250" y="4287838"/>
          <p14:tracePt t="39610" x="7232650" y="4275138"/>
          <p14:tracePt t="39618" x="7258050" y="4275138"/>
          <p14:tracePt t="39624" x="7270750" y="4275138"/>
          <p14:tracePt t="39631" x="7283450" y="4275138"/>
          <p14:tracePt t="39639" x="7310438" y="4275138"/>
          <p14:tracePt t="39647" x="7323138" y="4275138"/>
          <p14:tracePt t="39652" x="7335838" y="4275138"/>
          <p14:tracePt t="39660" x="7348538" y="4275138"/>
          <p14:tracePt t="39667" x="7361238" y="4275138"/>
          <p14:tracePt t="39675" x="7373938" y="4275138"/>
          <p14:tracePt t="39683" x="7400925" y="4275138"/>
          <p14:tracePt t="39689" x="7413625" y="4275138"/>
          <p14:tracePt t="39697" x="7426325" y="4287838"/>
          <p14:tracePt t="39704" x="7439025" y="4287838"/>
          <p14:tracePt t="39718" x="7451725" y="4300538"/>
          <p14:tracePt t="39725" x="7464425" y="4300538"/>
          <p14:tracePt t="39733" x="7478713" y="4313238"/>
          <p14:tracePt t="39749" x="7491413" y="4313238"/>
          <p14:tracePt t="39755" x="7491413" y="4325938"/>
          <p14:tracePt t="39767" x="7504113" y="4325938"/>
          <p14:tracePt t="39778" x="7516813" y="4340225"/>
          <p14:tracePt t="39792" x="7516813" y="4352925"/>
          <p14:tracePt t="39808" x="7516813" y="4365625"/>
          <p14:tracePt t="39825" x="7516813" y="4378325"/>
          <p14:tracePt t="39831" x="7504113" y="4378325"/>
          <p14:tracePt t="39838" x="7504113" y="4403725"/>
          <p14:tracePt t="39844" x="7491413" y="4403725"/>
          <p14:tracePt t="39851" x="7491413" y="4416425"/>
          <p14:tracePt t="39857" x="7464425" y="4416425"/>
          <p14:tracePt t="39867" x="7439025" y="4430713"/>
          <p14:tracePt t="39872" x="7413625" y="4443413"/>
          <p14:tracePt t="39879" x="7388225" y="4456113"/>
          <p14:tracePt t="39887" x="7335838" y="4468813"/>
          <p14:tracePt t="39894" x="7258050" y="4481513"/>
          <p14:tracePt t="39902" x="7207250" y="4494213"/>
          <p14:tracePt t="39909" x="7129463" y="4506913"/>
          <p14:tracePt t="39918" x="7051675" y="4533900"/>
          <p14:tracePt t="39924" x="6986588" y="4546600"/>
          <p14:tracePt t="39934" x="6923088" y="4559300"/>
          <p14:tracePt t="39937" x="6870700" y="4572000"/>
          <p14:tracePt t="39944" x="6819900" y="4572000"/>
          <p14:tracePt t="39950" x="6754813" y="4584700"/>
          <p14:tracePt t="39968" x="6664325" y="4610100"/>
          <p14:tracePt t="39973" x="6611938" y="4624388"/>
          <p14:tracePt t="39980" x="6561138" y="4637088"/>
          <p14:tracePt t="39987" x="6508750" y="4637088"/>
          <p14:tracePt t="39993" x="6457950" y="4637088"/>
          <p14:tracePt t="40000" x="6418263" y="4637088"/>
          <p14:tracePt t="40006" x="6367463" y="4649788"/>
          <p14:tracePt t="40014" x="6327775" y="4649788"/>
          <p14:tracePt t="40020" x="6289675" y="4649788"/>
          <p14:tracePt t="40027" x="6251575" y="4662488"/>
          <p14:tracePt t="40034" x="6211888" y="4662488"/>
          <p14:tracePt t="40041" x="6161088" y="4662488"/>
          <p14:tracePt t="40048" x="6134100" y="4662488"/>
          <p14:tracePt t="40056" x="6108700" y="4662488"/>
          <p14:tracePt t="40064" x="6070600" y="4662488"/>
          <p14:tracePt t="40069" x="6043613" y="4662488"/>
          <p14:tracePt t="40076" x="6018213" y="4675188"/>
          <p14:tracePt t="40083" x="5992813" y="4675188"/>
          <p14:tracePt t="40090" x="5980113" y="4675188"/>
          <p14:tracePt t="40097" x="5954713" y="4675188"/>
          <p14:tracePt t="40104" x="5940425" y="4675188"/>
          <p14:tracePt t="40118" x="5915025" y="4675188"/>
          <p14:tracePt t="40132" x="5902325" y="4675188"/>
          <p14:tracePt t="40140" x="5889625" y="4675188"/>
          <p14:tracePt t="40153" x="5876925" y="4675188"/>
          <p14:tracePt t="40398" x="5876925" y="4662488"/>
          <p14:tracePt t="40420" x="5889625" y="4662488"/>
          <p14:tracePt t="40491" x="5902325" y="4662488"/>
          <p14:tracePt t="40564" x="5915025" y="4662488"/>
          <p14:tracePt t="40584" x="5915025" y="4649788"/>
          <p14:tracePt t="40647" x="5927725" y="4649788"/>
          <p14:tracePt t="40655" x="5927725" y="4637088"/>
          <p14:tracePt t="40676" x="5940425" y="4637088"/>
          <p14:tracePt t="40755" x="5940425" y="4624388"/>
          <p14:tracePt t="40821" x="5954713" y="4624388"/>
          <p14:tracePt t="40867" x="5954713" y="4610100"/>
          <p14:tracePt t="41001" x="5967413" y="4610100"/>
          <p14:tracePt t="42579" x="5980113" y="4610100"/>
          <p14:tracePt t="42602" x="5992813" y="4610100"/>
          <p14:tracePt t="42623" x="6018213" y="4610100"/>
          <p14:tracePt t="42628" x="6030913" y="4610100"/>
          <p14:tracePt t="42634" x="6057900" y="4610100"/>
          <p14:tracePt t="42642" x="6096000" y="4597400"/>
          <p14:tracePt t="42648" x="6134100" y="4597400"/>
          <p14:tracePt t="42656" x="6173788" y="4597400"/>
          <p14:tracePt t="42664" x="6199188" y="4597400"/>
          <p14:tracePt t="42670" x="6224588" y="4597400"/>
          <p14:tracePt t="42681" x="6251575" y="4597400"/>
          <p14:tracePt t="42687" x="6276975" y="4597400"/>
          <p14:tracePt t="42693" x="6289675" y="4597400"/>
          <p14:tracePt t="42701" x="6315075" y="4597400"/>
          <p14:tracePt t="42708" x="6327775" y="4597400"/>
          <p14:tracePt t="42715" x="6342063" y="4597400"/>
          <p14:tracePt t="42722" x="6354763" y="4597400"/>
          <p14:tracePt t="42730" x="6367463" y="4597400"/>
          <p14:tracePt t="42736" x="6380163" y="4597400"/>
          <p14:tracePt t="42743" x="6405563" y="4597400"/>
          <p14:tracePt t="42750" x="6418263" y="4597400"/>
          <p14:tracePt t="42758" x="6432550" y="4597400"/>
          <p14:tracePt t="42764" x="6457950" y="4597400"/>
          <p14:tracePt t="42772" x="6470650" y="4597400"/>
          <p14:tracePt t="42787" x="6483350" y="4597400"/>
          <p14:tracePt t="42794" x="6496050" y="4597400"/>
          <p14:tracePt t="42801" x="6508750" y="4597400"/>
          <p14:tracePt t="42815" x="6521450" y="4597400"/>
          <p14:tracePt t="42830" x="6535738" y="4597400"/>
          <p14:tracePt t="42837" x="6548438" y="4597400"/>
          <p14:tracePt t="42851" x="6561138" y="4597400"/>
          <p14:tracePt t="42927" x="6561138" y="4610100"/>
          <p14:tracePt t="42983" x="6548438" y="4624388"/>
          <p14:tracePt t="43004" x="6535738" y="4624388"/>
          <p14:tracePt t="43024" x="6521450" y="4624388"/>
          <p14:tracePt t="43033" x="6508750" y="4624388"/>
          <p14:tracePt t="43037" x="6496050" y="4624388"/>
          <p14:tracePt t="43045" x="6470650" y="4624388"/>
          <p14:tracePt t="43054" x="6432550" y="4624388"/>
          <p14:tracePt t="43060" x="6392863" y="4624388"/>
          <p14:tracePt t="43068" x="6354763" y="4624388"/>
          <p14:tracePt t="43075" x="6315075" y="4624388"/>
          <p14:tracePt t="43084" x="6276975" y="4624388"/>
          <p14:tracePt t="43089" x="6251575" y="4624388"/>
          <p14:tracePt t="43096" x="6237288" y="4624388"/>
          <p14:tracePt t="43104" x="6224588" y="4624388"/>
          <p14:tracePt t="43109" x="6199188" y="4624388"/>
          <p14:tracePt t="43118" x="6186488" y="4624388"/>
          <p14:tracePt t="43135" x="6173788" y="4624388"/>
          <p14:tracePt t="43138" x="6161088" y="4624388"/>
          <p14:tracePt t="43158" x="6148388" y="4624388"/>
          <p14:tracePt t="43407" x="6161088" y="4624388"/>
          <p14:tracePt t="43418" x="6199188" y="4624388"/>
          <p14:tracePt t="43421" x="6251575" y="4637088"/>
          <p14:tracePt t="43429" x="6276975" y="4637088"/>
          <p14:tracePt t="43436" x="6302375" y="4649788"/>
          <p14:tracePt t="43444" x="6354763" y="4675188"/>
          <p14:tracePt t="43451" x="6380163" y="4687888"/>
          <p14:tracePt t="43460" x="6418263" y="4713288"/>
          <p14:tracePt t="43464" x="6445250" y="4740275"/>
          <p14:tracePt t="43472" x="6496050" y="4778375"/>
          <p14:tracePt t="43480" x="6521450" y="4818063"/>
          <p14:tracePt t="43485" x="6586538" y="4868863"/>
          <p14:tracePt t="43499" x="6638925" y="4921250"/>
          <p14:tracePt t="43504" x="6664325" y="4946650"/>
          <p14:tracePt t="43508" x="6729413" y="4997450"/>
          <p14:tracePt t="43518" x="6792913" y="5049838"/>
          <p14:tracePt t="43520" x="6845300" y="5075238"/>
          <p14:tracePt t="43527" x="6896100" y="5127625"/>
          <p14:tracePt t="43535" x="6961188" y="5178425"/>
          <p14:tracePt t="43541" x="7026275" y="5230813"/>
          <p14:tracePt t="43549" x="7064375" y="5268913"/>
          <p14:tracePt t="43556" x="7129463" y="5334000"/>
          <p14:tracePt t="43565" x="7194550" y="5386388"/>
          <p14:tracePt t="43571" x="7232650" y="5437188"/>
          <p14:tracePt t="43578" x="7270750" y="5475288"/>
          <p14:tracePt t="43586" x="7297738" y="5527675"/>
          <p14:tracePt t="43593" x="7323138" y="5553075"/>
          <p14:tracePt t="43600" x="7348538" y="5580063"/>
          <p14:tracePt t="43607" x="7348538" y="5592763"/>
          <p14:tracePt t="43616" x="7373938" y="5630863"/>
          <p14:tracePt t="43622" x="7388225" y="5643563"/>
          <p14:tracePt t="43632" x="7400925" y="5656263"/>
          <p14:tracePt t="43637" x="7413625" y="5670550"/>
          <p14:tracePt t="43645" x="7426325" y="5683250"/>
          <p14:tracePt t="43652" x="7439025" y="5695950"/>
          <p14:tracePt t="43667" x="7451725" y="5721350"/>
          <p14:tracePt t="43674" x="7464425" y="5721350"/>
          <p14:tracePt t="43682" x="7464425" y="5734050"/>
          <p14:tracePt t="43689" x="7478713" y="5734050"/>
          <p14:tracePt t="43699" x="7478713" y="5746750"/>
          <p14:tracePt t="43703" x="7478713" y="5759450"/>
          <p14:tracePt t="43712" x="7491413" y="5759450"/>
          <p14:tracePt t="43719" x="7504113" y="5773738"/>
          <p14:tracePt t="43748" x="7516813" y="5773738"/>
          <p14:tracePt t="43770" x="7516813" y="5786438"/>
          <p14:tracePt t="43853" x="7529513" y="5786438"/>
          <p14:tracePt t="43868" x="7529513" y="5799138"/>
          <p14:tracePt t="43912" x="7529513" y="5811838"/>
          <p14:tracePt t="43971" x="7542213" y="5811838"/>
          <p14:tracePt t="43987" x="7542213" y="5824538"/>
          <p14:tracePt t="44075" x="7542213" y="5837238"/>
          <p14:tracePt t="44171" x="7542213" y="5849938"/>
          <p14:tracePt t="44221" x="7542213" y="5864225"/>
          <p14:tracePt t="44244" x="7529513" y="5864225"/>
          <p14:tracePt t="44281" x="7516813" y="5864225"/>
          <p14:tracePt t="44310" x="7504113" y="5864225"/>
          <p14:tracePt t="44317" x="7491413" y="5864225"/>
          <p14:tracePt t="44325" x="7478713" y="5864225"/>
          <p14:tracePt t="44340" x="7451725" y="5864225"/>
          <p14:tracePt t="44351" x="7413625" y="5864225"/>
          <p14:tracePt t="44355" x="7388225" y="5864225"/>
          <p14:tracePt t="44361" x="7373938" y="5864225"/>
          <p14:tracePt t="44369" x="7348538" y="5864225"/>
          <p14:tracePt t="44376" x="7323138" y="5864225"/>
          <p14:tracePt t="44385" x="7297738" y="5864225"/>
          <p14:tracePt t="44389" x="7283450" y="5864225"/>
          <p14:tracePt t="44401" x="7270750" y="5864225"/>
          <p14:tracePt t="44405" x="7258050" y="5864225"/>
          <p14:tracePt t="44412" x="7219950" y="5864225"/>
          <p14:tracePt t="44420" x="7207250" y="5849938"/>
          <p14:tracePt t="44426" x="7194550" y="5849938"/>
          <p14:tracePt t="44433" x="7180263" y="5849938"/>
          <p14:tracePt t="44440" x="7167563" y="5849938"/>
          <p14:tracePt t="44451" x="7154863" y="5849938"/>
          <p14:tracePt t="44455" x="7129463" y="5837238"/>
          <p14:tracePt t="44462" x="7104063" y="5837238"/>
          <p14:tracePt t="44470" x="7089775" y="5837238"/>
          <p14:tracePt t="44477" x="7077075" y="5837238"/>
          <p14:tracePt t="44485" x="7038975" y="5837238"/>
          <p14:tracePt t="44490" x="7013575" y="5837238"/>
          <p14:tracePt t="44501" x="6986588" y="5824538"/>
          <p14:tracePt t="44505" x="6973888" y="5824538"/>
          <p14:tracePt t="44512" x="6961188" y="5824538"/>
          <p14:tracePt t="44520" x="6923088" y="5824538"/>
          <p14:tracePt t="44527" x="6910388" y="5824538"/>
          <p14:tracePt t="44541" x="6883400" y="5811838"/>
          <p14:tracePt t="44557" x="6870700" y="5811838"/>
          <p14:tracePt t="44578" x="6858000" y="5811838"/>
          <p14:tracePt t="44599" x="6845300" y="5811838"/>
          <p14:tracePt t="44607" x="6832600" y="5811838"/>
          <p14:tracePt t="44628" x="6819900" y="5811838"/>
          <p14:tracePt t="44636" x="6819900" y="5799138"/>
          <p14:tracePt t="44651" x="6805613" y="5799138"/>
          <p14:tracePt t="44667" x="6792913" y="5799138"/>
          <p14:tracePt t="44677" x="6780213" y="5799138"/>
          <p14:tracePt t="44703" x="6767513" y="5799138"/>
          <p14:tracePt t="44720" x="6754813" y="5799138"/>
          <p14:tracePt t="44742" x="6742113" y="5786438"/>
          <p14:tracePt t="44750" x="6729413" y="5786438"/>
          <p14:tracePt t="44768" x="6716713" y="5786438"/>
          <p14:tracePt t="44778" x="6689725" y="5773738"/>
          <p14:tracePt t="44786" x="6664325" y="5759450"/>
          <p14:tracePt t="44793" x="6651625" y="5759450"/>
          <p14:tracePt t="44801" x="6638925" y="5759450"/>
          <p14:tracePt t="44807" x="6611938" y="5759450"/>
          <p14:tracePt t="44818" x="6599238" y="5759450"/>
          <p14:tracePt t="44822" x="6599238" y="5746750"/>
          <p14:tracePt t="44835" x="6573838" y="5734050"/>
          <p14:tracePt t="44845" x="6561138" y="5734050"/>
          <p14:tracePt t="44854" x="6548438" y="5734050"/>
          <p14:tracePt t="44859" x="6535738" y="5734050"/>
          <p14:tracePt t="44868" x="6508750" y="5721350"/>
          <p14:tracePt t="44884" x="6496050" y="5708650"/>
          <p14:tracePt t="44889" x="6470650" y="5708650"/>
          <p14:tracePt t="44901" x="6457950" y="5708650"/>
          <p14:tracePt t="44905" x="6445250" y="5708650"/>
          <p14:tracePt t="44911" x="6432550" y="5708650"/>
          <p14:tracePt t="44918" x="6418263" y="5695950"/>
          <p14:tracePt t="44925" x="6405563" y="5695950"/>
          <p14:tracePt t="44935" x="6380163" y="5695950"/>
          <p14:tracePt t="44939" x="6367463" y="5695950"/>
          <p14:tracePt t="44951" x="6354763" y="5683250"/>
          <p14:tracePt t="44955" x="6327775" y="5670550"/>
          <p14:tracePt t="44970" x="6276975" y="5656263"/>
          <p14:tracePt t="44976" x="6251575" y="5643563"/>
          <p14:tracePt t="44984" x="6224588" y="5630863"/>
          <p14:tracePt t="44990" x="6199188" y="5630863"/>
          <p14:tracePt t="44996" x="6186488" y="5618163"/>
          <p14:tracePt t="45002" x="6148388" y="5592763"/>
          <p14:tracePt t="45008" x="6134100" y="5592763"/>
          <p14:tracePt t="45017" x="6108700" y="5580063"/>
          <p14:tracePt t="45022" x="6083300" y="5565775"/>
          <p14:tracePt t="45030" x="6043613" y="5553075"/>
          <p14:tracePt t="45036" x="6018213" y="5527675"/>
          <p14:tracePt t="45045" x="5992813" y="5514975"/>
          <p14:tracePt t="45052" x="5954713" y="5502275"/>
          <p14:tracePt t="45059" x="5927725" y="5475288"/>
          <p14:tracePt t="45066" x="5876925" y="5462588"/>
          <p14:tracePt t="45074" x="5849938" y="5437188"/>
          <p14:tracePt t="45081" x="5824538" y="5437188"/>
          <p14:tracePt t="45088" x="5799138" y="5399088"/>
          <p14:tracePt t="45097" x="5759450" y="5372100"/>
          <p14:tracePt t="45103" x="5746750" y="5359400"/>
          <p14:tracePt t="45111" x="5721350" y="5321300"/>
          <p14:tracePt t="45117" x="5695950" y="5295900"/>
          <p14:tracePt t="45124" x="5683250" y="5281613"/>
          <p14:tracePt t="45131" x="5670550" y="5243513"/>
          <p14:tracePt t="45138" x="5656263" y="5218113"/>
          <p14:tracePt t="45147" x="5656263" y="5192713"/>
          <p14:tracePt t="45152" x="5630863" y="5165725"/>
          <p14:tracePt t="45159" x="5618163" y="5114925"/>
          <p14:tracePt t="45167" x="5605463" y="5075238"/>
          <p14:tracePt t="45174" x="5605463" y="5037138"/>
          <p14:tracePt t="45181" x="5605463" y="4997450"/>
          <p14:tracePt t="45188" x="5592763" y="4959350"/>
          <p14:tracePt t="45198" x="5580063" y="4921250"/>
          <p14:tracePt t="45203" x="5580063" y="4894263"/>
          <p14:tracePt t="45210" x="5565775" y="4868863"/>
          <p14:tracePt t="45218" x="5565775" y="4843463"/>
          <p14:tracePt t="45224" x="5565775" y="4818063"/>
          <p14:tracePt t="45232" x="5565775" y="4778375"/>
          <p14:tracePt t="45240" x="5565775" y="4752975"/>
          <p14:tracePt t="45248" x="5565775" y="4713288"/>
          <p14:tracePt t="45254" x="5565775" y="4687888"/>
          <p14:tracePt t="45265" x="5565775" y="4662488"/>
          <p14:tracePt t="45270" x="5565775" y="4624388"/>
          <p14:tracePt t="45277" x="5565775" y="4597400"/>
          <p14:tracePt t="45285" x="5580063" y="4546600"/>
          <p14:tracePt t="45291" x="5592763" y="4506913"/>
          <p14:tracePt t="45298" x="5605463" y="4468813"/>
          <p14:tracePt t="45305" x="5605463" y="4403725"/>
          <p14:tracePt t="45315" x="5605463" y="4365625"/>
          <p14:tracePt t="45319" x="5618163" y="4325938"/>
          <p14:tracePt t="45326" x="5643563" y="4287838"/>
          <p14:tracePt t="45333" x="5643563" y="4262438"/>
          <p14:tracePt t="45340" x="5683250" y="4222750"/>
          <p14:tracePt t="45347" x="5695950" y="4197350"/>
          <p14:tracePt t="45354" x="5734050" y="4171950"/>
          <p14:tracePt t="45362" x="5759450" y="4119563"/>
          <p14:tracePt t="45368" x="5786438" y="4094163"/>
          <p14:tracePt t="45375" x="5824538" y="4068763"/>
          <p14:tracePt t="45382" x="5864225" y="4029075"/>
          <p14:tracePt t="45389" x="5902325" y="4003675"/>
          <p14:tracePt t="45398" x="5927725" y="3978275"/>
          <p14:tracePt t="45403" x="5967413" y="3951288"/>
          <p14:tracePt t="45410" x="5992813" y="3925888"/>
          <p14:tracePt t="45417" x="6030913" y="3887788"/>
          <p14:tracePt t="45424" x="6057900" y="3875088"/>
          <p14:tracePt t="45432" x="6083300" y="3848100"/>
          <p14:tracePt t="45438" x="6108700" y="3848100"/>
          <p14:tracePt t="45447" x="6148388" y="3822700"/>
          <p14:tracePt t="45452" x="6186488" y="3797300"/>
          <p14:tracePt t="45459" x="6199188" y="3797300"/>
          <p14:tracePt t="45466" x="6224588" y="3784600"/>
          <p14:tracePt t="45474" x="6276975" y="3757613"/>
          <p14:tracePt t="45481" x="6315075" y="3757613"/>
          <p14:tracePt t="45487" x="6354763" y="3757613"/>
          <p14:tracePt t="45498" x="6405563" y="3744913"/>
          <p14:tracePt t="45502" x="6457950" y="3732213"/>
          <p14:tracePt t="45509" x="6508750" y="3732213"/>
          <p14:tracePt t="45516" x="6561138" y="3732213"/>
          <p14:tracePt t="45523" x="6626225" y="3732213"/>
          <p14:tracePt t="45532" x="6677025" y="3732213"/>
          <p14:tracePt t="45538" x="6729413" y="3732213"/>
          <p14:tracePt t="45547" x="6767513" y="3744913"/>
          <p14:tracePt t="45554" x="6805613" y="3744913"/>
          <p14:tracePt t="45561" x="6870700" y="3757613"/>
          <p14:tracePt t="45567" x="6896100" y="3771900"/>
          <p14:tracePt t="45576" x="6923088" y="3784600"/>
          <p14:tracePt t="45582" x="6948488" y="3784600"/>
          <p14:tracePt t="45589" x="6986588" y="3797300"/>
          <p14:tracePt t="45597" x="7013575" y="3810000"/>
          <p14:tracePt t="45605" x="7038975" y="3822700"/>
          <p14:tracePt t="45615" x="7051675" y="3822700"/>
          <p14:tracePt t="45620" x="7077075" y="3848100"/>
          <p14:tracePt t="45635" x="7089775" y="3862388"/>
          <p14:tracePt t="45649" x="7104063" y="3875088"/>
          <p14:tracePt t="45656" x="7104063" y="3887788"/>
          <p14:tracePt t="45671" x="7104063" y="3900488"/>
          <p14:tracePt t="45681" x="7104063" y="3913188"/>
          <p14:tracePt t="45685" x="7104063" y="3925888"/>
          <p14:tracePt t="45692" x="7104063" y="3938588"/>
          <p14:tracePt t="45707" x="7104063" y="3951288"/>
          <p14:tracePt t="45715" x="7089775" y="3951288"/>
          <p14:tracePt t="45721" x="7077075" y="3978275"/>
          <p14:tracePt t="45736" x="7064375" y="4003675"/>
          <p14:tracePt t="45743" x="7038975" y="4016375"/>
          <p14:tracePt t="45749" x="7026275" y="4029075"/>
          <p14:tracePt t="45756" x="7013575" y="4041775"/>
          <p14:tracePt t="45765" x="6986588" y="4068763"/>
          <p14:tracePt t="45771" x="6961188" y="4094163"/>
          <p14:tracePt t="45781" x="6923088" y="4132263"/>
          <p14:tracePt t="45787" x="6896100" y="4159250"/>
          <p14:tracePt t="45793" x="6870700" y="4184650"/>
          <p14:tracePt t="45799" x="6832600" y="4210050"/>
          <p14:tracePt t="45807" x="6792913" y="4249738"/>
          <p14:tracePt t="45815" x="6767513" y="4275138"/>
          <p14:tracePt t="45822" x="6716713" y="4325938"/>
          <p14:tracePt t="45832" x="6664325" y="4352925"/>
          <p14:tracePt t="45837" x="6611938" y="4391025"/>
          <p14:tracePt t="45844" x="6573838" y="4416425"/>
          <p14:tracePt t="45851" x="6535738" y="4456113"/>
          <p14:tracePt t="45858" x="6483350" y="4494213"/>
          <p14:tracePt t="45865" x="6457950" y="4506913"/>
          <p14:tracePt t="45872" x="6432550" y="4533900"/>
          <p14:tracePt t="45881" x="6405563" y="4546600"/>
          <p14:tracePt t="45887" x="6380163" y="4572000"/>
          <p14:tracePt t="45894" x="6342063" y="4584700"/>
          <p14:tracePt t="45901" x="6315075" y="4610100"/>
          <p14:tracePt t="45907" x="6289675" y="4610100"/>
          <p14:tracePt t="45916" x="6264275" y="4624388"/>
          <p14:tracePt t="45922" x="6251575" y="4637088"/>
          <p14:tracePt t="45932" x="6224588" y="4649788"/>
          <p14:tracePt t="45936" x="6199188" y="4662488"/>
          <p14:tracePt t="45943" x="6173788" y="4675188"/>
          <p14:tracePt t="45951" x="6148388" y="4675188"/>
          <p14:tracePt t="45967" x="6108700" y="4700588"/>
          <p14:tracePt t="45971" x="6070600" y="4700588"/>
          <p14:tracePt t="45981" x="6043613" y="4713288"/>
          <p14:tracePt t="45986" x="6018213" y="4713288"/>
          <p14:tracePt t="45993" x="5980113" y="4727575"/>
          <p14:tracePt t="46000" x="5954713" y="4727575"/>
          <p14:tracePt t="46007" x="5927725" y="4727575"/>
          <p14:tracePt t="46015" x="5902325" y="4727575"/>
          <p14:tracePt t="46021" x="5864225" y="4727575"/>
          <p14:tracePt t="46028" x="5837238" y="4727575"/>
          <p14:tracePt t="46035" x="5811838" y="4727575"/>
          <p14:tracePt t="46042" x="5786438" y="4713288"/>
          <p14:tracePt t="46050" x="5759450" y="4713288"/>
          <p14:tracePt t="46057" x="5746750" y="4713288"/>
          <p14:tracePt t="46064" x="5746750" y="4700588"/>
          <p14:tracePt t="46071" x="5721350" y="4700588"/>
          <p14:tracePt t="46081" x="5721350" y="4675188"/>
          <p14:tracePt t="46085" x="5708650" y="4675188"/>
          <p14:tracePt t="46093" x="5695950" y="4649788"/>
          <p14:tracePt t="46100" x="5695950" y="4637088"/>
          <p14:tracePt t="46107" x="5695950" y="4624388"/>
          <p14:tracePt t="46114" x="5695950" y="4610100"/>
          <p14:tracePt t="46121" x="5695950" y="4572000"/>
          <p14:tracePt t="46128" x="5695950" y="4546600"/>
          <p14:tracePt t="46134" x="5695950" y="4506913"/>
          <p14:tracePt t="46141" x="5695950" y="4468813"/>
          <p14:tracePt t="46149" x="5695950" y="4443413"/>
          <p14:tracePt t="46156" x="5695950" y="4391025"/>
          <p14:tracePt t="46165" x="5708650" y="4352925"/>
          <p14:tracePt t="46170" x="5721350" y="4313238"/>
          <p14:tracePt t="46178" x="5734050" y="4275138"/>
          <p14:tracePt t="46186" x="5734050" y="4249738"/>
          <p14:tracePt t="46191" x="5759450" y="4197350"/>
          <p14:tracePt t="46198" x="5786438" y="4159250"/>
          <p14:tracePt t="46205" x="5811838" y="4132263"/>
          <p14:tracePt t="46215" x="5849938" y="4081463"/>
          <p14:tracePt t="46219" x="5876925" y="4041775"/>
          <p14:tracePt t="46226" x="5927725" y="3990975"/>
          <p14:tracePt t="46234" x="5967413" y="3951288"/>
          <p14:tracePt t="46241" x="6005513" y="3900488"/>
          <p14:tracePt t="46248" x="6070600" y="3848100"/>
          <p14:tracePt t="46255" x="6108700" y="3810000"/>
          <p14:tracePt t="46265" x="6161088" y="3744913"/>
          <p14:tracePt t="46270" x="6211888" y="3706813"/>
          <p14:tracePt t="46277" x="6251575" y="3668713"/>
          <p14:tracePt t="46284" x="6302375" y="3629025"/>
          <p14:tracePt t="46291" x="6327775" y="3590925"/>
          <p14:tracePt t="46298" x="6354763" y="3578225"/>
          <p14:tracePt t="46305" x="6380163" y="3551238"/>
          <p14:tracePt t="46314" x="6405563" y="3525838"/>
          <p14:tracePt t="46320" x="6432550" y="3513138"/>
          <p14:tracePt t="46326" x="6470650" y="3500438"/>
          <p14:tracePt t="46334" x="6483350" y="3473450"/>
          <p14:tracePt t="46341" x="6521450" y="3473450"/>
          <p14:tracePt t="46348" x="6561138" y="3460750"/>
          <p14:tracePt t="46354" x="6599238" y="3448050"/>
          <p14:tracePt t="46362" x="6626225" y="3435350"/>
          <p14:tracePt t="46369" x="6664325" y="3435350"/>
          <p14:tracePt t="46375" x="6702425" y="3409950"/>
          <p14:tracePt t="46383" x="6742113" y="3397250"/>
          <p14:tracePt t="46391" x="6780213" y="3397250"/>
          <p14:tracePt t="46398" x="6832600" y="3370263"/>
          <p14:tracePt t="46406" x="6870700" y="3370263"/>
          <p14:tracePt t="46415" x="6910388" y="3357563"/>
          <p14:tracePt t="46421" x="6948488" y="3344863"/>
          <p14:tracePt t="46427" x="6986588" y="3344863"/>
          <p14:tracePt t="46435" x="7026275" y="3344863"/>
          <p14:tracePt t="46441" x="7051675" y="3344863"/>
          <p14:tracePt t="46449" x="7104063" y="3332163"/>
          <p14:tracePt t="46456" x="7129463" y="3319463"/>
          <p14:tracePt t="46465" x="7167563" y="3306763"/>
          <p14:tracePt t="46470" x="7207250" y="3294063"/>
          <p14:tracePt t="46478" x="7245350" y="3294063"/>
          <p14:tracePt t="46486" x="7283450" y="3279775"/>
          <p14:tracePt t="46491" x="7310438" y="3267075"/>
          <p14:tracePt t="46498" x="7335838" y="3267075"/>
          <p14:tracePt t="46505" x="7348538" y="3267075"/>
          <p14:tracePt t="46515" x="7361238" y="3267075"/>
          <p14:tracePt t="46520" x="7373938" y="3254375"/>
          <p14:tracePt t="46526" x="7388225" y="3254375"/>
          <p14:tracePt t="46535" x="7400925" y="3241675"/>
          <p14:tracePt t="46541" x="7413625" y="3241675"/>
          <p14:tracePt t="46549" x="7426325" y="3241675"/>
          <p14:tracePt t="46570" x="7439025" y="3241675"/>
          <p14:tracePt t="46585" x="7451725" y="3241675"/>
          <p14:tracePt t="46679" x="7439025" y="3241675"/>
          <p14:tracePt t="46701" x="7426325" y="3241675"/>
          <p14:tracePt t="46709" x="7400925" y="3254375"/>
          <p14:tracePt t="46721" x="7297738" y="3279775"/>
          <p14:tracePt t="46727" x="7258050" y="3306763"/>
          <p14:tracePt t="46735" x="7219950" y="3306763"/>
          <p14:tracePt t="46742" x="7154863" y="3332163"/>
          <p14:tracePt t="46751" x="7104063" y="3344863"/>
          <p14:tracePt t="46756" x="7064375" y="3370263"/>
          <p14:tracePt t="46771" x="6923088" y="3422650"/>
          <p14:tracePt t="46777" x="6858000" y="3435350"/>
          <p14:tracePt t="46785" x="6754813" y="3473450"/>
          <p14:tracePt t="46792" x="6677025" y="3513138"/>
          <p14:tracePt t="46800" x="6586538" y="3563938"/>
          <p14:tracePt t="46809" x="6496050" y="3603625"/>
          <p14:tracePt t="46818" x="6405563" y="3641725"/>
          <p14:tracePt t="46822" x="6315075" y="3681413"/>
          <p14:tracePt t="46828" x="6237288" y="3719513"/>
          <p14:tracePt t="46837" x="6173788" y="3744913"/>
          <p14:tracePt t="46843" x="6121400" y="3784600"/>
          <p14:tracePt t="46848" x="6070600" y="3810000"/>
          <p14:tracePt t="46855" x="6030913" y="3835400"/>
          <p14:tracePt t="46863" x="5992813" y="3848100"/>
          <p14:tracePt t="46869" x="5940425" y="3887788"/>
          <p14:tracePt t="46878" x="5915025" y="3900488"/>
          <p14:tracePt t="46886" x="5889625" y="3913188"/>
          <p14:tracePt t="46892" x="5849938" y="3938588"/>
          <p14:tracePt t="46899" x="5799138" y="3951288"/>
          <p14:tracePt t="46906" x="5759450" y="3978275"/>
          <p14:tracePt t="46914" x="5721350" y="4003675"/>
          <p14:tracePt t="46921" x="5670550" y="4029075"/>
          <p14:tracePt t="46930" x="5630863" y="4056063"/>
          <p14:tracePt t="46936" x="5605463" y="4068763"/>
          <p14:tracePt t="46942" x="5580063" y="4081463"/>
          <p14:tracePt t="46949" x="5540375" y="4106863"/>
          <p14:tracePt t="46957" x="5514975" y="4106863"/>
          <p14:tracePt t="46964" x="5475288" y="4132263"/>
          <p14:tracePt t="46971" x="5449888" y="4159250"/>
          <p14:tracePt t="46980" x="5424488" y="4171950"/>
          <p14:tracePt t="46987" x="5386388" y="4184650"/>
          <p14:tracePt t="46993" x="5359400" y="4222750"/>
          <p14:tracePt t="47001" x="5308600" y="4235450"/>
          <p14:tracePt t="47008" x="5268913" y="4275138"/>
          <p14:tracePt t="47015" x="5243513" y="4287838"/>
          <p14:tracePt t="47022" x="5205413" y="4300538"/>
          <p14:tracePt t="47030" x="5153025" y="4340225"/>
          <p14:tracePt t="47037" x="5127625" y="4352925"/>
          <p14:tracePt t="47045" x="5087938" y="4365625"/>
          <p14:tracePt t="47052" x="5049838" y="4391025"/>
          <p14:tracePt t="47059" x="5011738" y="4403725"/>
          <p14:tracePt t="47067" x="4984750" y="4416425"/>
          <p14:tracePt t="47074" x="4959350" y="4430713"/>
          <p14:tracePt t="47081" x="4946650" y="4443413"/>
          <p14:tracePt t="47087" x="4908550" y="4456113"/>
          <p14:tracePt t="47097" x="4894263" y="4468813"/>
          <p14:tracePt t="47103" x="4881563" y="4468813"/>
          <p14:tracePt t="47110" x="4868863" y="4481513"/>
          <p14:tracePt t="47118" x="4856163" y="4481513"/>
          <p14:tracePt t="47125" x="4843463" y="4481513"/>
          <p14:tracePt t="47139" x="4818063" y="4481513"/>
          <p14:tracePt t="47147" x="4818063" y="4494213"/>
          <p14:tracePt t="47154" x="4803775" y="4494213"/>
          <p14:tracePt t="47163" x="4778375" y="4506913"/>
          <p14:tracePt t="47169" x="4765675" y="4506913"/>
          <p14:tracePt t="47176" x="4752975" y="4519613"/>
          <p14:tracePt t="47183" x="4727575" y="4533900"/>
          <p14:tracePt t="47190" x="4713288" y="4533900"/>
          <p14:tracePt t="47198" x="4700588" y="4533900"/>
          <p14:tracePt t="47204" x="4675188" y="4559300"/>
          <p14:tracePt t="47212" x="4649788" y="4572000"/>
          <p14:tracePt t="47219" x="4637088" y="4572000"/>
          <p14:tracePt t="47225" x="4597400" y="4572000"/>
          <p14:tracePt t="47233" x="4584700" y="4572000"/>
          <p14:tracePt t="47240" x="4559300" y="4597400"/>
          <p14:tracePt t="47248" x="4533900" y="4610100"/>
          <p14:tracePt t="47254" x="4494213" y="4610100"/>
          <p14:tracePt t="47261" x="4456113" y="4624388"/>
          <p14:tracePt t="47269" x="4416425" y="4637088"/>
          <p14:tracePt t="47277" x="4378325" y="4649788"/>
          <p14:tracePt t="47284" x="4325938" y="4649788"/>
          <p14:tracePt t="47290" x="4287838" y="4662488"/>
          <p14:tracePt t="47298" x="4249738" y="4662488"/>
          <p14:tracePt t="47305" x="4210050" y="4675188"/>
          <p14:tracePt t="47314" x="4171950" y="4687888"/>
          <p14:tracePt t="47320" x="4119563" y="4687888"/>
          <p14:tracePt t="47326" x="4081463" y="4687888"/>
          <p14:tracePt t="47334" x="4041775" y="4700588"/>
          <p14:tracePt t="47341" x="4003675" y="4700588"/>
          <p14:tracePt t="47349" x="3965575" y="4700588"/>
          <p14:tracePt t="47355" x="3925888" y="4700588"/>
          <p14:tracePt t="47368" x="3900488" y="4713288"/>
          <p14:tracePt t="47371" x="3862388" y="4713288"/>
          <p14:tracePt t="47377" x="3822700" y="4713288"/>
          <p14:tracePt t="47384" x="3797300" y="4713288"/>
          <p14:tracePt t="47391" x="3771900" y="4713288"/>
          <p14:tracePt t="47398" x="3744913" y="4713288"/>
          <p14:tracePt t="47405" x="3719513" y="4713288"/>
          <p14:tracePt t="47415" x="3694113" y="4713288"/>
          <p14:tracePt t="47420" x="3668713" y="4700588"/>
          <p14:tracePt t="47427" x="3668713" y="4687888"/>
          <p14:tracePt t="47434" x="3641725" y="4687888"/>
          <p14:tracePt t="47441" x="3629025" y="4675188"/>
          <p14:tracePt t="47448" x="3616325" y="4662488"/>
          <p14:tracePt t="47465" x="3603625" y="4649788"/>
          <p14:tracePt t="47470" x="3603625" y="4637088"/>
          <p14:tracePt t="47478" x="3603625" y="4624388"/>
          <p14:tracePt t="47485" x="3603625" y="4610100"/>
          <p14:tracePt t="47500" x="3603625" y="4584700"/>
          <p14:tracePt t="47507" x="3603625" y="4572000"/>
          <p14:tracePt t="47515" x="3603625" y="4559300"/>
          <p14:tracePt t="47521" x="3616325" y="4546600"/>
          <p14:tracePt t="47532" x="3629025" y="4533900"/>
          <p14:tracePt t="47536" x="3629025" y="4519613"/>
          <p14:tracePt t="47544" x="3641725" y="4506913"/>
          <p14:tracePt t="47551" x="3654425" y="4494213"/>
          <p14:tracePt t="47558" x="3668713" y="4494213"/>
          <p14:tracePt t="47566" x="3681413" y="4481513"/>
          <p14:tracePt t="47573" x="3694113" y="4468813"/>
          <p14:tracePt t="47581" x="3706813" y="4456113"/>
          <p14:tracePt t="47587" x="3732213" y="4443413"/>
          <p14:tracePt t="47595" x="3757613" y="4430713"/>
          <p14:tracePt t="47604" x="3784600" y="4416425"/>
          <p14:tracePt t="47609" x="3810000" y="4403725"/>
          <p14:tracePt t="47615" x="3848100" y="4391025"/>
          <p14:tracePt t="47623" x="3900488" y="4365625"/>
          <p14:tracePt t="47631" x="3951288" y="4352925"/>
          <p14:tracePt t="47639" x="3978275" y="4352925"/>
          <p14:tracePt t="47648" x="4029075" y="4325938"/>
          <p14:tracePt t="47653" x="4068763" y="4313238"/>
          <p14:tracePt t="47660" x="4119563" y="4300538"/>
          <p14:tracePt t="47667" x="4159250" y="4300538"/>
          <p14:tracePt t="47674" x="4210050" y="4287838"/>
          <p14:tracePt t="47681" x="4262438" y="4275138"/>
          <p14:tracePt t="47688" x="4340225" y="4275138"/>
          <p14:tracePt t="47697" x="4391025" y="4275138"/>
          <p14:tracePt t="47702" x="4468813" y="4262438"/>
          <p14:tracePt t="47708" x="4519613" y="4262438"/>
          <p14:tracePt t="47715" x="4584700" y="4262438"/>
          <p14:tracePt t="47723" x="4624388" y="4262438"/>
          <p14:tracePt t="47732" x="4675188" y="4262438"/>
          <p14:tracePt t="47737" x="4713288" y="4262438"/>
          <p14:tracePt t="47745" x="4752975" y="4262438"/>
          <p14:tracePt t="47752" x="4791075" y="4262438"/>
          <p14:tracePt t="47759" x="4830763" y="4262438"/>
          <p14:tracePt t="47766" x="4868863" y="4262438"/>
          <p14:tracePt t="47774" x="4908550" y="4262438"/>
          <p14:tracePt t="47782" x="4946650" y="4262438"/>
          <p14:tracePt t="47788" x="5011738" y="4262438"/>
          <p14:tracePt t="47799" x="5075238" y="4262438"/>
          <p14:tracePt t="47804" x="5127625" y="4262438"/>
          <p14:tracePt t="47810" x="5165725" y="4262438"/>
          <p14:tracePt t="47817" x="5230813" y="4262438"/>
          <p14:tracePt t="47825" x="5281613" y="4262438"/>
          <p14:tracePt t="47831" x="5321300" y="4262438"/>
          <p14:tracePt t="47839" x="5372100" y="4262438"/>
          <p14:tracePt t="47848" x="5424488" y="4275138"/>
          <p14:tracePt t="47854" x="5462588" y="4287838"/>
          <p14:tracePt t="47862" x="5514975" y="4300538"/>
          <p14:tracePt t="47868" x="5540375" y="4313238"/>
          <p14:tracePt t="47881" x="5565775" y="4313238"/>
          <p14:tracePt t="47893" x="5618163" y="4325938"/>
          <p14:tracePt t="47898" x="5643563" y="4340225"/>
          <p14:tracePt t="47904" x="5656263" y="4340225"/>
          <p14:tracePt t="47912" x="5683250" y="4340225"/>
          <p14:tracePt t="47918" x="5708650" y="4340225"/>
          <p14:tracePt t="47926" x="5746750" y="4340225"/>
          <p14:tracePt t="47932" x="5799138" y="4340225"/>
          <p14:tracePt t="47940" x="5837238" y="4352925"/>
          <p14:tracePt t="47948" x="5876925" y="4352925"/>
          <p14:tracePt t="47953" x="5902325" y="4352925"/>
          <p14:tracePt t="47959" x="5940425" y="4352925"/>
          <p14:tracePt t="47966" x="5980113" y="4352925"/>
          <p14:tracePt t="47973" x="6018213" y="4352925"/>
          <p14:tracePt t="47981" x="6030913" y="4352925"/>
          <p14:tracePt t="47988" x="6057900" y="4352925"/>
          <p14:tracePt t="47997" x="6083300" y="4352925"/>
          <p14:tracePt t="48002" x="6108700" y="4352925"/>
          <p14:tracePt t="48009" x="6121400" y="4352925"/>
          <p14:tracePt t="48016" x="6134100" y="4352925"/>
          <p14:tracePt t="48023" x="6161088" y="4352925"/>
          <p14:tracePt t="48031" x="6173788" y="4352925"/>
          <p14:tracePt t="48037" x="6186488" y="4365625"/>
          <p14:tracePt t="48045" x="6211888" y="4365625"/>
          <p14:tracePt t="48051" x="6237288" y="4365625"/>
          <p14:tracePt t="48058" x="6251575" y="4378325"/>
          <p14:tracePt t="48066" x="6276975" y="4378325"/>
          <p14:tracePt t="48072" x="6302375" y="4378325"/>
          <p14:tracePt t="48080" x="6327775" y="4378325"/>
          <p14:tracePt t="48087" x="6354763" y="4378325"/>
          <p14:tracePt t="48094" x="6367463" y="4391025"/>
          <p14:tracePt t="48101" x="6392863" y="4391025"/>
          <p14:tracePt t="48108" x="6418263" y="4391025"/>
          <p14:tracePt t="48115" x="6445250" y="4391025"/>
          <p14:tracePt t="48122" x="6470650" y="4403725"/>
          <p14:tracePt t="48131" x="6483350" y="4403725"/>
          <p14:tracePt t="48135" x="6508750" y="4403725"/>
          <p14:tracePt t="48143" x="6535738" y="4403725"/>
          <p14:tracePt t="48151" x="6548438" y="4416425"/>
          <p14:tracePt t="48158" x="6561138" y="4416425"/>
          <p14:tracePt t="48165" x="6573838" y="4416425"/>
          <p14:tracePt t="48171" x="6586538" y="4416425"/>
          <p14:tracePt t="48182" x="6611938" y="4430713"/>
          <p14:tracePt t="48193" x="6626225" y="4430713"/>
          <p14:tracePt t="48200" x="6638925" y="4430713"/>
          <p14:tracePt t="48207" x="6651625" y="4430713"/>
          <p14:tracePt t="48218" x="6664325" y="4430713"/>
          <p14:tracePt t="48221" x="6677025" y="4443413"/>
          <p14:tracePt t="48232" x="6689725" y="4443413"/>
          <p14:tracePt t="48243" x="6702425" y="4443413"/>
          <p14:tracePt t="48264" x="6716713" y="4443413"/>
          <p14:tracePt t="48516" x="6689725" y="4443413"/>
          <p14:tracePt t="48524" x="6638925" y="4456113"/>
          <p14:tracePt t="48532" x="6573838" y="4456113"/>
          <p14:tracePt t="48537" x="6535738" y="4468813"/>
          <p14:tracePt t="48545" x="6496050" y="4468813"/>
          <p14:tracePt t="48551" x="6445250" y="4468813"/>
          <p14:tracePt t="48558" x="6405563" y="4481513"/>
          <p14:tracePt t="48568" x="6367463" y="4481513"/>
          <p14:tracePt t="48573" x="6342063" y="4481513"/>
          <p14:tracePt t="48580" x="6302375" y="4494213"/>
          <p14:tracePt t="48588" x="6276975" y="4494213"/>
          <p14:tracePt t="48594" x="6251575" y="4494213"/>
          <p14:tracePt t="48603" x="6224588" y="4494213"/>
          <p14:tracePt t="48608" x="6199188" y="4494213"/>
          <p14:tracePt t="48618" x="6173788" y="4494213"/>
          <p14:tracePt t="48622" x="6148388" y="4494213"/>
          <p14:tracePt t="48635" x="6121400" y="4494213"/>
          <p14:tracePt t="48638" x="6108700" y="4494213"/>
          <p14:tracePt t="48644" x="6083300" y="4494213"/>
          <p14:tracePt t="48652" x="6070600" y="4494213"/>
          <p14:tracePt t="48659" x="6057900" y="4506913"/>
          <p14:tracePt t="48667" x="6043613" y="4506913"/>
          <p14:tracePt t="48674" x="6030913" y="4506913"/>
          <p14:tracePt t="48685" x="6018213" y="4506913"/>
          <p14:tracePt t="48696" x="6005513" y="4506913"/>
          <p14:tracePt t="48715" x="6005513" y="4519613"/>
          <p14:tracePt t="48734" x="5992813" y="4519613"/>
          <p14:tracePt t="48887" x="6005513" y="4519613"/>
          <p14:tracePt t="48908" x="6005513" y="4506913"/>
          <p14:tracePt t="48933" x="6018213" y="4506913"/>
          <p14:tracePt t="48973" x="6030913" y="4506913"/>
          <p14:tracePt t="49003" x="6043613" y="4506913"/>
          <p14:tracePt t="49024" x="6057900" y="4506913"/>
          <p14:tracePt t="49035" x="6057900" y="4494213"/>
          <p14:tracePt t="49048" x="6070600" y="4494213"/>
          <p14:tracePt t="49054" x="6083300" y="4494213"/>
          <p14:tracePt t="49060" x="6096000" y="4494213"/>
          <p14:tracePt t="49068" x="6121400" y="4494213"/>
          <p14:tracePt t="49074" x="6134100" y="4481513"/>
          <p14:tracePt t="49085" x="6148388" y="4481513"/>
          <p14:tracePt t="49090" x="6173788" y="4468813"/>
          <p14:tracePt t="49097" x="6186488" y="4468813"/>
          <p14:tracePt t="49104" x="6199188" y="4468813"/>
          <p14:tracePt t="49111" x="6211888" y="4468813"/>
          <p14:tracePt t="49118" x="6224588" y="4468813"/>
          <p14:tracePt t="49124" x="6237288" y="4468813"/>
          <p14:tracePt t="49135" x="6264275" y="4456113"/>
          <p14:tracePt t="49146" x="6289675" y="4456113"/>
          <p14:tracePt t="49153" x="6302375" y="4456113"/>
          <p14:tracePt t="49170" x="6327775" y="4443413"/>
          <p14:tracePt t="49184" x="6342063" y="4443413"/>
          <p14:tracePt t="49189" x="6367463" y="4443413"/>
          <p14:tracePt t="49202" x="6380163" y="4443413"/>
          <p14:tracePt t="49209" x="6418263" y="4443413"/>
          <p14:tracePt t="49218" x="6432550" y="4443413"/>
          <p14:tracePt t="49224" x="6445250" y="4443413"/>
          <p14:tracePt t="49233" x="6470650" y="4443413"/>
          <p14:tracePt t="49238" x="6496050" y="4430713"/>
          <p14:tracePt t="49244" x="6535738" y="4430713"/>
          <p14:tracePt t="49253" x="6548438" y="4416425"/>
          <p14:tracePt t="49258" x="6573838" y="4416425"/>
          <p14:tracePt t="49268" x="6599238" y="4416425"/>
          <p14:tracePt t="49273" x="6626225" y="4416425"/>
          <p14:tracePt t="49279" x="6664325" y="4416425"/>
          <p14:tracePt t="49287" x="6689725" y="4403725"/>
          <p14:tracePt t="49293" x="6702425" y="4403725"/>
          <p14:tracePt t="49302" x="6729413" y="4391025"/>
          <p14:tracePt t="49307" x="6754813" y="4391025"/>
          <p14:tracePt t="49317" x="6792913" y="4378325"/>
          <p14:tracePt t="49323" x="6819900" y="4378325"/>
          <p14:tracePt t="49329" x="6845300" y="4378325"/>
          <p14:tracePt t="49337" x="6870700" y="4365625"/>
          <p14:tracePt t="49342" x="6896100" y="4352925"/>
          <p14:tracePt t="49352" x="6923088" y="4352925"/>
          <p14:tracePt t="49358" x="6948488" y="4352925"/>
          <p14:tracePt t="49369" x="6973888" y="4352925"/>
          <p14:tracePt t="49373" x="6986588" y="4352925"/>
          <p14:tracePt t="49377" x="7013575" y="4352925"/>
          <p14:tracePt t="49384" x="7038975" y="4340225"/>
          <p14:tracePt t="49391" x="7051675" y="4340225"/>
          <p14:tracePt t="49398" x="7064375" y="4325938"/>
          <p14:tracePt t="49404" x="7104063" y="4325938"/>
          <p14:tracePt t="49412" x="7116763" y="4325938"/>
          <p14:tracePt t="49425" x="7142163" y="4325938"/>
          <p14:tracePt t="49440" x="7154863" y="4325938"/>
          <p14:tracePt t="49461" x="7167563" y="4325938"/>
          <p14:tracePt t="49468" x="7180263" y="4325938"/>
          <p14:tracePt t="50122" x="7180263" y="4340225"/>
          <p14:tracePt t="50131" x="7167563" y="4340225"/>
          <p14:tracePt t="50538" x="7154863" y="4340225"/>
          <p14:tracePt t="50560" x="7129463" y="4352925"/>
          <p14:tracePt t="50573" x="7116763" y="4365625"/>
          <p14:tracePt t="50581" x="7089775" y="4365625"/>
          <p14:tracePt t="50585" x="7051675" y="4365625"/>
          <p14:tracePt t="50593" x="7026275" y="4378325"/>
          <p14:tracePt t="50600" x="6999288" y="4391025"/>
          <p14:tracePt t="50607" x="6973888" y="4391025"/>
          <p14:tracePt t="50615" x="6948488" y="4391025"/>
          <p14:tracePt t="50621" x="6910388" y="4403725"/>
          <p14:tracePt t="50630" x="6896100" y="4403725"/>
          <p14:tracePt t="50635" x="6870700" y="4416425"/>
          <p14:tracePt t="50643" x="6858000" y="4416425"/>
          <p14:tracePt t="50650" x="6832600" y="4416425"/>
          <p14:tracePt t="50657" x="6832600" y="4430713"/>
          <p14:tracePt t="50664" x="6819900" y="4430713"/>
          <p14:tracePt t="50671" x="6805613" y="4430713"/>
          <p14:tracePt t="50681" x="6792913" y="4430713"/>
          <p14:tracePt t="50686" x="6780213" y="4430713"/>
          <p14:tracePt t="50693" x="6780213" y="4443413"/>
          <p14:tracePt t="50700" x="6767513" y="4443413"/>
          <p14:tracePt t="50708" x="6754813" y="4443413"/>
          <p14:tracePt t="50716" x="6742113" y="4443413"/>
          <p14:tracePt t="50723" x="6729413" y="4443413"/>
          <p14:tracePt t="50730" x="6716713" y="4443413"/>
          <p14:tracePt t="50738" x="6689725" y="4443413"/>
          <p14:tracePt t="50752" x="6677025" y="4443413"/>
          <p14:tracePt t="50759" x="6664325" y="4443413"/>
          <p14:tracePt t="50767" x="6651625" y="4443413"/>
          <p14:tracePt t="50789" x="6638925" y="4443413"/>
          <p14:tracePt t="50896" x="6626225" y="4443413"/>
          <p14:tracePt t="51198" x="6638925" y="4443413"/>
          <p14:tracePt t="51242" x="6651625" y="4443413"/>
          <p14:tracePt t="51265" x="6664325" y="4443413"/>
          <p14:tracePt t="51299" x="6677025" y="4443413"/>
          <p14:tracePt t="51341" x="6677025" y="4430713"/>
          <p14:tracePt t="51363" x="6689725" y="4430713"/>
          <p14:tracePt t="51413" x="6702425" y="4430713"/>
          <p14:tracePt t="51434" x="6702425" y="4416425"/>
          <p14:tracePt t="51443" x="6716713" y="4416425"/>
          <p14:tracePt t="51504" x="6729413" y="4416425"/>
          <p14:tracePt t="51583" x="6742113" y="4416425"/>
          <p14:tracePt t="51714" x="6754813" y="4416425"/>
          <p14:tracePt t="52213" x="6742113" y="4416425"/>
          <p14:tracePt t="52257" x="6742113" y="4430713"/>
          <p14:tracePt t="52279" x="6729413" y="4430713"/>
          <p14:tracePt t="52330" x="6716713" y="4430713"/>
          <p14:tracePt t="52351" x="6702425" y="4430713"/>
          <p14:tracePt t="52359" x="6702425" y="4443413"/>
          <p14:tracePt t="52394" x="6689725" y="4443413"/>
          <p14:tracePt t="52475" x="6677025" y="4443413"/>
          <p14:tracePt t="52772" x="6677025" y="4430713"/>
          <p14:tracePt t="52815" x="6677025" y="4416425"/>
          <p14:tracePt t="52937" x="6677025" y="4403725"/>
          <p14:tracePt t="53078" x="6677025" y="4391025"/>
          <p14:tracePt t="53137" x="6664325" y="4391025"/>
          <p14:tracePt t="53151" x="6664325" y="4378325"/>
          <p14:tracePt t="53172" x="6651625" y="4365625"/>
          <p14:tracePt t="53200" x="6651625" y="4352925"/>
          <p14:tracePt t="53206" x="6638925" y="4325938"/>
          <p14:tracePt t="53216" x="6626225" y="4313238"/>
          <p14:tracePt t="53221" x="6611938" y="4300538"/>
          <p14:tracePt t="53228" x="6586538" y="4262438"/>
          <p14:tracePt t="53238" x="6561138" y="4235450"/>
          <p14:tracePt t="53243" x="6561138" y="4210050"/>
          <p14:tracePt t="53251" x="6535738" y="4184650"/>
          <p14:tracePt t="53257" x="6521450" y="4159250"/>
          <p14:tracePt t="53268" x="6508750" y="4146550"/>
          <p14:tracePt t="53273" x="6508750" y="4132263"/>
          <p14:tracePt t="53279" x="6496050" y="4106863"/>
          <p14:tracePt t="53294" x="6483350" y="4081463"/>
          <p14:tracePt t="53307" x="6483350" y="4068763"/>
          <p14:tracePt t="53318" x="6470650" y="4041775"/>
          <p14:tracePt t="53322" x="6457950" y="4041775"/>
          <p14:tracePt t="53328" x="6457950" y="4016375"/>
          <p14:tracePt t="53342" x="6457950" y="4003675"/>
          <p14:tracePt t="53351" x="6445250" y="3990975"/>
          <p14:tracePt t="53369" x="6445250" y="3965575"/>
          <p14:tracePt t="53378" x="6445250" y="3951288"/>
          <p14:tracePt t="53386" x="6432550" y="3938588"/>
          <p14:tracePt t="53392" x="6432550" y="3925888"/>
          <p14:tracePt t="53401" x="6418263" y="3913188"/>
          <p14:tracePt t="53420" x="6418263" y="3887788"/>
          <p14:tracePt t="53428" x="6418263" y="3875088"/>
          <p14:tracePt t="53436" x="6418263" y="3862388"/>
          <p14:tracePt t="53441" x="6418263" y="3848100"/>
          <p14:tracePt t="53451" x="6405563" y="3848100"/>
          <p14:tracePt t="53457" x="6405563" y="3835400"/>
          <p14:tracePt t="53468" x="6405563" y="3822700"/>
          <p14:tracePt t="53473" x="6392863" y="3810000"/>
          <p14:tracePt t="53478" x="6380163" y="3797300"/>
          <p14:tracePt t="53491" x="6367463" y="3771900"/>
          <p14:tracePt t="53506" x="6354763" y="3757613"/>
          <p14:tracePt t="53514" x="6342063" y="3732213"/>
          <p14:tracePt t="53520" x="6327775" y="3732213"/>
          <p14:tracePt t="53527" x="6327775" y="3719513"/>
          <p14:tracePt t="53535" x="6315075" y="3706813"/>
          <p14:tracePt t="53541" x="6302375" y="3694113"/>
          <p14:tracePt t="53555" x="6289675" y="3681413"/>
          <p14:tracePt t="53569" x="6276975" y="3668713"/>
          <p14:tracePt t="53576" x="6264275" y="3654425"/>
          <p14:tracePt t="53590" x="6251575" y="3641725"/>
          <p14:tracePt t="53611" x="6224588" y="3629025"/>
          <p14:tracePt t="53625" x="6211888" y="3616325"/>
          <p14:tracePt t="53634" x="6199188" y="3616325"/>
          <p14:tracePt t="53639" x="6199188" y="3603625"/>
          <p14:tracePt t="53651" x="6186488" y="3603625"/>
          <p14:tracePt t="53655" x="6173788" y="3590925"/>
          <p14:tracePt t="53661" x="6161088" y="3590925"/>
          <p14:tracePt t="53668" x="6148388" y="3578225"/>
          <p14:tracePt t="53675" x="6134100" y="3578225"/>
          <p14:tracePt t="53684" x="6121400" y="3578225"/>
          <p14:tracePt t="53690" x="6121400" y="3563938"/>
          <p14:tracePt t="53701" x="6108700" y="3563938"/>
          <p14:tracePt t="53718" x="6096000" y="3551238"/>
          <p14:tracePt t="53739" x="6096000" y="3538538"/>
          <p14:tracePt t="53774" x="6083300" y="3538538"/>
          <p14:tracePt t="53917" x="6096000" y="3538538"/>
          <p14:tracePt t="53983" x="6108700" y="3538538"/>
          <p14:tracePt t="54026" x="6121400" y="3538538"/>
          <p14:tracePt t="54038" x="6134100" y="3538538"/>
          <p14:tracePt t="54060" x="6148388" y="3551238"/>
          <p14:tracePt t="54076" x="6161088" y="3551238"/>
          <p14:tracePt t="54084" x="6173788" y="3551238"/>
          <p14:tracePt t="54090" x="6211888" y="3551238"/>
          <p14:tracePt t="54097" x="6264275" y="3563938"/>
          <p14:tracePt t="54104" x="6289675" y="3563938"/>
          <p14:tracePt t="54115" x="6327775" y="3578225"/>
          <p14:tracePt t="54120" x="6354763" y="3578225"/>
          <p14:tracePt t="54128" x="6392863" y="3590925"/>
          <p14:tracePt t="54132" x="6432550" y="3590925"/>
          <p14:tracePt t="54139" x="6457950" y="3590925"/>
          <p14:tracePt t="54148" x="6483350" y="3590925"/>
          <p14:tracePt t="54152" x="6508750" y="3603625"/>
          <p14:tracePt t="54160" x="6548438" y="3616325"/>
          <p14:tracePt t="54168" x="6586538" y="3629025"/>
          <p14:tracePt t="54172" x="6611938" y="3629025"/>
          <p14:tracePt t="54178" x="6651625" y="3641725"/>
          <p14:tracePt t="54186" x="6689725" y="3641725"/>
          <p14:tracePt t="54192" x="6729413" y="3668713"/>
          <p14:tracePt t="54199" x="6754813" y="3668713"/>
          <p14:tracePt t="54206" x="6792913" y="3681413"/>
          <p14:tracePt t="54215" x="6819900" y="3694113"/>
          <p14:tracePt t="54220" x="6858000" y="3706813"/>
          <p14:tracePt t="54228" x="6896100" y="3719513"/>
          <p14:tracePt t="54235" x="6923088" y="3744913"/>
          <p14:tracePt t="54241" x="6961188" y="3744913"/>
          <p14:tracePt t="54248" x="6986588" y="3784600"/>
          <p14:tracePt t="54255" x="7013575" y="3797300"/>
          <p14:tracePt t="54264" x="7051675" y="3810000"/>
          <p14:tracePt t="54269" x="7077075" y="3835400"/>
          <p14:tracePt t="54276" x="7104063" y="3848100"/>
          <p14:tracePt t="54284" x="7129463" y="3862388"/>
          <p14:tracePt t="54291" x="7154863" y="3875088"/>
          <p14:tracePt t="54298" x="7167563" y="3887788"/>
          <p14:tracePt t="54304" x="7194550" y="3900488"/>
          <p14:tracePt t="54312" x="7207250" y="3913188"/>
          <p14:tracePt t="54318" x="7219950" y="3925888"/>
          <p14:tracePt t="54326" x="7245350" y="3938588"/>
          <p14:tracePt t="54333" x="7258050" y="3965575"/>
          <p14:tracePt t="54340" x="7283450" y="3965575"/>
          <p14:tracePt t="54347" x="7297738" y="3990975"/>
          <p14:tracePt t="54354" x="7310438" y="3990975"/>
          <p14:tracePt t="54365" x="7335838" y="4003675"/>
          <p14:tracePt t="54368" x="7361238" y="4016375"/>
          <p14:tracePt t="54376" x="7373938" y="4029075"/>
          <p14:tracePt t="54384" x="7400925" y="4041775"/>
          <p14:tracePt t="54391" x="7413625" y="4056063"/>
          <p14:tracePt t="54399" x="7426325" y="4068763"/>
          <p14:tracePt t="54406" x="7439025" y="4068763"/>
          <p14:tracePt t="54415" x="7451725" y="4081463"/>
          <p14:tracePt t="54421" x="7451725" y="4094163"/>
          <p14:tracePt t="54431" x="7478713" y="4094163"/>
          <p14:tracePt t="54435" x="7478713" y="4106863"/>
          <p14:tracePt t="54457" x="7478713" y="4119563"/>
          <p14:tracePt t="54465" x="7491413" y="4132263"/>
          <p14:tracePt t="54472" x="7491413" y="4146550"/>
          <p14:tracePt t="54495" x="7491413" y="4159250"/>
          <p14:tracePt t="54503" x="7491413" y="4171950"/>
          <p14:tracePt t="54517" x="7491413" y="4184650"/>
          <p14:tracePt t="54523" x="7464425" y="4197350"/>
          <p14:tracePt t="54534" x="7451725" y="4210050"/>
          <p14:tracePt t="54537" x="7439025" y="4222750"/>
          <p14:tracePt t="54545" x="7439025" y="4235450"/>
          <p14:tracePt t="54551" x="7413625" y="4249738"/>
          <p14:tracePt t="54557" x="7388225" y="4275138"/>
          <p14:tracePt t="54566" x="7373938" y="4300538"/>
          <p14:tracePt t="54574" x="7335838" y="4313238"/>
          <p14:tracePt t="54579" x="7323138" y="4340225"/>
          <p14:tracePt t="54587" x="7297738" y="4365625"/>
          <p14:tracePt t="54595" x="7258050" y="4391025"/>
          <p14:tracePt t="54601" x="7232650" y="4416425"/>
          <p14:tracePt t="54609" x="7207250" y="4443413"/>
          <p14:tracePt t="54617" x="7167563" y="4468813"/>
          <p14:tracePt t="54623" x="7142163" y="4506913"/>
          <p14:tracePt t="54633" x="7116763" y="4519613"/>
          <p14:tracePt t="54638" x="7089775" y="4546600"/>
          <p14:tracePt t="54645" x="7038975" y="4572000"/>
          <p14:tracePt t="54652" x="7013575" y="4597400"/>
          <p14:tracePt t="54659" x="6986588" y="4610100"/>
          <p14:tracePt t="54667" x="6961188" y="4637088"/>
          <p14:tracePt t="54674" x="6923088" y="4649788"/>
          <p14:tracePt t="54683" x="6896100" y="4675188"/>
          <p14:tracePt t="54690" x="6870700" y="4675188"/>
          <p14:tracePt t="54700" x="6845300" y="4687888"/>
          <p14:tracePt t="54703" x="6819900" y="4700588"/>
          <p14:tracePt t="54710" x="6805613" y="4700588"/>
          <p14:tracePt t="54718" x="6780213" y="4713288"/>
          <p14:tracePt t="54724" x="6754813" y="4727575"/>
          <p14:tracePt t="54734" x="6729413" y="4740275"/>
          <p14:tracePt t="54740" x="6716713" y="4740275"/>
          <p14:tracePt t="54750" x="6689725" y="4740275"/>
          <p14:tracePt t="54754" x="6651625" y="4752975"/>
          <p14:tracePt t="54761" x="6638925" y="4752975"/>
          <p14:tracePt t="54769" x="6626225" y="4765675"/>
          <p14:tracePt t="54776" x="6611938" y="4765675"/>
          <p14:tracePt t="54784" x="6573838" y="4765675"/>
          <p14:tracePt t="54791" x="6561138" y="4765675"/>
          <p14:tracePt t="54799" x="6548438" y="4765675"/>
          <p14:tracePt t="54813" x="6535738" y="4765675"/>
          <p14:tracePt t="54826" x="6521450" y="4765675"/>
          <p14:tracePt t="54870" x="6521450" y="4752975"/>
          <p14:tracePt t="54885" x="6521450" y="4740275"/>
          <p14:tracePt t="54892" x="6535738" y="4740275"/>
          <p14:tracePt t="54906" x="6548438" y="4727575"/>
          <p14:tracePt t="54916" x="6561138" y="4727575"/>
          <p14:tracePt t="54929" x="6573838" y="4713288"/>
          <p14:tracePt t="54937" x="6586538" y="4713288"/>
          <p14:tracePt t="54942" x="6599238" y="4700588"/>
          <p14:tracePt t="54955" x="6611938" y="4700588"/>
          <p14:tracePt t="54958" x="6626225" y="4700588"/>
          <p14:tracePt t="54967" x="6638925" y="4687888"/>
          <p14:tracePt t="54978" x="6651625" y="4687888"/>
          <p14:tracePt t="54986" x="6689725" y="4687888"/>
          <p14:tracePt t="54993" x="6702425" y="4687888"/>
          <p14:tracePt t="54999" x="6729413" y="4687888"/>
          <p14:tracePt t="55009" x="6742113" y="4687888"/>
          <p14:tracePt t="55016" x="6754813" y="4687888"/>
          <p14:tracePt t="55022" x="6792913" y="4687888"/>
          <p14:tracePt t="55034" x="6805613" y="4687888"/>
          <p14:tracePt t="55037" x="6819900" y="4687888"/>
          <p14:tracePt t="55044" x="6832600" y="4687888"/>
          <p14:tracePt t="55051" x="6870700" y="4687888"/>
          <p14:tracePt t="55058" x="6883400" y="4687888"/>
          <p14:tracePt t="55072" x="6910388" y="4687888"/>
          <p14:tracePt t="55087" x="6923088" y="4687888"/>
          <p14:tracePt t="55095" x="6948488" y="4687888"/>
          <p14:tracePt t="55108" x="6973888" y="4687888"/>
          <p14:tracePt t="55117" x="6973888" y="4700588"/>
          <p14:tracePt t="55123" x="6986588" y="4700588"/>
          <p14:tracePt t="55137" x="6999288" y="4700588"/>
          <p14:tracePt t="55145" x="7013575" y="4700588"/>
          <p14:tracePt t="55152" x="7026275" y="4700588"/>
          <p14:tracePt t="55168" x="7038975" y="4700588"/>
          <p14:tracePt t="55187" x="7051675" y="4700588"/>
          <p14:tracePt t="55208" x="7051675" y="4713288"/>
          <p14:tracePt t="56513" x="7026275" y="4713288"/>
          <p14:tracePt t="56521" x="6935788" y="4713288"/>
          <p14:tracePt t="56528" x="6883400" y="4713288"/>
          <p14:tracePt t="56533" x="6832600" y="4700588"/>
          <p14:tracePt t="56539" x="6780213" y="4700588"/>
          <p14:tracePt t="56546" x="6729413" y="4687888"/>
          <p14:tracePt t="56553" x="6677025" y="4675188"/>
          <p14:tracePt t="56560" x="6638925" y="4662488"/>
          <p14:tracePt t="56567" x="6599238" y="4662488"/>
          <p14:tracePt t="56575" x="6548438" y="4649788"/>
          <p14:tracePt t="56584" x="6508750" y="4637088"/>
          <p14:tracePt t="56589" x="6483350" y="4637088"/>
          <p14:tracePt t="56597" x="6445250" y="4624388"/>
          <p14:tracePt t="56605" x="6418263" y="4624388"/>
          <p14:tracePt t="56614" x="6392863" y="4610100"/>
          <p14:tracePt t="56619" x="6367463" y="4597400"/>
          <p14:tracePt t="56627" x="6342063" y="4584700"/>
          <p14:tracePt t="56635" x="6327775" y="4584700"/>
          <p14:tracePt t="56642" x="6315075" y="4572000"/>
          <p14:tracePt t="56650" x="6289675" y="4559300"/>
          <p14:tracePt t="56664" x="6276975" y="4559300"/>
          <p14:tracePt t="56671" x="6264275" y="4546600"/>
          <p14:tracePt t="56700" x="6264275" y="4519613"/>
          <p14:tracePt t="56732" x="6264275" y="4506913"/>
          <p14:tracePt t="56759" x="6276975" y="4494213"/>
          <p14:tracePt t="56835" x="6289675" y="4494213"/>
          <p14:tracePt t="56906" x="6302375" y="4494213"/>
          <p14:tracePt t="56970" x="6315075" y="4494213"/>
          <p14:tracePt t="57020" x="6327775" y="4494213"/>
          <p14:tracePt t="57092" x="6342063" y="4494213"/>
          <p14:tracePt t="57331" x="6354763" y="4494213"/>
          <p14:tracePt t="57430" x="6367463" y="4494213"/>
          <p14:tracePt t="57445" x="6380163" y="4494213"/>
          <p14:tracePt t="57452" x="6392863" y="4494213"/>
          <p14:tracePt t="57459" x="6418263" y="4494213"/>
          <p14:tracePt t="57470" x="6457950" y="4481513"/>
          <p14:tracePt t="57478" x="6521450" y="4468813"/>
          <p14:tracePt t="57485" x="6561138" y="4468813"/>
          <p14:tracePt t="57489" x="6599238" y="4468813"/>
          <p14:tracePt t="57494" x="6651625" y="4456113"/>
          <p14:tracePt t="57499" x="6689725" y="4443413"/>
          <p14:tracePt t="57506" x="6742113" y="4430713"/>
          <p14:tracePt t="57515" x="6780213" y="4430713"/>
          <p14:tracePt t="57522" x="6805613" y="4430713"/>
          <p14:tracePt t="57530" x="6845300" y="4416425"/>
          <p14:tracePt t="57536" x="6883400" y="4403725"/>
          <p14:tracePt t="57544" x="6923088" y="4391025"/>
          <p14:tracePt t="57550" x="6948488" y="4391025"/>
          <p14:tracePt t="57558" x="6986588" y="4378325"/>
          <p14:tracePt t="57566" x="6999288" y="4365625"/>
          <p14:tracePt t="57573" x="7026275" y="4352925"/>
          <p14:tracePt t="57580" x="7051675" y="4352925"/>
          <p14:tracePt t="57587" x="7064375" y="4340225"/>
          <p14:tracePt t="57595" x="7077075" y="4325938"/>
          <p14:tracePt t="57602" x="7104063" y="4325938"/>
          <p14:tracePt t="57609" x="7129463" y="4325938"/>
          <p14:tracePt t="57616" x="7142163" y="4313238"/>
          <p14:tracePt t="57623" x="7154863" y="4300538"/>
          <p14:tracePt t="57630" x="7167563" y="4300538"/>
          <p14:tracePt t="57637" x="7180263" y="4300538"/>
          <p14:tracePt t="57645" x="7194550" y="4300538"/>
          <p14:tracePt t="57651" x="7207250" y="4287838"/>
          <p14:tracePt t="57659" x="7232650" y="4275138"/>
          <p14:tracePt t="57667" x="7245350" y="4275138"/>
          <p14:tracePt t="57673" x="7258050" y="4275138"/>
          <p14:tracePt t="57681" x="7283450" y="4275138"/>
          <p14:tracePt t="57688" x="7297738" y="4262438"/>
          <p14:tracePt t="57697" x="7310438" y="4262438"/>
          <p14:tracePt t="57702" x="7323138" y="4262438"/>
          <p14:tracePt t="57709" x="7361238" y="4262438"/>
          <p14:tracePt t="57716" x="7373938" y="4262438"/>
          <p14:tracePt t="57724" x="7388225" y="4262438"/>
          <p14:tracePt t="57730" x="7400925" y="4262438"/>
          <p14:tracePt t="57738" x="7426325" y="4249738"/>
          <p14:tracePt t="57752" x="7439025" y="4249738"/>
          <p14:tracePt t="57766" x="7451725" y="4249738"/>
          <p14:tracePt t="57774" x="7464425" y="4249738"/>
          <p14:tracePt t="57812" x="7478713" y="4249738"/>
          <p14:tracePt t="58222" x="7478713" y="4262438"/>
          <p14:tracePt t="58232" x="7464425" y="4262438"/>
          <p14:tracePt t="58296" x="7451725" y="4262438"/>
          <p14:tracePt t="58345" x="7439025" y="4262438"/>
          <p14:tracePt t="58381" x="7426325" y="4262438"/>
          <p14:tracePt t="58397" x="7400925" y="4275138"/>
          <p14:tracePt t="58411" x="7388225" y="4275138"/>
          <p14:tracePt t="58417" x="7373938" y="4275138"/>
          <p14:tracePt t="58426" x="7348538" y="4275138"/>
          <p14:tracePt t="58434" x="7323138" y="4275138"/>
          <p14:tracePt t="58439" x="7297738" y="4287838"/>
          <p14:tracePt t="58455" x="7245350" y="4287838"/>
          <p14:tracePt t="58460" x="7232650" y="4287838"/>
          <p14:tracePt t="58466" x="7207250" y="4287838"/>
          <p14:tracePt t="58474" x="7180263" y="4287838"/>
          <p14:tracePt t="58484" x="7142163" y="4287838"/>
          <p14:tracePt t="58488" x="7129463" y="4287838"/>
          <p14:tracePt t="58496" x="7104063" y="4287838"/>
          <p14:tracePt t="58503" x="7064375" y="4287838"/>
          <p14:tracePt t="58509" x="7026275" y="4300538"/>
          <p14:tracePt t="58517" x="6999288" y="4300538"/>
          <p14:tracePt t="58524" x="6948488" y="4300538"/>
          <p14:tracePt t="58534" x="6896100" y="4300538"/>
          <p14:tracePt t="58539" x="6819900" y="4300538"/>
          <p14:tracePt t="58546" x="6767513" y="4300538"/>
          <p14:tracePt t="58553" x="6716713" y="4300538"/>
          <p14:tracePt t="58560" x="6677025" y="4300538"/>
          <p14:tracePt t="58568" x="6626225" y="4300538"/>
          <p14:tracePt t="58574" x="6573838" y="4300538"/>
          <p14:tracePt t="58584" x="6535738" y="4300538"/>
          <p14:tracePt t="58590" x="6496050" y="4300538"/>
          <p14:tracePt t="58596" x="6445250" y="4300538"/>
          <p14:tracePt t="58604" x="6367463" y="4287838"/>
          <p14:tracePt t="58609" x="6315075" y="4287838"/>
          <p14:tracePt t="58618" x="6251575" y="4287838"/>
          <p14:tracePt t="58625" x="6186488" y="4287838"/>
          <p14:tracePt t="58634" x="6121400" y="4275138"/>
          <p14:tracePt t="58640" x="6057900" y="4262438"/>
          <p14:tracePt t="58651" x="6018213" y="4262438"/>
          <p14:tracePt t="58656" x="5980113" y="4262438"/>
          <p14:tracePt t="58661" x="5940425" y="4249738"/>
          <p14:tracePt t="58668" x="5915025" y="4249738"/>
          <p14:tracePt t="58675" x="5876925" y="4222750"/>
          <p14:tracePt t="58684" x="5849938" y="4222750"/>
          <p14:tracePt t="58690" x="5824538" y="4222750"/>
          <p14:tracePt t="58702" x="5799138" y="4210050"/>
          <p14:tracePt t="58706" x="5786438" y="4197350"/>
          <p14:tracePt t="58713" x="5773738" y="4184650"/>
          <p14:tracePt t="58720" x="5759450" y="4171950"/>
          <p14:tracePt t="58727" x="5746750" y="4171950"/>
          <p14:tracePt t="58737" x="5746750" y="4159250"/>
          <p14:tracePt t="58742" x="5734050" y="4159250"/>
          <p14:tracePt t="58754" x="5734050" y="4146550"/>
          <p14:tracePt t="59036" x="5695950" y="4094163"/>
          <p14:tracePt t="59045" x="5605463" y="3978275"/>
          <p14:tracePt t="59050" x="5540375" y="3900488"/>
          <p14:tracePt t="59058" x="5437188" y="3757613"/>
          <p14:tracePt t="59068" x="5346700" y="3629025"/>
          <p14:tracePt t="59071" x="5256213" y="3500438"/>
          <p14:tracePt t="59078" x="5140325" y="3357563"/>
          <p14:tracePt t="59087" x="5049838" y="3189288"/>
          <p14:tracePt t="59095" x="4972050" y="3022600"/>
          <p14:tracePt t="59102" x="4921250" y="2892425"/>
          <p14:tracePt t="59109" x="4856163" y="2789238"/>
          <p14:tracePt t="59118" x="4818063" y="2698750"/>
          <p14:tracePt t="59122" x="4765675" y="2608263"/>
          <p14:tracePt t="59128" x="4740275" y="2492375"/>
          <p14:tracePt t="59136" x="4727575" y="2401888"/>
          <p14:tracePt t="59143" x="4713288" y="2338388"/>
          <p14:tracePt t="59151" x="4713288" y="2247900"/>
          <p14:tracePt t="59157" x="4713288" y="2182813"/>
          <p14:tracePt t="59168" x="4713288" y="2117725"/>
          <p14:tracePt t="59172" x="4713288" y="2054225"/>
          <p14:tracePt t="59178" x="4727575" y="2014538"/>
          <p14:tracePt t="59186" x="4740275" y="1976438"/>
          <p14:tracePt t="59190" x="4740275" y="1949450"/>
          <p14:tracePt t="59198" x="4740275" y="1911350"/>
          <p14:tracePt t="59205" x="4752975" y="1898650"/>
          <p14:tracePt t="59214" x="4778375" y="1885950"/>
          <p14:tracePt t="59220" x="4778375" y="1860550"/>
          <p14:tracePt t="59227" x="4803775" y="1846263"/>
          <p14:tracePt t="59235" x="4830763" y="1820863"/>
          <p14:tracePt t="59491" x="4830763" y="1770063"/>
          <p14:tracePt t="59500" x="4830763" y="1717675"/>
          <p14:tracePt t="59506" x="4830763" y="1679575"/>
          <p14:tracePt t="59513" x="4830763" y="1627188"/>
          <p14:tracePt t="59519" x="4830763" y="1576388"/>
          <p14:tracePt t="59527" x="4830763" y="1498600"/>
          <p14:tracePt t="59533" x="4830763" y="1433513"/>
          <p14:tracePt t="59541" x="4830763" y="1368425"/>
          <p14:tracePt t="59550" x="4830763" y="1317625"/>
          <p14:tracePt t="59555" x="4830763" y="1227138"/>
          <p14:tracePt t="59562" x="4830763" y="1174750"/>
          <p14:tracePt t="59570" x="4830763" y="1136650"/>
          <p14:tracePt t="59575" x="4830763" y="1098550"/>
          <p14:tracePt t="59584" x="4830763" y="1058863"/>
          <p14:tracePt t="59590" x="4830763" y="1033463"/>
          <p14:tracePt t="59602" x="4830763" y="993775"/>
          <p14:tracePt t="59605" x="4830763" y="968375"/>
          <p14:tracePt t="59613" x="4830763" y="942975"/>
          <p14:tracePt t="59622" x="4830763" y="917575"/>
          <p14:tracePt t="59626" x="4830763" y="903288"/>
          <p14:tracePt t="59634" x="4830763" y="877888"/>
          <p14:tracePt t="59641" x="4843463" y="839788"/>
          <p14:tracePt t="59651" x="4843463" y="827088"/>
          <p14:tracePt t="59656" x="4843463" y="800100"/>
          <p14:tracePt t="59663" x="4843463" y="787400"/>
          <p14:tracePt t="59670" x="4856163" y="749300"/>
          <p14:tracePt t="59676" x="4856163" y="709613"/>
          <p14:tracePt t="59684" x="4868863" y="671513"/>
          <p14:tracePt t="59691" x="4881563" y="633413"/>
          <p14:tracePt t="59702" x="4881563" y="606425"/>
          <p14:tracePt t="59707" x="4881563" y="555625"/>
          <p14:tracePt t="59718" x="4881563" y="515938"/>
          <p14:tracePt t="59722" x="4881563" y="490538"/>
          <p14:tracePt t="59727" x="4881563" y="465138"/>
          <p14:tracePt t="59736" x="4881563" y="439738"/>
          <p14:tracePt t="59742" x="4881563" y="412750"/>
          <p14:tracePt t="59750" x="4881563" y="400050"/>
          <p14:tracePt t="59758" x="4881563" y="387350"/>
          <p14:tracePt t="59768" x="4881563" y="374650"/>
          <p14:tracePt t="60158" x="4856163" y="387350"/>
          <p14:tracePt t="60166" x="4778375" y="400050"/>
          <p14:tracePt t="60173" x="4713288" y="412750"/>
          <p14:tracePt t="60183" x="4649788" y="439738"/>
          <p14:tracePt t="60189" x="4584700" y="465138"/>
          <p14:tracePt t="60196" x="4519613" y="477838"/>
          <p14:tracePt t="60202" x="4468813" y="503238"/>
          <p14:tracePt t="60211" x="4430713" y="503238"/>
          <p14:tracePt t="60217" x="4403725" y="515938"/>
          <p14:tracePt t="60228" x="4378325" y="515938"/>
          <p14:tracePt t="60233" x="4352925" y="515938"/>
          <p14:tracePt t="60243" x="4325938" y="515938"/>
          <p14:tracePt t="60248" x="4287838" y="515938"/>
          <p14:tracePt t="60256" x="4275138" y="515938"/>
          <p14:tracePt t="60260" x="4249738" y="515938"/>
          <p14:tracePt t="60269" x="4222750" y="490538"/>
          <p14:tracePt t="60274" x="4197350" y="477838"/>
          <p14:tracePt t="60281" x="4184650" y="452438"/>
          <p14:tracePt t="60288" x="4171950" y="425450"/>
          <p14:tracePt t="60294" x="4159250" y="400050"/>
          <p14:tracePt t="60303" x="4146550" y="387350"/>
          <p14:tracePt t="60308" x="4146550" y="361950"/>
          <p14:tracePt t="60316" x="4146550" y="336550"/>
          <p14:tracePt t="60322" x="4146550" y="284163"/>
          <p14:tracePt t="60332" x="4146550" y="246063"/>
          <p14:tracePt t="60337" x="4146550" y="193675"/>
          <p14:tracePt t="60348" x="4159250" y="103188"/>
          <p14:tracePt t="60353" x="4184650" y="12700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1733</TotalTime>
  <Words>59</Words>
  <Application>Microsoft Office PowerPoint</Application>
  <PresentationFormat>On-screen Show (4:3)</PresentationFormat>
  <Paragraphs>12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Mark Hoho</cp:lastModifiedBy>
  <cp:revision>29</cp:revision>
  <dcterms:created xsi:type="dcterms:W3CDTF">2021-12-19T10:53:29Z</dcterms:created>
  <dcterms:modified xsi:type="dcterms:W3CDTF">2023-04-08T05:17:36Z</dcterms:modified>
</cp:coreProperties>
</file>