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79" r:id="rId1"/>
  </p:sldMasterIdLst>
  <p:handoutMasterIdLst>
    <p:handoutMasterId r:id="rId29"/>
  </p:handoutMasterIdLst>
  <p:sldIdLst>
    <p:sldId id="276" r:id="rId2"/>
    <p:sldId id="493" r:id="rId3"/>
    <p:sldId id="320" r:id="rId4"/>
    <p:sldId id="496" r:id="rId5"/>
    <p:sldId id="504" r:id="rId6"/>
    <p:sldId id="505" r:id="rId7"/>
    <p:sldId id="506" r:id="rId8"/>
    <p:sldId id="507" r:id="rId9"/>
    <p:sldId id="508" r:id="rId10"/>
    <p:sldId id="509" r:id="rId11"/>
    <p:sldId id="510" r:id="rId12"/>
    <p:sldId id="511" r:id="rId13"/>
    <p:sldId id="512" r:id="rId14"/>
    <p:sldId id="537" r:id="rId15"/>
    <p:sldId id="533" r:id="rId16"/>
    <p:sldId id="534" r:id="rId17"/>
    <p:sldId id="538" r:id="rId18"/>
    <p:sldId id="539" r:id="rId19"/>
    <p:sldId id="687" r:id="rId20"/>
    <p:sldId id="552" r:id="rId21"/>
    <p:sldId id="553" r:id="rId22"/>
    <p:sldId id="554" r:id="rId23"/>
    <p:sldId id="555" r:id="rId24"/>
    <p:sldId id="556" r:id="rId25"/>
    <p:sldId id="557" r:id="rId26"/>
    <p:sldId id="558" r:id="rId27"/>
    <p:sldId id="559" r:id="rId28"/>
  </p:sldIdLst>
  <p:sldSz cx="9144000" cy="6858000" type="screen4x3"/>
  <p:notesSz cx="6742113" cy="9872663"/>
  <p:defaultTextStyle>
    <a:defPPr>
      <a:defRPr lang="ar-SA"/>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0CC00"/>
    <a:srgbClr val="33CC33"/>
    <a:srgbClr val="FF99CC"/>
    <a:srgbClr val="FF3300"/>
    <a:srgbClr val="000000"/>
    <a:srgbClr val="CC00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84383" autoAdjust="0"/>
    <p:restoredTop sz="94660" autoAdjust="0"/>
  </p:normalViewPr>
  <p:slideViewPr>
    <p:cSldViewPr>
      <p:cViewPr varScale="1">
        <p:scale>
          <a:sx n="73" d="100"/>
          <a:sy n="73" d="100"/>
        </p:scale>
        <p:origin x="-1284" y="-102"/>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Lst>
  </p:outlineViewPr>
  <p:notesTextViewPr>
    <p:cViewPr>
      <p:scale>
        <a:sx n="100" d="100"/>
        <a:sy n="100" d="100"/>
      </p:scale>
      <p:origin x="0" y="0"/>
    </p:cViewPr>
  </p:notesTextViewPr>
  <p:sorterViewPr>
    <p:cViewPr>
      <p:scale>
        <a:sx n="66" d="100"/>
        <a:sy n="66" d="100"/>
      </p:scale>
      <p:origin x="0" y="2865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_rels/viewProps.xml.rels><?xml version="1.0" encoding="UTF-8" standalone="yes"?>
<Relationships xmlns="http://schemas.openxmlformats.org/package/2006/relationships"><Relationship Id="rId3" Type="http://schemas.openxmlformats.org/officeDocument/2006/relationships/slide" Target="slides/slide23.xml"/><Relationship Id="rId2" Type="http://schemas.openxmlformats.org/officeDocument/2006/relationships/slide" Target="slides/slide22.xml"/><Relationship Id="rId1" Type="http://schemas.openxmlformats.org/officeDocument/2006/relationships/slide" Target="slides/slide21.xml"/><Relationship Id="rId6" Type="http://schemas.openxmlformats.org/officeDocument/2006/relationships/slide" Target="slides/slide27.xml"/><Relationship Id="rId5" Type="http://schemas.openxmlformats.org/officeDocument/2006/relationships/slide" Target="slides/slide26.xml"/><Relationship Id="rId4" Type="http://schemas.openxmlformats.org/officeDocument/2006/relationships/slide" Target="slides/slide2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bwMode="auto">
          <a:xfrm>
            <a:off x="3821113" y="0"/>
            <a:ext cx="29210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eaLnBrk="1" hangingPunct="1">
              <a:defRPr sz="1200">
                <a:latin typeface="Verdana" pitchFamily="34" charset="0"/>
                <a:cs typeface="Arial" pitchFamily="34" charset="0"/>
              </a:defRPr>
            </a:lvl1pPr>
          </a:lstStyle>
          <a:p>
            <a:pPr>
              <a:defRPr/>
            </a:pPr>
            <a:endParaRPr lang="en-US"/>
          </a:p>
        </p:txBody>
      </p:sp>
      <p:sp>
        <p:nvSpPr>
          <p:cNvPr id="66563" name="Rectangle 3"/>
          <p:cNvSpPr>
            <a:spLocks noGrp="1" noChangeArrowheads="1"/>
          </p:cNvSpPr>
          <p:nvPr>
            <p:ph type="dt" sz="quarter" idx="1"/>
          </p:nvPr>
        </p:nvSpPr>
        <p:spPr bwMode="auto">
          <a:xfrm>
            <a:off x="0" y="0"/>
            <a:ext cx="29210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rtl="1" eaLnBrk="1" hangingPunct="1">
              <a:defRPr sz="1200">
                <a:latin typeface="Verdana" pitchFamily="34" charset="0"/>
                <a:cs typeface="Arial" pitchFamily="34" charset="0"/>
              </a:defRPr>
            </a:lvl1pPr>
          </a:lstStyle>
          <a:p>
            <a:pPr>
              <a:defRPr/>
            </a:pPr>
            <a:endParaRPr lang="en-US"/>
          </a:p>
        </p:txBody>
      </p:sp>
      <p:sp>
        <p:nvSpPr>
          <p:cNvPr id="66564" name="Rectangle 4"/>
          <p:cNvSpPr>
            <a:spLocks noGrp="1" noChangeArrowheads="1"/>
          </p:cNvSpPr>
          <p:nvPr>
            <p:ph type="ftr" sz="quarter" idx="2"/>
          </p:nvPr>
        </p:nvSpPr>
        <p:spPr bwMode="auto">
          <a:xfrm>
            <a:off x="3821113" y="9378950"/>
            <a:ext cx="2921000"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rtl="1" eaLnBrk="1" hangingPunct="1">
              <a:defRPr sz="1200">
                <a:latin typeface="Verdana" pitchFamily="34" charset="0"/>
                <a:cs typeface="Arial" pitchFamily="34" charset="0"/>
              </a:defRPr>
            </a:lvl1pPr>
          </a:lstStyle>
          <a:p>
            <a:pPr>
              <a:defRPr/>
            </a:pPr>
            <a:endParaRPr lang="en-US"/>
          </a:p>
        </p:txBody>
      </p:sp>
      <p:sp>
        <p:nvSpPr>
          <p:cNvPr id="66565" name="Rectangle 5"/>
          <p:cNvSpPr>
            <a:spLocks noGrp="1" noChangeArrowheads="1"/>
          </p:cNvSpPr>
          <p:nvPr>
            <p:ph type="sldNum" sz="quarter" idx="3"/>
          </p:nvPr>
        </p:nvSpPr>
        <p:spPr bwMode="auto">
          <a:xfrm>
            <a:off x="0" y="9378950"/>
            <a:ext cx="2921000"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1" eaLnBrk="1" hangingPunct="1">
              <a:defRPr sz="1200">
                <a:latin typeface="Verdana" pitchFamily="34" charset="0"/>
              </a:defRPr>
            </a:lvl1pPr>
          </a:lstStyle>
          <a:p>
            <a:pPr>
              <a:defRPr/>
            </a:pPr>
            <a:fld id="{33FB40F0-E156-48D8-8FF0-79A724B193E8}" type="slidenum">
              <a:rPr lang="ar-EG" altLang="ar-AE"/>
              <a:pPr>
                <a:defRPr/>
              </a:pPr>
              <a:t>‹N°›</a:t>
            </a:fld>
            <a:endParaRPr lang="en-US" altLang="ar-AE"/>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Freeform 7"/>
          <p:cNvSpPr/>
          <p:nvPr/>
        </p:nvSpPr>
        <p:spPr>
          <a:xfrm>
            <a:off x="-1588" y="-1588"/>
            <a:ext cx="9145588" cy="6859588"/>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fr-FR" smtClean="0"/>
              <a:t>Modifiez le style du titre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fr-FR" smtClean="0"/>
              <a:t>Modifiez le style des sous-titres du masque</a:t>
            </a:r>
            <a:endParaRPr lang="en-US" dirty="0"/>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6BFB3B6A-7BC7-4675-9F54-DD018B9C4642}" type="slidenum">
              <a:rPr lang="ar-EG" altLang="ar-AE"/>
              <a:pPr>
                <a:defRPr/>
              </a:pPr>
              <a:t>‹N°›</a:t>
            </a:fld>
            <a:endParaRPr lang="en-US" altLang="ar-A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pPr>
              <a:defRPr/>
            </a:pPr>
            <a:fld id="{0AD2D992-24A0-4E05-A04A-A460E092E999}" type="slidenum">
              <a:rPr lang="ar-EG" altLang="ar-AE"/>
              <a:pPr>
                <a:defRPr/>
              </a:pPr>
              <a:t>‹N°›</a:t>
            </a:fld>
            <a:endParaRPr lang="en-US" altLang="ar-A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pPr>
              <a:defRPr/>
            </a:pPr>
            <a:fld id="{6C7AAF8C-0E91-4AD6-B891-2B26FDB2A08E}" type="slidenum">
              <a:rPr lang="ar-EG" altLang="ar-AE"/>
              <a:pPr>
                <a:defRPr/>
              </a:pPr>
              <a:t>‹N°›</a:t>
            </a:fld>
            <a:endParaRPr lang="en-US" altLang="ar-A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pPr>
              <a:defRPr/>
            </a:pPr>
            <a:fld id="{532FFD5A-8C1C-454F-A8A5-9E57DDEB3F1C}" type="slidenum">
              <a:rPr lang="ar-EG" altLang="ar-AE"/>
              <a:pPr>
                <a:defRPr/>
              </a:pPr>
              <a:t>‹N°›</a:t>
            </a:fld>
            <a:endParaRPr lang="en-US" altLang="ar-A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4" name="Freeform 7"/>
          <p:cNvSpPr/>
          <p:nvPr/>
        </p:nvSpPr>
        <p:spPr>
          <a:xfrm>
            <a:off x="-1588" y="-1588"/>
            <a:ext cx="9145588" cy="6859588"/>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lvl="0"/>
            <a:r>
              <a:rPr lang="fr-FR" smtClean="0"/>
              <a:t>Modifiez le style du titre</a:t>
            </a:r>
            <a:endParaRPr lang="en-US" dirty="0"/>
          </a:p>
        </p:txBody>
      </p:sp>
      <p:sp>
        <p:nvSpPr>
          <p:cNvPr id="3" name="Text Placeholder 2"/>
          <p:cNvSpPr>
            <a:spLocks noGrp="1"/>
          </p:cNvSpPr>
          <p:nvPr>
            <p:ph type="body" idx="1"/>
          </p:nvPr>
        </p:nvSpPr>
        <p:spPr>
          <a:xfrm rot="19140000">
            <a:off x="1216152" y="2468304"/>
            <a:ext cx="6510528" cy="329184"/>
          </a:xfrm>
        </p:spPr>
        <p:txBody>
          <a:bodyPr>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BE7E1A46-61C5-4B32-9D41-C29C4EFAF93D}" type="slidenum">
              <a:rPr lang="ar-EG" altLang="ar-AE"/>
              <a:pPr>
                <a:defRPr/>
              </a:pPr>
              <a:t>‹N°›</a:t>
            </a:fld>
            <a:endParaRPr lang="en-US" altLang="ar-A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8" name="Title 7"/>
          <p:cNvSpPr>
            <a:spLocks noGrp="1"/>
          </p:cNvSpPr>
          <p:nvPr>
            <p:ph type="title"/>
          </p:nvPr>
        </p:nvSpPr>
        <p:spPr/>
        <p:txBody>
          <a:bodyPr/>
          <a:lstStyle/>
          <a:p>
            <a:r>
              <a:rPr lang="fr-FR" smtClean="0"/>
              <a:t>Modifiez le style du titre</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a:ln/>
        </p:spPr>
        <p:txBody>
          <a:bodyPr/>
          <a:lstStyle>
            <a:lvl1pPr>
              <a:defRPr/>
            </a:lvl1pPr>
          </a:lstStyle>
          <a:p>
            <a:pPr>
              <a:defRPr/>
            </a:pPr>
            <a:fld id="{8E137B00-FC76-41CA-8439-3DB5C2FCAA9F}" type="slidenum">
              <a:rPr lang="ar-EG" altLang="ar-AE"/>
              <a:pPr>
                <a:defRPr/>
              </a:pPr>
              <a:t>‹N°›</a:t>
            </a:fld>
            <a:endParaRPr lang="en-US" altLang="ar-A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a:ln/>
        </p:spPr>
        <p:txBody>
          <a:bodyPr/>
          <a:lstStyle>
            <a:lvl1pPr>
              <a:defRPr/>
            </a:lvl1pPr>
          </a:lstStyle>
          <a:p>
            <a:pPr>
              <a:defRPr/>
            </a:pPr>
            <a:fld id="{7F76AB42-6D28-4177-A89B-DF9176FB8FBF}" type="slidenum">
              <a:rPr lang="ar-EG" altLang="ar-AE"/>
              <a:pPr>
                <a:defRPr/>
              </a:pPr>
              <a:t>‹N°›</a:t>
            </a:fld>
            <a:endParaRPr lang="en-US" altLang="ar-A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a:ln/>
        </p:spPr>
        <p:txBody>
          <a:bodyPr/>
          <a:lstStyle>
            <a:lvl1pPr>
              <a:defRPr/>
            </a:lvl1pPr>
          </a:lstStyle>
          <a:p>
            <a:pPr>
              <a:defRPr/>
            </a:pPr>
            <a:fld id="{0029B48A-68D5-4FFF-9064-14BB44B588AC}" type="slidenum">
              <a:rPr lang="ar-EG" altLang="ar-AE"/>
              <a:pPr>
                <a:defRPr/>
              </a:pPr>
              <a:t>‹N°›</a:t>
            </a:fld>
            <a:endParaRPr lang="en-US" altLang="ar-A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a:ln/>
        </p:spPr>
        <p:txBody>
          <a:bodyPr/>
          <a:lstStyle>
            <a:lvl1pPr>
              <a:defRPr/>
            </a:lvl1pPr>
          </a:lstStyle>
          <a:p>
            <a:pPr>
              <a:defRPr/>
            </a:pPr>
            <a:fld id="{6909928F-E2C3-44C1-A3B2-854E59F88A8C}" type="slidenum">
              <a:rPr lang="ar-EG" altLang="ar-AE"/>
              <a:pPr>
                <a:defRPr/>
              </a:pPr>
              <a:t>‹N°›</a:t>
            </a:fld>
            <a:endParaRPr lang="en-US" altLang="ar-A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5"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17"/>
          <p:cNvSpPr/>
          <p:nvPr/>
        </p:nvSpPr>
        <p:spPr>
          <a:xfrm rot="5400000">
            <a:off x="433388" y="-433388"/>
            <a:ext cx="6858000" cy="7724775"/>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lvl="0"/>
            <a:r>
              <a:rPr lang="fr-FR" smtClean="0"/>
              <a:t>Modifiez le style du titre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7" name="Date Placeholder 4"/>
          <p:cNvSpPr>
            <a:spLocks noGrp="1"/>
          </p:cNvSpPr>
          <p:nvPr>
            <p:ph type="dt" sz="half" idx="10"/>
          </p:nvPr>
        </p:nvSpPr>
        <p:spPr/>
        <p:txBody>
          <a:bodyPr/>
          <a:lstStyle>
            <a:lvl1pPr>
              <a:defRPr/>
            </a:lvl1pPr>
          </a:lstStyle>
          <a:p>
            <a:pPr>
              <a:defRPr/>
            </a:pPr>
            <a:endParaRPr lang="en-US"/>
          </a:p>
        </p:txBody>
      </p:sp>
      <p:sp>
        <p:nvSpPr>
          <p:cNvPr id="8" name="Footer Placeholder 5"/>
          <p:cNvSpPr>
            <a:spLocks noGrp="1"/>
          </p:cNvSpPr>
          <p:nvPr>
            <p:ph type="ftr" sz="quarter" idx="11"/>
          </p:nvPr>
        </p:nvSpPr>
        <p:spPr/>
        <p:txBody>
          <a:bodyPr/>
          <a:lstStyle>
            <a:lvl1pPr>
              <a:defRPr>
                <a:solidFill>
                  <a:schemeClr val="tx2"/>
                </a:solidFill>
              </a:defRPr>
            </a:lvl1pPr>
          </a:lstStyle>
          <a:p>
            <a:pPr>
              <a:defRPr/>
            </a:pPr>
            <a:endParaRPr lang="en-US"/>
          </a:p>
        </p:txBody>
      </p:sp>
      <p:sp>
        <p:nvSpPr>
          <p:cNvPr id="9"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pPr>
              <a:defRPr/>
            </a:pPr>
            <a:fld id="{F0367AD0-DE8A-4482-AC08-5B5B929418CA}" type="slidenum">
              <a:rPr lang="ar-EG" altLang="ar-AE"/>
              <a:pPr>
                <a:defRPr/>
              </a:pPr>
              <a:t>‹N°›</a:t>
            </a:fld>
            <a:endParaRPr lang="en-US" altLang="ar-A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5"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rtlCol="0" anchor="ctr">
            <a:normAutofit/>
          </a:bodyPr>
          <a:lstStyle>
            <a:lvl1pPr algn="r">
              <a:defRPr/>
            </a:lvl1pPr>
          </a:lstStyle>
          <a:p>
            <a:pPr lvl="0"/>
            <a:r>
              <a:rPr lang="fr-FR" noProof="0" smtClean="0"/>
              <a:t>Cliquez sur l'icône pour ajouter une image</a:t>
            </a:r>
            <a:endParaRPr lang="en-US" noProof="0" dirty="0"/>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fr-FR" smtClean="0"/>
              <a:t>Modifiez le style du titre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7" name="Date Placeholder 4"/>
          <p:cNvSpPr>
            <a:spLocks noGrp="1"/>
          </p:cNvSpPr>
          <p:nvPr>
            <p:ph type="dt" sz="half" idx="15"/>
          </p:nvPr>
        </p:nvSpPr>
        <p:spPr/>
        <p:txBody>
          <a:bodyPr/>
          <a:lstStyle>
            <a:lvl1pPr>
              <a:defRPr/>
            </a:lvl1pPr>
          </a:lstStyle>
          <a:p>
            <a:pPr>
              <a:defRPr/>
            </a:pPr>
            <a:endParaRPr lang="en-US"/>
          </a:p>
        </p:txBody>
      </p:sp>
      <p:sp>
        <p:nvSpPr>
          <p:cNvPr id="8" name="Footer Placeholder 5"/>
          <p:cNvSpPr>
            <a:spLocks noGrp="1"/>
          </p:cNvSpPr>
          <p:nvPr>
            <p:ph type="ftr" sz="quarter" idx="16"/>
          </p:nvPr>
        </p:nvSpPr>
        <p:spPr/>
        <p:txBody>
          <a:bodyPr/>
          <a:lstStyle>
            <a:lvl1pPr>
              <a:defRPr/>
            </a:lvl1pPr>
          </a:lstStyle>
          <a:p>
            <a:pPr>
              <a:defRPr/>
            </a:pPr>
            <a:endParaRPr lang="en-US"/>
          </a:p>
        </p:txBody>
      </p:sp>
      <p:sp>
        <p:nvSpPr>
          <p:cNvPr id="9" name="Slide Number Placeholder 6"/>
          <p:cNvSpPr>
            <a:spLocks noGrp="1"/>
          </p:cNvSpPr>
          <p:nvPr>
            <p:ph type="sldNum" sz="quarter" idx="17"/>
          </p:nvPr>
        </p:nvSpPr>
        <p:spPr/>
        <p:txBody>
          <a:bodyPr/>
          <a:lstStyle>
            <a:lvl1pPr>
              <a:defRPr/>
            </a:lvl1pPr>
          </a:lstStyle>
          <a:p>
            <a:pPr>
              <a:defRPr/>
            </a:pPr>
            <a:fld id="{9B536A26-F0D3-4312-9A48-886A96B59298}" type="slidenum">
              <a:rPr lang="ar-EG" altLang="ar-AE"/>
              <a:pPr>
                <a:defRPr/>
              </a:pPr>
              <a:t>‹N°›</a:t>
            </a:fld>
            <a:endParaRPr lang="en-US" altLang="ar-A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3175" y="5051425"/>
            <a:ext cx="3575050" cy="1806575"/>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Freeform 7"/>
          <p:cNvSpPr/>
          <p:nvPr/>
        </p:nvSpPr>
        <p:spPr>
          <a:xfrm>
            <a:off x="-1588" y="5051425"/>
            <a:ext cx="9145588" cy="180657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Placeholder 1"/>
          <p:cNvSpPr>
            <a:spLocks noGrp="1"/>
          </p:cNvSpPr>
          <p:nvPr>
            <p:ph type="title"/>
          </p:nvPr>
        </p:nvSpPr>
        <p:spPr>
          <a:xfrm>
            <a:off x="822325" y="365125"/>
            <a:ext cx="7521575" cy="549275"/>
          </a:xfrm>
          <a:prstGeom prst="rect">
            <a:avLst/>
          </a:prstGeom>
        </p:spPr>
        <p:txBody>
          <a:bodyPr vert="horz" lIns="91440" tIns="45720" rIns="91440" bIns="45720" rtlCol="0" anchor="ctr">
            <a:noAutofit/>
          </a:bodyPr>
          <a:lstStyle/>
          <a:p>
            <a:r>
              <a:rPr lang="fr-FR" smtClean="0"/>
              <a:t>Modifiez le style du titre</a:t>
            </a:r>
            <a:endParaRPr lang="en-US" dirty="0"/>
          </a:p>
        </p:txBody>
      </p:sp>
      <p:sp>
        <p:nvSpPr>
          <p:cNvPr id="1029" name="Text Placeholder 2"/>
          <p:cNvSpPr>
            <a:spLocks noGrp="1"/>
          </p:cNvSpPr>
          <p:nvPr>
            <p:ph type="body" idx="1"/>
          </p:nvPr>
        </p:nvSpPr>
        <p:spPr bwMode="auto">
          <a:xfrm>
            <a:off x="822325" y="1100138"/>
            <a:ext cx="7521575" cy="35798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4" name="Date Placeholder 3"/>
          <p:cNvSpPr>
            <a:spLocks noGrp="1"/>
          </p:cNvSpPr>
          <p:nvPr>
            <p:ph type="dt" sz="half" idx="2"/>
          </p:nvPr>
        </p:nvSpPr>
        <p:spPr>
          <a:xfrm rot="19140000">
            <a:off x="201613" y="5870575"/>
            <a:ext cx="2176462" cy="201613"/>
          </a:xfrm>
          <a:prstGeom prst="rect">
            <a:avLst/>
          </a:prstGeom>
        </p:spPr>
        <p:txBody>
          <a:bodyPr vert="horz" lIns="91440" tIns="45720" rIns="91440" bIns="45720" rtlCol="0" anchor="ctr"/>
          <a:lstStyle>
            <a:lvl1pPr algn="l">
              <a:defRPr sz="1200">
                <a:solidFill>
                  <a:srgbClr val="FFFFFF"/>
                </a:solidFill>
              </a:defRPr>
            </a:lvl1pPr>
          </a:lstStyle>
          <a:p>
            <a:pPr>
              <a:defRPr/>
            </a:pPr>
            <a:endParaRPr lang="en-US"/>
          </a:p>
        </p:txBody>
      </p:sp>
      <p:sp>
        <p:nvSpPr>
          <p:cNvPr id="5" name="Footer Placeholder 4"/>
          <p:cNvSpPr>
            <a:spLocks noGrp="1"/>
          </p:cNvSpPr>
          <p:nvPr>
            <p:ph type="ftr" sz="quarter" idx="3"/>
          </p:nvPr>
        </p:nvSpPr>
        <p:spPr>
          <a:xfrm>
            <a:off x="3517900" y="6284913"/>
            <a:ext cx="4724400" cy="274637"/>
          </a:xfrm>
          <a:prstGeom prst="rect">
            <a:avLst/>
          </a:prstGeom>
        </p:spPr>
        <p:txBody>
          <a:bodyPr vert="horz" lIns="91440" tIns="45720" rIns="91440" bIns="45720" rtlCol="0" anchor="ctr"/>
          <a:lstStyle>
            <a:lvl1pPr algn="r">
              <a:defRPr sz="1000" cap="all" spc="200" baseline="0">
                <a:solidFill>
                  <a:srgbClr val="FFFFFF"/>
                </a:solidFill>
              </a:defRPr>
            </a:lvl1pPr>
          </a:lstStyle>
          <a:p>
            <a:pPr>
              <a:defRPr/>
            </a:pPr>
            <a:endParaRPr lang="en-US"/>
          </a:p>
        </p:txBody>
      </p:sp>
      <p:sp>
        <p:nvSpPr>
          <p:cNvPr id="6" name="Slide Number Placeholder 5"/>
          <p:cNvSpPr>
            <a:spLocks noGrp="1"/>
          </p:cNvSpPr>
          <p:nvPr>
            <p:ph type="sldNum" sz="quarter" idx="4"/>
          </p:nvPr>
        </p:nvSpPr>
        <p:spPr>
          <a:xfrm>
            <a:off x="8401050" y="6170613"/>
            <a:ext cx="503238" cy="503237"/>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pPr>
              <a:defRPr/>
            </a:pPr>
            <a:fld id="{423CEAED-19D1-4D89-95A3-EF0BF6CC170D}" type="slidenum">
              <a:rPr lang="ar-EG" altLang="ar-AE"/>
              <a:pPr>
                <a:defRPr/>
              </a:pPr>
              <a:t>‹N°›</a:t>
            </a:fld>
            <a:endParaRPr lang="en-US" altLang="ar-AE"/>
          </a:p>
        </p:txBody>
      </p:sp>
    </p:spTree>
  </p:cSld>
  <p:clrMap bg1="lt1" tx1="dk1" bg2="lt2" tx2="dk2" accent1="accent1" accent2="accent2" accent3="accent3" accent4="accent4" accent5="accent5" accent6="accent6" hlink="hlink" folHlink="folHlink"/>
  <p:sldLayoutIdLst>
    <p:sldLayoutId id="2147483847" r:id="rId1"/>
    <p:sldLayoutId id="2147483840" r:id="rId2"/>
    <p:sldLayoutId id="2147483848" r:id="rId3"/>
    <p:sldLayoutId id="2147483841" r:id="rId4"/>
    <p:sldLayoutId id="2147483842" r:id="rId5"/>
    <p:sldLayoutId id="2147483843" r:id="rId6"/>
    <p:sldLayoutId id="2147483844" r:id="rId7"/>
    <p:sldLayoutId id="2147483849" r:id="rId8"/>
    <p:sldLayoutId id="2147483850" r:id="rId9"/>
    <p:sldLayoutId id="2147483845" r:id="rId10"/>
    <p:sldLayoutId id="2147483846" r:id="rId11"/>
  </p:sldLayoutIdLst>
  <p:txStyles>
    <p:titleStyle>
      <a:lvl1pPr algn="l" rtl="0" eaLnBrk="0" fontAlgn="base" hangingPunct="0">
        <a:spcBef>
          <a:spcPct val="0"/>
        </a:spcBef>
        <a:spcAft>
          <a:spcPct val="0"/>
        </a:spcAft>
        <a:defRPr sz="2800" kern="1200" cap="all">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Franklin Gothic Medium" pitchFamily="34" charset="0"/>
          <a:cs typeface="Tahoma" pitchFamily="34" charset="0"/>
        </a:defRPr>
      </a:lvl2pPr>
      <a:lvl3pPr algn="l" rtl="0" eaLnBrk="0" fontAlgn="base" hangingPunct="0">
        <a:spcBef>
          <a:spcPct val="0"/>
        </a:spcBef>
        <a:spcAft>
          <a:spcPct val="0"/>
        </a:spcAft>
        <a:defRPr sz="2800">
          <a:solidFill>
            <a:schemeClr val="tx1"/>
          </a:solidFill>
          <a:latin typeface="Franklin Gothic Medium" pitchFamily="34" charset="0"/>
          <a:cs typeface="Tahoma" pitchFamily="34" charset="0"/>
        </a:defRPr>
      </a:lvl3pPr>
      <a:lvl4pPr algn="l" rtl="0" eaLnBrk="0" fontAlgn="base" hangingPunct="0">
        <a:spcBef>
          <a:spcPct val="0"/>
        </a:spcBef>
        <a:spcAft>
          <a:spcPct val="0"/>
        </a:spcAft>
        <a:defRPr sz="2800">
          <a:solidFill>
            <a:schemeClr val="tx1"/>
          </a:solidFill>
          <a:latin typeface="Franklin Gothic Medium" pitchFamily="34" charset="0"/>
          <a:cs typeface="Tahoma" pitchFamily="34" charset="0"/>
        </a:defRPr>
      </a:lvl4pPr>
      <a:lvl5pPr algn="l" rtl="0" eaLnBrk="0" fontAlgn="base" hangingPunct="0">
        <a:spcBef>
          <a:spcPct val="0"/>
        </a:spcBef>
        <a:spcAft>
          <a:spcPct val="0"/>
        </a:spcAft>
        <a:defRPr sz="2800">
          <a:solidFill>
            <a:schemeClr val="tx1"/>
          </a:solidFill>
          <a:latin typeface="Franklin Gothic Medium" pitchFamily="34" charset="0"/>
          <a:cs typeface="Tahoma" pitchFamily="34" charset="0"/>
        </a:defRPr>
      </a:lvl5pPr>
      <a:lvl6pPr marL="457200" algn="l" rtl="0" fontAlgn="base">
        <a:spcBef>
          <a:spcPct val="0"/>
        </a:spcBef>
        <a:spcAft>
          <a:spcPct val="0"/>
        </a:spcAft>
        <a:defRPr sz="2800">
          <a:solidFill>
            <a:schemeClr val="tx1"/>
          </a:solidFill>
          <a:latin typeface="Franklin Gothic Medium" pitchFamily="34" charset="0"/>
          <a:cs typeface="Tahoma" pitchFamily="34" charset="0"/>
        </a:defRPr>
      </a:lvl6pPr>
      <a:lvl7pPr marL="914400" algn="l" rtl="0" fontAlgn="base">
        <a:spcBef>
          <a:spcPct val="0"/>
        </a:spcBef>
        <a:spcAft>
          <a:spcPct val="0"/>
        </a:spcAft>
        <a:defRPr sz="2800">
          <a:solidFill>
            <a:schemeClr val="tx1"/>
          </a:solidFill>
          <a:latin typeface="Franklin Gothic Medium" pitchFamily="34" charset="0"/>
          <a:cs typeface="Tahoma" pitchFamily="34" charset="0"/>
        </a:defRPr>
      </a:lvl7pPr>
      <a:lvl8pPr marL="1371600" algn="l" rtl="0" fontAlgn="base">
        <a:spcBef>
          <a:spcPct val="0"/>
        </a:spcBef>
        <a:spcAft>
          <a:spcPct val="0"/>
        </a:spcAft>
        <a:defRPr sz="2800">
          <a:solidFill>
            <a:schemeClr val="tx1"/>
          </a:solidFill>
          <a:latin typeface="Franklin Gothic Medium" pitchFamily="34" charset="0"/>
          <a:cs typeface="Tahoma" pitchFamily="34" charset="0"/>
        </a:defRPr>
      </a:lvl8pPr>
      <a:lvl9pPr marL="1828800" algn="l" rtl="0" fontAlgn="base">
        <a:spcBef>
          <a:spcPct val="0"/>
        </a:spcBef>
        <a:spcAft>
          <a:spcPct val="0"/>
        </a:spcAft>
        <a:defRPr sz="2800">
          <a:solidFill>
            <a:schemeClr val="tx1"/>
          </a:solidFill>
          <a:latin typeface="Franklin Gothic Medium" pitchFamily="34" charset="0"/>
          <a:cs typeface="Tahoma" pitchFamily="34" charset="0"/>
        </a:defRPr>
      </a:lvl9pPr>
    </p:titleStyle>
    <p:bodyStyle>
      <a:lvl1pPr marL="342900" indent="-342900" algn="l" rtl="0" eaLnBrk="0" fontAlgn="base" hangingPunct="0">
        <a:spcBef>
          <a:spcPts val="800"/>
        </a:spcBef>
        <a:spcAft>
          <a:spcPct val="0"/>
        </a:spcAft>
        <a:buFont typeface="Arial" charset="0"/>
        <a:buChar char="•"/>
        <a:defRPr sz="1600" b="1" kern="1200">
          <a:solidFill>
            <a:schemeClr val="tx1"/>
          </a:solidFill>
          <a:latin typeface="+mn-lt"/>
          <a:ea typeface="+mn-ea"/>
          <a:cs typeface="+mn-cs"/>
        </a:defRPr>
      </a:lvl1pPr>
      <a:lvl2pPr marL="173038" indent="-173038" algn="l" rtl="0" eaLnBrk="0" fontAlgn="base" hangingPunct="0">
        <a:spcBef>
          <a:spcPts val="300"/>
        </a:spcBef>
        <a:spcAft>
          <a:spcPct val="0"/>
        </a:spcAft>
        <a:buClr>
          <a:schemeClr val="accent2"/>
        </a:buClr>
        <a:buFont typeface="Wingdings" pitchFamily="2" charset="2"/>
        <a:buChar char="§"/>
        <a:defRPr sz="1600" kern="1200">
          <a:solidFill>
            <a:schemeClr val="tx1"/>
          </a:solidFill>
          <a:latin typeface="+mn-lt"/>
          <a:ea typeface="+mn-ea"/>
          <a:cs typeface="+mn-cs"/>
        </a:defRPr>
      </a:lvl2pPr>
      <a:lvl3pPr marL="401638" indent="-163513" algn="l" rtl="0" eaLnBrk="0" fontAlgn="base" hangingPunct="0">
        <a:spcBef>
          <a:spcPts val="300"/>
        </a:spcBef>
        <a:spcAft>
          <a:spcPct val="0"/>
        </a:spcAft>
        <a:buClr>
          <a:schemeClr val="accent2"/>
        </a:buClr>
        <a:buFont typeface="Wingdings" pitchFamily="2" charset="2"/>
        <a:buChar char="§"/>
        <a:defRPr sz="1600" kern="1200">
          <a:solidFill>
            <a:schemeClr val="tx1"/>
          </a:solidFill>
          <a:latin typeface="+mn-lt"/>
          <a:ea typeface="+mn-ea"/>
          <a:cs typeface="+mn-cs"/>
        </a:defRPr>
      </a:lvl3pPr>
      <a:lvl4pPr marL="630238" indent="-163513" algn="l" rtl="0" eaLnBrk="0" fontAlgn="base" hangingPunct="0">
        <a:spcBef>
          <a:spcPts val="300"/>
        </a:spcBef>
        <a:spcAft>
          <a:spcPct val="0"/>
        </a:spcAft>
        <a:buClr>
          <a:schemeClr val="accent2"/>
        </a:buClr>
        <a:buFont typeface="Wingdings" pitchFamily="2" charset="2"/>
        <a:buChar char="§"/>
        <a:defRPr sz="1600" kern="1200">
          <a:solidFill>
            <a:schemeClr val="tx1"/>
          </a:solidFill>
          <a:latin typeface="+mn-lt"/>
          <a:ea typeface="+mn-ea"/>
          <a:cs typeface="+mn-cs"/>
        </a:defRPr>
      </a:lvl4pPr>
      <a:lvl5pPr marL="858838" indent="-173038" algn="l" rtl="0" eaLnBrk="0" fontAlgn="base" hangingPunct="0">
        <a:spcBef>
          <a:spcPts val="300"/>
        </a:spcBef>
        <a:spcAft>
          <a:spcPct val="0"/>
        </a:spcAft>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8" name="AutoShape 4"/>
          <p:cNvSpPr>
            <a:spLocks noChangeArrowheads="1"/>
          </p:cNvSpPr>
          <p:nvPr/>
        </p:nvSpPr>
        <p:spPr bwMode="auto">
          <a:xfrm>
            <a:off x="395288" y="4889500"/>
            <a:ext cx="8385175" cy="1222375"/>
          </a:xfrm>
          <a:prstGeom prst="ribbon">
            <a:avLst>
              <a:gd name="adj1" fmla="val 12500"/>
              <a:gd name="adj2" fmla="val 50000"/>
            </a:avLst>
          </a:prstGeom>
          <a:gradFill rotWithShape="1">
            <a:gsLst>
              <a:gs pos="0">
                <a:srgbClr val="767647"/>
              </a:gs>
              <a:gs pos="50000">
                <a:srgbClr val="FFFF99"/>
              </a:gs>
              <a:gs pos="100000">
                <a:srgbClr val="767647"/>
              </a:gs>
            </a:gsLst>
            <a:lin ang="18900000" scaled="1"/>
          </a:gradFill>
          <a:ln w="9525" algn="ctr">
            <a:solidFill>
              <a:schemeClr val="tx2"/>
            </a:solidFill>
            <a:round/>
            <a:headEnd/>
            <a:tailEnd/>
          </a:ln>
        </p:spPr>
        <p:txBody>
          <a:bodyPr>
            <a:spAutoFit/>
          </a:bodyPr>
          <a:lstStyle/>
          <a:p>
            <a:pPr algn="ctr" rtl="1" eaLnBrk="1" hangingPunct="1"/>
            <a:endParaRPr lang="en-US" altLang="ar-AE" sz="3200" b="1">
              <a:solidFill>
                <a:srgbClr val="000000"/>
              </a:solidFill>
              <a:latin typeface="Garamond" pitchFamily="18" charset="0"/>
              <a:cs typeface="Monotype Koufi" pitchFamily="2" charset="-78"/>
            </a:endParaRPr>
          </a:p>
          <a:p>
            <a:pPr algn="ctr" rtl="1" eaLnBrk="1" hangingPunct="1"/>
            <a:endParaRPr lang="en-US" altLang="ar-AE" sz="3200" b="1">
              <a:solidFill>
                <a:srgbClr val="000000"/>
              </a:solidFill>
              <a:latin typeface="Garamond" pitchFamily="18" charset="0"/>
              <a:cs typeface="Monotype Koufi" pitchFamily="2" charset="-78"/>
            </a:endParaRPr>
          </a:p>
        </p:txBody>
      </p:sp>
      <p:sp>
        <p:nvSpPr>
          <p:cNvPr id="62469" name="WordArt 5" descr="بردي"/>
          <p:cNvSpPr>
            <a:spLocks noChangeArrowheads="1" noChangeShapeType="1" noTextEdit="1"/>
          </p:cNvSpPr>
          <p:nvPr/>
        </p:nvSpPr>
        <p:spPr bwMode="auto">
          <a:xfrm>
            <a:off x="2266950" y="260350"/>
            <a:ext cx="3817938" cy="2520950"/>
          </a:xfrm>
          <a:prstGeom prst="rect">
            <a:avLst/>
          </a:prstGeom>
        </p:spPr>
        <p:txBody>
          <a:bodyPr wrap="none" fromWordArt="1">
            <a:prstTxWarp prst="textDeflate">
              <a:avLst>
                <a:gd name="adj" fmla="val 18750"/>
              </a:avLst>
            </a:prstTxWarp>
          </a:bodyPr>
          <a:lstStyle/>
          <a:p>
            <a:pPr algn="ctr" rtl="1"/>
            <a:r>
              <a:rPr lang="ar-DZ" sz="4800" kern="10">
                <a:ln w="9525">
                  <a:solidFill>
                    <a:srgbClr val="000000"/>
                  </a:solidFill>
                  <a:round/>
                  <a:headEnd/>
                  <a:tailEnd/>
                </a:ln>
                <a:blipFill dpi="0" rotWithShape="1">
                  <a:blip r:embed="rId2"/>
                  <a:srcRect/>
                  <a:tile tx="0" ty="0" sx="100000" sy="100000" flip="none" algn="tl"/>
                </a:blipFill>
                <a:latin typeface="Arial"/>
                <a:cs typeface="Arial"/>
              </a:rPr>
              <a:t>المدخل للعلوم </a:t>
            </a:r>
          </a:p>
          <a:p>
            <a:pPr algn="ctr" rtl="1"/>
            <a:endParaRPr lang="fr-FR" sz="4800" kern="10">
              <a:ln w="9525">
                <a:solidFill>
                  <a:srgbClr val="000000"/>
                </a:solidFill>
                <a:round/>
                <a:headEnd/>
                <a:tailEnd/>
              </a:ln>
              <a:blipFill dpi="0" rotWithShape="1">
                <a:blip r:embed="rId2"/>
                <a:srcRect/>
                <a:tile tx="0" ty="0" sx="100000" sy="100000" flip="none" algn="tl"/>
              </a:blipFill>
              <a:latin typeface="Arial"/>
              <a:cs typeface="Arial"/>
            </a:endParaRPr>
          </a:p>
        </p:txBody>
      </p:sp>
      <p:sp>
        <p:nvSpPr>
          <p:cNvPr id="62470" name="WordArt 6" descr="بردي"/>
          <p:cNvSpPr>
            <a:spLocks noChangeArrowheads="1" noChangeShapeType="1" noTextEdit="1"/>
          </p:cNvSpPr>
          <p:nvPr/>
        </p:nvSpPr>
        <p:spPr bwMode="auto">
          <a:xfrm>
            <a:off x="2051050" y="2997200"/>
            <a:ext cx="4465638" cy="1800225"/>
          </a:xfrm>
          <a:prstGeom prst="rect">
            <a:avLst/>
          </a:prstGeom>
        </p:spPr>
        <p:txBody>
          <a:bodyPr wrap="none" fromWordArt="1">
            <a:prstTxWarp prst="textDeflate">
              <a:avLst>
                <a:gd name="adj" fmla="val 18750"/>
              </a:avLst>
            </a:prstTxWarp>
          </a:bodyPr>
          <a:lstStyle/>
          <a:p>
            <a:pPr algn="ctr" rtl="1"/>
            <a:r>
              <a:rPr lang="ar-DZ" sz="4800" kern="10">
                <a:ln w="9525">
                  <a:solidFill>
                    <a:srgbClr val="000000"/>
                  </a:solidFill>
                  <a:round/>
                  <a:headEnd/>
                  <a:tailEnd/>
                </a:ln>
                <a:blipFill dpi="0" rotWithShape="1">
                  <a:blip r:embed="rId2"/>
                  <a:srcRect/>
                  <a:tile tx="0" ty="0" sx="100000" sy="100000" flip="none" algn="tl"/>
                </a:blipFill>
                <a:latin typeface="Arial"/>
                <a:cs typeface="Arial"/>
              </a:rPr>
              <a:t>القانونية</a:t>
            </a:r>
            <a:endParaRPr lang="fr-FR" sz="4800" kern="10">
              <a:ln w="9525">
                <a:solidFill>
                  <a:srgbClr val="000000"/>
                </a:solidFill>
                <a:round/>
                <a:headEnd/>
                <a:tailEnd/>
              </a:ln>
              <a:blipFill dpi="0" rotWithShape="1">
                <a:blip r:embed="rId2"/>
                <a:srcRect/>
                <a:tile tx="0" ty="0" sx="100000" sy="100000" flip="none" algn="tl"/>
              </a:blipFill>
              <a:latin typeface="Arial"/>
              <a:cs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62469"/>
                                        </p:tgtEl>
                                        <p:attrNameLst>
                                          <p:attrName>style.visibility</p:attrName>
                                        </p:attrNameLst>
                                      </p:cBhvr>
                                      <p:to>
                                        <p:strVal val="visible"/>
                                      </p:to>
                                    </p:set>
                                    <p:animEffect transition="in" filter="fade">
                                      <p:cBhvr>
                                        <p:cTn id="7" dur="2000"/>
                                        <p:tgtEl>
                                          <p:spTgt spid="62469"/>
                                        </p:tgtEl>
                                      </p:cBhvr>
                                    </p:animEffect>
                                    <p:anim calcmode="lin" valueType="num">
                                      <p:cBhvr>
                                        <p:cTn id="8" dur="2000" fill="hold"/>
                                        <p:tgtEl>
                                          <p:spTgt spid="62469"/>
                                        </p:tgtEl>
                                        <p:attrNameLst>
                                          <p:attrName>style.rotation</p:attrName>
                                        </p:attrNameLst>
                                      </p:cBhvr>
                                      <p:tavLst>
                                        <p:tav tm="0">
                                          <p:val>
                                            <p:fltVal val="720"/>
                                          </p:val>
                                        </p:tav>
                                        <p:tav tm="100000">
                                          <p:val>
                                            <p:fltVal val="0"/>
                                          </p:val>
                                        </p:tav>
                                      </p:tavLst>
                                    </p:anim>
                                    <p:anim calcmode="lin" valueType="num">
                                      <p:cBhvr>
                                        <p:cTn id="9" dur="2000" fill="hold"/>
                                        <p:tgtEl>
                                          <p:spTgt spid="62469"/>
                                        </p:tgtEl>
                                        <p:attrNameLst>
                                          <p:attrName>ppt_h</p:attrName>
                                        </p:attrNameLst>
                                      </p:cBhvr>
                                      <p:tavLst>
                                        <p:tav tm="0">
                                          <p:val>
                                            <p:fltVal val="0"/>
                                          </p:val>
                                        </p:tav>
                                        <p:tav tm="100000">
                                          <p:val>
                                            <p:strVal val="#ppt_h"/>
                                          </p:val>
                                        </p:tav>
                                      </p:tavLst>
                                    </p:anim>
                                    <p:anim calcmode="lin" valueType="num">
                                      <p:cBhvr>
                                        <p:cTn id="10" dur="2000" fill="hold"/>
                                        <p:tgtEl>
                                          <p:spTgt spid="62469"/>
                                        </p:tgtEl>
                                        <p:attrNameLst>
                                          <p:attrName>ppt_w</p:attrName>
                                        </p:attrNameLst>
                                      </p:cBhvr>
                                      <p:tavLst>
                                        <p:tav tm="0">
                                          <p:val>
                                            <p:fltVal val="0"/>
                                          </p:val>
                                        </p:tav>
                                        <p:tav tm="100000">
                                          <p:val>
                                            <p:strVal val="#ppt_w"/>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5" presetClass="entr" presetSubtype="0" fill="hold" grpId="0" nodeType="clickEffect">
                                  <p:stCondLst>
                                    <p:cond delay="0"/>
                                  </p:stCondLst>
                                  <p:childTnLst>
                                    <p:set>
                                      <p:cBhvr>
                                        <p:cTn id="14" dur="1" fill="hold">
                                          <p:stCondLst>
                                            <p:cond delay="0"/>
                                          </p:stCondLst>
                                        </p:cTn>
                                        <p:tgtEl>
                                          <p:spTgt spid="62470"/>
                                        </p:tgtEl>
                                        <p:attrNameLst>
                                          <p:attrName>style.visibility</p:attrName>
                                        </p:attrNameLst>
                                      </p:cBhvr>
                                      <p:to>
                                        <p:strVal val="visible"/>
                                      </p:to>
                                    </p:set>
                                    <p:animEffect transition="in" filter="fade">
                                      <p:cBhvr>
                                        <p:cTn id="15" dur="2000"/>
                                        <p:tgtEl>
                                          <p:spTgt spid="62470"/>
                                        </p:tgtEl>
                                      </p:cBhvr>
                                    </p:animEffect>
                                    <p:anim calcmode="lin" valueType="num">
                                      <p:cBhvr>
                                        <p:cTn id="16" dur="2000" fill="hold"/>
                                        <p:tgtEl>
                                          <p:spTgt spid="62470"/>
                                        </p:tgtEl>
                                        <p:attrNameLst>
                                          <p:attrName>style.rotation</p:attrName>
                                        </p:attrNameLst>
                                      </p:cBhvr>
                                      <p:tavLst>
                                        <p:tav tm="0">
                                          <p:val>
                                            <p:fltVal val="720"/>
                                          </p:val>
                                        </p:tav>
                                        <p:tav tm="100000">
                                          <p:val>
                                            <p:fltVal val="0"/>
                                          </p:val>
                                        </p:tav>
                                      </p:tavLst>
                                    </p:anim>
                                    <p:anim calcmode="lin" valueType="num">
                                      <p:cBhvr>
                                        <p:cTn id="17" dur="2000" fill="hold"/>
                                        <p:tgtEl>
                                          <p:spTgt spid="62470"/>
                                        </p:tgtEl>
                                        <p:attrNameLst>
                                          <p:attrName>ppt_h</p:attrName>
                                        </p:attrNameLst>
                                      </p:cBhvr>
                                      <p:tavLst>
                                        <p:tav tm="0">
                                          <p:val>
                                            <p:fltVal val="0"/>
                                          </p:val>
                                        </p:tav>
                                        <p:tav tm="100000">
                                          <p:val>
                                            <p:strVal val="#ppt_h"/>
                                          </p:val>
                                        </p:tav>
                                      </p:tavLst>
                                    </p:anim>
                                    <p:anim calcmode="lin" valueType="num">
                                      <p:cBhvr>
                                        <p:cTn id="18" dur="2000" fill="hold"/>
                                        <p:tgtEl>
                                          <p:spTgt spid="62470"/>
                                        </p:tgtEl>
                                        <p:attrNameLst>
                                          <p:attrName>ppt_w</p:attrName>
                                        </p:attrNameLst>
                                      </p:cBhvr>
                                      <p:tavLst>
                                        <p:tav tm="0">
                                          <p:val>
                                            <p:fltVal val="0"/>
                                          </p:val>
                                        </p:tav>
                                        <p:tav tm="100000">
                                          <p:val>
                                            <p:strVal val="#ppt_w"/>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0" presetClass="entr" presetSubtype="0" fill="hold" grpId="0" nodeType="clickEffect">
                                  <p:stCondLst>
                                    <p:cond delay="0"/>
                                  </p:stCondLst>
                                  <p:childTnLst>
                                    <p:set>
                                      <p:cBhvr>
                                        <p:cTn id="22" dur="1" fill="hold">
                                          <p:stCondLst>
                                            <p:cond delay="0"/>
                                          </p:stCondLst>
                                        </p:cTn>
                                        <p:tgtEl>
                                          <p:spTgt spid="62468"/>
                                        </p:tgtEl>
                                        <p:attrNameLst>
                                          <p:attrName>style.visibility</p:attrName>
                                        </p:attrNameLst>
                                      </p:cBhvr>
                                      <p:to>
                                        <p:strVal val="visible"/>
                                      </p:to>
                                    </p:set>
                                    <p:animEffect transition="in" filter="wedge">
                                      <p:cBhvr>
                                        <p:cTn id="23" dur="2000"/>
                                        <p:tgtEl>
                                          <p:spTgt spid="624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8" grpId="0" animBg="1"/>
      <p:bldP spid="62469" grpId="0" animBg="1"/>
      <p:bldP spid="62470"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Text Box 2"/>
          <p:cNvSpPr txBox="1">
            <a:spLocks noChangeArrowheads="1"/>
          </p:cNvSpPr>
          <p:nvPr/>
        </p:nvSpPr>
        <p:spPr bwMode="auto">
          <a:xfrm>
            <a:off x="323850" y="620713"/>
            <a:ext cx="8820150" cy="4849812"/>
          </a:xfrm>
          <a:prstGeom prst="rect">
            <a:avLst/>
          </a:prstGeom>
          <a:noFill/>
          <a:ln w="9525">
            <a:noFill/>
            <a:miter lim="800000"/>
            <a:headEnd/>
            <a:tailEnd/>
          </a:ln>
        </p:spPr>
        <p:txBody>
          <a:bodyPr>
            <a:spAutoFit/>
          </a:bodyPr>
          <a:lstStyle/>
          <a:p>
            <a:pPr algn="just" rtl="1" eaLnBrk="1" hangingPunct="1">
              <a:spcBef>
                <a:spcPct val="50000"/>
              </a:spcBef>
            </a:pPr>
            <a:r>
              <a:rPr lang="ar-EG" altLang="ar-AE" sz="4800" b="1">
                <a:latin typeface="Tahoma" pitchFamily="34" charset="0"/>
              </a:rPr>
              <a:t> 1 - لا تعني صفة العمومية والتجريد وجوب انطباق القاعدة القانونية عل</a:t>
            </a:r>
            <a:r>
              <a:rPr lang="ar-DZ" altLang="ar-AE" sz="4800" b="1">
                <a:latin typeface="Tahoma" pitchFamily="34" charset="0"/>
              </a:rPr>
              <a:t>ى</a:t>
            </a:r>
            <a:r>
              <a:rPr lang="ar-EG" altLang="ar-AE" sz="4800" b="1">
                <a:latin typeface="Tahoma" pitchFamily="34" charset="0"/>
              </a:rPr>
              <a:t> كل إقليم الدولة أو كل أشخاص المجتمع </a:t>
            </a:r>
          </a:p>
          <a:p>
            <a:pPr algn="just" rtl="1" eaLnBrk="1" hangingPunct="1">
              <a:spcBef>
                <a:spcPct val="50000"/>
              </a:spcBef>
            </a:pPr>
            <a:r>
              <a:rPr lang="ar-EG" altLang="ar-AE" sz="4800" b="1">
                <a:latin typeface="Tahoma" pitchFamily="34" charset="0"/>
              </a:rPr>
              <a:t>2 – صفة العمومية والتجريد هي التي تميز القاعدة القانونية عن كل من الحكم القضائي والقرار الإداري</a:t>
            </a:r>
            <a:endParaRPr lang="en-US" altLang="ar-AE" sz="4800" b="1">
              <a:solidFill>
                <a:srgbClr val="FFFF00"/>
              </a:solidFill>
              <a:latin typeface="Tahoma"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312322"/>
                                        </p:tgtEl>
                                        <p:attrNameLst>
                                          <p:attrName>style.visibility</p:attrName>
                                        </p:attrNameLst>
                                      </p:cBhvr>
                                      <p:to>
                                        <p:strVal val="visible"/>
                                      </p:to>
                                    </p:set>
                                    <p:anim calcmode="lin" valueType="num">
                                      <p:cBhvr>
                                        <p:cTn id="7" dur="500" fill="hold"/>
                                        <p:tgtEl>
                                          <p:spTgt spid="312322"/>
                                        </p:tgtEl>
                                        <p:attrNameLst>
                                          <p:attrName>ppt_w</p:attrName>
                                        </p:attrNameLst>
                                      </p:cBhvr>
                                      <p:tavLst>
                                        <p:tav tm="0">
                                          <p:val>
                                            <p:fltVal val="0"/>
                                          </p:val>
                                        </p:tav>
                                        <p:tav tm="100000">
                                          <p:val>
                                            <p:strVal val="#ppt_w"/>
                                          </p:val>
                                        </p:tav>
                                      </p:tavLst>
                                    </p:anim>
                                    <p:anim calcmode="lin" valueType="num">
                                      <p:cBhvr>
                                        <p:cTn id="8" dur="500" fill="hold"/>
                                        <p:tgtEl>
                                          <p:spTgt spid="31232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232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Rectangle 2"/>
          <p:cNvSpPr>
            <a:spLocks noChangeArrowheads="1"/>
          </p:cNvSpPr>
          <p:nvPr/>
        </p:nvSpPr>
        <p:spPr bwMode="auto">
          <a:xfrm>
            <a:off x="1476375" y="260350"/>
            <a:ext cx="6588125" cy="1323975"/>
          </a:xfrm>
          <a:prstGeom prst="rect">
            <a:avLst/>
          </a:prstGeom>
          <a:solidFill>
            <a:srgbClr val="CC0000"/>
          </a:solidFill>
          <a:ln w="9525">
            <a:miter lim="800000"/>
            <a:headEnd/>
            <a:tailEnd/>
          </a:ln>
          <a:scene3d>
            <a:camera prst="legacyObliqueBottomLeft"/>
            <a:lightRig rig="legacyFlat3" dir="t"/>
          </a:scene3d>
          <a:sp3d extrusionH="430200" prstMaterial="legacyMatte">
            <a:bevelT w="13500" h="13500" prst="angle"/>
            <a:bevelB w="13500" h="13500" prst="angle"/>
            <a:extrusionClr>
              <a:srgbClr val="CC0000"/>
            </a:extrusionClr>
          </a:sp3d>
        </p:spPr>
        <p:txBody>
          <a:bodyPr>
            <a:spAutoFit/>
            <a:flatTx/>
          </a:bodyPr>
          <a:lstStyle/>
          <a:p>
            <a:pPr algn="ctr" rtl="1" eaLnBrk="1" hangingPunct="1"/>
            <a:r>
              <a:rPr lang="ar-EG" altLang="ar-AE" sz="4000" b="1">
                <a:latin typeface="Tahoma" pitchFamily="34" charset="0"/>
              </a:rPr>
              <a:t>ثا</a:t>
            </a:r>
            <a:r>
              <a:rPr lang="ar-AE" altLang="ar-AE" sz="4000" b="1">
                <a:latin typeface="Tahoma" pitchFamily="34" charset="0"/>
              </a:rPr>
              <a:t>نيا</a:t>
            </a:r>
            <a:r>
              <a:rPr lang="ar-EG" altLang="ar-AE" sz="4000" b="1">
                <a:latin typeface="Tahoma" pitchFamily="34" charset="0"/>
              </a:rPr>
              <a:t>ً : القاعدة القانونية قاعدة</a:t>
            </a:r>
            <a:r>
              <a:rPr lang="ar-AE" altLang="ar-AE" sz="4000" b="1">
                <a:latin typeface="Tahoma" pitchFamily="34" charset="0"/>
              </a:rPr>
              <a:t> سلوك </a:t>
            </a:r>
            <a:r>
              <a:rPr lang="ar-EG" altLang="ar-AE" sz="4000" b="1">
                <a:latin typeface="Tahoma" pitchFamily="34" charset="0"/>
              </a:rPr>
              <a:t> اجتماعي</a:t>
            </a:r>
            <a:endParaRPr lang="en-US" altLang="ar-AE" sz="4000" b="1">
              <a:latin typeface="Tahoma" pitchFamily="34" charset="0"/>
            </a:endParaRPr>
          </a:p>
        </p:txBody>
      </p:sp>
      <p:sp>
        <p:nvSpPr>
          <p:cNvPr id="313347" name="Text Box 3"/>
          <p:cNvSpPr txBox="1">
            <a:spLocks noChangeArrowheads="1"/>
          </p:cNvSpPr>
          <p:nvPr/>
        </p:nvSpPr>
        <p:spPr bwMode="auto">
          <a:xfrm>
            <a:off x="0" y="1273175"/>
            <a:ext cx="9144000" cy="5584825"/>
          </a:xfrm>
          <a:prstGeom prst="rect">
            <a:avLst/>
          </a:prstGeom>
          <a:noFill/>
          <a:ln w="9525">
            <a:noFill/>
            <a:miter lim="800000"/>
            <a:headEnd/>
            <a:tailEnd/>
          </a:ln>
        </p:spPr>
        <p:txBody>
          <a:bodyPr>
            <a:spAutoFit/>
          </a:bodyPr>
          <a:lstStyle/>
          <a:p>
            <a:pPr marL="457200" indent="-457200" algn="just" rtl="1" eaLnBrk="1" hangingPunct="1"/>
            <a:r>
              <a:rPr lang="ar-EG" altLang="ar-AE" sz="2800" b="1" u="sng">
                <a:solidFill>
                  <a:srgbClr val="FFFF00"/>
                </a:solidFill>
                <a:latin typeface="Times New Roman" pitchFamily="18" charset="0"/>
                <a:cs typeface="Times New Roman" pitchFamily="18" charset="0"/>
              </a:rPr>
              <a:t> </a:t>
            </a:r>
            <a:r>
              <a:rPr lang="ar-EG" altLang="ar-AE" sz="3600" b="1" u="sng">
                <a:solidFill>
                  <a:srgbClr val="FFFF00"/>
                </a:solidFill>
                <a:latin typeface="Times New Roman" pitchFamily="18" charset="0"/>
                <a:cs typeface="Times New Roman" pitchFamily="18" charset="0"/>
              </a:rPr>
              <a:t>القاعدة القانونية قاعدة اجتماعية تقتصر على تنظيم السلوك الخارجى ويجب ملاحظة : </a:t>
            </a:r>
          </a:p>
          <a:p>
            <a:pPr marL="457200" indent="-457200" algn="just" rtl="1" eaLnBrk="1" hangingPunct="1"/>
            <a:endParaRPr lang="ar-EG" altLang="ar-AE" sz="3600" b="1" u="sng">
              <a:solidFill>
                <a:srgbClr val="FFFF00"/>
              </a:solidFill>
              <a:latin typeface="Times New Roman" pitchFamily="18" charset="0"/>
              <a:cs typeface="Times New Roman" pitchFamily="18" charset="0"/>
            </a:endParaRPr>
          </a:p>
          <a:p>
            <a:pPr marL="457200" indent="-457200" algn="just" rtl="1" eaLnBrk="1" hangingPunct="1"/>
            <a:r>
              <a:rPr lang="ar-EG" altLang="ar-AE" sz="3600" b="1">
                <a:latin typeface="Times New Roman" pitchFamily="18" charset="0"/>
                <a:cs typeface="Times New Roman" pitchFamily="18" charset="0"/>
              </a:rPr>
              <a:t>أ – أن القانون لكى يعتد بالنوايا والأمور النفسية لابد من وجود مظاهر خارجية تدل عليها أو قرائن  واقع ترجع هذه النوايا الداخلية .</a:t>
            </a:r>
          </a:p>
          <a:p>
            <a:pPr marL="457200" indent="-457200" algn="just" rtl="1" eaLnBrk="1" hangingPunct="1"/>
            <a:endParaRPr lang="ar-EG" altLang="ar-AE" sz="3600" b="1">
              <a:latin typeface="Times New Roman" pitchFamily="18" charset="0"/>
              <a:cs typeface="Times New Roman" pitchFamily="18" charset="0"/>
            </a:endParaRPr>
          </a:p>
          <a:p>
            <a:pPr marL="457200" indent="-457200" algn="just" rtl="1" eaLnBrk="1" hangingPunct="1"/>
            <a:r>
              <a:rPr lang="ar-EG" altLang="ar-AE" sz="3600" b="1">
                <a:latin typeface="Times New Roman" pitchFamily="18" charset="0"/>
                <a:cs typeface="Times New Roman" pitchFamily="18" charset="0"/>
              </a:rPr>
              <a:t>ب – أن القانون لا يضع أحكاماً للنوايا وحدها وإنما قد يعتد بالنوايا عند وضعه للأحكام الخاصة بمظاهر السلوك الخارجى .</a:t>
            </a:r>
            <a:endParaRPr lang="en-US" altLang="ar-AE" sz="3600">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313346"/>
                                        </p:tgtEl>
                                        <p:attrNameLst>
                                          <p:attrName>style.visibility</p:attrName>
                                        </p:attrNameLst>
                                      </p:cBhvr>
                                      <p:to>
                                        <p:strVal val="visible"/>
                                      </p:to>
                                    </p:set>
                                    <p:animEffect transition="in" filter="wedge">
                                      <p:cBhvr>
                                        <p:cTn id="7" dur="2000"/>
                                        <p:tgtEl>
                                          <p:spTgt spid="3133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10" fill="hold" grpId="0" nodeType="clickEffect">
                                  <p:stCondLst>
                                    <p:cond delay="0"/>
                                  </p:stCondLst>
                                  <p:childTnLst>
                                    <p:set>
                                      <p:cBhvr>
                                        <p:cTn id="11" dur="1" fill="hold">
                                          <p:stCondLst>
                                            <p:cond delay="0"/>
                                          </p:stCondLst>
                                        </p:cTn>
                                        <p:tgtEl>
                                          <p:spTgt spid="313347"/>
                                        </p:tgtEl>
                                        <p:attrNameLst>
                                          <p:attrName>style.visibility</p:attrName>
                                        </p:attrNameLst>
                                      </p:cBhvr>
                                      <p:to>
                                        <p:strVal val="visible"/>
                                      </p:to>
                                    </p:set>
                                    <p:anim calcmode="lin" valueType="num">
                                      <p:cBhvr>
                                        <p:cTn id="12" dur="500" fill="hold"/>
                                        <p:tgtEl>
                                          <p:spTgt spid="313347"/>
                                        </p:tgtEl>
                                        <p:attrNameLst>
                                          <p:attrName>ppt_w</p:attrName>
                                        </p:attrNameLst>
                                      </p:cBhvr>
                                      <p:tavLst>
                                        <p:tav tm="0">
                                          <p:val>
                                            <p:fltVal val="0"/>
                                          </p:val>
                                        </p:tav>
                                        <p:tav tm="100000">
                                          <p:val>
                                            <p:strVal val="#ppt_w"/>
                                          </p:val>
                                        </p:tav>
                                      </p:tavLst>
                                    </p:anim>
                                    <p:anim calcmode="lin" valueType="num">
                                      <p:cBhvr>
                                        <p:cTn id="13" dur="500" fill="hold"/>
                                        <p:tgtEl>
                                          <p:spTgt spid="31334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346" grpId="0" animBg="1"/>
      <p:bldP spid="31334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Text Box 2"/>
          <p:cNvSpPr txBox="1">
            <a:spLocks noChangeArrowheads="1"/>
          </p:cNvSpPr>
          <p:nvPr/>
        </p:nvSpPr>
        <p:spPr bwMode="auto">
          <a:xfrm>
            <a:off x="395288" y="476250"/>
            <a:ext cx="8534400" cy="588963"/>
          </a:xfrm>
          <a:prstGeom prst="rect">
            <a:avLst/>
          </a:prstGeom>
          <a:solidFill>
            <a:srgbClr val="CC0000"/>
          </a:solidFill>
          <a:ln w="9525">
            <a:solidFill>
              <a:srgbClr val="000000"/>
            </a:solidFill>
            <a:miter lim="800000"/>
            <a:headEnd/>
            <a:tailEnd/>
          </a:ln>
        </p:spPr>
        <p:txBody>
          <a:bodyPr>
            <a:spAutoFit/>
          </a:bodyPr>
          <a:lstStyle/>
          <a:p>
            <a:pPr algn="ctr" rtl="1" eaLnBrk="1" hangingPunct="1">
              <a:spcBef>
                <a:spcPct val="50000"/>
              </a:spcBef>
            </a:pPr>
            <a:r>
              <a:rPr lang="ar-EG" altLang="ar-AE" sz="3200" b="1">
                <a:latin typeface="Times New Roman" pitchFamily="18" charset="0"/>
                <a:cs typeface="Times New Roman" pitchFamily="18" charset="0"/>
              </a:rPr>
              <a:t>ثالثا : </a:t>
            </a:r>
            <a:r>
              <a:rPr lang="ar-SA" altLang="ar-AE" sz="3200" b="1">
                <a:latin typeface="Times New Roman" pitchFamily="18" charset="0"/>
              </a:rPr>
              <a:t>القاعدة القانونية قاعدة ملزمة ( مصحوبة بجزاء مادى)</a:t>
            </a:r>
            <a:endParaRPr lang="en-US" altLang="ar-AE" sz="3200" b="1">
              <a:latin typeface="Times New Roman" pitchFamily="18" charset="0"/>
            </a:endParaRPr>
          </a:p>
        </p:txBody>
      </p:sp>
      <p:sp>
        <p:nvSpPr>
          <p:cNvPr id="314371" name="Text Box 3"/>
          <p:cNvSpPr txBox="1">
            <a:spLocks noChangeArrowheads="1"/>
          </p:cNvSpPr>
          <p:nvPr/>
        </p:nvSpPr>
        <p:spPr bwMode="auto">
          <a:xfrm>
            <a:off x="8153400" y="2057400"/>
            <a:ext cx="990600" cy="701675"/>
          </a:xfrm>
          <a:prstGeom prst="rect">
            <a:avLst/>
          </a:prstGeom>
          <a:noFill/>
          <a:ln w="9525">
            <a:noFill/>
            <a:miter lim="800000"/>
            <a:headEnd/>
            <a:tailEnd/>
          </a:ln>
        </p:spPr>
        <p:txBody>
          <a:bodyPr>
            <a:spAutoFit/>
          </a:bodyPr>
          <a:lstStyle/>
          <a:p>
            <a:pPr algn="ctr" rtl="1" eaLnBrk="1" hangingPunct="1">
              <a:spcBef>
                <a:spcPct val="50000"/>
              </a:spcBef>
            </a:pPr>
            <a:r>
              <a:rPr lang="ar-SA" altLang="ar-AE" sz="4000" b="1" u="sng">
                <a:solidFill>
                  <a:srgbClr val="FFFF00"/>
                </a:solidFill>
                <a:latin typeface="Times New Roman" pitchFamily="18" charset="0"/>
              </a:rPr>
              <a:t>أولا:</a:t>
            </a:r>
            <a:endParaRPr lang="en-US" altLang="ar-AE" sz="4000" b="1" u="sng">
              <a:solidFill>
                <a:srgbClr val="FFFF00"/>
              </a:solidFill>
              <a:latin typeface="Times New Roman" pitchFamily="18" charset="0"/>
            </a:endParaRPr>
          </a:p>
        </p:txBody>
      </p:sp>
      <p:sp>
        <p:nvSpPr>
          <p:cNvPr id="314372" name="Text Box 4"/>
          <p:cNvSpPr txBox="1">
            <a:spLocks noChangeArrowheads="1"/>
          </p:cNvSpPr>
          <p:nvPr/>
        </p:nvSpPr>
        <p:spPr bwMode="auto">
          <a:xfrm>
            <a:off x="533400" y="2057400"/>
            <a:ext cx="7772400" cy="641350"/>
          </a:xfrm>
          <a:prstGeom prst="rect">
            <a:avLst/>
          </a:prstGeom>
          <a:noFill/>
          <a:ln w="9525">
            <a:noFill/>
            <a:miter lim="800000"/>
            <a:headEnd/>
            <a:tailEnd/>
          </a:ln>
        </p:spPr>
        <p:txBody>
          <a:bodyPr>
            <a:spAutoFit/>
          </a:bodyPr>
          <a:lstStyle/>
          <a:p>
            <a:pPr algn="r" rtl="1" eaLnBrk="1" hangingPunct="1">
              <a:spcBef>
                <a:spcPct val="50000"/>
              </a:spcBef>
            </a:pPr>
            <a:r>
              <a:rPr lang="ar-SA" altLang="ar-AE" sz="3600" b="1">
                <a:solidFill>
                  <a:srgbClr val="FFFF00"/>
                </a:solidFill>
                <a:latin typeface="Times New Roman" pitchFamily="18" charset="0"/>
              </a:rPr>
              <a:t>الإلزام فى القاعدة القانونية يعنى الإجبار</a:t>
            </a:r>
            <a:endParaRPr lang="en-US" altLang="ar-AE" sz="3600" b="1">
              <a:solidFill>
                <a:srgbClr val="FFFF00"/>
              </a:solidFill>
              <a:latin typeface="Times New Roman" pitchFamily="18" charset="0"/>
            </a:endParaRPr>
          </a:p>
        </p:txBody>
      </p:sp>
      <p:sp>
        <p:nvSpPr>
          <p:cNvPr id="314373" name="Text Box 5"/>
          <p:cNvSpPr txBox="1">
            <a:spLocks noChangeArrowheads="1"/>
          </p:cNvSpPr>
          <p:nvPr/>
        </p:nvSpPr>
        <p:spPr bwMode="auto">
          <a:xfrm>
            <a:off x="990600" y="2819400"/>
            <a:ext cx="6858000" cy="519113"/>
          </a:xfrm>
          <a:prstGeom prst="rect">
            <a:avLst/>
          </a:prstGeom>
          <a:noFill/>
          <a:ln w="9525">
            <a:noFill/>
            <a:miter lim="800000"/>
            <a:headEnd/>
            <a:tailEnd/>
          </a:ln>
        </p:spPr>
        <p:txBody>
          <a:bodyPr>
            <a:spAutoFit/>
          </a:bodyPr>
          <a:lstStyle/>
          <a:p>
            <a:pPr algn="r" rtl="1" eaLnBrk="1" hangingPunct="1">
              <a:spcBef>
                <a:spcPct val="50000"/>
              </a:spcBef>
            </a:pPr>
            <a:r>
              <a:rPr lang="ar-SA" altLang="ar-AE" sz="2800" b="1">
                <a:latin typeface="Times New Roman" pitchFamily="18" charset="0"/>
              </a:rPr>
              <a:t>وضعت القاعدة القانونية لتنظيم سلوك الأفراد فى المجتمع</a:t>
            </a:r>
            <a:endParaRPr lang="en-US" altLang="ar-AE" sz="2800" b="1">
              <a:latin typeface="Times New Roman" pitchFamily="18" charset="0"/>
            </a:endParaRPr>
          </a:p>
        </p:txBody>
      </p:sp>
      <p:sp>
        <p:nvSpPr>
          <p:cNvPr id="314374" name="Text Box 6"/>
          <p:cNvSpPr txBox="1">
            <a:spLocks noChangeArrowheads="1"/>
          </p:cNvSpPr>
          <p:nvPr/>
        </p:nvSpPr>
        <p:spPr bwMode="auto">
          <a:xfrm>
            <a:off x="8101013" y="3284538"/>
            <a:ext cx="1314450" cy="701675"/>
          </a:xfrm>
          <a:prstGeom prst="rect">
            <a:avLst/>
          </a:prstGeom>
          <a:noFill/>
          <a:ln w="9525">
            <a:noFill/>
            <a:miter lim="800000"/>
            <a:headEnd/>
            <a:tailEnd/>
          </a:ln>
        </p:spPr>
        <p:txBody>
          <a:bodyPr>
            <a:spAutoFit/>
          </a:bodyPr>
          <a:lstStyle/>
          <a:p>
            <a:pPr algn="ctr" rtl="1" eaLnBrk="1" hangingPunct="1">
              <a:spcBef>
                <a:spcPct val="50000"/>
              </a:spcBef>
            </a:pPr>
            <a:r>
              <a:rPr lang="ar-SA" altLang="ar-AE" sz="4000" b="1" u="sng">
                <a:solidFill>
                  <a:srgbClr val="FFFF00"/>
                </a:solidFill>
                <a:latin typeface="Times New Roman" pitchFamily="18" charset="0"/>
              </a:rPr>
              <a:t>ثانيا:</a:t>
            </a:r>
            <a:endParaRPr lang="en-US" altLang="ar-AE" sz="4000" b="1" u="sng">
              <a:solidFill>
                <a:srgbClr val="FFFF00"/>
              </a:solidFill>
              <a:latin typeface="Times New Roman" pitchFamily="18" charset="0"/>
            </a:endParaRPr>
          </a:p>
        </p:txBody>
      </p:sp>
      <p:sp>
        <p:nvSpPr>
          <p:cNvPr id="314375" name="Text Box 7"/>
          <p:cNvSpPr txBox="1">
            <a:spLocks noChangeArrowheads="1"/>
          </p:cNvSpPr>
          <p:nvPr/>
        </p:nvSpPr>
        <p:spPr bwMode="auto">
          <a:xfrm>
            <a:off x="539750" y="3357563"/>
            <a:ext cx="7772400" cy="641350"/>
          </a:xfrm>
          <a:prstGeom prst="rect">
            <a:avLst/>
          </a:prstGeom>
          <a:noFill/>
          <a:ln w="9525">
            <a:noFill/>
            <a:miter lim="800000"/>
            <a:headEnd/>
            <a:tailEnd/>
          </a:ln>
        </p:spPr>
        <p:txBody>
          <a:bodyPr>
            <a:spAutoFit/>
          </a:bodyPr>
          <a:lstStyle/>
          <a:p>
            <a:pPr algn="r" rtl="1" eaLnBrk="1" hangingPunct="1">
              <a:spcBef>
                <a:spcPct val="50000"/>
              </a:spcBef>
            </a:pPr>
            <a:r>
              <a:rPr lang="ar-SA" altLang="ar-AE" sz="3600" b="1">
                <a:solidFill>
                  <a:srgbClr val="FFFF00"/>
                </a:solidFill>
                <a:latin typeface="Times New Roman" pitchFamily="18" charset="0"/>
              </a:rPr>
              <a:t>تعريف الجزاء وضرورته</a:t>
            </a:r>
            <a:endParaRPr lang="en-US" altLang="ar-AE" sz="3600" b="1">
              <a:solidFill>
                <a:srgbClr val="FFFF00"/>
              </a:solidFill>
              <a:latin typeface="Times New Roman" pitchFamily="18" charset="0"/>
            </a:endParaRPr>
          </a:p>
        </p:txBody>
      </p:sp>
      <p:sp>
        <p:nvSpPr>
          <p:cNvPr id="314376" name="Text Box 8"/>
          <p:cNvSpPr txBox="1">
            <a:spLocks noChangeArrowheads="1"/>
          </p:cNvSpPr>
          <p:nvPr/>
        </p:nvSpPr>
        <p:spPr bwMode="auto">
          <a:xfrm>
            <a:off x="2195513" y="4365625"/>
            <a:ext cx="6324600" cy="579438"/>
          </a:xfrm>
          <a:prstGeom prst="rect">
            <a:avLst/>
          </a:prstGeom>
          <a:noFill/>
          <a:ln w="9525">
            <a:noFill/>
            <a:miter lim="800000"/>
            <a:headEnd/>
            <a:tailEnd/>
          </a:ln>
        </p:spPr>
        <p:txBody>
          <a:bodyPr>
            <a:spAutoFit/>
          </a:bodyPr>
          <a:lstStyle/>
          <a:p>
            <a:pPr algn="r" rtl="1" eaLnBrk="1" hangingPunct="1">
              <a:spcBef>
                <a:spcPct val="50000"/>
              </a:spcBef>
            </a:pPr>
            <a:r>
              <a:rPr lang="ar-SA" altLang="ar-AE" sz="3200" b="1">
                <a:latin typeface="Times New Roman" pitchFamily="18" charset="0"/>
              </a:rPr>
              <a:t>هو الأثر المترتب على مخالفة القاعدة القانونية</a:t>
            </a:r>
            <a:endParaRPr lang="en-US" altLang="ar-AE" sz="3200" b="1">
              <a:latin typeface="Times New Roman" pitchFamily="18" charset="0"/>
            </a:endParaRPr>
          </a:p>
        </p:txBody>
      </p:sp>
      <p:sp>
        <p:nvSpPr>
          <p:cNvPr id="314377" name="Text Box 9"/>
          <p:cNvSpPr txBox="1">
            <a:spLocks noChangeArrowheads="1"/>
          </p:cNvSpPr>
          <p:nvPr/>
        </p:nvSpPr>
        <p:spPr bwMode="auto">
          <a:xfrm>
            <a:off x="468313" y="4868863"/>
            <a:ext cx="8270875" cy="579437"/>
          </a:xfrm>
          <a:prstGeom prst="rect">
            <a:avLst/>
          </a:prstGeom>
          <a:noFill/>
          <a:ln w="9525">
            <a:noFill/>
            <a:miter lim="800000"/>
            <a:headEnd/>
            <a:tailEnd/>
          </a:ln>
        </p:spPr>
        <p:txBody>
          <a:bodyPr>
            <a:spAutoFit/>
          </a:bodyPr>
          <a:lstStyle/>
          <a:p>
            <a:pPr algn="r" rtl="1" eaLnBrk="1" hangingPunct="1">
              <a:spcBef>
                <a:spcPct val="50000"/>
              </a:spcBef>
            </a:pPr>
            <a:r>
              <a:rPr lang="ar-SA" altLang="ar-AE" sz="3200" b="1">
                <a:latin typeface="Times New Roman" pitchFamily="18" charset="0"/>
              </a:rPr>
              <a:t>الغرض منه ضمان عدم مخالفة الحكم الوارد بالقاعدة القانونية</a:t>
            </a:r>
            <a:endParaRPr lang="en-US" altLang="ar-AE" sz="3200" b="1">
              <a:latin typeface="Times New Roman" pitchFamily="18" charset="0"/>
            </a:endParaRPr>
          </a:p>
        </p:txBody>
      </p:sp>
      <p:sp>
        <p:nvSpPr>
          <p:cNvPr id="314378" name="Text Box 10"/>
          <p:cNvSpPr txBox="1">
            <a:spLocks noChangeArrowheads="1"/>
          </p:cNvSpPr>
          <p:nvPr/>
        </p:nvSpPr>
        <p:spPr bwMode="auto">
          <a:xfrm>
            <a:off x="539750" y="5445125"/>
            <a:ext cx="8199438" cy="579438"/>
          </a:xfrm>
          <a:prstGeom prst="rect">
            <a:avLst/>
          </a:prstGeom>
          <a:noFill/>
          <a:ln w="9525">
            <a:noFill/>
            <a:miter lim="800000"/>
            <a:headEnd/>
            <a:tailEnd/>
          </a:ln>
        </p:spPr>
        <p:txBody>
          <a:bodyPr>
            <a:spAutoFit/>
          </a:bodyPr>
          <a:lstStyle/>
          <a:p>
            <a:pPr algn="r" rtl="1" eaLnBrk="1" hangingPunct="1">
              <a:spcBef>
                <a:spcPct val="50000"/>
              </a:spcBef>
            </a:pPr>
            <a:r>
              <a:rPr lang="ar-SA" altLang="ar-AE" sz="3200" b="1">
                <a:latin typeface="Times New Roman" pitchFamily="18" charset="0"/>
              </a:rPr>
              <a:t>اقتران الجزاء المادى بالقاعدة القانونية يكون ضرورة حتمية</a:t>
            </a:r>
            <a:endParaRPr lang="en-US" altLang="ar-AE" sz="3200" b="1">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14370"/>
                                        </p:tgtEl>
                                        <p:attrNameLst>
                                          <p:attrName>style.visibility</p:attrName>
                                        </p:attrNameLst>
                                      </p:cBhvr>
                                      <p:to>
                                        <p:strVal val="visible"/>
                                      </p:to>
                                    </p:set>
                                    <p:anim calcmode="lin" valueType="num">
                                      <p:cBhvr>
                                        <p:cTn id="7" dur="1000" fill="hold"/>
                                        <p:tgtEl>
                                          <p:spTgt spid="314370"/>
                                        </p:tgtEl>
                                        <p:attrNameLst>
                                          <p:attrName>ppt_w</p:attrName>
                                        </p:attrNameLst>
                                      </p:cBhvr>
                                      <p:tavLst>
                                        <p:tav tm="0">
                                          <p:val>
                                            <p:fltVal val="0"/>
                                          </p:val>
                                        </p:tav>
                                        <p:tav tm="100000">
                                          <p:val>
                                            <p:strVal val="#ppt_w"/>
                                          </p:val>
                                        </p:tav>
                                      </p:tavLst>
                                    </p:anim>
                                    <p:anim calcmode="lin" valueType="num">
                                      <p:cBhvr>
                                        <p:cTn id="8" dur="1000" fill="hold"/>
                                        <p:tgtEl>
                                          <p:spTgt spid="314370"/>
                                        </p:tgtEl>
                                        <p:attrNameLst>
                                          <p:attrName>ppt_h</p:attrName>
                                        </p:attrNameLst>
                                      </p:cBhvr>
                                      <p:tavLst>
                                        <p:tav tm="0">
                                          <p:val>
                                            <p:fltVal val="0"/>
                                          </p:val>
                                        </p:tav>
                                        <p:tav tm="100000">
                                          <p:val>
                                            <p:strVal val="#ppt_h"/>
                                          </p:val>
                                        </p:tav>
                                      </p:tavLst>
                                    </p:anim>
                                    <p:anim calcmode="lin" valueType="num">
                                      <p:cBhvr>
                                        <p:cTn id="9" dur="1000" fill="hold"/>
                                        <p:tgtEl>
                                          <p:spTgt spid="314370"/>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1437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2" fill="hold" grpId="0" nodeType="clickEffect">
                                  <p:stCondLst>
                                    <p:cond delay="0"/>
                                  </p:stCondLst>
                                  <p:childTnLst>
                                    <p:set>
                                      <p:cBhvr>
                                        <p:cTn id="14" dur="1" fill="hold">
                                          <p:stCondLst>
                                            <p:cond delay="0"/>
                                          </p:stCondLst>
                                        </p:cTn>
                                        <p:tgtEl>
                                          <p:spTgt spid="314371"/>
                                        </p:tgtEl>
                                        <p:attrNameLst>
                                          <p:attrName>style.visibility</p:attrName>
                                        </p:attrNameLst>
                                      </p:cBhvr>
                                      <p:to>
                                        <p:strVal val="visible"/>
                                      </p:to>
                                    </p:set>
                                    <p:anim calcmode="lin" valueType="num">
                                      <p:cBhvr additive="base">
                                        <p:cTn id="15" dur="500" fill="hold"/>
                                        <p:tgtEl>
                                          <p:spTgt spid="314371"/>
                                        </p:tgtEl>
                                        <p:attrNameLst>
                                          <p:attrName>ppt_x</p:attrName>
                                        </p:attrNameLst>
                                      </p:cBhvr>
                                      <p:tavLst>
                                        <p:tav tm="0">
                                          <p:val>
                                            <p:strVal val="1+#ppt_w/2"/>
                                          </p:val>
                                        </p:tav>
                                        <p:tav tm="100000">
                                          <p:val>
                                            <p:strVal val="#ppt_x"/>
                                          </p:val>
                                        </p:tav>
                                      </p:tavLst>
                                    </p:anim>
                                    <p:anim calcmode="lin" valueType="num">
                                      <p:cBhvr additive="base">
                                        <p:cTn id="16" dur="500" fill="hold"/>
                                        <p:tgtEl>
                                          <p:spTgt spid="314371"/>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6" fill="hold" grpId="0" nodeType="clickEffect">
                                  <p:stCondLst>
                                    <p:cond delay="0"/>
                                  </p:stCondLst>
                                  <p:childTnLst>
                                    <p:set>
                                      <p:cBhvr>
                                        <p:cTn id="20" dur="1" fill="hold">
                                          <p:stCondLst>
                                            <p:cond delay="0"/>
                                          </p:stCondLst>
                                        </p:cTn>
                                        <p:tgtEl>
                                          <p:spTgt spid="314372"/>
                                        </p:tgtEl>
                                        <p:attrNameLst>
                                          <p:attrName>style.visibility</p:attrName>
                                        </p:attrNameLst>
                                      </p:cBhvr>
                                      <p:to>
                                        <p:strVal val="visible"/>
                                      </p:to>
                                    </p:set>
                                    <p:anim calcmode="lin" valueType="num">
                                      <p:cBhvr additive="base">
                                        <p:cTn id="21" dur="500" fill="hold"/>
                                        <p:tgtEl>
                                          <p:spTgt spid="314372"/>
                                        </p:tgtEl>
                                        <p:attrNameLst>
                                          <p:attrName>ppt_x</p:attrName>
                                        </p:attrNameLst>
                                      </p:cBhvr>
                                      <p:tavLst>
                                        <p:tav tm="0">
                                          <p:val>
                                            <p:strVal val="1+#ppt_w/2"/>
                                          </p:val>
                                        </p:tav>
                                        <p:tav tm="100000">
                                          <p:val>
                                            <p:strVal val="#ppt_x"/>
                                          </p:val>
                                        </p:tav>
                                      </p:tavLst>
                                    </p:anim>
                                    <p:anim calcmode="lin" valueType="num">
                                      <p:cBhvr additive="base">
                                        <p:cTn id="22" dur="500" fill="hold"/>
                                        <p:tgtEl>
                                          <p:spTgt spid="314372"/>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314373"/>
                                        </p:tgtEl>
                                        <p:attrNameLst>
                                          <p:attrName>style.visibility</p:attrName>
                                        </p:attrNameLst>
                                      </p:cBhvr>
                                      <p:to>
                                        <p:strVal val="visible"/>
                                      </p:to>
                                    </p:set>
                                    <p:anim calcmode="lin" valueType="num">
                                      <p:cBhvr>
                                        <p:cTn id="27" dur="500" fill="hold"/>
                                        <p:tgtEl>
                                          <p:spTgt spid="314373"/>
                                        </p:tgtEl>
                                        <p:attrNameLst>
                                          <p:attrName>ppt_w</p:attrName>
                                        </p:attrNameLst>
                                      </p:cBhvr>
                                      <p:tavLst>
                                        <p:tav tm="0">
                                          <p:val>
                                            <p:fltVal val="0"/>
                                          </p:val>
                                        </p:tav>
                                        <p:tav tm="100000">
                                          <p:val>
                                            <p:strVal val="#ppt_w"/>
                                          </p:val>
                                        </p:tav>
                                      </p:tavLst>
                                    </p:anim>
                                    <p:anim calcmode="lin" valueType="num">
                                      <p:cBhvr>
                                        <p:cTn id="28" dur="500" fill="hold"/>
                                        <p:tgtEl>
                                          <p:spTgt spid="314373"/>
                                        </p:tgtEl>
                                        <p:attrNameLst>
                                          <p:attrName>ppt_h</p:attrName>
                                        </p:attrNameLst>
                                      </p:cBhvr>
                                      <p:tavLst>
                                        <p:tav tm="0">
                                          <p:val>
                                            <p:fltVal val="0"/>
                                          </p:val>
                                        </p:tav>
                                        <p:tav tm="100000">
                                          <p:val>
                                            <p:strVal val="#ppt_h"/>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2" fill="hold" grpId="0" nodeType="clickEffect">
                                  <p:stCondLst>
                                    <p:cond delay="0"/>
                                  </p:stCondLst>
                                  <p:childTnLst>
                                    <p:set>
                                      <p:cBhvr>
                                        <p:cTn id="32" dur="1" fill="hold">
                                          <p:stCondLst>
                                            <p:cond delay="0"/>
                                          </p:stCondLst>
                                        </p:cTn>
                                        <p:tgtEl>
                                          <p:spTgt spid="314374"/>
                                        </p:tgtEl>
                                        <p:attrNameLst>
                                          <p:attrName>style.visibility</p:attrName>
                                        </p:attrNameLst>
                                      </p:cBhvr>
                                      <p:to>
                                        <p:strVal val="visible"/>
                                      </p:to>
                                    </p:set>
                                    <p:anim calcmode="lin" valueType="num">
                                      <p:cBhvr additive="base">
                                        <p:cTn id="33" dur="500" fill="hold"/>
                                        <p:tgtEl>
                                          <p:spTgt spid="314374"/>
                                        </p:tgtEl>
                                        <p:attrNameLst>
                                          <p:attrName>ppt_x</p:attrName>
                                        </p:attrNameLst>
                                      </p:cBhvr>
                                      <p:tavLst>
                                        <p:tav tm="0">
                                          <p:val>
                                            <p:strVal val="1+#ppt_w/2"/>
                                          </p:val>
                                        </p:tav>
                                        <p:tav tm="100000">
                                          <p:val>
                                            <p:strVal val="#ppt_x"/>
                                          </p:val>
                                        </p:tav>
                                      </p:tavLst>
                                    </p:anim>
                                    <p:anim calcmode="lin" valueType="num">
                                      <p:cBhvr additive="base">
                                        <p:cTn id="34" dur="500" fill="hold"/>
                                        <p:tgtEl>
                                          <p:spTgt spid="314374"/>
                                        </p:tgtEl>
                                        <p:attrNameLst>
                                          <p:attrName>ppt_y</p:attrName>
                                        </p:attrNameLst>
                                      </p:cBhvr>
                                      <p:tavLst>
                                        <p:tav tm="0">
                                          <p:val>
                                            <p:strVal val="#ppt_y"/>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6" fill="hold" grpId="0" nodeType="clickEffect">
                                  <p:stCondLst>
                                    <p:cond delay="0"/>
                                  </p:stCondLst>
                                  <p:childTnLst>
                                    <p:set>
                                      <p:cBhvr>
                                        <p:cTn id="38" dur="1" fill="hold">
                                          <p:stCondLst>
                                            <p:cond delay="0"/>
                                          </p:stCondLst>
                                        </p:cTn>
                                        <p:tgtEl>
                                          <p:spTgt spid="314375"/>
                                        </p:tgtEl>
                                        <p:attrNameLst>
                                          <p:attrName>style.visibility</p:attrName>
                                        </p:attrNameLst>
                                      </p:cBhvr>
                                      <p:to>
                                        <p:strVal val="visible"/>
                                      </p:to>
                                    </p:set>
                                    <p:anim calcmode="lin" valueType="num">
                                      <p:cBhvr additive="base">
                                        <p:cTn id="39" dur="500" fill="hold"/>
                                        <p:tgtEl>
                                          <p:spTgt spid="314375"/>
                                        </p:tgtEl>
                                        <p:attrNameLst>
                                          <p:attrName>ppt_x</p:attrName>
                                        </p:attrNameLst>
                                      </p:cBhvr>
                                      <p:tavLst>
                                        <p:tav tm="0">
                                          <p:val>
                                            <p:strVal val="1+#ppt_w/2"/>
                                          </p:val>
                                        </p:tav>
                                        <p:tav tm="100000">
                                          <p:val>
                                            <p:strVal val="#ppt_x"/>
                                          </p:val>
                                        </p:tav>
                                      </p:tavLst>
                                    </p:anim>
                                    <p:anim calcmode="lin" valueType="num">
                                      <p:cBhvr additive="base">
                                        <p:cTn id="40" dur="500" fill="hold"/>
                                        <p:tgtEl>
                                          <p:spTgt spid="314375"/>
                                        </p:tgtEl>
                                        <p:attrNameLst>
                                          <p:attrName>ppt_y</p:attrName>
                                        </p:attrNameLst>
                                      </p:cBhvr>
                                      <p:tavLst>
                                        <p:tav tm="0">
                                          <p:val>
                                            <p:strVal val="1+#ppt_h/2"/>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3" presetClass="entr" presetSubtype="16" fill="hold" grpId="0" nodeType="clickEffect">
                                  <p:stCondLst>
                                    <p:cond delay="0"/>
                                  </p:stCondLst>
                                  <p:childTnLst>
                                    <p:set>
                                      <p:cBhvr>
                                        <p:cTn id="44" dur="1" fill="hold">
                                          <p:stCondLst>
                                            <p:cond delay="0"/>
                                          </p:stCondLst>
                                        </p:cTn>
                                        <p:tgtEl>
                                          <p:spTgt spid="314376"/>
                                        </p:tgtEl>
                                        <p:attrNameLst>
                                          <p:attrName>style.visibility</p:attrName>
                                        </p:attrNameLst>
                                      </p:cBhvr>
                                      <p:to>
                                        <p:strVal val="visible"/>
                                      </p:to>
                                    </p:set>
                                    <p:anim calcmode="lin" valueType="num">
                                      <p:cBhvr>
                                        <p:cTn id="45" dur="500" fill="hold"/>
                                        <p:tgtEl>
                                          <p:spTgt spid="314376"/>
                                        </p:tgtEl>
                                        <p:attrNameLst>
                                          <p:attrName>ppt_w</p:attrName>
                                        </p:attrNameLst>
                                      </p:cBhvr>
                                      <p:tavLst>
                                        <p:tav tm="0">
                                          <p:val>
                                            <p:fltVal val="0"/>
                                          </p:val>
                                        </p:tav>
                                        <p:tav tm="100000">
                                          <p:val>
                                            <p:strVal val="#ppt_w"/>
                                          </p:val>
                                        </p:tav>
                                      </p:tavLst>
                                    </p:anim>
                                    <p:anim calcmode="lin" valueType="num">
                                      <p:cBhvr>
                                        <p:cTn id="46" dur="500" fill="hold"/>
                                        <p:tgtEl>
                                          <p:spTgt spid="314376"/>
                                        </p:tgtEl>
                                        <p:attrNameLst>
                                          <p:attrName>ppt_h</p:attrName>
                                        </p:attrNameLst>
                                      </p:cBhvr>
                                      <p:tavLst>
                                        <p:tav tm="0">
                                          <p:val>
                                            <p:fltVal val="0"/>
                                          </p:val>
                                        </p:tav>
                                        <p:tav tm="100000">
                                          <p:val>
                                            <p:strVal val="#ppt_h"/>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23" presetClass="entr" presetSubtype="16" fill="hold" grpId="0" nodeType="clickEffect">
                                  <p:stCondLst>
                                    <p:cond delay="0"/>
                                  </p:stCondLst>
                                  <p:childTnLst>
                                    <p:set>
                                      <p:cBhvr>
                                        <p:cTn id="50" dur="1" fill="hold">
                                          <p:stCondLst>
                                            <p:cond delay="0"/>
                                          </p:stCondLst>
                                        </p:cTn>
                                        <p:tgtEl>
                                          <p:spTgt spid="314377"/>
                                        </p:tgtEl>
                                        <p:attrNameLst>
                                          <p:attrName>style.visibility</p:attrName>
                                        </p:attrNameLst>
                                      </p:cBhvr>
                                      <p:to>
                                        <p:strVal val="visible"/>
                                      </p:to>
                                    </p:set>
                                    <p:anim calcmode="lin" valueType="num">
                                      <p:cBhvr>
                                        <p:cTn id="51" dur="500" fill="hold"/>
                                        <p:tgtEl>
                                          <p:spTgt spid="314377"/>
                                        </p:tgtEl>
                                        <p:attrNameLst>
                                          <p:attrName>ppt_w</p:attrName>
                                        </p:attrNameLst>
                                      </p:cBhvr>
                                      <p:tavLst>
                                        <p:tav tm="0">
                                          <p:val>
                                            <p:fltVal val="0"/>
                                          </p:val>
                                        </p:tav>
                                        <p:tav tm="100000">
                                          <p:val>
                                            <p:strVal val="#ppt_w"/>
                                          </p:val>
                                        </p:tav>
                                      </p:tavLst>
                                    </p:anim>
                                    <p:anim calcmode="lin" valueType="num">
                                      <p:cBhvr>
                                        <p:cTn id="52" dur="500" fill="hold"/>
                                        <p:tgtEl>
                                          <p:spTgt spid="314377"/>
                                        </p:tgtEl>
                                        <p:attrNameLst>
                                          <p:attrName>ppt_h</p:attrName>
                                        </p:attrNameLst>
                                      </p:cBhvr>
                                      <p:tavLst>
                                        <p:tav tm="0">
                                          <p:val>
                                            <p:fltVal val="0"/>
                                          </p:val>
                                        </p:tav>
                                        <p:tav tm="100000">
                                          <p:val>
                                            <p:strVal val="#ppt_h"/>
                                          </p:val>
                                        </p:tav>
                                      </p:tavLst>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23" presetClass="entr" presetSubtype="16" fill="hold" grpId="0" nodeType="clickEffect">
                                  <p:stCondLst>
                                    <p:cond delay="0"/>
                                  </p:stCondLst>
                                  <p:childTnLst>
                                    <p:set>
                                      <p:cBhvr>
                                        <p:cTn id="56" dur="1" fill="hold">
                                          <p:stCondLst>
                                            <p:cond delay="0"/>
                                          </p:stCondLst>
                                        </p:cTn>
                                        <p:tgtEl>
                                          <p:spTgt spid="314378"/>
                                        </p:tgtEl>
                                        <p:attrNameLst>
                                          <p:attrName>style.visibility</p:attrName>
                                        </p:attrNameLst>
                                      </p:cBhvr>
                                      <p:to>
                                        <p:strVal val="visible"/>
                                      </p:to>
                                    </p:set>
                                    <p:anim calcmode="lin" valueType="num">
                                      <p:cBhvr>
                                        <p:cTn id="57" dur="500" fill="hold"/>
                                        <p:tgtEl>
                                          <p:spTgt spid="314378"/>
                                        </p:tgtEl>
                                        <p:attrNameLst>
                                          <p:attrName>ppt_w</p:attrName>
                                        </p:attrNameLst>
                                      </p:cBhvr>
                                      <p:tavLst>
                                        <p:tav tm="0">
                                          <p:val>
                                            <p:fltVal val="0"/>
                                          </p:val>
                                        </p:tav>
                                        <p:tav tm="100000">
                                          <p:val>
                                            <p:strVal val="#ppt_w"/>
                                          </p:val>
                                        </p:tav>
                                      </p:tavLst>
                                    </p:anim>
                                    <p:anim calcmode="lin" valueType="num">
                                      <p:cBhvr>
                                        <p:cTn id="58" dur="500" fill="hold"/>
                                        <p:tgtEl>
                                          <p:spTgt spid="31437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4370" grpId="0" animBg="1" autoUpdateAnimBg="0"/>
      <p:bldP spid="314371" grpId="0" autoUpdateAnimBg="0"/>
      <p:bldP spid="314372" grpId="0" autoUpdateAnimBg="0"/>
      <p:bldP spid="314373" grpId="0" autoUpdateAnimBg="0"/>
      <p:bldP spid="314374" grpId="0" autoUpdateAnimBg="0"/>
      <p:bldP spid="314375" grpId="0" autoUpdateAnimBg="0"/>
      <p:bldP spid="314376" grpId="0" autoUpdateAnimBg="0"/>
      <p:bldP spid="314377" grpId="0" autoUpdateAnimBg="0"/>
      <p:bldP spid="314378"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4" name="AutoShape 2"/>
          <p:cNvSpPr>
            <a:spLocks noChangeArrowheads="1"/>
          </p:cNvSpPr>
          <p:nvPr/>
        </p:nvSpPr>
        <p:spPr bwMode="auto">
          <a:xfrm>
            <a:off x="679450" y="249238"/>
            <a:ext cx="7783513" cy="1325562"/>
          </a:xfrm>
          <a:prstGeom prst="horizontalScroll">
            <a:avLst>
              <a:gd name="adj" fmla="val 12500"/>
            </a:avLst>
          </a:prstGeom>
          <a:solidFill>
            <a:srgbClr val="CC0000"/>
          </a:solidFill>
          <a:ln w="9525">
            <a:solidFill>
              <a:srgbClr val="993300"/>
            </a:solidFill>
            <a:round/>
            <a:headEnd/>
            <a:tailEnd/>
          </a:ln>
        </p:spPr>
        <p:txBody>
          <a:bodyPr>
            <a:spAutoFit/>
          </a:bodyPr>
          <a:lstStyle/>
          <a:p>
            <a:pPr algn="ctr" rtl="1" eaLnBrk="1" hangingPunct="1">
              <a:lnSpc>
                <a:spcPct val="150000"/>
              </a:lnSpc>
              <a:spcBef>
                <a:spcPct val="50000"/>
              </a:spcBef>
            </a:pPr>
            <a:r>
              <a:rPr lang="ar-EG" altLang="ar-AE" sz="3200" b="1">
                <a:latin typeface="Tahoma" pitchFamily="34" charset="0"/>
              </a:rPr>
              <a:t>خصائص الجزاء في القاعدة القانونية</a:t>
            </a:r>
          </a:p>
          <a:p>
            <a:pPr algn="ctr" rtl="1" eaLnBrk="1" hangingPunct="1">
              <a:lnSpc>
                <a:spcPct val="150000"/>
              </a:lnSpc>
              <a:spcBef>
                <a:spcPct val="50000"/>
              </a:spcBef>
            </a:pPr>
            <a:endParaRPr lang="en-US" altLang="ar-AE" sz="600" b="1">
              <a:latin typeface="Tahoma" pitchFamily="34" charset="0"/>
            </a:endParaRPr>
          </a:p>
        </p:txBody>
      </p:sp>
      <p:grpSp>
        <p:nvGrpSpPr>
          <p:cNvPr id="2" name="Group 3"/>
          <p:cNvGrpSpPr>
            <a:grpSpLocks/>
          </p:cNvGrpSpPr>
          <p:nvPr/>
        </p:nvGrpSpPr>
        <p:grpSpPr bwMode="auto">
          <a:xfrm>
            <a:off x="1189038" y="1482725"/>
            <a:ext cx="6480175" cy="960438"/>
            <a:chOff x="1474" y="2553"/>
            <a:chExt cx="4082" cy="741"/>
          </a:xfrm>
        </p:grpSpPr>
        <p:sp>
          <p:nvSpPr>
            <p:cNvPr id="18439" name="Line 4"/>
            <p:cNvSpPr>
              <a:spLocks noChangeShapeType="1"/>
            </p:cNvSpPr>
            <p:nvPr/>
          </p:nvSpPr>
          <p:spPr bwMode="auto">
            <a:xfrm>
              <a:off x="3379" y="2553"/>
              <a:ext cx="0" cy="363"/>
            </a:xfrm>
            <a:prstGeom prst="line">
              <a:avLst/>
            </a:prstGeom>
            <a:noFill/>
            <a:ln w="38100">
              <a:solidFill>
                <a:schemeClr val="tx1"/>
              </a:solidFill>
              <a:round/>
              <a:headEnd/>
              <a:tailEnd/>
            </a:ln>
          </p:spPr>
          <p:txBody>
            <a:bodyPr/>
            <a:lstStyle/>
            <a:p>
              <a:endParaRPr lang="fr-FR"/>
            </a:p>
          </p:txBody>
        </p:sp>
        <p:sp>
          <p:nvSpPr>
            <p:cNvPr id="18440" name="Line 5"/>
            <p:cNvSpPr>
              <a:spLocks noChangeShapeType="1"/>
            </p:cNvSpPr>
            <p:nvPr/>
          </p:nvSpPr>
          <p:spPr bwMode="auto">
            <a:xfrm>
              <a:off x="1474" y="2931"/>
              <a:ext cx="4082" cy="0"/>
            </a:xfrm>
            <a:prstGeom prst="line">
              <a:avLst/>
            </a:prstGeom>
            <a:noFill/>
            <a:ln w="38100">
              <a:solidFill>
                <a:schemeClr val="tx1"/>
              </a:solidFill>
              <a:round/>
              <a:headEnd/>
              <a:tailEnd/>
            </a:ln>
          </p:spPr>
          <p:txBody>
            <a:bodyPr/>
            <a:lstStyle/>
            <a:p>
              <a:endParaRPr lang="fr-FR"/>
            </a:p>
          </p:txBody>
        </p:sp>
        <p:sp>
          <p:nvSpPr>
            <p:cNvPr id="18441" name="Line 6"/>
            <p:cNvSpPr>
              <a:spLocks noChangeShapeType="1"/>
            </p:cNvSpPr>
            <p:nvPr/>
          </p:nvSpPr>
          <p:spPr bwMode="auto">
            <a:xfrm>
              <a:off x="5556" y="2931"/>
              <a:ext cx="0" cy="363"/>
            </a:xfrm>
            <a:prstGeom prst="line">
              <a:avLst/>
            </a:prstGeom>
            <a:noFill/>
            <a:ln w="38100">
              <a:solidFill>
                <a:schemeClr val="tx1"/>
              </a:solidFill>
              <a:round/>
              <a:headEnd/>
              <a:tailEnd type="triangle" w="med" len="med"/>
            </a:ln>
          </p:spPr>
          <p:txBody>
            <a:bodyPr/>
            <a:lstStyle/>
            <a:p>
              <a:endParaRPr lang="fr-FR"/>
            </a:p>
          </p:txBody>
        </p:sp>
        <p:sp>
          <p:nvSpPr>
            <p:cNvPr id="18442" name="Line 7"/>
            <p:cNvSpPr>
              <a:spLocks noChangeShapeType="1"/>
            </p:cNvSpPr>
            <p:nvPr/>
          </p:nvSpPr>
          <p:spPr bwMode="auto">
            <a:xfrm>
              <a:off x="3379" y="2931"/>
              <a:ext cx="0" cy="363"/>
            </a:xfrm>
            <a:prstGeom prst="line">
              <a:avLst/>
            </a:prstGeom>
            <a:noFill/>
            <a:ln w="38100">
              <a:solidFill>
                <a:schemeClr val="tx1"/>
              </a:solidFill>
              <a:round/>
              <a:headEnd/>
              <a:tailEnd type="triangle" w="med" len="med"/>
            </a:ln>
          </p:spPr>
          <p:txBody>
            <a:bodyPr/>
            <a:lstStyle/>
            <a:p>
              <a:endParaRPr lang="fr-FR"/>
            </a:p>
          </p:txBody>
        </p:sp>
        <p:sp>
          <p:nvSpPr>
            <p:cNvPr id="18443" name="Line 8"/>
            <p:cNvSpPr>
              <a:spLocks noChangeShapeType="1"/>
            </p:cNvSpPr>
            <p:nvPr/>
          </p:nvSpPr>
          <p:spPr bwMode="auto">
            <a:xfrm>
              <a:off x="1474" y="2931"/>
              <a:ext cx="0" cy="363"/>
            </a:xfrm>
            <a:prstGeom prst="line">
              <a:avLst/>
            </a:prstGeom>
            <a:noFill/>
            <a:ln w="38100">
              <a:solidFill>
                <a:schemeClr val="tx1"/>
              </a:solidFill>
              <a:round/>
              <a:headEnd/>
              <a:tailEnd type="triangle" w="med" len="med"/>
            </a:ln>
          </p:spPr>
          <p:txBody>
            <a:bodyPr/>
            <a:lstStyle/>
            <a:p>
              <a:endParaRPr lang="fr-FR"/>
            </a:p>
          </p:txBody>
        </p:sp>
      </p:grpSp>
      <p:sp>
        <p:nvSpPr>
          <p:cNvPr id="315401" name="Text Box 9"/>
          <p:cNvSpPr txBox="1">
            <a:spLocks noChangeArrowheads="1"/>
          </p:cNvSpPr>
          <p:nvPr/>
        </p:nvSpPr>
        <p:spPr bwMode="auto">
          <a:xfrm>
            <a:off x="6373813" y="2562225"/>
            <a:ext cx="2735262" cy="519113"/>
          </a:xfrm>
          <a:prstGeom prst="rect">
            <a:avLst/>
          </a:prstGeom>
          <a:solidFill>
            <a:srgbClr val="00CC00"/>
          </a:solidFill>
          <a:ln w="9525">
            <a:miter lim="800000"/>
            <a:headEnd/>
            <a:tailEnd/>
          </a:ln>
          <a:scene3d>
            <a:camera prst="legacyObliqueBottomLeft"/>
            <a:lightRig rig="legacyFlat3" dir="t"/>
          </a:scene3d>
          <a:sp3d extrusionH="430200" prstMaterial="legacyMatte">
            <a:bevelT w="13500" h="13500" prst="angle"/>
            <a:bevelB w="13500" h="13500" prst="angle"/>
            <a:extrusionClr>
              <a:srgbClr val="00CC00"/>
            </a:extrusionClr>
          </a:sp3d>
        </p:spPr>
        <p:txBody>
          <a:bodyPr>
            <a:spAutoFit/>
            <a:flatTx/>
          </a:bodyPr>
          <a:lstStyle/>
          <a:p>
            <a:pPr algn="ctr" eaLnBrk="1" hangingPunct="1">
              <a:spcBef>
                <a:spcPct val="50000"/>
              </a:spcBef>
            </a:pPr>
            <a:r>
              <a:rPr lang="ar-EG" altLang="ar-AE" sz="2800" b="1">
                <a:solidFill>
                  <a:srgbClr val="000000"/>
                </a:solidFill>
                <a:latin typeface="Tahoma" pitchFamily="34" charset="0"/>
              </a:rPr>
              <a:t> </a:t>
            </a:r>
            <a:r>
              <a:rPr lang="ar-EG" altLang="ar-AE" sz="2800" b="1">
                <a:latin typeface="Tahoma" pitchFamily="34" charset="0"/>
              </a:rPr>
              <a:t>الجزاء مادي ملموس</a:t>
            </a:r>
            <a:endParaRPr lang="en-US" altLang="ar-AE" sz="2800" b="1">
              <a:latin typeface="Tahoma" pitchFamily="34" charset="0"/>
            </a:endParaRPr>
          </a:p>
        </p:txBody>
      </p:sp>
      <p:sp>
        <p:nvSpPr>
          <p:cNvPr id="315402" name="Text Box 10"/>
          <p:cNvSpPr txBox="1">
            <a:spLocks noChangeArrowheads="1"/>
          </p:cNvSpPr>
          <p:nvPr/>
        </p:nvSpPr>
        <p:spPr bwMode="auto">
          <a:xfrm>
            <a:off x="3276600" y="2490788"/>
            <a:ext cx="2592388" cy="519112"/>
          </a:xfrm>
          <a:prstGeom prst="rect">
            <a:avLst/>
          </a:prstGeom>
          <a:solidFill>
            <a:srgbClr val="A50021"/>
          </a:solidFill>
          <a:ln w="9525">
            <a:miter lim="800000"/>
            <a:headEnd/>
            <a:tailEnd/>
          </a:ln>
          <a:scene3d>
            <a:camera prst="legacyObliqueBottomLeft"/>
            <a:lightRig rig="legacyFlat3" dir="t"/>
          </a:scene3d>
          <a:sp3d extrusionH="430200" prstMaterial="legacyMatte">
            <a:bevelT w="13500" h="13500" prst="angle"/>
            <a:bevelB w="13500" h="13500" prst="angle"/>
            <a:extrusionClr>
              <a:srgbClr val="A50021"/>
            </a:extrusionClr>
          </a:sp3d>
        </p:spPr>
        <p:txBody>
          <a:bodyPr>
            <a:spAutoFit/>
            <a:flatTx/>
          </a:bodyPr>
          <a:lstStyle/>
          <a:p>
            <a:pPr algn="r" eaLnBrk="1" hangingPunct="1">
              <a:spcBef>
                <a:spcPct val="50000"/>
              </a:spcBef>
            </a:pPr>
            <a:r>
              <a:rPr lang="ar-EG" altLang="ar-AE" sz="2800" b="1">
                <a:latin typeface="Tahoma" pitchFamily="34" charset="0"/>
              </a:rPr>
              <a:t>الجزاء حال</a:t>
            </a:r>
            <a:r>
              <a:rPr lang="ar-EG" altLang="ar-AE" sz="2800" b="1">
                <a:solidFill>
                  <a:srgbClr val="000000"/>
                </a:solidFill>
                <a:latin typeface="Tahoma" pitchFamily="34" charset="0"/>
              </a:rPr>
              <a:t>	 </a:t>
            </a:r>
            <a:endParaRPr lang="en-US" altLang="ar-AE" sz="2800" b="1">
              <a:solidFill>
                <a:srgbClr val="000000"/>
              </a:solidFill>
              <a:latin typeface="Tahoma" pitchFamily="34" charset="0"/>
            </a:endParaRPr>
          </a:p>
        </p:txBody>
      </p:sp>
      <p:sp>
        <p:nvSpPr>
          <p:cNvPr id="315403" name="Text Box 11"/>
          <p:cNvSpPr txBox="1">
            <a:spLocks noChangeArrowheads="1"/>
          </p:cNvSpPr>
          <p:nvPr/>
        </p:nvSpPr>
        <p:spPr bwMode="auto">
          <a:xfrm>
            <a:off x="327025" y="2417763"/>
            <a:ext cx="2517775" cy="946150"/>
          </a:xfrm>
          <a:prstGeom prst="rect">
            <a:avLst/>
          </a:prstGeom>
          <a:solidFill>
            <a:schemeClr val="folHlink"/>
          </a:solidFill>
          <a:ln w="9525">
            <a:miter lim="800000"/>
            <a:headEnd/>
            <a:tailEnd/>
          </a:ln>
          <a:scene3d>
            <a:camera prst="legacyObliqueBottomLeft"/>
            <a:lightRig rig="legacyFlat3" dir="t"/>
          </a:scene3d>
          <a:sp3d extrusionH="430200" prstMaterial="legacyMatte">
            <a:bevelT w="13500" h="13500" prst="angle"/>
            <a:bevelB w="13500" h="13500" prst="angle"/>
            <a:extrusionClr>
              <a:schemeClr val="folHlink"/>
            </a:extrusionClr>
          </a:sp3d>
        </p:spPr>
        <p:txBody>
          <a:bodyPr>
            <a:spAutoFit/>
            <a:flatTx/>
          </a:bodyPr>
          <a:lstStyle/>
          <a:p>
            <a:pPr algn="ctr" eaLnBrk="1" hangingPunct="1">
              <a:spcBef>
                <a:spcPct val="50000"/>
              </a:spcBef>
            </a:pPr>
            <a:r>
              <a:rPr lang="ar-EG" altLang="ar-AE" sz="2800" b="1">
                <a:latin typeface="Tahoma" pitchFamily="34" charset="0"/>
              </a:rPr>
              <a:t>الجزاء منظم توقعه السلطة العامة</a:t>
            </a:r>
            <a:endParaRPr lang="en-US" altLang="ar-AE" sz="2800" b="1">
              <a:latin typeface="Tahoma"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315394"/>
                                        </p:tgtEl>
                                        <p:attrNameLst>
                                          <p:attrName>style.visibility</p:attrName>
                                        </p:attrNameLst>
                                      </p:cBhvr>
                                      <p:to>
                                        <p:strVal val="visible"/>
                                      </p:to>
                                    </p:set>
                                    <p:animEffect transition="in" filter="wedge">
                                      <p:cBhvr>
                                        <p:cTn id="7" dur="2000"/>
                                        <p:tgtEl>
                                          <p:spTgt spid="3153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7" presetClass="entr" presetSubtype="2"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1000" fill="hold"/>
                                        <p:tgtEl>
                                          <p:spTgt spid="2"/>
                                        </p:tgtEl>
                                        <p:attrNameLst>
                                          <p:attrName>ppt_x</p:attrName>
                                        </p:attrNameLst>
                                      </p:cBhvr>
                                      <p:tavLst>
                                        <p:tav tm="0">
                                          <p:val>
                                            <p:strVal val="1+#ppt_w/2"/>
                                          </p:val>
                                        </p:tav>
                                        <p:tav tm="100000">
                                          <p:val>
                                            <p:strVal val="#ppt_x"/>
                                          </p:val>
                                        </p:tav>
                                      </p:tavLst>
                                    </p:anim>
                                    <p:anim calcmode="lin" valueType="num">
                                      <p:cBhvr additive="base">
                                        <p:cTn id="13"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5" presetClass="entr" presetSubtype="0" fill="hold" grpId="0" nodeType="clickEffect">
                                  <p:stCondLst>
                                    <p:cond delay="0"/>
                                  </p:stCondLst>
                                  <p:childTnLst>
                                    <p:set>
                                      <p:cBhvr>
                                        <p:cTn id="17" dur="1" fill="hold">
                                          <p:stCondLst>
                                            <p:cond delay="0"/>
                                          </p:stCondLst>
                                        </p:cTn>
                                        <p:tgtEl>
                                          <p:spTgt spid="315401"/>
                                        </p:tgtEl>
                                        <p:attrNameLst>
                                          <p:attrName>style.visibility</p:attrName>
                                        </p:attrNameLst>
                                      </p:cBhvr>
                                      <p:to>
                                        <p:strVal val="visible"/>
                                      </p:to>
                                    </p:set>
                                    <p:anim calcmode="lin" valueType="num">
                                      <p:cBhvr>
                                        <p:cTn id="18" dur="500" decel="50000" fill="hold">
                                          <p:stCondLst>
                                            <p:cond delay="0"/>
                                          </p:stCondLst>
                                        </p:cTn>
                                        <p:tgtEl>
                                          <p:spTgt spid="315401"/>
                                        </p:tgtEl>
                                        <p:attrNameLst>
                                          <p:attrName>style.rotation</p:attrName>
                                        </p:attrNameLst>
                                      </p:cBhvr>
                                      <p:tavLst>
                                        <p:tav tm="0">
                                          <p:val>
                                            <p:fltVal val="-90"/>
                                          </p:val>
                                        </p:tav>
                                        <p:tav tm="100000">
                                          <p:val>
                                            <p:fltVal val="0"/>
                                          </p:val>
                                        </p:tav>
                                      </p:tavLst>
                                    </p:anim>
                                    <p:anim calcmode="lin" valueType="num">
                                      <p:cBhvr>
                                        <p:cTn id="19" dur="500" decel="50000" fill="hold">
                                          <p:stCondLst>
                                            <p:cond delay="0"/>
                                          </p:stCondLst>
                                        </p:cTn>
                                        <p:tgtEl>
                                          <p:spTgt spid="315401"/>
                                        </p:tgtEl>
                                        <p:attrNameLst>
                                          <p:attrName>ppt_w</p:attrName>
                                        </p:attrNameLst>
                                      </p:cBhvr>
                                      <p:tavLst>
                                        <p:tav tm="0">
                                          <p:val>
                                            <p:strVal val="#ppt_w"/>
                                          </p:val>
                                        </p:tav>
                                        <p:tav tm="100000">
                                          <p:val>
                                            <p:strVal val="#ppt_w*.05"/>
                                          </p:val>
                                        </p:tav>
                                      </p:tavLst>
                                    </p:anim>
                                    <p:anim calcmode="lin" valueType="num">
                                      <p:cBhvr>
                                        <p:cTn id="20" dur="500" accel="50000" fill="hold">
                                          <p:stCondLst>
                                            <p:cond delay="500"/>
                                          </p:stCondLst>
                                        </p:cTn>
                                        <p:tgtEl>
                                          <p:spTgt spid="315401"/>
                                        </p:tgtEl>
                                        <p:attrNameLst>
                                          <p:attrName>ppt_w</p:attrName>
                                        </p:attrNameLst>
                                      </p:cBhvr>
                                      <p:tavLst>
                                        <p:tav tm="0">
                                          <p:val>
                                            <p:strVal val="#ppt_w*.05"/>
                                          </p:val>
                                        </p:tav>
                                        <p:tav tm="100000">
                                          <p:val>
                                            <p:strVal val="#ppt_w"/>
                                          </p:val>
                                        </p:tav>
                                      </p:tavLst>
                                    </p:anim>
                                    <p:anim calcmode="lin" valueType="num">
                                      <p:cBhvr>
                                        <p:cTn id="21" dur="1000" fill="hold"/>
                                        <p:tgtEl>
                                          <p:spTgt spid="315401"/>
                                        </p:tgtEl>
                                        <p:attrNameLst>
                                          <p:attrName>ppt_h</p:attrName>
                                        </p:attrNameLst>
                                      </p:cBhvr>
                                      <p:tavLst>
                                        <p:tav tm="0">
                                          <p:val>
                                            <p:strVal val="#ppt_h"/>
                                          </p:val>
                                        </p:tav>
                                        <p:tav tm="100000">
                                          <p:val>
                                            <p:strVal val="#ppt_h"/>
                                          </p:val>
                                        </p:tav>
                                      </p:tavLst>
                                    </p:anim>
                                    <p:anim calcmode="lin" valueType="num">
                                      <p:cBhvr>
                                        <p:cTn id="22" dur="500" decel="50000" fill="hold">
                                          <p:stCondLst>
                                            <p:cond delay="0"/>
                                          </p:stCondLst>
                                        </p:cTn>
                                        <p:tgtEl>
                                          <p:spTgt spid="315401"/>
                                        </p:tgtEl>
                                        <p:attrNameLst>
                                          <p:attrName>ppt_x</p:attrName>
                                        </p:attrNameLst>
                                      </p:cBhvr>
                                      <p:tavLst>
                                        <p:tav tm="0">
                                          <p:val>
                                            <p:strVal val="#ppt_x+.4"/>
                                          </p:val>
                                        </p:tav>
                                        <p:tav tm="100000">
                                          <p:val>
                                            <p:strVal val="#ppt_x"/>
                                          </p:val>
                                        </p:tav>
                                      </p:tavLst>
                                    </p:anim>
                                    <p:anim calcmode="lin" valueType="num">
                                      <p:cBhvr>
                                        <p:cTn id="23" dur="500" decel="50000" fill="hold">
                                          <p:stCondLst>
                                            <p:cond delay="0"/>
                                          </p:stCondLst>
                                        </p:cTn>
                                        <p:tgtEl>
                                          <p:spTgt spid="315401"/>
                                        </p:tgtEl>
                                        <p:attrNameLst>
                                          <p:attrName>ppt_y</p:attrName>
                                        </p:attrNameLst>
                                      </p:cBhvr>
                                      <p:tavLst>
                                        <p:tav tm="0">
                                          <p:val>
                                            <p:strVal val="#ppt_y-.2"/>
                                          </p:val>
                                        </p:tav>
                                        <p:tav tm="100000">
                                          <p:val>
                                            <p:strVal val="#ppt_y+.1"/>
                                          </p:val>
                                        </p:tav>
                                      </p:tavLst>
                                    </p:anim>
                                    <p:anim calcmode="lin" valueType="num">
                                      <p:cBhvr>
                                        <p:cTn id="24" dur="500" accel="50000" fill="hold">
                                          <p:stCondLst>
                                            <p:cond delay="500"/>
                                          </p:stCondLst>
                                        </p:cTn>
                                        <p:tgtEl>
                                          <p:spTgt spid="315401"/>
                                        </p:tgtEl>
                                        <p:attrNameLst>
                                          <p:attrName>ppt_y</p:attrName>
                                        </p:attrNameLst>
                                      </p:cBhvr>
                                      <p:tavLst>
                                        <p:tav tm="0">
                                          <p:val>
                                            <p:strVal val="#ppt_y+.1"/>
                                          </p:val>
                                        </p:tav>
                                        <p:tav tm="100000">
                                          <p:val>
                                            <p:strVal val="#ppt_y"/>
                                          </p:val>
                                        </p:tav>
                                      </p:tavLst>
                                    </p:anim>
                                    <p:animEffect transition="in" filter="fade">
                                      <p:cBhvr>
                                        <p:cTn id="25" dur="1000" decel="50000">
                                          <p:stCondLst>
                                            <p:cond delay="0"/>
                                          </p:stCondLst>
                                        </p:cTn>
                                        <p:tgtEl>
                                          <p:spTgt spid="315401"/>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5" presetClass="entr" presetSubtype="0" fill="hold" grpId="0" nodeType="clickEffect">
                                  <p:stCondLst>
                                    <p:cond delay="0"/>
                                  </p:stCondLst>
                                  <p:childTnLst>
                                    <p:set>
                                      <p:cBhvr>
                                        <p:cTn id="29" dur="1" fill="hold">
                                          <p:stCondLst>
                                            <p:cond delay="0"/>
                                          </p:stCondLst>
                                        </p:cTn>
                                        <p:tgtEl>
                                          <p:spTgt spid="315402"/>
                                        </p:tgtEl>
                                        <p:attrNameLst>
                                          <p:attrName>style.visibility</p:attrName>
                                        </p:attrNameLst>
                                      </p:cBhvr>
                                      <p:to>
                                        <p:strVal val="visible"/>
                                      </p:to>
                                    </p:set>
                                    <p:anim calcmode="lin" valueType="num">
                                      <p:cBhvr>
                                        <p:cTn id="30" dur="500" decel="50000" fill="hold">
                                          <p:stCondLst>
                                            <p:cond delay="0"/>
                                          </p:stCondLst>
                                        </p:cTn>
                                        <p:tgtEl>
                                          <p:spTgt spid="315402"/>
                                        </p:tgtEl>
                                        <p:attrNameLst>
                                          <p:attrName>style.rotation</p:attrName>
                                        </p:attrNameLst>
                                      </p:cBhvr>
                                      <p:tavLst>
                                        <p:tav tm="0">
                                          <p:val>
                                            <p:fltVal val="-90"/>
                                          </p:val>
                                        </p:tav>
                                        <p:tav tm="100000">
                                          <p:val>
                                            <p:fltVal val="0"/>
                                          </p:val>
                                        </p:tav>
                                      </p:tavLst>
                                    </p:anim>
                                    <p:anim calcmode="lin" valueType="num">
                                      <p:cBhvr>
                                        <p:cTn id="31" dur="500" decel="50000" fill="hold">
                                          <p:stCondLst>
                                            <p:cond delay="0"/>
                                          </p:stCondLst>
                                        </p:cTn>
                                        <p:tgtEl>
                                          <p:spTgt spid="315402"/>
                                        </p:tgtEl>
                                        <p:attrNameLst>
                                          <p:attrName>ppt_w</p:attrName>
                                        </p:attrNameLst>
                                      </p:cBhvr>
                                      <p:tavLst>
                                        <p:tav tm="0">
                                          <p:val>
                                            <p:strVal val="#ppt_w"/>
                                          </p:val>
                                        </p:tav>
                                        <p:tav tm="100000">
                                          <p:val>
                                            <p:strVal val="#ppt_w*.05"/>
                                          </p:val>
                                        </p:tav>
                                      </p:tavLst>
                                    </p:anim>
                                    <p:anim calcmode="lin" valueType="num">
                                      <p:cBhvr>
                                        <p:cTn id="32" dur="500" accel="50000" fill="hold">
                                          <p:stCondLst>
                                            <p:cond delay="500"/>
                                          </p:stCondLst>
                                        </p:cTn>
                                        <p:tgtEl>
                                          <p:spTgt spid="315402"/>
                                        </p:tgtEl>
                                        <p:attrNameLst>
                                          <p:attrName>ppt_w</p:attrName>
                                        </p:attrNameLst>
                                      </p:cBhvr>
                                      <p:tavLst>
                                        <p:tav tm="0">
                                          <p:val>
                                            <p:strVal val="#ppt_w*.05"/>
                                          </p:val>
                                        </p:tav>
                                        <p:tav tm="100000">
                                          <p:val>
                                            <p:strVal val="#ppt_w"/>
                                          </p:val>
                                        </p:tav>
                                      </p:tavLst>
                                    </p:anim>
                                    <p:anim calcmode="lin" valueType="num">
                                      <p:cBhvr>
                                        <p:cTn id="33" dur="1000" fill="hold"/>
                                        <p:tgtEl>
                                          <p:spTgt spid="315402"/>
                                        </p:tgtEl>
                                        <p:attrNameLst>
                                          <p:attrName>ppt_h</p:attrName>
                                        </p:attrNameLst>
                                      </p:cBhvr>
                                      <p:tavLst>
                                        <p:tav tm="0">
                                          <p:val>
                                            <p:strVal val="#ppt_h"/>
                                          </p:val>
                                        </p:tav>
                                        <p:tav tm="100000">
                                          <p:val>
                                            <p:strVal val="#ppt_h"/>
                                          </p:val>
                                        </p:tav>
                                      </p:tavLst>
                                    </p:anim>
                                    <p:anim calcmode="lin" valueType="num">
                                      <p:cBhvr>
                                        <p:cTn id="34" dur="500" decel="50000" fill="hold">
                                          <p:stCondLst>
                                            <p:cond delay="0"/>
                                          </p:stCondLst>
                                        </p:cTn>
                                        <p:tgtEl>
                                          <p:spTgt spid="315402"/>
                                        </p:tgtEl>
                                        <p:attrNameLst>
                                          <p:attrName>ppt_x</p:attrName>
                                        </p:attrNameLst>
                                      </p:cBhvr>
                                      <p:tavLst>
                                        <p:tav tm="0">
                                          <p:val>
                                            <p:strVal val="#ppt_x+.4"/>
                                          </p:val>
                                        </p:tav>
                                        <p:tav tm="100000">
                                          <p:val>
                                            <p:strVal val="#ppt_x"/>
                                          </p:val>
                                        </p:tav>
                                      </p:tavLst>
                                    </p:anim>
                                    <p:anim calcmode="lin" valueType="num">
                                      <p:cBhvr>
                                        <p:cTn id="35" dur="500" decel="50000" fill="hold">
                                          <p:stCondLst>
                                            <p:cond delay="0"/>
                                          </p:stCondLst>
                                        </p:cTn>
                                        <p:tgtEl>
                                          <p:spTgt spid="315402"/>
                                        </p:tgtEl>
                                        <p:attrNameLst>
                                          <p:attrName>ppt_y</p:attrName>
                                        </p:attrNameLst>
                                      </p:cBhvr>
                                      <p:tavLst>
                                        <p:tav tm="0">
                                          <p:val>
                                            <p:strVal val="#ppt_y-.2"/>
                                          </p:val>
                                        </p:tav>
                                        <p:tav tm="100000">
                                          <p:val>
                                            <p:strVal val="#ppt_y+.1"/>
                                          </p:val>
                                        </p:tav>
                                      </p:tavLst>
                                    </p:anim>
                                    <p:anim calcmode="lin" valueType="num">
                                      <p:cBhvr>
                                        <p:cTn id="36" dur="500" accel="50000" fill="hold">
                                          <p:stCondLst>
                                            <p:cond delay="500"/>
                                          </p:stCondLst>
                                        </p:cTn>
                                        <p:tgtEl>
                                          <p:spTgt spid="315402"/>
                                        </p:tgtEl>
                                        <p:attrNameLst>
                                          <p:attrName>ppt_y</p:attrName>
                                        </p:attrNameLst>
                                      </p:cBhvr>
                                      <p:tavLst>
                                        <p:tav tm="0">
                                          <p:val>
                                            <p:strVal val="#ppt_y+.1"/>
                                          </p:val>
                                        </p:tav>
                                        <p:tav tm="100000">
                                          <p:val>
                                            <p:strVal val="#ppt_y"/>
                                          </p:val>
                                        </p:tav>
                                      </p:tavLst>
                                    </p:anim>
                                    <p:animEffect transition="in" filter="fade">
                                      <p:cBhvr>
                                        <p:cTn id="37" dur="1000" decel="50000">
                                          <p:stCondLst>
                                            <p:cond delay="0"/>
                                          </p:stCondLst>
                                        </p:cTn>
                                        <p:tgtEl>
                                          <p:spTgt spid="31540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5" presetClass="entr" presetSubtype="0" fill="hold" grpId="0" nodeType="clickEffect">
                                  <p:stCondLst>
                                    <p:cond delay="0"/>
                                  </p:stCondLst>
                                  <p:childTnLst>
                                    <p:set>
                                      <p:cBhvr>
                                        <p:cTn id="41" dur="1" fill="hold">
                                          <p:stCondLst>
                                            <p:cond delay="0"/>
                                          </p:stCondLst>
                                        </p:cTn>
                                        <p:tgtEl>
                                          <p:spTgt spid="315403"/>
                                        </p:tgtEl>
                                        <p:attrNameLst>
                                          <p:attrName>style.visibility</p:attrName>
                                        </p:attrNameLst>
                                      </p:cBhvr>
                                      <p:to>
                                        <p:strVal val="visible"/>
                                      </p:to>
                                    </p:set>
                                    <p:anim calcmode="lin" valueType="num">
                                      <p:cBhvr>
                                        <p:cTn id="42" dur="500" decel="50000" fill="hold">
                                          <p:stCondLst>
                                            <p:cond delay="0"/>
                                          </p:stCondLst>
                                        </p:cTn>
                                        <p:tgtEl>
                                          <p:spTgt spid="315403"/>
                                        </p:tgtEl>
                                        <p:attrNameLst>
                                          <p:attrName>style.rotation</p:attrName>
                                        </p:attrNameLst>
                                      </p:cBhvr>
                                      <p:tavLst>
                                        <p:tav tm="0">
                                          <p:val>
                                            <p:fltVal val="-90"/>
                                          </p:val>
                                        </p:tav>
                                        <p:tav tm="100000">
                                          <p:val>
                                            <p:fltVal val="0"/>
                                          </p:val>
                                        </p:tav>
                                      </p:tavLst>
                                    </p:anim>
                                    <p:anim calcmode="lin" valueType="num">
                                      <p:cBhvr>
                                        <p:cTn id="43" dur="500" decel="50000" fill="hold">
                                          <p:stCondLst>
                                            <p:cond delay="0"/>
                                          </p:stCondLst>
                                        </p:cTn>
                                        <p:tgtEl>
                                          <p:spTgt spid="315403"/>
                                        </p:tgtEl>
                                        <p:attrNameLst>
                                          <p:attrName>ppt_w</p:attrName>
                                        </p:attrNameLst>
                                      </p:cBhvr>
                                      <p:tavLst>
                                        <p:tav tm="0">
                                          <p:val>
                                            <p:strVal val="#ppt_w"/>
                                          </p:val>
                                        </p:tav>
                                        <p:tav tm="100000">
                                          <p:val>
                                            <p:strVal val="#ppt_w*.05"/>
                                          </p:val>
                                        </p:tav>
                                      </p:tavLst>
                                    </p:anim>
                                    <p:anim calcmode="lin" valueType="num">
                                      <p:cBhvr>
                                        <p:cTn id="44" dur="500" accel="50000" fill="hold">
                                          <p:stCondLst>
                                            <p:cond delay="500"/>
                                          </p:stCondLst>
                                        </p:cTn>
                                        <p:tgtEl>
                                          <p:spTgt spid="315403"/>
                                        </p:tgtEl>
                                        <p:attrNameLst>
                                          <p:attrName>ppt_w</p:attrName>
                                        </p:attrNameLst>
                                      </p:cBhvr>
                                      <p:tavLst>
                                        <p:tav tm="0">
                                          <p:val>
                                            <p:strVal val="#ppt_w*.05"/>
                                          </p:val>
                                        </p:tav>
                                        <p:tav tm="100000">
                                          <p:val>
                                            <p:strVal val="#ppt_w"/>
                                          </p:val>
                                        </p:tav>
                                      </p:tavLst>
                                    </p:anim>
                                    <p:anim calcmode="lin" valueType="num">
                                      <p:cBhvr>
                                        <p:cTn id="45" dur="1000" fill="hold"/>
                                        <p:tgtEl>
                                          <p:spTgt spid="315403"/>
                                        </p:tgtEl>
                                        <p:attrNameLst>
                                          <p:attrName>ppt_h</p:attrName>
                                        </p:attrNameLst>
                                      </p:cBhvr>
                                      <p:tavLst>
                                        <p:tav tm="0">
                                          <p:val>
                                            <p:strVal val="#ppt_h"/>
                                          </p:val>
                                        </p:tav>
                                        <p:tav tm="100000">
                                          <p:val>
                                            <p:strVal val="#ppt_h"/>
                                          </p:val>
                                        </p:tav>
                                      </p:tavLst>
                                    </p:anim>
                                    <p:anim calcmode="lin" valueType="num">
                                      <p:cBhvr>
                                        <p:cTn id="46" dur="500" decel="50000" fill="hold">
                                          <p:stCondLst>
                                            <p:cond delay="0"/>
                                          </p:stCondLst>
                                        </p:cTn>
                                        <p:tgtEl>
                                          <p:spTgt spid="315403"/>
                                        </p:tgtEl>
                                        <p:attrNameLst>
                                          <p:attrName>ppt_x</p:attrName>
                                        </p:attrNameLst>
                                      </p:cBhvr>
                                      <p:tavLst>
                                        <p:tav tm="0">
                                          <p:val>
                                            <p:strVal val="#ppt_x+.4"/>
                                          </p:val>
                                        </p:tav>
                                        <p:tav tm="100000">
                                          <p:val>
                                            <p:strVal val="#ppt_x"/>
                                          </p:val>
                                        </p:tav>
                                      </p:tavLst>
                                    </p:anim>
                                    <p:anim calcmode="lin" valueType="num">
                                      <p:cBhvr>
                                        <p:cTn id="47" dur="500" decel="50000" fill="hold">
                                          <p:stCondLst>
                                            <p:cond delay="0"/>
                                          </p:stCondLst>
                                        </p:cTn>
                                        <p:tgtEl>
                                          <p:spTgt spid="315403"/>
                                        </p:tgtEl>
                                        <p:attrNameLst>
                                          <p:attrName>ppt_y</p:attrName>
                                        </p:attrNameLst>
                                      </p:cBhvr>
                                      <p:tavLst>
                                        <p:tav tm="0">
                                          <p:val>
                                            <p:strVal val="#ppt_y-.2"/>
                                          </p:val>
                                        </p:tav>
                                        <p:tav tm="100000">
                                          <p:val>
                                            <p:strVal val="#ppt_y+.1"/>
                                          </p:val>
                                        </p:tav>
                                      </p:tavLst>
                                    </p:anim>
                                    <p:anim calcmode="lin" valueType="num">
                                      <p:cBhvr>
                                        <p:cTn id="48" dur="500" accel="50000" fill="hold">
                                          <p:stCondLst>
                                            <p:cond delay="500"/>
                                          </p:stCondLst>
                                        </p:cTn>
                                        <p:tgtEl>
                                          <p:spTgt spid="315403"/>
                                        </p:tgtEl>
                                        <p:attrNameLst>
                                          <p:attrName>ppt_y</p:attrName>
                                        </p:attrNameLst>
                                      </p:cBhvr>
                                      <p:tavLst>
                                        <p:tav tm="0">
                                          <p:val>
                                            <p:strVal val="#ppt_y+.1"/>
                                          </p:val>
                                        </p:tav>
                                        <p:tav tm="100000">
                                          <p:val>
                                            <p:strVal val="#ppt_y"/>
                                          </p:val>
                                        </p:tav>
                                      </p:tavLst>
                                    </p:anim>
                                    <p:animEffect transition="in" filter="fade">
                                      <p:cBhvr>
                                        <p:cTn id="49" dur="1000" decel="50000">
                                          <p:stCondLst>
                                            <p:cond delay="0"/>
                                          </p:stCondLst>
                                        </p:cTn>
                                        <p:tgtEl>
                                          <p:spTgt spid="3154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5394" grpId="0" animBg="1"/>
      <p:bldP spid="315401" grpId="0" animBg="1"/>
      <p:bldP spid="315402" grpId="0" animBg="1"/>
      <p:bldP spid="31540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Text Box 2"/>
          <p:cNvSpPr txBox="1">
            <a:spLocks noChangeArrowheads="1"/>
          </p:cNvSpPr>
          <p:nvPr/>
        </p:nvSpPr>
        <p:spPr bwMode="auto">
          <a:xfrm>
            <a:off x="539750" y="0"/>
            <a:ext cx="7777163" cy="519113"/>
          </a:xfrm>
          <a:prstGeom prst="rect">
            <a:avLst/>
          </a:prstGeom>
          <a:solidFill>
            <a:srgbClr val="FF0000"/>
          </a:solidFill>
          <a:ln w="9525">
            <a:miter lim="800000"/>
            <a:headEnd/>
            <a:tailEnd/>
          </a:ln>
          <a:scene3d>
            <a:camera prst="legacyObliqueBottomLeft"/>
            <a:lightRig rig="legacyFlat3" dir="t"/>
          </a:scene3d>
          <a:sp3d extrusionH="430200" prstMaterial="legacyMatte">
            <a:bevelT w="13500" h="13500" prst="angle"/>
            <a:bevelB w="13500" h="13500" prst="angle"/>
            <a:extrusionClr>
              <a:srgbClr val="FF0000"/>
            </a:extrusionClr>
          </a:sp3d>
        </p:spPr>
        <p:txBody>
          <a:bodyPr>
            <a:spAutoFit/>
            <a:flatTx/>
          </a:bodyPr>
          <a:lstStyle/>
          <a:p>
            <a:pPr algn="ctr" rtl="1" eaLnBrk="1" hangingPunct="1">
              <a:spcBef>
                <a:spcPct val="50000"/>
              </a:spcBef>
            </a:pPr>
            <a:r>
              <a:rPr lang="ar-EG" altLang="ar-AE" sz="2800" b="1">
                <a:latin typeface="Tahoma" pitchFamily="34" charset="0"/>
              </a:rPr>
              <a:t>تقسيم القانون</a:t>
            </a:r>
            <a:endParaRPr lang="en-US" altLang="ar-AE" sz="2800" b="1">
              <a:latin typeface="Tahoma" pitchFamily="34" charset="0"/>
            </a:endParaRPr>
          </a:p>
        </p:txBody>
      </p:sp>
      <p:sp>
        <p:nvSpPr>
          <p:cNvPr id="340995" name="Text Box 3"/>
          <p:cNvSpPr txBox="1">
            <a:spLocks noChangeArrowheads="1"/>
          </p:cNvSpPr>
          <p:nvPr/>
        </p:nvSpPr>
        <p:spPr bwMode="auto">
          <a:xfrm>
            <a:off x="179388" y="836613"/>
            <a:ext cx="8964612" cy="946150"/>
          </a:xfrm>
          <a:prstGeom prst="rect">
            <a:avLst/>
          </a:prstGeom>
          <a:noFill/>
          <a:ln w="9525">
            <a:noFill/>
            <a:miter lim="800000"/>
            <a:headEnd/>
            <a:tailEnd/>
          </a:ln>
        </p:spPr>
        <p:txBody>
          <a:bodyPr>
            <a:spAutoFit/>
          </a:bodyPr>
          <a:lstStyle/>
          <a:p>
            <a:pPr algn="r" rtl="1" eaLnBrk="1" hangingPunct="1">
              <a:spcBef>
                <a:spcPct val="50000"/>
              </a:spcBef>
            </a:pPr>
            <a:r>
              <a:rPr lang="ar-EG" altLang="ar-AE" sz="2800" b="1">
                <a:solidFill>
                  <a:srgbClr val="FFFF00"/>
                </a:solidFill>
                <a:latin typeface="Tahoma" pitchFamily="34" charset="0"/>
              </a:rPr>
              <a:t>1- التقسيم الغالب هو الذي يقسم القانون بالنظر إلي </a:t>
            </a:r>
            <a:r>
              <a:rPr lang="ar-EG" altLang="ar-AE" sz="2800" b="1">
                <a:latin typeface="Tahoma" pitchFamily="34" charset="0"/>
              </a:rPr>
              <a:t>نوع القاعدة القانونية  ومد</a:t>
            </a:r>
            <a:r>
              <a:rPr lang="ar-DZ" altLang="ar-AE" sz="2800" b="1">
                <a:latin typeface="Tahoma" pitchFamily="34" charset="0"/>
              </a:rPr>
              <a:t>ى</a:t>
            </a:r>
            <a:r>
              <a:rPr lang="ar-EG" altLang="ar-AE" sz="2800" b="1">
                <a:latin typeface="Tahoma" pitchFamily="34" charset="0"/>
              </a:rPr>
              <a:t> وجوبها </a:t>
            </a:r>
            <a:r>
              <a:rPr lang="ar-DZ" altLang="ar-AE" sz="2800" b="1">
                <a:latin typeface="Tahoma" pitchFamily="34" charset="0"/>
              </a:rPr>
              <a:t>انطباقها</a:t>
            </a:r>
            <a:r>
              <a:rPr lang="ar-EG" altLang="ar-AE" sz="2800" b="1">
                <a:solidFill>
                  <a:srgbClr val="FFFF00"/>
                </a:solidFill>
                <a:latin typeface="Tahoma" pitchFamily="34" charset="0"/>
              </a:rPr>
              <a:t> </a:t>
            </a:r>
            <a:endParaRPr lang="en-US" altLang="ar-AE" sz="2800" b="1">
              <a:solidFill>
                <a:srgbClr val="FFFF00"/>
              </a:solidFill>
              <a:latin typeface="Tahoma" pitchFamily="34" charset="0"/>
            </a:endParaRPr>
          </a:p>
        </p:txBody>
      </p:sp>
      <p:sp>
        <p:nvSpPr>
          <p:cNvPr id="340996" name="Text Box 4"/>
          <p:cNvSpPr txBox="1">
            <a:spLocks noChangeArrowheads="1"/>
          </p:cNvSpPr>
          <p:nvPr/>
        </p:nvSpPr>
        <p:spPr bwMode="auto">
          <a:xfrm>
            <a:off x="1187450" y="1989138"/>
            <a:ext cx="7956550" cy="579437"/>
          </a:xfrm>
          <a:prstGeom prst="rect">
            <a:avLst/>
          </a:prstGeom>
          <a:noFill/>
          <a:ln w="9525">
            <a:noFill/>
            <a:miter lim="800000"/>
            <a:headEnd/>
            <a:tailEnd/>
          </a:ln>
        </p:spPr>
        <p:txBody>
          <a:bodyPr>
            <a:spAutoFit/>
          </a:bodyPr>
          <a:lstStyle/>
          <a:p>
            <a:pPr algn="r" rtl="1" eaLnBrk="1" hangingPunct="1">
              <a:spcBef>
                <a:spcPct val="50000"/>
              </a:spcBef>
            </a:pPr>
            <a:r>
              <a:rPr lang="ar-EG" altLang="ar-AE" sz="3200" b="1">
                <a:solidFill>
                  <a:srgbClr val="FFFF00"/>
                </a:solidFill>
                <a:latin typeface="Tahoma" pitchFamily="34" charset="0"/>
              </a:rPr>
              <a:t>2- من حيث نوع القاعدة القانونية ينقسم القانون إلي </a:t>
            </a:r>
            <a:endParaRPr lang="en-US" altLang="ar-AE" sz="3200" b="1">
              <a:solidFill>
                <a:srgbClr val="FFFF00"/>
              </a:solidFill>
              <a:latin typeface="Tahoma" pitchFamily="34" charset="0"/>
            </a:endParaRPr>
          </a:p>
        </p:txBody>
      </p:sp>
      <p:sp>
        <p:nvSpPr>
          <p:cNvPr id="340997" name="Text Box 5"/>
          <p:cNvSpPr txBox="1">
            <a:spLocks noChangeArrowheads="1"/>
          </p:cNvSpPr>
          <p:nvPr/>
        </p:nvSpPr>
        <p:spPr bwMode="auto">
          <a:xfrm>
            <a:off x="1042988" y="4292600"/>
            <a:ext cx="7850187" cy="579438"/>
          </a:xfrm>
          <a:prstGeom prst="rect">
            <a:avLst/>
          </a:prstGeom>
          <a:noFill/>
          <a:ln w="9525">
            <a:noFill/>
            <a:miter lim="800000"/>
            <a:headEnd/>
            <a:tailEnd/>
          </a:ln>
        </p:spPr>
        <p:txBody>
          <a:bodyPr>
            <a:spAutoFit/>
          </a:bodyPr>
          <a:lstStyle/>
          <a:p>
            <a:pPr algn="r" rtl="1" eaLnBrk="1" hangingPunct="1">
              <a:spcBef>
                <a:spcPct val="50000"/>
              </a:spcBef>
            </a:pPr>
            <a:r>
              <a:rPr lang="ar-EG" altLang="ar-AE" sz="3200" b="1">
                <a:solidFill>
                  <a:srgbClr val="FFFF00"/>
                </a:solidFill>
                <a:latin typeface="Tahoma" pitchFamily="34" charset="0"/>
              </a:rPr>
              <a:t>3- من حيث مدى وجوب انطباقها  ينقسم القانون إلي</a:t>
            </a:r>
            <a:endParaRPr lang="en-US" altLang="ar-AE" sz="3200" b="1">
              <a:solidFill>
                <a:srgbClr val="FFFF00"/>
              </a:solidFill>
              <a:latin typeface="Tahoma" pitchFamily="34" charset="0"/>
            </a:endParaRPr>
          </a:p>
        </p:txBody>
      </p:sp>
      <p:sp>
        <p:nvSpPr>
          <p:cNvPr id="340998" name="Text Box 6"/>
          <p:cNvSpPr txBox="1">
            <a:spLocks noChangeArrowheads="1"/>
          </p:cNvSpPr>
          <p:nvPr/>
        </p:nvSpPr>
        <p:spPr bwMode="auto">
          <a:xfrm>
            <a:off x="3203575" y="3141663"/>
            <a:ext cx="5940425" cy="579437"/>
          </a:xfrm>
          <a:prstGeom prst="rect">
            <a:avLst/>
          </a:prstGeom>
          <a:noFill/>
          <a:ln w="9525">
            <a:noFill/>
            <a:miter lim="800000"/>
            <a:headEnd/>
            <a:tailEnd/>
          </a:ln>
        </p:spPr>
        <p:txBody>
          <a:bodyPr>
            <a:spAutoFit/>
          </a:bodyPr>
          <a:lstStyle/>
          <a:p>
            <a:pPr marL="457200" indent="-457200" algn="r" rtl="1" eaLnBrk="1" hangingPunct="1">
              <a:spcBef>
                <a:spcPct val="50000"/>
              </a:spcBef>
              <a:buFontTx/>
              <a:buAutoNum type="arabic1Minus"/>
            </a:pPr>
            <a:r>
              <a:rPr lang="ar-EG" altLang="ar-AE" sz="3200" b="1">
                <a:solidFill>
                  <a:srgbClr val="FFFF00"/>
                </a:solidFill>
                <a:latin typeface="Tahoma" pitchFamily="34" charset="0"/>
              </a:rPr>
              <a:t>قانون عام</a:t>
            </a:r>
            <a:endParaRPr lang="en-US" altLang="ar-AE" sz="2800" b="1">
              <a:latin typeface="Tahoma" pitchFamily="34" charset="0"/>
            </a:endParaRPr>
          </a:p>
        </p:txBody>
      </p:sp>
      <p:sp>
        <p:nvSpPr>
          <p:cNvPr id="340999" name="Text Box 7"/>
          <p:cNvSpPr txBox="1">
            <a:spLocks noChangeArrowheads="1"/>
          </p:cNvSpPr>
          <p:nvPr/>
        </p:nvSpPr>
        <p:spPr bwMode="auto">
          <a:xfrm>
            <a:off x="0" y="3213100"/>
            <a:ext cx="3203575" cy="519113"/>
          </a:xfrm>
          <a:prstGeom prst="rect">
            <a:avLst/>
          </a:prstGeom>
          <a:noFill/>
          <a:ln w="9525">
            <a:noFill/>
            <a:miter lim="800000"/>
            <a:headEnd/>
            <a:tailEnd/>
          </a:ln>
        </p:spPr>
        <p:txBody>
          <a:bodyPr>
            <a:spAutoFit/>
          </a:bodyPr>
          <a:lstStyle/>
          <a:p>
            <a:pPr algn="r" rtl="1" eaLnBrk="1" hangingPunct="1">
              <a:spcBef>
                <a:spcPct val="50000"/>
              </a:spcBef>
            </a:pPr>
            <a:r>
              <a:rPr lang="ar-EG" altLang="ar-AE" sz="2800" b="1">
                <a:solidFill>
                  <a:srgbClr val="FFFF00"/>
                </a:solidFill>
                <a:latin typeface="Tahoma" pitchFamily="34" charset="0"/>
              </a:rPr>
              <a:t>ب – قانون خاص</a:t>
            </a:r>
            <a:endParaRPr lang="en-US" altLang="ar-AE" sz="2800" b="1">
              <a:latin typeface="Tahoma" pitchFamily="34" charset="0"/>
            </a:endParaRPr>
          </a:p>
        </p:txBody>
      </p:sp>
      <p:grpSp>
        <p:nvGrpSpPr>
          <p:cNvPr id="2" name="Group 8"/>
          <p:cNvGrpSpPr>
            <a:grpSpLocks/>
          </p:cNvGrpSpPr>
          <p:nvPr/>
        </p:nvGrpSpPr>
        <p:grpSpPr bwMode="auto">
          <a:xfrm>
            <a:off x="1042988" y="4652963"/>
            <a:ext cx="6480175" cy="600075"/>
            <a:chOff x="1156" y="3339"/>
            <a:chExt cx="4082" cy="378"/>
          </a:xfrm>
        </p:grpSpPr>
        <p:sp>
          <p:nvSpPr>
            <p:cNvPr id="19473" name="Line 9"/>
            <p:cNvSpPr>
              <a:spLocks noChangeShapeType="1"/>
            </p:cNvSpPr>
            <p:nvPr/>
          </p:nvSpPr>
          <p:spPr bwMode="auto">
            <a:xfrm>
              <a:off x="3923" y="3339"/>
              <a:ext cx="0" cy="185"/>
            </a:xfrm>
            <a:prstGeom prst="line">
              <a:avLst/>
            </a:prstGeom>
            <a:noFill/>
            <a:ln w="38100">
              <a:solidFill>
                <a:schemeClr val="tx1"/>
              </a:solidFill>
              <a:round/>
              <a:headEnd/>
              <a:tailEnd/>
            </a:ln>
          </p:spPr>
          <p:txBody>
            <a:bodyPr/>
            <a:lstStyle/>
            <a:p>
              <a:endParaRPr lang="fr-FR"/>
            </a:p>
          </p:txBody>
        </p:sp>
        <p:sp>
          <p:nvSpPr>
            <p:cNvPr id="19474" name="Line 10"/>
            <p:cNvSpPr>
              <a:spLocks noChangeShapeType="1"/>
            </p:cNvSpPr>
            <p:nvPr/>
          </p:nvSpPr>
          <p:spPr bwMode="auto">
            <a:xfrm>
              <a:off x="1156" y="3532"/>
              <a:ext cx="4082" cy="0"/>
            </a:xfrm>
            <a:prstGeom prst="line">
              <a:avLst/>
            </a:prstGeom>
            <a:noFill/>
            <a:ln w="38100">
              <a:solidFill>
                <a:schemeClr val="tx1"/>
              </a:solidFill>
              <a:round/>
              <a:headEnd/>
              <a:tailEnd/>
            </a:ln>
          </p:spPr>
          <p:txBody>
            <a:bodyPr/>
            <a:lstStyle/>
            <a:p>
              <a:endParaRPr lang="fr-FR"/>
            </a:p>
          </p:txBody>
        </p:sp>
        <p:sp>
          <p:nvSpPr>
            <p:cNvPr id="19475" name="Line 11"/>
            <p:cNvSpPr>
              <a:spLocks noChangeShapeType="1"/>
            </p:cNvSpPr>
            <p:nvPr/>
          </p:nvSpPr>
          <p:spPr bwMode="auto">
            <a:xfrm>
              <a:off x="5238" y="3532"/>
              <a:ext cx="0" cy="185"/>
            </a:xfrm>
            <a:prstGeom prst="line">
              <a:avLst/>
            </a:prstGeom>
            <a:noFill/>
            <a:ln w="38100">
              <a:solidFill>
                <a:schemeClr val="tx1"/>
              </a:solidFill>
              <a:round/>
              <a:headEnd/>
              <a:tailEnd type="triangle" w="med" len="med"/>
            </a:ln>
          </p:spPr>
          <p:txBody>
            <a:bodyPr/>
            <a:lstStyle/>
            <a:p>
              <a:endParaRPr lang="fr-FR"/>
            </a:p>
          </p:txBody>
        </p:sp>
        <p:sp>
          <p:nvSpPr>
            <p:cNvPr id="19476" name="Line 12"/>
            <p:cNvSpPr>
              <a:spLocks noChangeShapeType="1"/>
            </p:cNvSpPr>
            <p:nvPr/>
          </p:nvSpPr>
          <p:spPr bwMode="auto">
            <a:xfrm>
              <a:off x="3061" y="3532"/>
              <a:ext cx="0" cy="185"/>
            </a:xfrm>
            <a:prstGeom prst="line">
              <a:avLst/>
            </a:prstGeom>
            <a:noFill/>
            <a:ln w="38100">
              <a:solidFill>
                <a:schemeClr val="tx1"/>
              </a:solidFill>
              <a:round/>
              <a:headEnd/>
              <a:tailEnd type="triangle" w="med" len="med"/>
            </a:ln>
          </p:spPr>
          <p:txBody>
            <a:bodyPr/>
            <a:lstStyle/>
            <a:p>
              <a:endParaRPr lang="fr-FR"/>
            </a:p>
          </p:txBody>
        </p:sp>
        <p:sp>
          <p:nvSpPr>
            <p:cNvPr id="19477" name="Line 13"/>
            <p:cNvSpPr>
              <a:spLocks noChangeShapeType="1"/>
            </p:cNvSpPr>
            <p:nvPr/>
          </p:nvSpPr>
          <p:spPr bwMode="auto">
            <a:xfrm>
              <a:off x="1156" y="3532"/>
              <a:ext cx="0" cy="185"/>
            </a:xfrm>
            <a:prstGeom prst="line">
              <a:avLst/>
            </a:prstGeom>
            <a:noFill/>
            <a:ln w="38100">
              <a:solidFill>
                <a:schemeClr val="tx1"/>
              </a:solidFill>
              <a:round/>
              <a:headEnd/>
              <a:tailEnd type="triangle" w="med" len="med"/>
            </a:ln>
          </p:spPr>
          <p:txBody>
            <a:bodyPr/>
            <a:lstStyle/>
            <a:p>
              <a:endParaRPr lang="fr-FR"/>
            </a:p>
          </p:txBody>
        </p:sp>
      </p:grpSp>
      <p:sp>
        <p:nvSpPr>
          <p:cNvPr id="341006" name="Text Box 14"/>
          <p:cNvSpPr txBox="1">
            <a:spLocks noChangeArrowheads="1"/>
          </p:cNvSpPr>
          <p:nvPr/>
        </p:nvSpPr>
        <p:spPr bwMode="auto">
          <a:xfrm>
            <a:off x="6407150" y="5373688"/>
            <a:ext cx="2736850" cy="519112"/>
          </a:xfrm>
          <a:prstGeom prst="rect">
            <a:avLst/>
          </a:prstGeom>
          <a:noFill/>
          <a:ln w="9525">
            <a:noFill/>
            <a:miter lim="800000"/>
            <a:headEnd/>
            <a:tailEnd/>
          </a:ln>
        </p:spPr>
        <p:txBody>
          <a:bodyPr>
            <a:spAutoFit/>
          </a:bodyPr>
          <a:lstStyle/>
          <a:p>
            <a:pPr algn="ctr" rtl="1" eaLnBrk="1" hangingPunct="1">
              <a:spcBef>
                <a:spcPct val="50000"/>
              </a:spcBef>
            </a:pPr>
            <a:r>
              <a:rPr lang="ar-EG" altLang="ar-AE" sz="2800" b="1">
                <a:latin typeface="Tahoma" pitchFamily="34" charset="0"/>
              </a:rPr>
              <a:t>أ- قانون آمر</a:t>
            </a:r>
            <a:endParaRPr lang="en-US" altLang="ar-AE" sz="2800" b="1">
              <a:latin typeface="Tahoma" pitchFamily="34" charset="0"/>
            </a:endParaRPr>
          </a:p>
        </p:txBody>
      </p:sp>
      <p:sp>
        <p:nvSpPr>
          <p:cNvPr id="341007" name="Text Box 15"/>
          <p:cNvSpPr txBox="1">
            <a:spLocks noChangeArrowheads="1"/>
          </p:cNvSpPr>
          <p:nvPr/>
        </p:nvSpPr>
        <p:spPr bwMode="auto">
          <a:xfrm>
            <a:off x="0" y="5445125"/>
            <a:ext cx="4572000" cy="519113"/>
          </a:xfrm>
          <a:prstGeom prst="rect">
            <a:avLst/>
          </a:prstGeom>
          <a:noFill/>
          <a:ln w="9525">
            <a:noFill/>
            <a:miter lim="800000"/>
            <a:headEnd/>
            <a:tailEnd/>
          </a:ln>
        </p:spPr>
        <p:txBody>
          <a:bodyPr>
            <a:spAutoFit/>
          </a:bodyPr>
          <a:lstStyle/>
          <a:p>
            <a:pPr algn="ctr" rtl="1" eaLnBrk="1" hangingPunct="1">
              <a:spcBef>
                <a:spcPct val="50000"/>
              </a:spcBef>
            </a:pPr>
            <a:r>
              <a:rPr lang="ar-EG" altLang="ar-AE" sz="2800" b="1">
                <a:latin typeface="Tahoma" pitchFamily="34" charset="0"/>
              </a:rPr>
              <a:t>ب ـ- قانون مكمل</a:t>
            </a:r>
            <a:endParaRPr lang="en-US" altLang="ar-AE" sz="2800" b="1">
              <a:latin typeface="Tahoma" pitchFamily="34" charset="0"/>
            </a:endParaRPr>
          </a:p>
        </p:txBody>
      </p:sp>
      <p:grpSp>
        <p:nvGrpSpPr>
          <p:cNvPr id="3" name="Group 16"/>
          <p:cNvGrpSpPr>
            <a:grpSpLocks/>
          </p:cNvGrpSpPr>
          <p:nvPr/>
        </p:nvGrpSpPr>
        <p:grpSpPr bwMode="auto">
          <a:xfrm>
            <a:off x="1403350" y="2205038"/>
            <a:ext cx="6480175" cy="820737"/>
            <a:chOff x="1156" y="3339"/>
            <a:chExt cx="4082" cy="378"/>
          </a:xfrm>
        </p:grpSpPr>
        <p:sp>
          <p:nvSpPr>
            <p:cNvPr id="19468" name="Line 17"/>
            <p:cNvSpPr>
              <a:spLocks noChangeShapeType="1"/>
            </p:cNvSpPr>
            <p:nvPr/>
          </p:nvSpPr>
          <p:spPr bwMode="auto">
            <a:xfrm>
              <a:off x="3923" y="3339"/>
              <a:ext cx="0" cy="185"/>
            </a:xfrm>
            <a:prstGeom prst="line">
              <a:avLst/>
            </a:prstGeom>
            <a:noFill/>
            <a:ln w="38100">
              <a:solidFill>
                <a:schemeClr val="tx1"/>
              </a:solidFill>
              <a:round/>
              <a:headEnd/>
              <a:tailEnd/>
            </a:ln>
          </p:spPr>
          <p:txBody>
            <a:bodyPr/>
            <a:lstStyle/>
            <a:p>
              <a:endParaRPr lang="fr-FR"/>
            </a:p>
          </p:txBody>
        </p:sp>
        <p:sp>
          <p:nvSpPr>
            <p:cNvPr id="19469" name="Line 18"/>
            <p:cNvSpPr>
              <a:spLocks noChangeShapeType="1"/>
            </p:cNvSpPr>
            <p:nvPr/>
          </p:nvSpPr>
          <p:spPr bwMode="auto">
            <a:xfrm>
              <a:off x="1156" y="3532"/>
              <a:ext cx="4082" cy="0"/>
            </a:xfrm>
            <a:prstGeom prst="line">
              <a:avLst/>
            </a:prstGeom>
            <a:noFill/>
            <a:ln w="38100">
              <a:solidFill>
                <a:schemeClr val="tx1"/>
              </a:solidFill>
              <a:round/>
              <a:headEnd/>
              <a:tailEnd/>
            </a:ln>
          </p:spPr>
          <p:txBody>
            <a:bodyPr/>
            <a:lstStyle/>
            <a:p>
              <a:endParaRPr lang="fr-FR"/>
            </a:p>
          </p:txBody>
        </p:sp>
        <p:sp>
          <p:nvSpPr>
            <p:cNvPr id="19470" name="Line 19"/>
            <p:cNvSpPr>
              <a:spLocks noChangeShapeType="1"/>
            </p:cNvSpPr>
            <p:nvPr/>
          </p:nvSpPr>
          <p:spPr bwMode="auto">
            <a:xfrm>
              <a:off x="5238" y="3532"/>
              <a:ext cx="0" cy="185"/>
            </a:xfrm>
            <a:prstGeom prst="line">
              <a:avLst/>
            </a:prstGeom>
            <a:noFill/>
            <a:ln w="38100">
              <a:solidFill>
                <a:schemeClr val="tx1"/>
              </a:solidFill>
              <a:round/>
              <a:headEnd/>
              <a:tailEnd type="triangle" w="med" len="med"/>
            </a:ln>
          </p:spPr>
          <p:txBody>
            <a:bodyPr/>
            <a:lstStyle/>
            <a:p>
              <a:endParaRPr lang="fr-FR"/>
            </a:p>
          </p:txBody>
        </p:sp>
        <p:sp>
          <p:nvSpPr>
            <p:cNvPr id="19471" name="Line 20"/>
            <p:cNvSpPr>
              <a:spLocks noChangeShapeType="1"/>
            </p:cNvSpPr>
            <p:nvPr/>
          </p:nvSpPr>
          <p:spPr bwMode="auto">
            <a:xfrm>
              <a:off x="3061" y="3532"/>
              <a:ext cx="0" cy="185"/>
            </a:xfrm>
            <a:prstGeom prst="line">
              <a:avLst/>
            </a:prstGeom>
            <a:noFill/>
            <a:ln w="38100">
              <a:solidFill>
                <a:schemeClr val="tx1"/>
              </a:solidFill>
              <a:round/>
              <a:headEnd/>
              <a:tailEnd type="triangle" w="med" len="med"/>
            </a:ln>
          </p:spPr>
          <p:txBody>
            <a:bodyPr/>
            <a:lstStyle/>
            <a:p>
              <a:endParaRPr lang="fr-FR"/>
            </a:p>
          </p:txBody>
        </p:sp>
        <p:sp>
          <p:nvSpPr>
            <p:cNvPr id="19472" name="Line 21"/>
            <p:cNvSpPr>
              <a:spLocks noChangeShapeType="1"/>
            </p:cNvSpPr>
            <p:nvPr/>
          </p:nvSpPr>
          <p:spPr bwMode="auto">
            <a:xfrm>
              <a:off x="1156" y="3532"/>
              <a:ext cx="0" cy="185"/>
            </a:xfrm>
            <a:prstGeom prst="line">
              <a:avLst/>
            </a:prstGeom>
            <a:noFill/>
            <a:ln w="38100">
              <a:solidFill>
                <a:schemeClr val="tx1"/>
              </a:solidFill>
              <a:round/>
              <a:headEnd/>
              <a:tailEnd type="triangle" w="med" len="med"/>
            </a:ln>
          </p:spPr>
          <p:txBody>
            <a:bodyPr/>
            <a:lstStyle/>
            <a:p>
              <a:endParaRPr lang="fr-F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340994"/>
                                        </p:tgtEl>
                                        <p:attrNameLst>
                                          <p:attrName>style.visibility</p:attrName>
                                        </p:attrNameLst>
                                      </p:cBhvr>
                                      <p:to>
                                        <p:strVal val="visible"/>
                                      </p:to>
                                    </p:set>
                                    <p:animEffect transition="in" filter="wedge">
                                      <p:cBhvr>
                                        <p:cTn id="7" dur="2000"/>
                                        <p:tgtEl>
                                          <p:spTgt spid="3409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5" presetClass="entr" presetSubtype="0" fill="hold" grpId="0" nodeType="clickEffect">
                                  <p:stCondLst>
                                    <p:cond delay="0"/>
                                  </p:stCondLst>
                                  <p:childTnLst>
                                    <p:set>
                                      <p:cBhvr>
                                        <p:cTn id="11" dur="1" fill="hold">
                                          <p:stCondLst>
                                            <p:cond delay="0"/>
                                          </p:stCondLst>
                                        </p:cTn>
                                        <p:tgtEl>
                                          <p:spTgt spid="340995"/>
                                        </p:tgtEl>
                                        <p:attrNameLst>
                                          <p:attrName>style.visibility</p:attrName>
                                        </p:attrNameLst>
                                      </p:cBhvr>
                                      <p:to>
                                        <p:strVal val="visible"/>
                                      </p:to>
                                    </p:set>
                                    <p:anim calcmode="lin" valueType="num">
                                      <p:cBhvr>
                                        <p:cTn id="12" dur="500" decel="50000" fill="hold">
                                          <p:stCondLst>
                                            <p:cond delay="0"/>
                                          </p:stCondLst>
                                        </p:cTn>
                                        <p:tgtEl>
                                          <p:spTgt spid="340995"/>
                                        </p:tgtEl>
                                        <p:attrNameLst>
                                          <p:attrName>style.rotation</p:attrName>
                                        </p:attrNameLst>
                                      </p:cBhvr>
                                      <p:tavLst>
                                        <p:tav tm="0">
                                          <p:val>
                                            <p:fltVal val="-90"/>
                                          </p:val>
                                        </p:tav>
                                        <p:tav tm="100000">
                                          <p:val>
                                            <p:fltVal val="0"/>
                                          </p:val>
                                        </p:tav>
                                      </p:tavLst>
                                    </p:anim>
                                    <p:anim calcmode="lin" valueType="num">
                                      <p:cBhvr>
                                        <p:cTn id="13" dur="500" decel="50000" fill="hold">
                                          <p:stCondLst>
                                            <p:cond delay="0"/>
                                          </p:stCondLst>
                                        </p:cTn>
                                        <p:tgtEl>
                                          <p:spTgt spid="340995"/>
                                        </p:tgtEl>
                                        <p:attrNameLst>
                                          <p:attrName>ppt_w</p:attrName>
                                        </p:attrNameLst>
                                      </p:cBhvr>
                                      <p:tavLst>
                                        <p:tav tm="0">
                                          <p:val>
                                            <p:strVal val="#ppt_w"/>
                                          </p:val>
                                        </p:tav>
                                        <p:tav tm="100000">
                                          <p:val>
                                            <p:strVal val="#ppt_w*.05"/>
                                          </p:val>
                                        </p:tav>
                                      </p:tavLst>
                                    </p:anim>
                                    <p:anim calcmode="lin" valueType="num">
                                      <p:cBhvr>
                                        <p:cTn id="14" dur="500" accel="50000" fill="hold">
                                          <p:stCondLst>
                                            <p:cond delay="500"/>
                                          </p:stCondLst>
                                        </p:cTn>
                                        <p:tgtEl>
                                          <p:spTgt spid="340995"/>
                                        </p:tgtEl>
                                        <p:attrNameLst>
                                          <p:attrName>ppt_w</p:attrName>
                                        </p:attrNameLst>
                                      </p:cBhvr>
                                      <p:tavLst>
                                        <p:tav tm="0">
                                          <p:val>
                                            <p:strVal val="#ppt_w*.05"/>
                                          </p:val>
                                        </p:tav>
                                        <p:tav tm="100000">
                                          <p:val>
                                            <p:strVal val="#ppt_w"/>
                                          </p:val>
                                        </p:tav>
                                      </p:tavLst>
                                    </p:anim>
                                    <p:anim calcmode="lin" valueType="num">
                                      <p:cBhvr>
                                        <p:cTn id="15" dur="1000" fill="hold"/>
                                        <p:tgtEl>
                                          <p:spTgt spid="340995"/>
                                        </p:tgtEl>
                                        <p:attrNameLst>
                                          <p:attrName>ppt_h</p:attrName>
                                        </p:attrNameLst>
                                      </p:cBhvr>
                                      <p:tavLst>
                                        <p:tav tm="0">
                                          <p:val>
                                            <p:strVal val="#ppt_h"/>
                                          </p:val>
                                        </p:tav>
                                        <p:tav tm="100000">
                                          <p:val>
                                            <p:strVal val="#ppt_h"/>
                                          </p:val>
                                        </p:tav>
                                      </p:tavLst>
                                    </p:anim>
                                    <p:anim calcmode="lin" valueType="num">
                                      <p:cBhvr>
                                        <p:cTn id="16" dur="500" decel="50000" fill="hold">
                                          <p:stCondLst>
                                            <p:cond delay="0"/>
                                          </p:stCondLst>
                                        </p:cTn>
                                        <p:tgtEl>
                                          <p:spTgt spid="340995"/>
                                        </p:tgtEl>
                                        <p:attrNameLst>
                                          <p:attrName>ppt_x</p:attrName>
                                        </p:attrNameLst>
                                      </p:cBhvr>
                                      <p:tavLst>
                                        <p:tav tm="0">
                                          <p:val>
                                            <p:strVal val="#ppt_x+.4"/>
                                          </p:val>
                                        </p:tav>
                                        <p:tav tm="100000">
                                          <p:val>
                                            <p:strVal val="#ppt_x"/>
                                          </p:val>
                                        </p:tav>
                                      </p:tavLst>
                                    </p:anim>
                                    <p:anim calcmode="lin" valueType="num">
                                      <p:cBhvr>
                                        <p:cTn id="17" dur="500" decel="50000" fill="hold">
                                          <p:stCondLst>
                                            <p:cond delay="0"/>
                                          </p:stCondLst>
                                        </p:cTn>
                                        <p:tgtEl>
                                          <p:spTgt spid="340995"/>
                                        </p:tgtEl>
                                        <p:attrNameLst>
                                          <p:attrName>ppt_y</p:attrName>
                                        </p:attrNameLst>
                                      </p:cBhvr>
                                      <p:tavLst>
                                        <p:tav tm="0">
                                          <p:val>
                                            <p:strVal val="#ppt_y-.2"/>
                                          </p:val>
                                        </p:tav>
                                        <p:tav tm="100000">
                                          <p:val>
                                            <p:strVal val="#ppt_y+.1"/>
                                          </p:val>
                                        </p:tav>
                                      </p:tavLst>
                                    </p:anim>
                                    <p:anim calcmode="lin" valueType="num">
                                      <p:cBhvr>
                                        <p:cTn id="18" dur="500" accel="50000" fill="hold">
                                          <p:stCondLst>
                                            <p:cond delay="500"/>
                                          </p:stCondLst>
                                        </p:cTn>
                                        <p:tgtEl>
                                          <p:spTgt spid="340995"/>
                                        </p:tgtEl>
                                        <p:attrNameLst>
                                          <p:attrName>ppt_y</p:attrName>
                                        </p:attrNameLst>
                                      </p:cBhvr>
                                      <p:tavLst>
                                        <p:tav tm="0">
                                          <p:val>
                                            <p:strVal val="#ppt_y+.1"/>
                                          </p:val>
                                        </p:tav>
                                        <p:tav tm="100000">
                                          <p:val>
                                            <p:strVal val="#ppt_y"/>
                                          </p:val>
                                        </p:tav>
                                      </p:tavLst>
                                    </p:anim>
                                    <p:animEffect transition="in" filter="fade">
                                      <p:cBhvr>
                                        <p:cTn id="19" dur="1000" decel="50000">
                                          <p:stCondLst>
                                            <p:cond delay="0"/>
                                          </p:stCondLst>
                                        </p:cTn>
                                        <p:tgtEl>
                                          <p:spTgt spid="340995"/>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5" presetClass="entr" presetSubtype="0" fill="hold" grpId="0" nodeType="clickEffect">
                                  <p:stCondLst>
                                    <p:cond delay="0"/>
                                  </p:stCondLst>
                                  <p:childTnLst>
                                    <p:set>
                                      <p:cBhvr>
                                        <p:cTn id="23" dur="1" fill="hold">
                                          <p:stCondLst>
                                            <p:cond delay="0"/>
                                          </p:stCondLst>
                                        </p:cTn>
                                        <p:tgtEl>
                                          <p:spTgt spid="340996"/>
                                        </p:tgtEl>
                                        <p:attrNameLst>
                                          <p:attrName>style.visibility</p:attrName>
                                        </p:attrNameLst>
                                      </p:cBhvr>
                                      <p:to>
                                        <p:strVal val="visible"/>
                                      </p:to>
                                    </p:set>
                                    <p:anim calcmode="lin" valueType="num">
                                      <p:cBhvr>
                                        <p:cTn id="24" dur="500" decel="50000" fill="hold">
                                          <p:stCondLst>
                                            <p:cond delay="0"/>
                                          </p:stCondLst>
                                        </p:cTn>
                                        <p:tgtEl>
                                          <p:spTgt spid="340996"/>
                                        </p:tgtEl>
                                        <p:attrNameLst>
                                          <p:attrName>style.rotation</p:attrName>
                                        </p:attrNameLst>
                                      </p:cBhvr>
                                      <p:tavLst>
                                        <p:tav tm="0">
                                          <p:val>
                                            <p:fltVal val="-90"/>
                                          </p:val>
                                        </p:tav>
                                        <p:tav tm="100000">
                                          <p:val>
                                            <p:fltVal val="0"/>
                                          </p:val>
                                        </p:tav>
                                      </p:tavLst>
                                    </p:anim>
                                    <p:anim calcmode="lin" valueType="num">
                                      <p:cBhvr>
                                        <p:cTn id="25" dur="500" decel="50000" fill="hold">
                                          <p:stCondLst>
                                            <p:cond delay="0"/>
                                          </p:stCondLst>
                                        </p:cTn>
                                        <p:tgtEl>
                                          <p:spTgt spid="340996"/>
                                        </p:tgtEl>
                                        <p:attrNameLst>
                                          <p:attrName>ppt_w</p:attrName>
                                        </p:attrNameLst>
                                      </p:cBhvr>
                                      <p:tavLst>
                                        <p:tav tm="0">
                                          <p:val>
                                            <p:strVal val="#ppt_w"/>
                                          </p:val>
                                        </p:tav>
                                        <p:tav tm="100000">
                                          <p:val>
                                            <p:strVal val="#ppt_w*.05"/>
                                          </p:val>
                                        </p:tav>
                                      </p:tavLst>
                                    </p:anim>
                                    <p:anim calcmode="lin" valueType="num">
                                      <p:cBhvr>
                                        <p:cTn id="26" dur="500" accel="50000" fill="hold">
                                          <p:stCondLst>
                                            <p:cond delay="500"/>
                                          </p:stCondLst>
                                        </p:cTn>
                                        <p:tgtEl>
                                          <p:spTgt spid="340996"/>
                                        </p:tgtEl>
                                        <p:attrNameLst>
                                          <p:attrName>ppt_w</p:attrName>
                                        </p:attrNameLst>
                                      </p:cBhvr>
                                      <p:tavLst>
                                        <p:tav tm="0">
                                          <p:val>
                                            <p:strVal val="#ppt_w*.05"/>
                                          </p:val>
                                        </p:tav>
                                        <p:tav tm="100000">
                                          <p:val>
                                            <p:strVal val="#ppt_w"/>
                                          </p:val>
                                        </p:tav>
                                      </p:tavLst>
                                    </p:anim>
                                    <p:anim calcmode="lin" valueType="num">
                                      <p:cBhvr>
                                        <p:cTn id="27" dur="1000" fill="hold"/>
                                        <p:tgtEl>
                                          <p:spTgt spid="340996"/>
                                        </p:tgtEl>
                                        <p:attrNameLst>
                                          <p:attrName>ppt_h</p:attrName>
                                        </p:attrNameLst>
                                      </p:cBhvr>
                                      <p:tavLst>
                                        <p:tav tm="0">
                                          <p:val>
                                            <p:strVal val="#ppt_h"/>
                                          </p:val>
                                        </p:tav>
                                        <p:tav tm="100000">
                                          <p:val>
                                            <p:strVal val="#ppt_h"/>
                                          </p:val>
                                        </p:tav>
                                      </p:tavLst>
                                    </p:anim>
                                    <p:anim calcmode="lin" valueType="num">
                                      <p:cBhvr>
                                        <p:cTn id="28" dur="500" decel="50000" fill="hold">
                                          <p:stCondLst>
                                            <p:cond delay="0"/>
                                          </p:stCondLst>
                                        </p:cTn>
                                        <p:tgtEl>
                                          <p:spTgt spid="340996"/>
                                        </p:tgtEl>
                                        <p:attrNameLst>
                                          <p:attrName>ppt_x</p:attrName>
                                        </p:attrNameLst>
                                      </p:cBhvr>
                                      <p:tavLst>
                                        <p:tav tm="0">
                                          <p:val>
                                            <p:strVal val="#ppt_x+.4"/>
                                          </p:val>
                                        </p:tav>
                                        <p:tav tm="100000">
                                          <p:val>
                                            <p:strVal val="#ppt_x"/>
                                          </p:val>
                                        </p:tav>
                                      </p:tavLst>
                                    </p:anim>
                                    <p:anim calcmode="lin" valueType="num">
                                      <p:cBhvr>
                                        <p:cTn id="29" dur="500" decel="50000" fill="hold">
                                          <p:stCondLst>
                                            <p:cond delay="0"/>
                                          </p:stCondLst>
                                        </p:cTn>
                                        <p:tgtEl>
                                          <p:spTgt spid="340996"/>
                                        </p:tgtEl>
                                        <p:attrNameLst>
                                          <p:attrName>ppt_y</p:attrName>
                                        </p:attrNameLst>
                                      </p:cBhvr>
                                      <p:tavLst>
                                        <p:tav tm="0">
                                          <p:val>
                                            <p:strVal val="#ppt_y-.2"/>
                                          </p:val>
                                        </p:tav>
                                        <p:tav tm="100000">
                                          <p:val>
                                            <p:strVal val="#ppt_y+.1"/>
                                          </p:val>
                                        </p:tav>
                                      </p:tavLst>
                                    </p:anim>
                                    <p:anim calcmode="lin" valueType="num">
                                      <p:cBhvr>
                                        <p:cTn id="30" dur="500" accel="50000" fill="hold">
                                          <p:stCondLst>
                                            <p:cond delay="500"/>
                                          </p:stCondLst>
                                        </p:cTn>
                                        <p:tgtEl>
                                          <p:spTgt spid="340996"/>
                                        </p:tgtEl>
                                        <p:attrNameLst>
                                          <p:attrName>ppt_y</p:attrName>
                                        </p:attrNameLst>
                                      </p:cBhvr>
                                      <p:tavLst>
                                        <p:tav tm="0">
                                          <p:val>
                                            <p:strVal val="#ppt_y+.1"/>
                                          </p:val>
                                        </p:tav>
                                        <p:tav tm="100000">
                                          <p:val>
                                            <p:strVal val="#ppt_y"/>
                                          </p:val>
                                        </p:tav>
                                      </p:tavLst>
                                    </p:anim>
                                    <p:animEffect transition="in" filter="fade">
                                      <p:cBhvr>
                                        <p:cTn id="31" dur="1000" decel="50000">
                                          <p:stCondLst>
                                            <p:cond delay="0"/>
                                          </p:stCondLst>
                                        </p:cTn>
                                        <p:tgtEl>
                                          <p:spTgt spid="340996"/>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7" presetClass="entr" presetSubtype="4" fill="hold" nodeType="clickEffect">
                                  <p:stCondLst>
                                    <p:cond delay="0"/>
                                  </p:stCondLst>
                                  <p:childTnLst>
                                    <p:set>
                                      <p:cBhvr>
                                        <p:cTn id="35" dur="1" fill="hold">
                                          <p:stCondLst>
                                            <p:cond delay="0"/>
                                          </p:stCondLst>
                                        </p:cTn>
                                        <p:tgtEl>
                                          <p:spTgt spid="3"/>
                                        </p:tgtEl>
                                        <p:attrNameLst>
                                          <p:attrName>style.visibility</p:attrName>
                                        </p:attrNameLst>
                                      </p:cBhvr>
                                      <p:to>
                                        <p:strVal val="visible"/>
                                      </p:to>
                                    </p:set>
                                    <p:anim calcmode="lin" valueType="num">
                                      <p:cBhvr additive="base">
                                        <p:cTn id="36" dur="500" fill="hold"/>
                                        <p:tgtEl>
                                          <p:spTgt spid="3"/>
                                        </p:tgtEl>
                                        <p:attrNameLst>
                                          <p:attrName>ppt_x</p:attrName>
                                        </p:attrNameLst>
                                      </p:cBhvr>
                                      <p:tavLst>
                                        <p:tav tm="0">
                                          <p:val>
                                            <p:strVal val="#ppt_x"/>
                                          </p:val>
                                        </p:tav>
                                        <p:tav tm="100000">
                                          <p:val>
                                            <p:strVal val="#ppt_x"/>
                                          </p:val>
                                        </p:tav>
                                      </p:tavLst>
                                    </p:anim>
                                    <p:anim calcmode="lin" valueType="num">
                                      <p:cBhvr additive="base">
                                        <p:cTn id="37"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7" presetClass="entr" presetSubtype="4" fill="hold" grpId="0" nodeType="clickEffect">
                                  <p:stCondLst>
                                    <p:cond delay="0"/>
                                  </p:stCondLst>
                                  <p:childTnLst>
                                    <p:set>
                                      <p:cBhvr>
                                        <p:cTn id="41" dur="1" fill="hold">
                                          <p:stCondLst>
                                            <p:cond delay="0"/>
                                          </p:stCondLst>
                                        </p:cTn>
                                        <p:tgtEl>
                                          <p:spTgt spid="340998"/>
                                        </p:tgtEl>
                                        <p:attrNameLst>
                                          <p:attrName>style.visibility</p:attrName>
                                        </p:attrNameLst>
                                      </p:cBhvr>
                                      <p:to>
                                        <p:strVal val="visible"/>
                                      </p:to>
                                    </p:set>
                                    <p:anim calcmode="lin" valueType="num">
                                      <p:cBhvr additive="base">
                                        <p:cTn id="42" dur="500" fill="hold"/>
                                        <p:tgtEl>
                                          <p:spTgt spid="340998"/>
                                        </p:tgtEl>
                                        <p:attrNameLst>
                                          <p:attrName>ppt_x</p:attrName>
                                        </p:attrNameLst>
                                      </p:cBhvr>
                                      <p:tavLst>
                                        <p:tav tm="0">
                                          <p:val>
                                            <p:strVal val="#ppt_x"/>
                                          </p:val>
                                        </p:tav>
                                        <p:tav tm="100000">
                                          <p:val>
                                            <p:strVal val="#ppt_x"/>
                                          </p:val>
                                        </p:tav>
                                      </p:tavLst>
                                    </p:anim>
                                    <p:anim calcmode="lin" valueType="num">
                                      <p:cBhvr additive="base">
                                        <p:cTn id="43" dur="500" fill="hold"/>
                                        <p:tgtEl>
                                          <p:spTgt spid="340998"/>
                                        </p:tgtEl>
                                        <p:attrNameLst>
                                          <p:attrName>ppt_y</p:attrName>
                                        </p:attrNameLst>
                                      </p:cBhvr>
                                      <p:tavLst>
                                        <p:tav tm="0">
                                          <p:val>
                                            <p:strVal val="1+#ppt_h/2"/>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7" presetClass="entr" presetSubtype="4" fill="hold" grpId="0" nodeType="clickEffect">
                                  <p:stCondLst>
                                    <p:cond delay="0"/>
                                  </p:stCondLst>
                                  <p:childTnLst>
                                    <p:set>
                                      <p:cBhvr>
                                        <p:cTn id="47" dur="1" fill="hold">
                                          <p:stCondLst>
                                            <p:cond delay="0"/>
                                          </p:stCondLst>
                                        </p:cTn>
                                        <p:tgtEl>
                                          <p:spTgt spid="340999"/>
                                        </p:tgtEl>
                                        <p:attrNameLst>
                                          <p:attrName>style.visibility</p:attrName>
                                        </p:attrNameLst>
                                      </p:cBhvr>
                                      <p:to>
                                        <p:strVal val="visible"/>
                                      </p:to>
                                    </p:set>
                                    <p:anim calcmode="lin" valueType="num">
                                      <p:cBhvr additive="base">
                                        <p:cTn id="48" dur="500" fill="hold"/>
                                        <p:tgtEl>
                                          <p:spTgt spid="340999"/>
                                        </p:tgtEl>
                                        <p:attrNameLst>
                                          <p:attrName>ppt_x</p:attrName>
                                        </p:attrNameLst>
                                      </p:cBhvr>
                                      <p:tavLst>
                                        <p:tav tm="0">
                                          <p:val>
                                            <p:strVal val="#ppt_x"/>
                                          </p:val>
                                        </p:tav>
                                        <p:tav tm="100000">
                                          <p:val>
                                            <p:strVal val="#ppt_x"/>
                                          </p:val>
                                        </p:tav>
                                      </p:tavLst>
                                    </p:anim>
                                    <p:anim calcmode="lin" valueType="num">
                                      <p:cBhvr additive="base">
                                        <p:cTn id="49" dur="500" fill="hold"/>
                                        <p:tgtEl>
                                          <p:spTgt spid="340999"/>
                                        </p:tgtEl>
                                        <p:attrNameLst>
                                          <p:attrName>ppt_y</p:attrName>
                                        </p:attrNameLst>
                                      </p:cBhvr>
                                      <p:tavLst>
                                        <p:tav tm="0">
                                          <p:val>
                                            <p:strVal val="1+#ppt_h/2"/>
                                          </p:val>
                                        </p:tav>
                                        <p:tav tm="100000">
                                          <p:val>
                                            <p:strVal val="#ppt_y"/>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25" presetClass="entr" presetSubtype="0" fill="hold" grpId="0" nodeType="clickEffect">
                                  <p:stCondLst>
                                    <p:cond delay="0"/>
                                  </p:stCondLst>
                                  <p:childTnLst>
                                    <p:set>
                                      <p:cBhvr>
                                        <p:cTn id="53" dur="1" fill="hold">
                                          <p:stCondLst>
                                            <p:cond delay="0"/>
                                          </p:stCondLst>
                                        </p:cTn>
                                        <p:tgtEl>
                                          <p:spTgt spid="340997"/>
                                        </p:tgtEl>
                                        <p:attrNameLst>
                                          <p:attrName>style.visibility</p:attrName>
                                        </p:attrNameLst>
                                      </p:cBhvr>
                                      <p:to>
                                        <p:strVal val="visible"/>
                                      </p:to>
                                    </p:set>
                                    <p:anim calcmode="lin" valueType="num">
                                      <p:cBhvr>
                                        <p:cTn id="54" dur="500" decel="50000" fill="hold">
                                          <p:stCondLst>
                                            <p:cond delay="0"/>
                                          </p:stCondLst>
                                        </p:cTn>
                                        <p:tgtEl>
                                          <p:spTgt spid="340997"/>
                                        </p:tgtEl>
                                        <p:attrNameLst>
                                          <p:attrName>style.rotation</p:attrName>
                                        </p:attrNameLst>
                                      </p:cBhvr>
                                      <p:tavLst>
                                        <p:tav tm="0">
                                          <p:val>
                                            <p:fltVal val="-90"/>
                                          </p:val>
                                        </p:tav>
                                        <p:tav tm="100000">
                                          <p:val>
                                            <p:fltVal val="0"/>
                                          </p:val>
                                        </p:tav>
                                      </p:tavLst>
                                    </p:anim>
                                    <p:anim calcmode="lin" valueType="num">
                                      <p:cBhvr>
                                        <p:cTn id="55" dur="500" decel="50000" fill="hold">
                                          <p:stCondLst>
                                            <p:cond delay="0"/>
                                          </p:stCondLst>
                                        </p:cTn>
                                        <p:tgtEl>
                                          <p:spTgt spid="340997"/>
                                        </p:tgtEl>
                                        <p:attrNameLst>
                                          <p:attrName>ppt_w</p:attrName>
                                        </p:attrNameLst>
                                      </p:cBhvr>
                                      <p:tavLst>
                                        <p:tav tm="0">
                                          <p:val>
                                            <p:strVal val="#ppt_w"/>
                                          </p:val>
                                        </p:tav>
                                        <p:tav tm="100000">
                                          <p:val>
                                            <p:strVal val="#ppt_w*.05"/>
                                          </p:val>
                                        </p:tav>
                                      </p:tavLst>
                                    </p:anim>
                                    <p:anim calcmode="lin" valueType="num">
                                      <p:cBhvr>
                                        <p:cTn id="56" dur="500" accel="50000" fill="hold">
                                          <p:stCondLst>
                                            <p:cond delay="500"/>
                                          </p:stCondLst>
                                        </p:cTn>
                                        <p:tgtEl>
                                          <p:spTgt spid="340997"/>
                                        </p:tgtEl>
                                        <p:attrNameLst>
                                          <p:attrName>ppt_w</p:attrName>
                                        </p:attrNameLst>
                                      </p:cBhvr>
                                      <p:tavLst>
                                        <p:tav tm="0">
                                          <p:val>
                                            <p:strVal val="#ppt_w*.05"/>
                                          </p:val>
                                        </p:tav>
                                        <p:tav tm="100000">
                                          <p:val>
                                            <p:strVal val="#ppt_w"/>
                                          </p:val>
                                        </p:tav>
                                      </p:tavLst>
                                    </p:anim>
                                    <p:anim calcmode="lin" valueType="num">
                                      <p:cBhvr>
                                        <p:cTn id="57" dur="1000" fill="hold"/>
                                        <p:tgtEl>
                                          <p:spTgt spid="340997"/>
                                        </p:tgtEl>
                                        <p:attrNameLst>
                                          <p:attrName>ppt_h</p:attrName>
                                        </p:attrNameLst>
                                      </p:cBhvr>
                                      <p:tavLst>
                                        <p:tav tm="0">
                                          <p:val>
                                            <p:strVal val="#ppt_h"/>
                                          </p:val>
                                        </p:tav>
                                        <p:tav tm="100000">
                                          <p:val>
                                            <p:strVal val="#ppt_h"/>
                                          </p:val>
                                        </p:tav>
                                      </p:tavLst>
                                    </p:anim>
                                    <p:anim calcmode="lin" valueType="num">
                                      <p:cBhvr>
                                        <p:cTn id="58" dur="500" decel="50000" fill="hold">
                                          <p:stCondLst>
                                            <p:cond delay="0"/>
                                          </p:stCondLst>
                                        </p:cTn>
                                        <p:tgtEl>
                                          <p:spTgt spid="340997"/>
                                        </p:tgtEl>
                                        <p:attrNameLst>
                                          <p:attrName>ppt_x</p:attrName>
                                        </p:attrNameLst>
                                      </p:cBhvr>
                                      <p:tavLst>
                                        <p:tav tm="0">
                                          <p:val>
                                            <p:strVal val="#ppt_x+.4"/>
                                          </p:val>
                                        </p:tav>
                                        <p:tav tm="100000">
                                          <p:val>
                                            <p:strVal val="#ppt_x"/>
                                          </p:val>
                                        </p:tav>
                                      </p:tavLst>
                                    </p:anim>
                                    <p:anim calcmode="lin" valueType="num">
                                      <p:cBhvr>
                                        <p:cTn id="59" dur="500" decel="50000" fill="hold">
                                          <p:stCondLst>
                                            <p:cond delay="0"/>
                                          </p:stCondLst>
                                        </p:cTn>
                                        <p:tgtEl>
                                          <p:spTgt spid="340997"/>
                                        </p:tgtEl>
                                        <p:attrNameLst>
                                          <p:attrName>ppt_y</p:attrName>
                                        </p:attrNameLst>
                                      </p:cBhvr>
                                      <p:tavLst>
                                        <p:tav tm="0">
                                          <p:val>
                                            <p:strVal val="#ppt_y-.2"/>
                                          </p:val>
                                        </p:tav>
                                        <p:tav tm="100000">
                                          <p:val>
                                            <p:strVal val="#ppt_y+.1"/>
                                          </p:val>
                                        </p:tav>
                                      </p:tavLst>
                                    </p:anim>
                                    <p:anim calcmode="lin" valueType="num">
                                      <p:cBhvr>
                                        <p:cTn id="60" dur="500" accel="50000" fill="hold">
                                          <p:stCondLst>
                                            <p:cond delay="500"/>
                                          </p:stCondLst>
                                        </p:cTn>
                                        <p:tgtEl>
                                          <p:spTgt spid="340997"/>
                                        </p:tgtEl>
                                        <p:attrNameLst>
                                          <p:attrName>ppt_y</p:attrName>
                                        </p:attrNameLst>
                                      </p:cBhvr>
                                      <p:tavLst>
                                        <p:tav tm="0">
                                          <p:val>
                                            <p:strVal val="#ppt_y+.1"/>
                                          </p:val>
                                        </p:tav>
                                        <p:tav tm="100000">
                                          <p:val>
                                            <p:strVal val="#ppt_y"/>
                                          </p:val>
                                        </p:tav>
                                      </p:tavLst>
                                    </p:anim>
                                    <p:animEffect transition="in" filter="fade">
                                      <p:cBhvr>
                                        <p:cTn id="61" dur="1000" decel="50000">
                                          <p:stCondLst>
                                            <p:cond delay="0"/>
                                          </p:stCondLst>
                                        </p:cTn>
                                        <p:tgtEl>
                                          <p:spTgt spid="340997"/>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7" presetClass="entr" presetSubtype="4" fill="hold" nodeType="clickEffect">
                                  <p:stCondLst>
                                    <p:cond delay="0"/>
                                  </p:stCondLst>
                                  <p:childTnLst>
                                    <p:set>
                                      <p:cBhvr>
                                        <p:cTn id="65" dur="1" fill="hold">
                                          <p:stCondLst>
                                            <p:cond delay="0"/>
                                          </p:stCondLst>
                                        </p:cTn>
                                        <p:tgtEl>
                                          <p:spTgt spid="2"/>
                                        </p:tgtEl>
                                        <p:attrNameLst>
                                          <p:attrName>style.visibility</p:attrName>
                                        </p:attrNameLst>
                                      </p:cBhvr>
                                      <p:to>
                                        <p:strVal val="visible"/>
                                      </p:to>
                                    </p:set>
                                    <p:anim calcmode="lin" valueType="num">
                                      <p:cBhvr additive="base">
                                        <p:cTn id="66" dur="500" fill="hold"/>
                                        <p:tgtEl>
                                          <p:spTgt spid="2"/>
                                        </p:tgtEl>
                                        <p:attrNameLst>
                                          <p:attrName>ppt_x</p:attrName>
                                        </p:attrNameLst>
                                      </p:cBhvr>
                                      <p:tavLst>
                                        <p:tav tm="0">
                                          <p:val>
                                            <p:strVal val="#ppt_x"/>
                                          </p:val>
                                        </p:tav>
                                        <p:tav tm="100000">
                                          <p:val>
                                            <p:strVal val="#ppt_x"/>
                                          </p:val>
                                        </p:tav>
                                      </p:tavLst>
                                    </p:anim>
                                    <p:anim calcmode="lin" valueType="num">
                                      <p:cBhvr additive="base">
                                        <p:cTn id="67"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68" fill="hold" nodeType="clickPar">
                      <p:stCondLst>
                        <p:cond delay="indefinite"/>
                      </p:stCondLst>
                      <p:childTnLst>
                        <p:par>
                          <p:cTn id="69" fill="hold" nodeType="withGroup">
                            <p:stCondLst>
                              <p:cond delay="0"/>
                            </p:stCondLst>
                            <p:childTnLst>
                              <p:par>
                                <p:cTn id="70" presetID="7" presetClass="entr" presetSubtype="4" fill="hold" grpId="0" nodeType="clickEffect">
                                  <p:stCondLst>
                                    <p:cond delay="0"/>
                                  </p:stCondLst>
                                  <p:childTnLst>
                                    <p:set>
                                      <p:cBhvr>
                                        <p:cTn id="71" dur="1" fill="hold">
                                          <p:stCondLst>
                                            <p:cond delay="0"/>
                                          </p:stCondLst>
                                        </p:cTn>
                                        <p:tgtEl>
                                          <p:spTgt spid="341006"/>
                                        </p:tgtEl>
                                        <p:attrNameLst>
                                          <p:attrName>style.visibility</p:attrName>
                                        </p:attrNameLst>
                                      </p:cBhvr>
                                      <p:to>
                                        <p:strVal val="visible"/>
                                      </p:to>
                                    </p:set>
                                    <p:anim calcmode="lin" valueType="num">
                                      <p:cBhvr additive="base">
                                        <p:cTn id="72" dur="500" fill="hold"/>
                                        <p:tgtEl>
                                          <p:spTgt spid="341006"/>
                                        </p:tgtEl>
                                        <p:attrNameLst>
                                          <p:attrName>ppt_x</p:attrName>
                                        </p:attrNameLst>
                                      </p:cBhvr>
                                      <p:tavLst>
                                        <p:tav tm="0">
                                          <p:val>
                                            <p:strVal val="#ppt_x"/>
                                          </p:val>
                                        </p:tav>
                                        <p:tav tm="100000">
                                          <p:val>
                                            <p:strVal val="#ppt_x"/>
                                          </p:val>
                                        </p:tav>
                                      </p:tavLst>
                                    </p:anim>
                                    <p:anim calcmode="lin" valueType="num">
                                      <p:cBhvr additive="base">
                                        <p:cTn id="73" dur="500" fill="hold"/>
                                        <p:tgtEl>
                                          <p:spTgt spid="341006"/>
                                        </p:tgtEl>
                                        <p:attrNameLst>
                                          <p:attrName>ppt_y</p:attrName>
                                        </p:attrNameLst>
                                      </p:cBhvr>
                                      <p:tavLst>
                                        <p:tav tm="0">
                                          <p:val>
                                            <p:strVal val="1+#ppt_h/2"/>
                                          </p:val>
                                        </p:tav>
                                        <p:tav tm="100000">
                                          <p:val>
                                            <p:strVal val="#ppt_y"/>
                                          </p:val>
                                        </p:tav>
                                      </p:tavLst>
                                    </p:anim>
                                  </p:childTnLst>
                                </p:cTn>
                              </p:par>
                            </p:childTnLst>
                          </p:cTn>
                        </p:par>
                      </p:childTnLst>
                    </p:cTn>
                  </p:par>
                  <p:par>
                    <p:cTn id="74" fill="hold" nodeType="clickPar">
                      <p:stCondLst>
                        <p:cond delay="indefinite"/>
                      </p:stCondLst>
                      <p:childTnLst>
                        <p:par>
                          <p:cTn id="75" fill="hold" nodeType="withGroup">
                            <p:stCondLst>
                              <p:cond delay="0"/>
                            </p:stCondLst>
                            <p:childTnLst>
                              <p:par>
                                <p:cTn id="76" presetID="7" presetClass="entr" presetSubtype="4" fill="hold" grpId="0" nodeType="clickEffect">
                                  <p:stCondLst>
                                    <p:cond delay="0"/>
                                  </p:stCondLst>
                                  <p:childTnLst>
                                    <p:set>
                                      <p:cBhvr>
                                        <p:cTn id="77" dur="1" fill="hold">
                                          <p:stCondLst>
                                            <p:cond delay="0"/>
                                          </p:stCondLst>
                                        </p:cTn>
                                        <p:tgtEl>
                                          <p:spTgt spid="341007"/>
                                        </p:tgtEl>
                                        <p:attrNameLst>
                                          <p:attrName>style.visibility</p:attrName>
                                        </p:attrNameLst>
                                      </p:cBhvr>
                                      <p:to>
                                        <p:strVal val="visible"/>
                                      </p:to>
                                    </p:set>
                                    <p:anim calcmode="lin" valueType="num">
                                      <p:cBhvr additive="base">
                                        <p:cTn id="78" dur="500" fill="hold"/>
                                        <p:tgtEl>
                                          <p:spTgt spid="341007"/>
                                        </p:tgtEl>
                                        <p:attrNameLst>
                                          <p:attrName>ppt_x</p:attrName>
                                        </p:attrNameLst>
                                      </p:cBhvr>
                                      <p:tavLst>
                                        <p:tav tm="0">
                                          <p:val>
                                            <p:strVal val="#ppt_x"/>
                                          </p:val>
                                        </p:tav>
                                        <p:tav tm="100000">
                                          <p:val>
                                            <p:strVal val="#ppt_x"/>
                                          </p:val>
                                        </p:tav>
                                      </p:tavLst>
                                    </p:anim>
                                    <p:anim calcmode="lin" valueType="num">
                                      <p:cBhvr additive="base">
                                        <p:cTn id="79" dur="500" fill="hold"/>
                                        <p:tgtEl>
                                          <p:spTgt spid="34100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0994" grpId="0" animBg="1"/>
      <p:bldP spid="340995" grpId="0"/>
      <p:bldP spid="340996" grpId="0"/>
      <p:bldP spid="340997" grpId="0"/>
      <p:bldP spid="340998" grpId="0"/>
      <p:bldP spid="340999" grpId="0"/>
      <p:bldP spid="341006" grpId="0"/>
      <p:bldP spid="34100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8" name="AutoShape 2"/>
          <p:cNvSpPr>
            <a:spLocks noChangeArrowheads="1"/>
          </p:cNvSpPr>
          <p:nvPr/>
        </p:nvSpPr>
        <p:spPr bwMode="auto">
          <a:xfrm>
            <a:off x="1619250" y="58738"/>
            <a:ext cx="5689600" cy="1209675"/>
          </a:xfrm>
          <a:prstGeom prst="wedgeEllipseCallout">
            <a:avLst>
              <a:gd name="adj1" fmla="val -30750"/>
              <a:gd name="adj2" fmla="val 94880"/>
            </a:avLst>
          </a:prstGeom>
          <a:solidFill>
            <a:srgbClr val="CC0000"/>
          </a:solidFill>
          <a:ln w="12700" cap="sq">
            <a:solidFill>
              <a:srgbClr val="CC0000"/>
            </a:solidFill>
            <a:miter lim="800000"/>
            <a:headEnd type="none" w="sm" len="sm"/>
            <a:tailEnd type="none" w="sm" len="sm"/>
          </a:ln>
        </p:spPr>
        <p:txBody>
          <a:bodyPr>
            <a:spAutoFit/>
          </a:bodyPr>
          <a:lstStyle/>
          <a:p>
            <a:pPr algn="ctr" rtl="1" eaLnBrk="1" hangingPunct="1">
              <a:lnSpc>
                <a:spcPct val="80000"/>
              </a:lnSpc>
              <a:spcBef>
                <a:spcPct val="50000"/>
              </a:spcBef>
            </a:pPr>
            <a:r>
              <a:rPr lang="ar-EG" altLang="ar-AE" sz="3200" b="1"/>
              <a:t>المقصود بالقانون العام والقانون الخاص</a:t>
            </a:r>
            <a:endParaRPr lang="en-US" altLang="ar-AE" sz="3200" b="1"/>
          </a:p>
        </p:txBody>
      </p:sp>
      <p:sp>
        <p:nvSpPr>
          <p:cNvPr id="336899" name="Text Box 3"/>
          <p:cNvSpPr txBox="1">
            <a:spLocks noChangeArrowheads="1"/>
          </p:cNvSpPr>
          <p:nvPr/>
        </p:nvSpPr>
        <p:spPr bwMode="auto">
          <a:xfrm>
            <a:off x="2362200" y="1295400"/>
            <a:ext cx="6096000" cy="579438"/>
          </a:xfrm>
          <a:prstGeom prst="rect">
            <a:avLst/>
          </a:prstGeom>
          <a:noFill/>
          <a:ln w="12700" cap="sq">
            <a:noFill/>
            <a:miter lim="800000"/>
            <a:headEnd type="none" w="sm" len="sm"/>
            <a:tailEnd type="none" w="sm" len="sm"/>
          </a:ln>
        </p:spPr>
        <p:txBody>
          <a:bodyPr>
            <a:spAutoFit/>
          </a:bodyPr>
          <a:lstStyle/>
          <a:p>
            <a:pPr algn="r" rtl="1" eaLnBrk="1" hangingPunct="1">
              <a:spcBef>
                <a:spcPct val="50000"/>
              </a:spcBef>
            </a:pPr>
            <a:endParaRPr lang="en-US" altLang="ar-AE" sz="3200" b="1">
              <a:latin typeface="Times New Roman" pitchFamily="18" charset="0"/>
            </a:endParaRPr>
          </a:p>
        </p:txBody>
      </p:sp>
      <p:sp>
        <p:nvSpPr>
          <p:cNvPr id="336900" name="Text Box 4"/>
          <p:cNvSpPr txBox="1">
            <a:spLocks noChangeArrowheads="1"/>
          </p:cNvSpPr>
          <p:nvPr/>
        </p:nvSpPr>
        <p:spPr bwMode="auto">
          <a:xfrm>
            <a:off x="179388" y="1628775"/>
            <a:ext cx="8796337" cy="4614863"/>
          </a:xfrm>
          <a:prstGeom prst="rect">
            <a:avLst/>
          </a:prstGeom>
          <a:noFill/>
          <a:ln w="12700" cap="sq">
            <a:noFill/>
            <a:miter lim="800000"/>
            <a:headEnd type="none" w="sm" len="sm"/>
            <a:tailEnd type="none" w="sm" len="sm"/>
          </a:ln>
        </p:spPr>
        <p:txBody>
          <a:bodyPr>
            <a:spAutoFit/>
          </a:bodyPr>
          <a:lstStyle/>
          <a:p>
            <a:pPr algn="ctr" rtl="1" eaLnBrk="1" hangingPunct="1">
              <a:spcBef>
                <a:spcPct val="50000"/>
              </a:spcBef>
            </a:pPr>
            <a:r>
              <a:rPr lang="ar-SA" altLang="ar-AE" sz="3200" b="1">
                <a:latin typeface="Times New Roman" pitchFamily="18" charset="0"/>
              </a:rPr>
              <a:t> </a:t>
            </a:r>
            <a:r>
              <a:rPr lang="ar-EG" altLang="ar-AE" sz="5400" b="1" u="sng"/>
              <a:t>يقصد بمصطلح القانون العام</a:t>
            </a:r>
            <a:r>
              <a:rPr lang="ar-EG" altLang="ar-AE" sz="3600" b="1"/>
              <a:t> </a:t>
            </a:r>
          </a:p>
          <a:p>
            <a:pPr algn="r" rtl="1" eaLnBrk="1" hangingPunct="1">
              <a:spcBef>
                <a:spcPct val="50000"/>
              </a:spcBef>
            </a:pPr>
            <a:r>
              <a:rPr lang="ar-EG" altLang="ar-AE" sz="5400" b="1"/>
              <a:t>مجموعة القواعد القانونية التي تنظم العلاقات التي تكون الدولة طرفا فيها بصفتها صاحبة السلطان والسيادة في المجتمع</a:t>
            </a:r>
            <a:endParaRPr lang="en-US" altLang="ar-AE" sz="8000" b="1" u="sng">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36898"/>
                                        </p:tgtEl>
                                        <p:attrNameLst>
                                          <p:attrName>style.visibility</p:attrName>
                                        </p:attrNameLst>
                                      </p:cBhvr>
                                      <p:to>
                                        <p:strVal val="visible"/>
                                      </p:to>
                                    </p:set>
                                    <p:animEffect transition="in" filter="circle(in)">
                                      <p:cBhvr>
                                        <p:cTn id="7" dur="2000"/>
                                        <p:tgtEl>
                                          <p:spTgt spid="3368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7" presetClass="entr" presetSubtype="0" fill="hold" grpId="0" nodeType="clickEffect" nodePh="1">
                                  <p:stCondLst>
                                    <p:cond delay="0"/>
                                  </p:stCondLst>
                                  <p:endCondLst>
                                    <p:cond evt="begin" delay="0">
                                      <p:tn val="10"/>
                                    </p:cond>
                                  </p:endCondLst>
                                  <p:childTnLst>
                                    <p:set>
                                      <p:cBhvr>
                                        <p:cTn id="11" dur="1" fill="hold">
                                          <p:stCondLst>
                                            <p:cond delay="0"/>
                                          </p:stCondLst>
                                        </p:cTn>
                                        <p:tgtEl>
                                          <p:spTgt spid="336899"/>
                                        </p:tgtEl>
                                        <p:attrNameLst>
                                          <p:attrName>style.visibility</p:attrName>
                                        </p:attrNameLst>
                                      </p:cBhvr>
                                      <p:to>
                                        <p:strVal val="visible"/>
                                      </p:to>
                                    </p:set>
                                    <p:animEffect transition="in" filter="fade">
                                      <p:cBhvr>
                                        <p:cTn id="12" dur="1000"/>
                                        <p:tgtEl>
                                          <p:spTgt spid="336899"/>
                                        </p:tgtEl>
                                      </p:cBhvr>
                                    </p:animEffect>
                                    <p:anim calcmode="lin" valueType="num">
                                      <p:cBhvr>
                                        <p:cTn id="13" dur="1000" fill="hold"/>
                                        <p:tgtEl>
                                          <p:spTgt spid="336899"/>
                                        </p:tgtEl>
                                        <p:attrNameLst>
                                          <p:attrName>ppt_x</p:attrName>
                                        </p:attrNameLst>
                                      </p:cBhvr>
                                      <p:tavLst>
                                        <p:tav tm="0">
                                          <p:val>
                                            <p:strVal val="#ppt_x"/>
                                          </p:val>
                                        </p:tav>
                                        <p:tav tm="100000">
                                          <p:val>
                                            <p:strVal val="#ppt_x"/>
                                          </p:val>
                                        </p:tav>
                                      </p:tavLst>
                                    </p:anim>
                                    <p:anim calcmode="lin" valueType="num">
                                      <p:cBhvr>
                                        <p:cTn id="14" dur="900" decel="100000" fill="hold"/>
                                        <p:tgtEl>
                                          <p:spTgt spid="336899"/>
                                        </p:tgtEl>
                                        <p:attrNameLst>
                                          <p:attrName>ppt_y</p:attrName>
                                        </p:attrNameLst>
                                      </p:cBhvr>
                                      <p:tavLst>
                                        <p:tav tm="0">
                                          <p:val>
                                            <p:strVal val="#ppt_y+1"/>
                                          </p:val>
                                        </p:tav>
                                        <p:tav tm="100000">
                                          <p:val>
                                            <p:strVal val="#ppt_y-.03"/>
                                          </p:val>
                                        </p:tav>
                                      </p:tavLst>
                                    </p:anim>
                                    <p:anim calcmode="lin" valueType="num">
                                      <p:cBhvr>
                                        <p:cTn id="15" dur="100" accel="100000" fill="hold">
                                          <p:stCondLst>
                                            <p:cond delay="900"/>
                                          </p:stCondLst>
                                        </p:cTn>
                                        <p:tgtEl>
                                          <p:spTgt spid="336899"/>
                                        </p:tgtEl>
                                        <p:attrNameLst>
                                          <p:attrName>ppt_y</p:attrName>
                                        </p:attrNameLst>
                                      </p:cBhvr>
                                      <p:tavLst>
                                        <p:tav tm="0">
                                          <p:val>
                                            <p:strVal val="#ppt_y-.03"/>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37" presetClass="entr" presetSubtype="0" fill="hold" grpId="0" nodeType="clickEffect">
                                  <p:stCondLst>
                                    <p:cond delay="0"/>
                                  </p:stCondLst>
                                  <p:childTnLst>
                                    <p:set>
                                      <p:cBhvr>
                                        <p:cTn id="19" dur="1" fill="hold">
                                          <p:stCondLst>
                                            <p:cond delay="0"/>
                                          </p:stCondLst>
                                        </p:cTn>
                                        <p:tgtEl>
                                          <p:spTgt spid="336900"/>
                                        </p:tgtEl>
                                        <p:attrNameLst>
                                          <p:attrName>style.visibility</p:attrName>
                                        </p:attrNameLst>
                                      </p:cBhvr>
                                      <p:to>
                                        <p:strVal val="visible"/>
                                      </p:to>
                                    </p:set>
                                    <p:animEffect transition="in" filter="fade">
                                      <p:cBhvr>
                                        <p:cTn id="20" dur="1000"/>
                                        <p:tgtEl>
                                          <p:spTgt spid="336900"/>
                                        </p:tgtEl>
                                      </p:cBhvr>
                                    </p:animEffect>
                                    <p:anim calcmode="lin" valueType="num">
                                      <p:cBhvr>
                                        <p:cTn id="21" dur="1000" fill="hold"/>
                                        <p:tgtEl>
                                          <p:spTgt spid="336900"/>
                                        </p:tgtEl>
                                        <p:attrNameLst>
                                          <p:attrName>ppt_x</p:attrName>
                                        </p:attrNameLst>
                                      </p:cBhvr>
                                      <p:tavLst>
                                        <p:tav tm="0">
                                          <p:val>
                                            <p:strVal val="#ppt_x"/>
                                          </p:val>
                                        </p:tav>
                                        <p:tav tm="100000">
                                          <p:val>
                                            <p:strVal val="#ppt_x"/>
                                          </p:val>
                                        </p:tav>
                                      </p:tavLst>
                                    </p:anim>
                                    <p:anim calcmode="lin" valueType="num">
                                      <p:cBhvr>
                                        <p:cTn id="22" dur="900" decel="100000" fill="hold"/>
                                        <p:tgtEl>
                                          <p:spTgt spid="336900"/>
                                        </p:tgtEl>
                                        <p:attrNameLst>
                                          <p:attrName>ppt_y</p:attrName>
                                        </p:attrNameLst>
                                      </p:cBhvr>
                                      <p:tavLst>
                                        <p:tav tm="0">
                                          <p:val>
                                            <p:strVal val="#ppt_y+1"/>
                                          </p:val>
                                        </p:tav>
                                        <p:tav tm="100000">
                                          <p:val>
                                            <p:strVal val="#ppt_y-.03"/>
                                          </p:val>
                                        </p:tav>
                                      </p:tavLst>
                                    </p:anim>
                                    <p:anim calcmode="lin" valueType="num">
                                      <p:cBhvr>
                                        <p:cTn id="23" dur="100" accel="100000" fill="hold">
                                          <p:stCondLst>
                                            <p:cond delay="900"/>
                                          </p:stCondLst>
                                        </p:cTn>
                                        <p:tgtEl>
                                          <p:spTgt spid="33690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6898" grpId="0" animBg="1"/>
      <p:bldP spid="336899" grpId="0"/>
      <p:bldP spid="33690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2" name="AutoShape 2"/>
          <p:cNvSpPr>
            <a:spLocks noChangeArrowheads="1"/>
          </p:cNvSpPr>
          <p:nvPr/>
        </p:nvSpPr>
        <p:spPr bwMode="auto">
          <a:xfrm>
            <a:off x="1619250" y="68263"/>
            <a:ext cx="5689600" cy="1141412"/>
          </a:xfrm>
          <a:prstGeom prst="wedgeEllipseCallout">
            <a:avLst>
              <a:gd name="adj1" fmla="val -30750"/>
              <a:gd name="adj2" fmla="val 94880"/>
            </a:avLst>
          </a:prstGeom>
          <a:solidFill>
            <a:srgbClr val="CC0000"/>
          </a:solidFill>
          <a:ln w="12700" cap="sq">
            <a:solidFill>
              <a:srgbClr val="CC0000"/>
            </a:solidFill>
            <a:miter lim="800000"/>
            <a:headEnd type="none" w="sm" len="sm"/>
            <a:tailEnd type="none" w="sm" len="sm"/>
          </a:ln>
        </p:spPr>
        <p:txBody>
          <a:bodyPr>
            <a:spAutoFit/>
          </a:bodyPr>
          <a:lstStyle/>
          <a:p>
            <a:pPr algn="ctr" rtl="1" eaLnBrk="1" hangingPunct="1">
              <a:lnSpc>
                <a:spcPct val="80000"/>
              </a:lnSpc>
              <a:spcBef>
                <a:spcPct val="50000"/>
              </a:spcBef>
            </a:pPr>
            <a:r>
              <a:rPr lang="ar-EG" altLang="ar-AE" sz="6000" b="1"/>
              <a:t>القانون الخاص</a:t>
            </a:r>
            <a:endParaRPr lang="en-US" altLang="ar-AE" sz="6000" b="1"/>
          </a:p>
        </p:txBody>
      </p:sp>
      <p:sp>
        <p:nvSpPr>
          <p:cNvPr id="337923" name="Text Box 3"/>
          <p:cNvSpPr txBox="1">
            <a:spLocks noChangeArrowheads="1"/>
          </p:cNvSpPr>
          <p:nvPr/>
        </p:nvSpPr>
        <p:spPr bwMode="auto">
          <a:xfrm>
            <a:off x="2362200" y="1295400"/>
            <a:ext cx="6096000" cy="579438"/>
          </a:xfrm>
          <a:prstGeom prst="rect">
            <a:avLst/>
          </a:prstGeom>
          <a:noFill/>
          <a:ln w="12700" cap="sq">
            <a:noFill/>
            <a:miter lim="800000"/>
            <a:headEnd type="none" w="sm" len="sm"/>
            <a:tailEnd type="none" w="sm" len="sm"/>
          </a:ln>
        </p:spPr>
        <p:txBody>
          <a:bodyPr>
            <a:spAutoFit/>
          </a:bodyPr>
          <a:lstStyle/>
          <a:p>
            <a:pPr algn="r" rtl="1" eaLnBrk="1" hangingPunct="1">
              <a:spcBef>
                <a:spcPct val="50000"/>
              </a:spcBef>
            </a:pPr>
            <a:endParaRPr lang="en-US" altLang="ar-AE" sz="3200" b="1">
              <a:latin typeface="Times New Roman" pitchFamily="18" charset="0"/>
            </a:endParaRPr>
          </a:p>
        </p:txBody>
      </p:sp>
      <p:sp>
        <p:nvSpPr>
          <p:cNvPr id="337924" name="Text Box 4"/>
          <p:cNvSpPr txBox="1">
            <a:spLocks noChangeArrowheads="1"/>
          </p:cNvSpPr>
          <p:nvPr/>
        </p:nvSpPr>
        <p:spPr bwMode="auto">
          <a:xfrm>
            <a:off x="179388" y="1628775"/>
            <a:ext cx="8796337" cy="3929063"/>
          </a:xfrm>
          <a:prstGeom prst="rect">
            <a:avLst/>
          </a:prstGeom>
          <a:noFill/>
          <a:ln w="12700" cap="sq">
            <a:noFill/>
            <a:miter lim="800000"/>
            <a:headEnd type="none" w="sm" len="sm"/>
            <a:tailEnd type="none" w="sm" len="sm"/>
          </a:ln>
        </p:spPr>
        <p:txBody>
          <a:bodyPr>
            <a:spAutoFit/>
          </a:bodyPr>
          <a:lstStyle/>
          <a:p>
            <a:pPr algn="ctr" rtl="1" eaLnBrk="1" hangingPunct="1">
              <a:spcBef>
                <a:spcPct val="50000"/>
              </a:spcBef>
            </a:pPr>
            <a:r>
              <a:rPr lang="ar-SA" altLang="ar-AE" sz="3200" b="1">
                <a:latin typeface="Times New Roman" pitchFamily="18" charset="0"/>
              </a:rPr>
              <a:t> </a:t>
            </a:r>
            <a:r>
              <a:rPr lang="ar-EG" altLang="ar-AE" sz="5400" b="1" u="sng"/>
              <a:t>يقصد بمصطلح القانون الخاص</a:t>
            </a:r>
            <a:r>
              <a:rPr lang="ar-EG" altLang="ar-AE" sz="3600" b="1"/>
              <a:t> </a:t>
            </a:r>
          </a:p>
          <a:p>
            <a:pPr algn="r" rtl="1" eaLnBrk="1" hangingPunct="1">
              <a:spcBef>
                <a:spcPct val="50000"/>
              </a:spcBef>
            </a:pPr>
            <a:r>
              <a:rPr lang="ar-EG" altLang="ar-AE" sz="4400" b="1"/>
              <a:t>مجموعة القواعد القانونية التي تنظم علاقات الأفراد فيما بينهم أو الأفراد والدولة إذا كانت لا تدخل في العلاقة باعتبارها صاحبة سلطة وسيادة</a:t>
            </a:r>
            <a:endParaRPr lang="en-US" altLang="ar-AE" sz="4400" b="1" u="sng">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37922"/>
                                        </p:tgtEl>
                                        <p:attrNameLst>
                                          <p:attrName>style.visibility</p:attrName>
                                        </p:attrNameLst>
                                      </p:cBhvr>
                                      <p:to>
                                        <p:strVal val="visible"/>
                                      </p:to>
                                    </p:set>
                                    <p:animEffect transition="in" filter="circle(in)">
                                      <p:cBhvr>
                                        <p:cTn id="7" dur="2000"/>
                                        <p:tgtEl>
                                          <p:spTgt spid="3379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7" presetClass="entr" presetSubtype="0" fill="hold" grpId="0" nodeType="clickEffect" nodePh="1">
                                  <p:stCondLst>
                                    <p:cond delay="0"/>
                                  </p:stCondLst>
                                  <p:endCondLst>
                                    <p:cond evt="begin" delay="0">
                                      <p:tn val="10"/>
                                    </p:cond>
                                  </p:endCondLst>
                                  <p:childTnLst>
                                    <p:set>
                                      <p:cBhvr>
                                        <p:cTn id="11" dur="1" fill="hold">
                                          <p:stCondLst>
                                            <p:cond delay="0"/>
                                          </p:stCondLst>
                                        </p:cTn>
                                        <p:tgtEl>
                                          <p:spTgt spid="337923"/>
                                        </p:tgtEl>
                                        <p:attrNameLst>
                                          <p:attrName>style.visibility</p:attrName>
                                        </p:attrNameLst>
                                      </p:cBhvr>
                                      <p:to>
                                        <p:strVal val="visible"/>
                                      </p:to>
                                    </p:set>
                                    <p:animEffect transition="in" filter="fade">
                                      <p:cBhvr>
                                        <p:cTn id="12" dur="1000"/>
                                        <p:tgtEl>
                                          <p:spTgt spid="337923"/>
                                        </p:tgtEl>
                                      </p:cBhvr>
                                    </p:animEffect>
                                    <p:anim calcmode="lin" valueType="num">
                                      <p:cBhvr>
                                        <p:cTn id="13" dur="1000" fill="hold"/>
                                        <p:tgtEl>
                                          <p:spTgt spid="337923"/>
                                        </p:tgtEl>
                                        <p:attrNameLst>
                                          <p:attrName>ppt_x</p:attrName>
                                        </p:attrNameLst>
                                      </p:cBhvr>
                                      <p:tavLst>
                                        <p:tav tm="0">
                                          <p:val>
                                            <p:strVal val="#ppt_x"/>
                                          </p:val>
                                        </p:tav>
                                        <p:tav tm="100000">
                                          <p:val>
                                            <p:strVal val="#ppt_x"/>
                                          </p:val>
                                        </p:tav>
                                      </p:tavLst>
                                    </p:anim>
                                    <p:anim calcmode="lin" valueType="num">
                                      <p:cBhvr>
                                        <p:cTn id="14" dur="900" decel="100000" fill="hold"/>
                                        <p:tgtEl>
                                          <p:spTgt spid="337923"/>
                                        </p:tgtEl>
                                        <p:attrNameLst>
                                          <p:attrName>ppt_y</p:attrName>
                                        </p:attrNameLst>
                                      </p:cBhvr>
                                      <p:tavLst>
                                        <p:tav tm="0">
                                          <p:val>
                                            <p:strVal val="#ppt_y+1"/>
                                          </p:val>
                                        </p:tav>
                                        <p:tav tm="100000">
                                          <p:val>
                                            <p:strVal val="#ppt_y-.03"/>
                                          </p:val>
                                        </p:tav>
                                      </p:tavLst>
                                    </p:anim>
                                    <p:anim calcmode="lin" valueType="num">
                                      <p:cBhvr>
                                        <p:cTn id="15" dur="100" accel="100000" fill="hold">
                                          <p:stCondLst>
                                            <p:cond delay="900"/>
                                          </p:stCondLst>
                                        </p:cTn>
                                        <p:tgtEl>
                                          <p:spTgt spid="337923"/>
                                        </p:tgtEl>
                                        <p:attrNameLst>
                                          <p:attrName>ppt_y</p:attrName>
                                        </p:attrNameLst>
                                      </p:cBhvr>
                                      <p:tavLst>
                                        <p:tav tm="0">
                                          <p:val>
                                            <p:strVal val="#ppt_y-.03"/>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37" presetClass="entr" presetSubtype="0" fill="hold" grpId="0" nodeType="clickEffect">
                                  <p:stCondLst>
                                    <p:cond delay="0"/>
                                  </p:stCondLst>
                                  <p:childTnLst>
                                    <p:set>
                                      <p:cBhvr>
                                        <p:cTn id="19" dur="1" fill="hold">
                                          <p:stCondLst>
                                            <p:cond delay="0"/>
                                          </p:stCondLst>
                                        </p:cTn>
                                        <p:tgtEl>
                                          <p:spTgt spid="337924"/>
                                        </p:tgtEl>
                                        <p:attrNameLst>
                                          <p:attrName>style.visibility</p:attrName>
                                        </p:attrNameLst>
                                      </p:cBhvr>
                                      <p:to>
                                        <p:strVal val="visible"/>
                                      </p:to>
                                    </p:set>
                                    <p:animEffect transition="in" filter="fade">
                                      <p:cBhvr>
                                        <p:cTn id="20" dur="1000"/>
                                        <p:tgtEl>
                                          <p:spTgt spid="337924"/>
                                        </p:tgtEl>
                                      </p:cBhvr>
                                    </p:animEffect>
                                    <p:anim calcmode="lin" valueType="num">
                                      <p:cBhvr>
                                        <p:cTn id="21" dur="1000" fill="hold"/>
                                        <p:tgtEl>
                                          <p:spTgt spid="337924"/>
                                        </p:tgtEl>
                                        <p:attrNameLst>
                                          <p:attrName>ppt_x</p:attrName>
                                        </p:attrNameLst>
                                      </p:cBhvr>
                                      <p:tavLst>
                                        <p:tav tm="0">
                                          <p:val>
                                            <p:strVal val="#ppt_x"/>
                                          </p:val>
                                        </p:tav>
                                        <p:tav tm="100000">
                                          <p:val>
                                            <p:strVal val="#ppt_x"/>
                                          </p:val>
                                        </p:tav>
                                      </p:tavLst>
                                    </p:anim>
                                    <p:anim calcmode="lin" valueType="num">
                                      <p:cBhvr>
                                        <p:cTn id="22" dur="900" decel="100000" fill="hold"/>
                                        <p:tgtEl>
                                          <p:spTgt spid="337924"/>
                                        </p:tgtEl>
                                        <p:attrNameLst>
                                          <p:attrName>ppt_y</p:attrName>
                                        </p:attrNameLst>
                                      </p:cBhvr>
                                      <p:tavLst>
                                        <p:tav tm="0">
                                          <p:val>
                                            <p:strVal val="#ppt_y+1"/>
                                          </p:val>
                                        </p:tav>
                                        <p:tav tm="100000">
                                          <p:val>
                                            <p:strVal val="#ppt_y-.03"/>
                                          </p:val>
                                        </p:tav>
                                      </p:tavLst>
                                    </p:anim>
                                    <p:anim calcmode="lin" valueType="num">
                                      <p:cBhvr>
                                        <p:cTn id="23" dur="100" accel="100000" fill="hold">
                                          <p:stCondLst>
                                            <p:cond delay="900"/>
                                          </p:stCondLst>
                                        </p:cTn>
                                        <p:tgtEl>
                                          <p:spTgt spid="33792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22" grpId="0" animBg="1"/>
      <p:bldP spid="337923" grpId="0"/>
      <p:bldP spid="33792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18" name="Text Box 2"/>
          <p:cNvSpPr txBox="1">
            <a:spLocks noChangeArrowheads="1"/>
          </p:cNvSpPr>
          <p:nvPr/>
        </p:nvSpPr>
        <p:spPr bwMode="auto">
          <a:xfrm>
            <a:off x="611188" y="0"/>
            <a:ext cx="7921625" cy="641350"/>
          </a:xfrm>
          <a:prstGeom prst="rect">
            <a:avLst/>
          </a:prstGeom>
          <a:solidFill>
            <a:srgbClr val="CC0000"/>
          </a:solidFill>
          <a:ln w="9525">
            <a:noFill/>
            <a:miter lim="800000"/>
            <a:headEnd/>
            <a:tailEnd/>
          </a:ln>
        </p:spPr>
        <p:txBody>
          <a:bodyPr>
            <a:spAutoFit/>
          </a:bodyPr>
          <a:lstStyle/>
          <a:p>
            <a:pPr algn="ctr" rtl="1" eaLnBrk="1" hangingPunct="1">
              <a:spcBef>
                <a:spcPct val="50000"/>
              </a:spcBef>
            </a:pPr>
            <a:r>
              <a:rPr lang="ar-SA" altLang="ar-AE" sz="3600" b="1">
                <a:latin typeface="Times New Roman" pitchFamily="18" charset="0"/>
                <a:cs typeface="Times New Roman" pitchFamily="18" charset="0"/>
              </a:rPr>
              <a:t>أهمية التفرقة بين القانون العام والقانون الخاص</a:t>
            </a:r>
            <a:endParaRPr lang="en-US" altLang="ar-AE" sz="3600" b="1">
              <a:latin typeface="Times New Roman" pitchFamily="18" charset="0"/>
              <a:cs typeface="Times New Roman" pitchFamily="18" charset="0"/>
            </a:endParaRPr>
          </a:p>
        </p:txBody>
      </p:sp>
      <p:sp>
        <p:nvSpPr>
          <p:cNvPr id="342019" name="Text Box 3"/>
          <p:cNvSpPr txBox="1">
            <a:spLocks noChangeArrowheads="1"/>
          </p:cNvSpPr>
          <p:nvPr/>
        </p:nvSpPr>
        <p:spPr bwMode="auto">
          <a:xfrm>
            <a:off x="0" y="765175"/>
            <a:ext cx="9144000" cy="5859463"/>
          </a:xfrm>
          <a:prstGeom prst="rect">
            <a:avLst/>
          </a:prstGeom>
          <a:noFill/>
          <a:ln w="9525">
            <a:noFill/>
            <a:miter lim="800000"/>
            <a:headEnd/>
            <a:tailEnd/>
          </a:ln>
        </p:spPr>
        <p:txBody>
          <a:bodyPr>
            <a:spAutoFit/>
          </a:bodyPr>
          <a:lstStyle/>
          <a:p>
            <a:pPr algn="just" rtl="1" eaLnBrk="1" hangingPunct="1">
              <a:spcBef>
                <a:spcPct val="50000"/>
              </a:spcBef>
            </a:pPr>
            <a:r>
              <a:rPr lang="ar-EG" altLang="ar-AE" sz="3600" b="1" u="sng">
                <a:solidFill>
                  <a:srgbClr val="FFFF00"/>
                </a:solidFill>
                <a:latin typeface="Times New Roman" pitchFamily="18" charset="0"/>
                <a:cs typeface="Times New Roman" pitchFamily="18" charset="0"/>
              </a:rPr>
              <a:t>1 –</a:t>
            </a:r>
            <a:r>
              <a:rPr lang="ar-EG" altLang="ar-AE" sz="3600" b="1">
                <a:latin typeface="Times New Roman" pitchFamily="18" charset="0"/>
                <a:cs typeface="Times New Roman" pitchFamily="18" charset="0"/>
              </a:rPr>
              <a:t> جميع قواعد القانون العام آمره بينما غالبية قواعد القانون الخاص مكملة</a:t>
            </a:r>
            <a:endParaRPr lang="ar-EG" altLang="ar-AE" sz="2400" b="1">
              <a:latin typeface="Times New Roman" pitchFamily="18" charset="0"/>
              <a:cs typeface="Times New Roman" pitchFamily="18" charset="0"/>
            </a:endParaRPr>
          </a:p>
          <a:p>
            <a:pPr algn="just" rtl="1" eaLnBrk="1" hangingPunct="1">
              <a:spcBef>
                <a:spcPct val="50000"/>
              </a:spcBef>
            </a:pPr>
            <a:r>
              <a:rPr lang="ar-EG" altLang="ar-AE" sz="3600" b="1" u="sng">
                <a:solidFill>
                  <a:srgbClr val="FFFF00"/>
                </a:solidFill>
                <a:latin typeface="Times New Roman" pitchFamily="18" charset="0"/>
                <a:cs typeface="Times New Roman" pitchFamily="18" charset="0"/>
              </a:rPr>
              <a:t>2 - </a:t>
            </a:r>
            <a:r>
              <a:rPr lang="ar-EG" altLang="ar-AE" sz="3600" b="1">
                <a:latin typeface="Times New Roman" pitchFamily="18" charset="0"/>
                <a:cs typeface="Times New Roman" pitchFamily="18" charset="0"/>
              </a:rPr>
              <a:t> القانون العام يخول لأجهزة الدولة سلطات وحقوقا لا يخولها القانون الخاص لأشخاصه</a:t>
            </a:r>
          </a:p>
          <a:p>
            <a:pPr algn="just" rtl="1" eaLnBrk="1" hangingPunct="1">
              <a:spcBef>
                <a:spcPct val="50000"/>
              </a:spcBef>
            </a:pPr>
            <a:r>
              <a:rPr lang="ar-EG" altLang="ar-AE" sz="3600" b="1" u="sng">
                <a:solidFill>
                  <a:srgbClr val="FFFF00"/>
                </a:solidFill>
                <a:latin typeface="Times New Roman" pitchFamily="18" charset="0"/>
                <a:cs typeface="Times New Roman" pitchFamily="18" charset="0"/>
              </a:rPr>
              <a:t>ثالثا :</a:t>
            </a:r>
            <a:r>
              <a:rPr lang="ar-EG" altLang="ar-AE" sz="3600" b="1">
                <a:latin typeface="Times New Roman" pitchFamily="18" charset="0"/>
                <a:cs typeface="Times New Roman" pitchFamily="18" charset="0"/>
              </a:rPr>
              <a:t> النظام القانوني للأموال العامة يختلف عن النظام القانوني للأموال الخاصة</a:t>
            </a:r>
            <a:endParaRPr lang="ar-SA" altLang="ar-AE" sz="3600" b="1">
              <a:latin typeface="Times New Roman" pitchFamily="18" charset="0"/>
              <a:cs typeface="Times New Roman" pitchFamily="18" charset="0"/>
            </a:endParaRPr>
          </a:p>
          <a:p>
            <a:pPr algn="just" rtl="1" eaLnBrk="1" hangingPunct="1">
              <a:spcBef>
                <a:spcPct val="50000"/>
              </a:spcBef>
            </a:pPr>
            <a:r>
              <a:rPr lang="ar-EG" altLang="ar-AE" sz="3600" b="1" u="sng">
                <a:solidFill>
                  <a:srgbClr val="FFFF00"/>
                </a:solidFill>
                <a:latin typeface="Times New Roman" pitchFamily="18" charset="0"/>
                <a:cs typeface="Times New Roman" pitchFamily="18" charset="0"/>
              </a:rPr>
              <a:t>رابعا :</a:t>
            </a:r>
            <a:r>
              <a:rPr lang="ar-EG" altLang="ar-AE" sz="3600" b="1">
                <a:latin typeface="Times New Roman" pitchFamily="18" charset="0"/>
                <a:cs typeface="Times New Roman" pitchFamily="18" charset="0"/>
              </a:rPr>
              <a:t> علاقة الدولة بموظفيها تحكمها قواعد القانون العام وتحديدا </a:t>
            </a:r>
            <a:r>
              <a:rPr lang="ar-DZ" altLang="ar-AE" sz="3600" b="1">
                <a:latin typeface="Times New Roman" pitchFamily="18" charset="0"/>
                <a:cs typeface="Times New Roman" pitchFamily="18" charset="0"/>
              </a:rPr>
              <a:t>ال</a:t>
            </a:r>
            <a:r>
              <a:rPr lang="ar-EG" altLang="ar-AE" sz="3600" b="1">
                <a:latin typeface="Times New Roman" pitchFamily="18" charset="0"/>
                <a:cs typeface="Times New Roman" pitchFamily="18" charset="0"/>
              </a:rPr>
              <a:t>قانون </a:t>
            </a:r>
            <a:r>
              <a:rPr lang="ar-DZ" altLang="ar-AE" sz="3600" b="1">
                <a:latin typeface="Times New Roman" pitchFamily="18" charset="0"/>
                <a:cs typeface="Times New Roman" pitchFamily="18" charset="0"/>
              </a:rPr>
              <a:t>الاداري</a:t>
            </a:r>
            <a:r>
              <a:rPr lang="ar-EG" altLang="ar-AE" sz="3600" b="1">
                <a:latin typeface="Times New Roman" pitchFamily="18" charset="0"/>
                <a:cs typeface="Times New Roman" pitchFamily="18" charset="0"/>
              </a:rPr>
              <a:t> أما علاقة أ</a:t>
            </a:r>
            <a:r>
              <a:rPr lang="ar-DZ" altLang="ar-AE" sz="3600" b="1">
                <a:latin typeface="Times New Roman" pitchFamily="18" charset="0"/>
                <a:cs typeface="Times New Roman" pitchFamily="18" charset="0"/>
              </a:rPr>
              <a:t>رباب</a:t>
            </a:r>
            <a:r>
              <a:rPr lang="ar-EG" altLang="ar-AE" sz="3600" b="1">
                <a:latin typeface="Times New Roman" pitchFamily="18" charset="0"/>
                <a:cs typeface="Times New Roman" pitchFamily="18" charset="0"/>
              </a:rPr>
              <a:t> الأعمال بالعمال فتحكمها قواعد القانون الخاص وتحديدا قانون العمل</a:t>
            </a:r>
            <a:endParaRPr lang="ar-SA" altLang="ar-AE" sz="2400" b="1">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42018"/>
                                        </p:tgtEl>
                                        <p:attrNameLst>
                                          <p:attrName>style.visibility</p:attrName>
                                        </p:attrNameLst>
                                      </p:cBhvr>
                                      <p:to>
                                        <p:strVal val="visible"/>
                                      </p:to>
                                    </p:set>
                                    <p:anim calcmode="lin" valueType="num">
                                      <p:cBhvr>
                                        <p:cTn id="7" dur="1000" fill="hold"/>
                                        <p:tgtEl>
                                          <p:spTgt spid="342018"/>
                                        </p:tgtEl>
                                        <p:attrNameLst>
                                          <p:attrName>ppt_w</p:attrName>
                                        </p:attrNameLst>
                                      </p:cBhvr>
                                      <p:tavLst>
                                        <p:tav tm="0">
                                          <p:val>
                                            <p:fltVal val="0"/>
                                          </p:val>
                                        </p:tav>
                                        <p:tav tm="100000">
                                          <p:val>
                                            <p:strVal val="#ppt_w"/>
                                          </p:val>
                                        </p:tav>
                                      </p:tavLst>
                                    </p:anim>
                                    <p:anim calcmode="lin" valueType="num">
                                      <p:cBhvr>
                                        <p:cTn id="8" dur="1000" fill="hold"/>
                                        <p:tgtEl>
                                          <p:spTgt spid="342018"/>
                                        </p:tgtEl>
                                        <p:attrNameLst>
                                          <p:attrName>ppt_h</p:attrName>
                                        </p:attrNameLst>
                                      </p:cBhvr>
                                      <p:tavLst>
                                        <p:tav tm="0">
                                          <p:val>
                                            <p:fltVal val="0"/>
                                          </p:val>
                                        </p:tav>
                                        <p:tav tm="100000">
                                          <p:val>
                                            <p:strVal val="#ppt_h"/>
                                          </p:val>
                                        </p:tav>
                                      </p:tavLst>
                                    </p:anim>
                                    <p:anim calcmode="lin" valueType="num">
                                      <p:cBhvr>
                                        <p:cTn id="9" dur="1000" fill="hold"/>
                                        <p:tgtEl>
                                          <p:spTgt spid="342018"/>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42018"/>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342019"/>
                                        </p:tgtEl>
                                        <p:attrNameLst>
                                          <p:attrName>style.visibility</p:attrName>
                                        </p:attrNameLst>
                                      </p:cBhvr>
                                      <p:to>
                                        <p:strVal val="visible"/>
                                      </p:to>
                                    </p:set>
                                    <p:anim calcmode="lin" valueType="num">
                                      <p:cBhvr additive="base">
                                        <p:cTn id="15" dur="500" fill="hold"/>
                                        <p:tgtEl>
                                          <p:spTgt spid="342019"/>
                                        </p:tgtEl>
                                        <p:attrNameLst>
                                          <p:attrName>ppt_x</p:attrName>
                                        </p:attrNameLst>
                                      </p:cBhvr>
                                      <p:tavLst>
                                        <p:tav tm="0">
                                          <p:val>
                                            <p:strVal val="#ppt_x"/>
                                          </p:val>
                                        </p:tav>
                                        <p:tav tm="100000">
                                          <p:val>
                                            <p:strVal val="#ppt_x"/>
                                          </p:val>
                                        </p:tav>
                                      </p:tavLst>
                                    </p:anim>
                                    <p:anim calcmode="lin" valueType="num">
                                      <p:cBhvr additive="base">
                                        <p:cTn id="16" dur="500" fill="hold"/>
                                        <p:tgtEl>
                                          <p:spTgt spid="3420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2018" grpId="0" animBg="1" autoUpdateAnimBg="0"/>
      <p:bldP spid="342019"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2" name="AutoShape 2"/>
          <p:cNvSpPr>
            <a:spLocks noChangeArrowheads="1"/>
          </p:cNvSpPr>
          <p:nvPr/>
        </p:nvSpPr>
        <p:spPr bwMode="auto">
          <a:xfrm>
            <a:off x="971550" y="0"/>
            <a:ext cx="7704138" cy="1090613"/>
          </a:xfrm>
          <a:prstGeom prst="doubleWave">
            <a:avLst>
              <a:gd name="adj1" fmla="val 6500"/>
              <a:gd name="adj2" fmla="val 0"/>
            </a:avLst>
          </a:prstGeom>
          <a:solidFill>
            <a:srgbClr val="FF0000"/>
          </a:solidFill>
          <a:ln w="9525">
            <a:solidFill>
              <a:srgbClr val="CC0000"/>
            </a:solidFill>
            <a:miter lim="800000"/>
            <a:headEnd/>
            <a:tailEnd/>
          </a:ln>
        </p:spPr>
        <p:txBody>
          <a:bodyPr>
            <a:spAutoFit/>
          </a:bodyPr>
          <a:lstStyle/>
          <a:p>
            <a:pPr algn="ctr" rtl="1" eaLnBrk="1" hangingPunct="1">
              <a:spcBef>
                <a:spcPct val="50000"/>
              </a:spcBef>
            </a:pPr>
            <a:r>
              <a:rPr lang="ar-EG" altLang="ar-AE" sz="4800" b="1">
                <a:latin typeface="Garamond" pitchFamily="18" charset="0"/>
              </a:rPr>
              <a:t>فروع القانون العام</a:t>
            </a:r>
            <a:endParaRPr lang="en-US" altLang="ar-AE" sz="4800" b="1">
              <a:solidFill>
                <a:srgbClr val="A50021"/>
              </a:solidFill>
              <a:latin typeface="Garamond" pitchFamily="18" charset="0"/>
            </a:endParaRPr>
          </a:p>
        </p:txBody>
      </p:sp>
      <p:sp>
        <p:nvSpPr>
          <p:cNvPr id="343043" name="Text Box 3"/>
          <p:cNvSpPr txBox="1">
            <a:spLocks noChangeArrowheads="1"/>
          </p:cNvSpPr>
          <p:nvPr/>
        </p:nvSpPr>
        <p:spPr bwMode="auto">
          <a:xfrm>
            <a:off x="755650" y="1263650"/>
            <a:ext cx="8135938" cy="5594350"/>
          </a:xfrm>
          <a:prstGeom prst="rect">
            <a:avLst/>
          </a:prstGeom>
          <a:noFill/>
          <a:ln w="9525">
            <a:solidFill>
              <a:schemeClr val="bg1"/>
            </a:solidFill>
            <a:miter lim="800000"/>
            <a:headEnd/>
            <a:tailEnd/>
          </a:ln>
        </p:spPr>
        <p:txBody>
          <a:bodyPr>
            <a:spAutoFit/>
          </a:bodyPr>
          <a:lstStyle/>
          <a:p>
            <a:pPr algn="r" rtl="1" eaLnBrk="1" hangingPunct="1">
              <a:spcBef>
                <a:spcPct val="50000"/>
              </a:spcBef>
            </a:pPr>
            <a:r>
              <a:rPr lang="ar-EG" altLang="ar-AE" sz="3600" b="1" u="sng">
                <a:solidFill>
                  <a:srgbClr val="FFFF00"/>
                </a:solidFill>
                <a:latin typeface="Garamond" pitchFamily="18" charset="0"/>
              </a:rPr>
              <a:t>أولاً :</a:t>
            </a:r>
            <a:r>
              <a:rPr lang="ar-EG" altLang="ar-AE" sz="3600" b="1">
                <a:latin typeface="Garamond" pitchFamily="18" charset="0"/>
              </a:rPr>
              <a:t> القانون الدولي العام</a:t>
            </a:r>
          </a:p>
          <a:p>
            <a:pPr algn="r" rtl="1" eaLnBrk="1" hangingPunct="1">
              <a:spcBef>
                <a:spcPct val="50000"/>
              </a:spcBef>
            </a:pPr>
            <a:r>
              <a:rPr lang="ar-EG" altLang="ar-AE" sz="3600" b="1" u="sng">
                <a:solidFill>
                  <a:srgbClr val="FFFF00"/>
                </a:solidFill>
                <a:latin typeface="Garamond" pitchFamily="18" charset="0"/>
              </a:rPr>
              <a:t>ثانياً :</a:t>
            </a:r>
            <a:r>
              <a:rPr lang="ar-EG" altLang="ar-AE" sz="3600" b="1">
                <a:latin typeface="Garamond" pitchFamily="18" charset="0"/>
              </a:rPr>
              <a:t> القانون الدستوري</a:t>
            </a:r>
          </a:p>
          <a:p>
            <a:pPr algn="r" rtl="1" eaLnBrk="1" hangingPunct="1">
              <a:spcBef>
                <a:spcPct val="50000"/>
              </a:spcBef>
            </a:pPr>
            <a:r>
              <a:rPr lang="ar-EG" altLang="ar-AE" sz="3600" b="1" u="sng">
                <a:solidFill>
                  <a:srgbClr val="FFFF00"/>
                </a:solidFill>
                <a:latin typeface="Garamond" pitchFamily="18" charset="0"/>
              </a:rPr>
              <a:t>ثالثاً :</a:t>
            </a:r>
            <a:r>
              <a:rPr lang="ar-EG" altLang="ar-AE" sz="3600" b="1">
                <a:latin typeface="Garamond" pitchFamily="18" charset="0"/>
              </a:rPr>
              <a:t> القانون الجنائي</a:t>
            </a:r>
          </a:p>
          <a:p>
            <a:pPr algn="r" rtl="1" eaLnBrk="1" hangingPunct="1">
              <a:spcBef>
                <a:spcPct val="50000"/>
              </a:spcBef>
            </a:pPr>
            <a:r>
              <a:rPr lang="ar-EG" altLang="ar-AE" sz="3600" b="1" u="sng">
                <a:solidFill>
                  <a:srgbClr val="FFFF00"/>
                </a:solidFill>
                <a:latin typeface="Garamond" pitchFamily="18" charset="0"/>
              </a:rPr>
              <a:t>رابعاً :</a:t>
            </a:r>
            <a:r>
              <a:rPr lang="ar-EG" altLang="ar-AE" sz="3600" b="1">
                <a:latin typeface="Garamond" pitchFamily="18" charset="0"/>
              </a:rPr>
              <a:t> القانون الإداري</a:t>
            </a:r>
          </a:p>
          <a:p>
            <a:pPr algn="r" rtl="1" eaLnBrk="1" hangingPunct="1">
              <a:spcBef>
                <a:spcPct val="50000"/>
              </a:spcBef>
            </a:pPr>
            <a:r>
              <a:rPr lang="ar-EG" altLang="ar-AE" sz="3600" b="1" u="sng">
                <a:solidFill>
                  <a:srgbClr val="FFFF00"/>
                </a:solidFill>
                <a:latin typeface="Garamond" pitchFamily="18" charset="0"/>
              </a:rPr>
              <a:t>خامساً :</a:t>
            </a:r>
            <a:r>
              <a:rPr lang="ar-EG" altLang="ar-AE" sz="3600" b="1">
                <a:latin typeface="Garamond" pitchFamily="18" charset="0"/>
              </a:rPr>
              <a:t> القانون المالي </a:t>
            </a:r>
          </a:p>
          <a:p>
            <a:pPr algn="r" rtl="1" eaLnBrk="1" hangingPunct="1">
              <a:spcBef>
                <a:spcPct val="50000"/>
              </a:spcBef>
            </a:pPr>
            <a:r>
              <a:rPr lang="ar-EG" altLang="ar-AE" sz="3600" b="1" u="sng">
                <a:solidFill>
                  <a:srgbClr val="FFFF00"/>
                </a:solidFill>
                <a:latin typeface="Garamond" pitchFamily="18" charset="0"/>
              </a:rPr>
              <a:t>سادساً :</a:t>
            </a:r>
            <a:r>
              <a:rPr lang="ar-EG" altLang="ar-AE" sz="3600" b="1">
                <a:latin typeface="Garamond" pitchFamily="18" charset="0"/>
              </a:rPr>
              <a:t> قوانين الجنسية ومركز الأجانب </a:t>
            </a:r>
          </a:p>
          <a:p>
            <a:pPr algn="r" rtl="1" eaLnBrk="1" hangingPunct="1">
              <a:spcBef>
                <a:spcPct val="50000"/>
              </a:spcBef>
            </a:pPr>
            <a:r>
              <a:rPr lang="ar-EG" altLang="ar-AE" sz="3600" b="1" u="sng">
                <a:solidFill>
                  <a:srgbClr val="FFFF00"/>
                </a:solidFill>
                <a:latin typeface="Garamond" pitchFamily="18" charset="0"/>
              </a:rPr>
              <a:t>سابعاً :</a:t>
            </a:r>
            <a:r>
              <a:rPr lang="ar-EG" altLang="ar-AE" sz="3600" b="1">
                <a:latin typeface="Garamond" pitchFamily="18" charset="0"/>
              </a:rPr>
              <a:t> قانون التأمينات الاجتماعية</a:t>
            </a:r>
            <a:endParaRPr lang="en-US" altLang="ar-AE" sz="3600" b="1">
              <a:latin typeface="Garamond"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343042"/>
                                        </p:tgtEl>
                                        <p:attrNameLst>
                                          <p:attrName>style.visibility</p:attrName>
                                        </p:attrNameLst>
                                      </p:cBhvr>
                                      <p:to>
                                        <p:strVal val="visible"/>
                                      </p:to>
                                    </p:set>
                                    <p:animEffect transition="in" filter="wheel(4)">
                                      <p:cBhvr>
                                        <p:cTn id="7" dur="2000"/>
                                        <p:tgtEl>
                                          <p:spTgt spid="3430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10" fill="hold" nodeType="clickEffect">
                                  <p:stCondLst>
                                    <p:cond delay="0"/>
                                  </p:stCondLst>
                                  <p:childTnLst>
                                    <p:set>
                                      <p:cBhvr>
                                        <p:cTn id="11" dur="1" fill="hold">
                                          <p:stCondLst>
                                            <p:cond delay="0"/>
                                          </p:stCondLst>
                                        </p:cTn>
                                        <p:tgtEl>
                                          <p:spTgt spid="343043">
                                            <p:txEl>
                                              <p:pRg st="0" end="0"/>
                                            </p:txEl>
                                          </p:spTgt>
                                        </p:tgtEl>
                                        <p:attrNameLst>
                                          <p:attrName>style.visibility</p:attrName>
                                        </p:attrNameLst>
                                      </p:cBhvr>
                                      <p:to>
                                        <p:strVal val="visible"/>
                                      </p:to>
                                    </p:set>
                                    <p:anim calcmode="lin" valueType="num">
                                      <p:cBhvr>
                                        <p:cTn id="12" dur="500" fill="hold"/>
                                        <p:tgtEl>
                                          <p:spTgt spid="34304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4304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7" presetClass="entr" presetSubtype="10" fill="hold" nodeType="clickEffect">
                                  <p:stCondLst>
                                    <p:cond delay="0"/>
                                  </p:stCondLst>
                                  <p:childTnLst>
                                    <p:set>
                                      <p:cBhvr>
                                        <p:cTn id="17" dur="1" fill="hold">
                                          <p:stCondLst>
                                            <p:cond delay="0"/>
                                          </p:stCondLst>
                                        </p:cTn>
                                        <p:tgtEl>
                                          <p:spTgt spid="343043">
                                            <p:txEl>
                                              <p:pRg st="1" end="1"/>
                                            </p:txEl>
                                          </p:spTgt>
                                        </p:tgtEl>
                                        <p:attrNameLst>
                                          <p:attrName>style.visibility</p:attrName>
                                        </p:attrNameLst>
                                      </p:cBhvr>
                                      <p:to>
                                        <p:strVal val="visible"/>
                                      </p:to>
                                    </p:set>
                                    <p:anim calcmode="lin" valueType="num">
                                      <p:cBhvr>
                                        <p:cTn id="18" dur="500" fill="hold"/>
                                        <p:tgtEl>
                                          <p:spTgt spid="343043">
                                            <p:txEl>
                                              <p:pRg st="1" end="1"/>
                                            </p:txEl>
                                          </p:spTgt>
                                        </p:tgtEl>
                                        <p:attrNameLst>
                                          <p:attrName>ppt_w</p:attrName>
                                        </p:attrNameLst>
                                      </p:cBhvr>
                                      <p:tavLst>
                                        <p:tav tm="0">
                                          <p:val>
                                            <p:fltVal val="0"/>
                                          </p:val>
                                        </p:tav>
                                        <p:tav tm="100000">
                                          <p:val>
                                            <p:strVal val="#ppt_w"/>
                                          </p:val>
                                        </p:tav>
                                      </p:tavLst>
                                    </p:anim>
                                    <p:anim calcmode="lin" valueType="num">
                                      <p:cBhvr>
                                        <p:cTn id="19" dur="500" fill="hold"/>
                                        <p:tgtEl>
                                          <p:spTgt spid="34304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17" presetClass="entr" presetSubtype="10" fill="hold" nodeType="clickEffect">
                                  <p:stCondLst>
                                    <p:cond delay="0"/>
                                  </p:stCondLst>
                                  <p:childTnLst>
                                    <p:set>
                                      <p:cBhvr>
                                        <p:cTn id="23" dur="1" fill="hold">
                                          <p:stCondLst>
                                            <p:cond delay="0"/>
                                          </p:stCondLst>
                                        </p:cTn>
                                        <p:tgtEl>
                                          <p:spTgt spid="343043">
                                            <p:txEl>
                                              <p:pRg st="2" end="2"/>
                                            </p:txEl>
                                          </p:spTgt>
                                        </p:tgtEl>
                                        <p:attrNameLst>
                                          <p:attrName>style.visibility</p:attrName>
                                        </p:attrNameLst>
                                      </p:cBhvr>
                                      <p:to>
                                        <p:strVal val="visible"/>
                                      </p:to>
                                    </p:set>
                                    <p:anim calcmode="lin" valueType="num">
                                      <p:cBhvr>
                                        <p:cTn id="24" dur="500" fill="hold"/>
                                        <p:tgtEl>
                                          <p:spTgt spid="343043">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34304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17" presetClass="entr" presetSubtype="10" fill="hold" nodeType="clickEffect">
                                  <p:stCondLst>
                                    <p:cond delay="0"/>
                                  </p:stCondLst>
                                  <p:childTnLst>
                                    <p:set>
                                      <p:cBhvr>
                                        <p:cTn id="29" dur="1" fill="hold">
                                          <p:stCondLst>
                                            <p:cond delay="0"/>
                                          </p:stCondLst>
                                        </p:cTn>
                                        <p:tgtEl>
                                          <p:spTgt spid="343043">
                                            <p:txEl>
                                              <p:pRg st="3" end="3"/>
                                            </p:txEl>
                                          </p:spTgt>
                                        </p:tgtEl>
                                        <p:attrNameLst>
                                          <p:attrName>style.visibility</p:attrName>
                                        </p:attrNameLst>
                                      </p:cBhvr>
                                      <p:to>
                                        <p:strVal val="visible"/>
                                      </p:to>
                                    </p:set>
                                    <p:anim calcmode="lin" valueType="num">
                                      <p:cBhvr>
                                        <p:cTn id="30" dur="500" fill="hold"/>
                                        <p:tgtEl>
                                          <p:spTgt spid="343043">
                                            <p:txEl>
                                              <p:pRg st="3" end="3"/>
                                            </p:txEl>
                                          </p:spTgt>
                                        </p:tgtEl>
                                        <p:attrNameLst>
                                          <p:attrName>ppt_w</p:attrName>
                                        </p:attrNameLst>
                                      </p:cBhvr>
                                      <p:tavLst>
                                        <p:tav tm="0">
                                          <p:val>
                                            <p:fltVal val="0"/>
                                          </p:val>
                                        </p:tav>
                                        <p:tav tm="100000">
                                          <p:val>
                                            <p:strVal val="#ppt_w"/>
                                          </p:val>
                                        </p:tav>
                                      </p:tavLst>
                                    </p:anim>
                                    <p:anim calcmode="lin" valueType="num">
                                      <p:cBhvr>
                                        <p:cTn id="31" dur="500" fill="hold"/>
                                        <p:tgtEl>
                                          <p:spTgt spid="34304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17" presetClass="entr" presetSubtype="10" fill="hold" nodeType="clickEffect">
                                  <p:stCondLst>
                                    <p:cond delay="0"/>
                                  </p:stCondLst>
                                  <p:childTnLst>
                                    <p:set>
                                      <p:cBhvr>
                                        <p:cTn id="35" dur="1" fill="hold">
                                          <p:stCondLst>
                                            <p:cond delay="0"/>
                                          </p:stCondLst>
                                        </p:cTn>
                                        <p:tgtEl>
                                          <p:spTgt spid="343043">
                                            <p:txEl>
                                              <p:pRg st="4" end="4"/>
                                            </p:txEl>
                                          </p:spTgt>
                                        </p:tgtEl>
                                        <p:attrNameLst>
                                          <p:attrName>style.visibility</p:attrName>
                                        </p:attrNameLst>
                                      </p:cBhvr>
                                      <p:to>
                                        <p:strVal val="visible"/>
                                      </p:to>
                                    </p:set>
                                    <p:anim calcmode="lin" valueType="num">
                                      <p:cBhvr>
                                        <p:cTn id="36" dur="500" fill="hold"/>
                                        <p:tgtEl>
                                          <p:spTgt spid="343043">
                                            <p:txEl>
                                              <p:pRg st="4" end="4"/>
                                            </p:txEl>
                                          </p:spTgt>
                                        </p:tgtEl>
                                        <p:attrNameLst>
                                          <p:attrName>ppt_w</p:attrName>
                                        </p:attrNameLst>
                                      </p:cBhvr>
                                      <p:tavLst>
                                        <p:tav tm="0">
                                          <p:val>
                                            <p:fltVal val="0"/>
                                          </p:val>
                                        </p:tav>
                                        <p:tav tm="100000">
                                          <p:val>
                                            <p:strVal val="#ppt_w"/>
                                          </p:val>
                                        </p:tav>
                                      </p:tavLst>
                                    </p:anim>
                                    <p:anim calcmode="lin" valueType="num">
                                      <p:cBhvr>
                                        <p:cTn id="37" dur="500" fill="hold"/>
                                        <p:tgtEl>
                                          <p:spTgt spid="34304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17" presetClass="entr" presetSubtype="10" fill="hold" nodeType="clickEffect">
                                  <p:stCondLst>
                                    <p:cond delay="0"/>
                                  </p:stCondLst>
                                  <p:childTnLst>
                                    <p:set>
                                      <p:cBhvr>
                                        <p:cTn id="41" dur="1" fill="hold">
                                          <p:stCondLst>
                                            <p:cond delay="0"/>
                                          </p:stCondLst>
                                        </p:cTn>
                                        <p:tgtEl>
                                          <p:spTgt spid="343043">
                                            <p:txEl>
                                              <p:pRg st="5" end="5"/>
                                            </p:txEl>
                                          </p:spTgt>
                                        </p:tgtEl>
                                        <p:attrNameLst>
                                          <p:attrName>style.visibility</p:attrName>
                                        </p:attrNameLst>
                                      </p:cBhvr>
                                      <p:to>
                                        <p:strVal val="visible"/>
                                      </p:to>
                                    </p:set>
                                    <p:anim calcmode="lin" valueType="num">
                                      <p:cBhvr>
                                        <p:cTn id="42" dur="500" fill="hold"/>
                                        <p:tgtEl>
                                          <p:spTgt spid="34304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343043">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17" presetClass="entr" presetSubtype="10" fill="hold" nodeType="clickEffect">
                                  <p:stCondLst>
                                    <p:cond delay="0"/>
                                  </p:stCondLst>
                                  <p:childTnLst>
                                    <p:set>
                                      <p:cBhvr>
                                        <p:cTn id="47" dur="1" fill="hold">
                                          <p:stCondLst>
                                            <p:cond delay="0"/>
                                          </p:stCondLst>
                                        </p:cTn>
                                        <p:tgtEl>
                                          <p:spTgt spid="343043">
                                            <p:txEl>
                                              <p:pRg st="6" end="6"/>
                                            </p:txEl>
                                          </p:spTgt>
                                        </p:tgtEl>
                                        <p:attrNameLst>
                                          <p:attrName>style.visibility</p:attrName>
                                        </p:attrNameLst>
                                      </p:cBhvr>
                                      <p:to>
                                        <p:strVal val="visible"/>
                                      </p:to>
                                    </p:set>
                                    <p:anim calcmode="lin" valueType="num">
                                      <p:cBhvr>
                                        <p:cTn id="48" dur="500" fill="hold"/>
                                        <p:tgtEl>
                                          <p:spTgt spid="343043">
                                            <p:txEl>
                                              <p:pRg st="6" end="6"/>
                                            </p:txEl>
                                          </p:spTgt>
                                        </p:tgtEl>
                                        <p:attrNameLst>
                                          <p:attrName>ppt_w</p:attrName>
                                        </p:attrNameLst>
                                      </p:cBhvr>
                                      <p:tavLst>
                                        <p:tav tm="0">
                                          <p:val>
                                            <p:fltVal val="0"/>
                                          </p:val>
                                        </p:tav>
                                        <p:tav tm="100000">
                                          <p:val>
                                            <p:strVal val="#ppt_w"/>
                                          </p:val>
                                        </p:tav>
                                      </p:tavLst>
                                    </p:anim>
                                    <p:anim calcmode="lin" valueType="num">
                                      <p:cBhvr>
                                        <p:cTn id="49" dur="500" fill="hold"/>
                                        <p:tgtEl>
                                          <p:spTgt spid="343043">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304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9714" name="AutoShape 2"/>
          <p:cNvSpPr>
            <a:spLocks noChangeArrowheads="1"/>
          </p:cNvSpPr>
          <p:nvPr/>
        </p:nvSpPr>
        <p:spPr bwMode="auto">
          <a:xfrm>
            <a:off x="3348038" y="0"/>
            <a:ext cx="3168650" cy="681038"/>
          </a:xfrm>
          <a:prstGeom prst="doubleWave">
            <a:avLst>
              <a:gd name="adj1" fmla="val 6500"/>
              <a:gd name="adj2" fmla="val 0"/>
            </a:avLst>
          </a:prstGeom>
          <a:solidFill>
            <a:srgbClr val="FF0000"/>
          </a:solidFill>
          <a:ln w="9525">
            <a:solidFill>
              <a:srgbClr val="CC0000"/>
            </a:solidFill>
            <a:miter lim="800000"/>
            <a:headEnd/>
            <a:tailEnd/>
          </a:ln>
        </p:spPr>
        <p:txBody>
          <a:bodyPr>
            <a:spAutoFit/>
          </a:bodyPr>
          <a:lstStyle/>
          <a:p>
            <a:pPr algn="ctr" rtl="1" eaLnBrk="1" hangingPunct="1">
              <a:spcBef>
                <a:spcPct val="50000"/>
              </a:spcBef>
            </a:pPr>
            <a:r>
              <a:rPr lang="ar-EG" altLang="ar-AE" sz="2800" b="1">
                <a:latin typeface="Garamond" pitchFamily="18" charset="0"/>
              </a:rPr>
              <a:t>2- فروع القانون الخاص</a:t>
            </a:r>
            <a:r>
              <a:rPr lang="ar-EG" altLang="ar-AE" sz="2800" b="1">
                <a:solidFill>
                  <a:srgbClr val="A50021"/>
                </a:solidFill>
                <a:latin typeface="Garamond" pitchFamily="18" charset="0"/>
              </a:rPr>
              <a:t> </a:t>
            </a:r>
            <a:endParaRPr lang="en-US" altLang="ar-AE" sz="2800" b="1">
              <a:solidFill>
                <a:srgbClr val="A50021"/>
              </a:solidFill>
              <a:latin typeface="Garamond" pitchFamily="18" charset="0"/>
            </a:endParaRPr>
          </a:p>
        </p:txBody>
      </p:sp>
      <p:sp>
        <p:nvSpPr>
          <p:cNvPr id="499715" name="Text Box 3"/>
          <p:cNvSpPr txBox="1">
            <a:spLocks noChangeArrowheads="1"/>
          </p:cNvSpPr>
          <p:nvPr/>
        </p:nvSpPr>
        <p:spPr bwMode="auto">
          <a:xfrm>
            <a:off x="1979613" y="908050"/>
            <a:ext cx="6697662" cy="5048250"/>
          </a:xfrm>
          <a:prstGeom prst="rect">
            <a:avLst/>
          </a:prstGeom>
          <a:noFill/>
          <a:ln w="9525">
            <a:noFill/>
            <a:miter lim="800000"/>
            <a:headEnd/>
            <a:tailEnd/>
          </a:ln>
        </p:spPr>
        <p:txBody>
          <a:bodyPr>
            <a:spAutoFit/>
          </a:bodyPr>
          <a:lstStyle/>
          <a:p>
            <a:pPr algn="r" rtl="1" eaLnBrk="1" hangingPunct="1">
              <a:spcBef>
                <a:spcPct val="50000"/>
              </a:spcBef>
            </a:pPr>
            <a:r>
              <a:rPr lang="ar-EG" altLang="ar-AE" sz="2800" b="1" u="sng">
                <a:solidFill>
                  <a:srgbClr val="FFFF00"/>
                </a:solidFill>
                <a:latin typeface="Garamond" pitchFamily="18" charset="0"/>
              </a:rPr>
              <a:t>أولاً :</a:t>
            </a:r>
            <a:r>
              <a:rPr lang="ar-EG" altLang="ar-AE" sz="2800" b="1">
                <a:latin typeface="Garamond" pitchFamily="18" charset="0"/>
              </a:rPr>
              <a:t> قانون الأحوال الشخصية </a:t>
            </a:r>
            <a:r>
              <a:rPr lang="ar-DZ" altLang="ar-AE" sz="2800" b="1">
                <a:latin typeface="Garamond" pitchFamily="18" charset="0"/>
              </a:rPr>
              <a:t>(قانون الأسرة)</a:t>
            </a:r>
            <a:endParaRPr lang="ar-EG" altLang="ar-AE" sz="2800" b="1">
              <a:latin typeface="Garamond" pitchFamily="18" charset="0"/>
            </a:endParaRPr>
          </a:p>
          <a:p>
            <a:pPr algn="r" rtl="1" eaLnBrk="1" hangingPunct="1">
              <a:spcBef>
                <a:spcPct val="50000"/>
              </a:spcBef>
            </a:pPr>
            <a:r>
              <a:rPr lang="ar-EG" altLang="ar-AE" sz="2800" b="1" u="sng">
                <a:solidFill>
                  <a:srgbClr val="FFFF00"/>
                </a:solidFill>
                <a:latin typeface="Garamond" pitchFamily="18" charset="0"/>
              </a:rPr>
              <a:t>ثانياً :</a:t>
            </a:r>
            <a:r>
              <a:rPr lang="ar-EG" altLang="ar-AE" sz="2800" b="1">
                <a:latin typeface="Garamond" pitchFamily="18" charset="0"/>
              </a:rPr>
              <a:t> </a:t>
            </a:r>
            <a:r>
              <a:rPr lang="ar-DZ" altLang="ar-AE" sz="2800" b="1">
                <a:latin typeface="Garamond" pitchFamily="18" charset="0"/>
              </a:rPr>
              <a:t>ال</a:t>
            </a:r>
            <a:r>
              <a:rPr lang="ar-EG" altLang="ar-AE" sz="2800" b="1">
                <a:latin typeface="Garamond" pitchFamily="18" charset="0"/>
              </a:rPr>
              <a:t>قانون المدني</a:t>
            </a:r>
          </a:p>
          <a:p>
            <a:pPr algn="r" rtl="1" eaLnBrk="1" hangingPunct="1">
              <a:spcBef>
                <a:spcPct val="50000"/>
              </a:spcBef>
            </a:pPr>
            <a:r>
              <a:rPr lang="ar-EG" altLang="ar-AE" sz="2800" b="1" u="sng">
                <a:solidFill>
                  <a:srgbClr val="FFFF00"/>
                </a:solidFill>
                <a:latin typeface="Garamond" pitchFamily="18" charset="0"/>
              </a:rPr>
              <a:t>ثالثاً :</a:t>
            </a:r>
            <a:r>
              <a:rPr lang="ar-EG" altLang="ar-AE" sz="2800" b="1">
                <a:latin typeface="Garamond" pitchFamily="18" charset="0"/>
              </a:rPr>
              <a:t> </a:t>
            </a:r>
            <a:r>
              <a:rPr lang="ar-DZ" altLang="ar-AE" sz="2800" b="1">
                <a:latin typeface="Garamond" pitchFamily="18" charset="0"/>
              </a:rPr>
              <a:t>ال</a:t>
            </a:r>
            <a:r>
              <a:rPr lang="ar-EG" altLang="ar-AE" sz="2800" b="1">
                <a:latin typeface="Garamond" pitchFamily="18" charset="0"/>
              </a:rPr>
              <a:t>ق</a:t>
            </a:r>
            <a:r>
              <a:rPr lang="ar-DZ" altLang="ar-AE" sz="2800" b="1">
                <a:latin typeface="Garamond" pitchFamily="18" charset="0"/>
              </a:rPr>
              <a:t>ان</a:t>
            </a:r>
            <a:r>
              <a:rPr lang="ar-EG" altLang="ar-AE" sz="2800" b="1">
                <a:latin typeface="Garamond" pitchFamily="18" charset="0"/>
              </a:rPr>
              <a:t>ون التجار</a:t>
            </a:r>
            <a:r>
              <a:rPr lang="ar-DZ" altLang="ar-AE" sz="2800" b="1">
                <a:latin typeface="Garamond" pitchFamily="18" charset="0"/>
              </a:rPr>
              <a:t>ي</a:t>
            </a:r>
            <a:endParaRPr lang="ar-EG" altLang="ar-AE" sz="2800" b="1">
              <a:latin typeface="Garamond" pitchFamily="18" charset="0"/>
            </a:endParaRPr>
          </a:p>
          <a:p>
            <a:pPr algn="r" rtl="1" eaLnBrk="1" hangingPunct="1">
              <a:spcBef>
                <a:spcPct val="50000"/>
              </a:spcBef>
            </a:pPr>
            <a:r>
              <a:rPr lang="ar-EG" altLang="ar-AE" sz="2800" b="1" u="sng">
                <a:solidFill>
                  <a:srgbClr val="FFFF00"/>
                </a:solidFill>
                <a:latin typeface="Garamond" pitchFamily="18" charset="0"/>
              </a:rPr>
              <a:t>رابعاً :</a:t>
            </a:r>
            <a:r>
              <a:rPr lang="ar-EG" altLang="ar-AE" sz="2800" b="1">
                <a:latin typeface="Garamond" pitchFamily="18" charset="0"/>
              </a:rPr>
              <a:t> قانون العمل</a:t>
            </a:r>
          </a:p>
          <a:p>
            <a:pPr algn="r" rtl="1" eaLnBrk="1" hangingPunct="1">
              <a:spcBef>
                <a:spcPct val="50000"/>
              </a:spcBef>
            </a:pPr>
            <a:r>
              <a:rPr lang="ar-EG" altLang="ar-AE" sz="2800" b="1" u="sng">
                <a:solidFill>
                  <a:srgbClr val="FFFF00"/>
                </a:solidFill>
                <a:latin typeface="Garamond" pitchFamily="18" charset="0"/>
              </a:rPr>
              <a:t>خامساً :</a:t>
            </a:r>
            <a:r>
              <a:rPr lang="ar-EG" altLang="ar-AE" sz="2800" b="1">
                <a:latin typeface="Garamond" pitchFamily="18" charset="0"/>
              </a:rPr>
              <a:t> قانون الإجراءات المدنية و</a:t>
            </a:r>
            <a:r>
              <a:rPr lang="ar-DZ" altLang="ar-AE" sz="2800" b="1">
                <a:latin typeface="Garamond" pitchFamily="18" charset="0"/>
              </a:rPr>
              <a:t>الادار</a:t>
            </a:r>
            <a:r>
              <a:rPr lang="ar-EG" altLang="ar-AE" sz="2800" b="1">
                <a:latin typeface="Garamond" pitchFamily="18" charset="0"/>
              </a:rPr>
              <a:t>ية (المرافعات) </a:t>
            </a:r>
          </a:p>
          <a:p>
            <a:pPr algn="r" rtl="1" eaLnBrk="1" hangingPunct="1">
              <a:spcBef>
                <a:spcPct val="50000"/>
              </a:spcBef>
            </a:pPr>
            <a:r>
              <a:rPr lang="ar-EG" altLang="ar-AE" sz="2800" b="1" u="sng">
                <a:solidFill>
                  <a:srgbClr val="FFFF00"/>
                </a:solidFill>
                <a:latin typeface="Garamond" pitchFamily="18" charset="0"/>
              </a:rPr>
              <a:t>سادساً : </a:t>
            </a:r>
            <a:r>
              <a:rPr lang="ar-EG" altLang="ar-AE" sz="2800" b="1">
                <a:latin typeface="Garamond" pitchFamily="18" charset="0"/>
              </a:rPr>
              <a:t>قانون الإثبات في المواد المدنية والتجارية</a:t>
            </a:r>
          </a:p>
          <a:p>
            <a:pPr algn="r" rtl="1" eaLnBrk="1" hangingPunct="1">
              <a:spcBef>
                <a:spcPct val="50000"/>
              </a:spcBef>
            </a:pPr>
            <a:r>
              <a:rPr lang="ar-EG" altLang="ar-AE" sz="2800" b="1" u="sng">
                <a:solidFill>
                  <a:srgbClr val="FFFF00"/>
                </a:solidFill>
                <a:latin typeface="Garamond" pitchFamily="18" charset="0"/>
              </a:rPr>
              <a:t>سابعاً :</a:t>
            </a:r>
            <a:r>
              <a:rPr lang="ar-EG" altLang="ar-AE" sz="2800" b="1">
                <a:latin typeface="Garamond" pitchFamily="18" charset="0"/>
              </a:rPr>
              <a:t> قواعد تنازع القوانين والاختصاص القضائي</a:t>
            </a:r>
          </a:p>
          <a:p>
            <a:pPr algn="r" rtl="1" eaLnBrk="1" hangingPunct="1">
              <a:spcBef>
                <a:spcPct val="50000"/>
              </a:spcBef>
            </a:pPr>
            <a:r>
              <a:rPr lang="ar-EG" altLang="ar-AE" sz="2800" b="1" u="sng">
                <a:solidFill>
                  <a:srgbClr val="FFFF00"/>
                </a:solidFill>
                <a:latin typeface="Garamond" pitchFamily="18" charset="0"/>
              </a:rPr>
              <a:t>ثامنا :</a:t>
            </a:r>
            <a:r>
              <a:rPr lang="ar-EG" altLang="ar-AE" sz="2800" b="1">
                <a:latin typeface="Garamond" pitchFamily="18" charset="0"/>
              </a:rPr>
              <a:t> القانون البحري</a:t>
            </a:r>
            <a:endParaRPr lang="en-US" altLang="ar-AE" sz="2800" b="1">
              <a:latin typeface="Garamond"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499714"/>
                                        </p:tgtEl>
                                        <p:attrNameLst>
                                          <p:attrName>style.visibility</p:attrName>
                                        </p:attrNameLst>
                                      </p:cBhvr>
                                      <p:to>
                                        <p:strVal val="visible"/>
                                      </p:to>
                                    </p:set>
                                    <p:animEffect transition="in" filter="wheel(4)">
                                      <p:cBhvr>
                                        <p:cTn id="7" dur="2000"/>
                                        <p:tgtEl>
                                          <p:spTgt spid="4997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10" fill="hold" nodeType="clickEffect">
                                  <p:stCondLst>
                                    <p:cond delay="0"/>
                                  </p:stCondLst>
                                  <p:childTnLst>
                                    <p:set>
                                      <p:cBhvr>
                                        <p:cTn id="11" dur="1" fill="hold">
                                          <p:stCondLst>
                                            <p:cond delay="0"/>
                                          </p:stCondLst>
                                        </p:cTn>
                                        <p:tgtEl>
                                          <p:spTgt spid="499715">
                                            <p:txEl>
                                              <p:pRg st="0" end="0"/>
                                            </p:txEl>
                                          </p:spTgt>
                                        </p:tgtEl>
                                        <p:attrNameLst>
                                          <p:attrName>style.visibility</p:attrName>
                                        </p:attrNameLst>
                                      </p:cBhvr>
                                      <p:to>
                                        <p:strVal val="visible"/>
                                      </p:to>
                                    </p:set>
                                    <p:anim calcmode="lin" valueType="num">
                                      <p:cBhvr>
                                        <p:cTn id="12" dur="500" fill="hold"/>
                                        <p:tgtEl>
                                          <p:spTgt spid="499715">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499715">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7" presetClass="entr" presetSubtype="10" fill="hold" nodeType="clickEffect">
                                  <p:stCondLst>
                                    <p:cond delay="0"/>
                                  </p:stCondLst>
                                  <p:childTnLst>
                                    <p:set>
                                      <p:cBhvr>
                                        <p:cTn id="17" dur="1" fill="hold">
                                          <p:stCondLst>
                                            <p:cond delay="0"/>
                                          </p:stCondLst>
                                        </p:cTn>
                                        <p:tgtEl>
                                          <p:spTgt spid="499715">
                                            <p:txEl>
                                              <p:pRg st="1" end="1"/>
                                            </p:txEl>
                                          </p:spTgt>
                                        </p:tgtEl>
                                        <p:attrNameLst>
                                          <p:attrName>style.visibility</p:attrName>
                                        </p:attrNameLst>
                                      </p:cBhvr>
                                      <p:to>
                                        <p:strVal val="visible"/>
                                      </p:to>
                                    </p:set>
                                    <p:anim calcmode="lin" valueType="num">
                                      <p:cBhvr>
                                        <p:cTn id="18" dur="500" fill="hold"/>
                                        <p:tgtEl>
                                          <p:spTgt spid="499715">
                                            <p:txEl>
                                              <p:pRg st="1" end="1"/>
                                            </p:txEl>
                                          </p:spTgt>
                                        </p:tgtEl>
                                        <p:attrNameLst>
                                          <p:attrName>ppt_w</p:attrName>
                                        </p:attrNameLst>
                                      </p:cBhvr>
                                      <p:tavLst>
                                        <p:tav tm="0">
                                          <p:val>
                                            <p:fltVal val="0"/>
                                          </p:val>
                                        </p:tav>
                                        <p:tav tm="100000">
                                          <p:val>
                                            <p:strVal val="#ppt_w"/>
                                          </p:val>
                                        </p:tav>
                                      </p:tavLst>
                                    </p:anim>
                                    <p:anim calcmode="lin" valueType="num">
                                      <p:cBhvr>
                                        <p:cTn id="19" dur="500" fill="hold"/>
                                        <p:tgtEl>
                                          <p:spTgt spid="499715">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17" presetClass="entr" presetSubtype="10" fill="hold" nodeType="clickEffect">
                                  <p:stCondLst>
                                    <p:cond delay="0"/>
                                  </p:stCondLst>
                                  <p:childTnLst>
                                    <p:set>
                                      <p:cBhvr>
                                        <p:cTn id="23" dur="1" fill="hold">
                                          <p:stCondLst>
                                            <p:cond delay="0"/>
                                          </p:stCondLst>
                                        </p:cTn>
                                        <p:tgtEl>
                                          <p:spTgt spid="499715">
                                            <p:txEl>
                                              <p:pRg st="2" end="2"/>
                                            </p:txEl>
                                          </p:spTgt>
                                        </p:tgtEl>
                                        <p:attrNameLst>
                                          <p:attrName>style.visibility</p:attrName>
                                        </p:attrNameLst>
                                      </p:cBhvr>
                                      <p:to>
                                        <p:strVal val="visible"/>
                                      </p:to>
                                    </p:set>
                                    <p:anim calcmode="lin" valueType="num">
                                      <p:cBhvr>
                                        <p:cTn id="24" dur="500" fill="hold"/>
                                        <p:tgtEl>
                                          <p:spTgt spid="499715">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499715">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17" presetClass="entr" presetSubtype="10" fill="hold" nodeType="clickEffect">
                                  <p:stCondLst>
                                    <p:cond delay="0"/>
                                  </p:stCondLst>
                                  <p:childTnLst>
                                    <p:set>
                                      <p:cBhvr>
                                        <p:cTn id="29" dur="1" fill="hold">
                                          <p:stCondLst>
                                            <p:cond delay="0"/>
                                          </p:stCondLst>
                                        </p:cTn>
                                        <p:tgtEl>
                                          <p:spTgt spid="499715">
                                            <p:txEl>
                                              <p:pRg st="3" end="3"/>
                                            </p:txEl>
                                          </p:spTgt>
                                        </p:tgtEl>
                                        <p:attrNameLst>
                                          <p:attrName>style.visibility</p:attrName>
                                        </p:attrNameLst>
                                      </p:cBhvr>
                                      <p:to>
                                        <p:strVal val="visible"/>
                                      </p:to>
                                    </p:set>
                                    <p:anim calcmode="lin" valueType="num">
                                      <p:cBhvr>
                                        <p:cTn id="30" dur="500" fill="hold"/>
                                        <p:tgtEl>
                                          <p:spTgt spid="499715">
                                            <p:txEl>
                                              <p:pRg st="3" end="3"/>
                                            </p:txEl>
                                          </p:spTgt>
                                        </p:tgtEl>
                                        <p:attrNameLst>
                                          <p:attrName>ppt_w</p:attrName>
                                        </p:attrNameLst>
                                      </p:cBhvr>
                                      <p:tavLst>
                                        <p:tav tm="0">
                                          <p:val>
                                            <p:fltVal val="0"/>
                                          </p:val>
                                        </p:tav>
                                        <p:tav tm="100000">
                                          <p:val>
                                            <p:strVal val="#ppt_w"/>
                                          </p:val>
                                        </p:tav>
                                      </p:tavLst>
                                    </p:anim>
                                    <p:anim calcmode="lin" valueType="num">
                                      <p:cBhvr>
                                        <p:cTn id="31" dur="500" fill="hold"/>
                                        <p:tgtEl>
                                          <p:spTgt spid="499715">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17" presetClass="entr" presetSubtype="10" fill="hold" nodeType="clickEffect">
                                  <p:stCondLst>
                                    <p:cond delay="0"/>
                                  </p:stCondLst>
                                  <p:childTnLst>
                                    <p:set>
                                      <p:cBhvr>
                                        <p:cTn id="35" dur="1" fill="hold">
                                          <p:stCondLst>
                                            <p:cond delay="0"/>
                                          </p:stCondLst>
                                        </p:cTn>
                                        <p:tgtEl>
                                          <p:spTgt spid="499715">
                                            <p:txEl>
                                              <p:pRg st="4" end="4"/>
                                            </p:txEl>
                                          </p:spTgt>
                                        </p:tgtEl>
                                        <p:attrNameLst>
                                          <p:attrName>style.visibility</p:attrName>
                                        </p:attrNameLst>
                                      </p:cBhvr>
                                      <p:to>
                                        <p:strVal val="visible"/>
                                      </p:to>
                                    </p:set>
                                    <p:anim calcmode="lin" valueType="num">
                                      <p:cBhvr>
                                        <p:cTn id="36" dur="500" fill="hold"/>
                                        <p:tgtEl>
                                          <p:spTgt spid="499715">
                                            <p:txEl>
                                              <p:pRg st="4" end="4"/>
                                            </p:txEl>
                                          </p:spTgt>
                                        </p:tgtEl>
                                        <p:attrNameLst>
                                          <p:attrName>ppt_w</p:attrName>
                                        </p:attrNameLst>
                                      </p:cBhvr>
                                      <p:tavLst>
                                        <p:tav tm="0">
                                          <p:val>
                                            <p:fltVal val="0"/>
                                          </p:val>
                                        </p:tav>
                                        <p:tav tm="100000">
                                          <p:val>
                                            <p:strVal val="#ppt_w"/>
                                          </p:val>
                                        </p:tav>
                                      </p:tavLst>
                                    </p:anim>
                                    <p:anim calcmode="lin" valueType="num">
                                      <p:cBhvr>
                                        <p:cTn id="37" dur="500" fill="hold"/>
                                        <p:tgtEl>
                                          <p:spTgt spid="499715">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17" presetClass="entr" presetSubtype="10" fill="hold" nodeType="clickEffect">
                                  <p:stCondLst>
                                    <p:cond delay="0"/>
                                  </p:stCondLst>
                                  <p:childTnLst>
                                    <p:set>
                                      <p:cBhvr>
                                        <p:cTn id="41" dur="1" fill="hold">
                                          <p:stCondLst>
                                            <p:cond delay="0"/>
                                          </p:stCondLst>
                                        </p:cTn>
                                        <p:tgtEl>
                                          <p:spTgt spid="499715">
                                            <p:txEl>
                                              <p:pRg st="5" end="5"/>
                                            </p:txEl>
                                          </p:spTgt>
                                        </p:tgtEl>
                                        <p:attrNameLst>
                                          <p:attrName>style.visibility</p:attrName>
                                        </p:attrNameLst>
                                      </p:cBhvr>
                                      <p:to>
                                        <p:strVal val="visible"/>
                                      </p:to>
                                    </p:set>
                                    <p:anim calcmode="lin" valueType="num">
                                      <p:cBhvr>
                                        <p:cTn id="42" dur="500" fill="hold"/>
                                        <p:tgtEl>
                                          <p:spTgt spid="499715">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499715">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17" presetClass="entr" presetSubtype="10" fill="hold" nodeType="clickEffect">
                                  <p:stCondLst>
                                    <p:cond delay="0"/>
                                  </p:stCondLst>
                                  <p:childTnLst>
                                    <p:set>
                                      <p:cBhvr>
                                        <p:cTn id="47" dur="1" fill="hold">
                                          <p:stCondLst>
                                            <p:cond delay="0"/>
                                          </p:stCondLst>
                                        </p:cTn>
                                        <p:tgtEl>
                                          <p:spTgt spid="499715">
                                            <p:txEl>
                                              <p:pRg st="6" end="6"/>
                                            </p:txEl>
                                          </p:spTgt>
                                        </p:tgtEl>
                                        <p:attrNameLst>
                                          <p:attrName>style.visibility</p:attrName>
                                        </p:attrNameLst>
                                      </p:cBhvr>
                                      <p:to>
                                        <p:strVal val="visible"/>
                                      </p:to>
                                    </p:set>
                                    <p:anim calcmode="lin" valueType="num">
                                      <p:cBhvr>
                                        <p:cTn id="48" dur="500" fill="hold"/>
                                        <p:tgtEl>
                                          <p:spTgt spid="499715">
                                            <p:txEl>
                                              <p:pRg st="6" end="6"/>
                                            </p:txEl>
                                          </p:spTgt>
                                        </p:tgtEl>
                                        <p:attrNameLst>
                                          <p:attrName>ppt_w</p:attrName>
                                        </p:attrNameLst>
                                      </p:cBhvr>
                                      <p:tavLst>
                                        <p:tav tm="0">
                                          <p:val>
                                            <p:fltVal val="0"/>
                                          </p:val>
                                        </p:tav>
                                        <p:tav tm="100000">
                                          <p:val>
                                            <p:strVal val="#ppt_w"/>
                                          </p:val>
                                        </p:tav>
                                      </p:tavLst>
                                    </p:anim>
                                    <p:anim calcmode="lin" valueType="num">
                                      <p:cBhvr>
                                        <p:cTn id="49" dur="500" fill="hold"/>
                                        <p:tgtEl>
                                          <p:spTgt spid="499715">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17" presetClass="entr" presetSubtype="10" fill="hold" nodeType="clickEffect">
                                  <p:stCondLst>
                                    <p:cond delay="0"/>
                                  </p:stCondLst>
                                  <p:childTnLst>
                                    <p:set>
                                      <p:cBhvr>
                                        <p:cTn id="53" dur="1" fill="hold">
                                          <p:stCondLst>
                                            <p:cond delay="0"/>
                                          </p:stCondLst>
                                        </p:cTn>
                                        <p:tgtEl>
                                          <p:spTgt spid="499715">
                                            <p:txEl>
                                              <p:pRg st="7" end="7"/>
                                            </p:txEl>
                                          </p:spTgt>
                                        </p:tgtEl>
                                        <p:attrNameLst>
                                          <p:attrName>style.visibility</p:attrName>
                                        </p:attrNameLst>
                                      </p:cBhvr>
                                      <p:to>
                                        <p:strVal val="visible"/>
                                      </p:to>
                                    </p:set>
                                    <p:anim calcmode="lin" valueType="num">
                                      <p:cBhvr>
                                        <p:cTn id="54" dur="500" fill="hold"/>
                                        <p:tgtEl>
                                          <p:spTgt spid="499715">
                                            <p:txEl>
                                              <p:pRg st="7" end="7"/>
                                            </p:txEl>
                                          </p:spTgt>
                                        </p:tgtEl>
                                        <p:attrNameLst>
                                          <p:attrName>ppt_w</p:attrName>
                                        </p:attrNameLst>
                                      </p:cBhvr>
                                      <p:tavLst>
                                        <p:tav tm="0">
                                          <p:val>
                                            <p:fltVal val="0"/>
                                          </p:val>
                                        </p:tav>
                                        <p:tav tm="100000">
                                          <p:val>
                                            <p:strVal val="#ppt_w"/>
                                          </p:val>
                                        </p:tav>
                                      </p:tavLst>
                                    </p:anim>
                                    <p:anim calcmode="lin" valueType="num">
                                      <p:cBhvr>
                                        <p:cTn id="55" dur="500" fill="hold"/>
                                        <p:tgtEl>
                                          <p:spTgt spid="499715">
                                            <p:txEl>
                                              <p:pRg st="7" end="7"/>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97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WordArt 2" descr="بردي"/>
          <p:cNvSpPr>
            <a:spLocks noChangeArrowheads="1" noChangeShapeType="1" noTextEdit="1"/>
          </p:cNvSpPr>
          <p:nvPr/>
        </p:nvSpPr>
        <p:spPr bwMode="auto">
          <a:xfrm>
            <a:off x="3563938" y="333375"/>
            <a:ext cx="2376487" cy="781050"/>
          </a:xfrm>
          <a:prstGeom prst="rect">
            <a:avLst/>
          </a:prstGeom>
        </p:spPr>
        <p:txBody>
          <a:bodyPr wrap="none" fromWordArt="1">
            <a:prstTxWarp prst="textPlain">
              <a:avLst>
                <a:gd name="adj" fmla="val 50000"/>
              </a:avLst>
            </a:prstTxWarp>
          </a:bodyPr>
          <a:lstStyle/>
          <a:p>
            <a:pPr algn="ctr" rtl="1"/>
            <a:r>
              <a:rPr lang="ar-DZ" sz="4800" kern="10">
                <a:ln w="9525">
                  <a:solidFill>
                    <a:srgbClr val="993300"/>
                  </a:solidFill>
                  <a:round/>
                  <a:headEnd/>
                  <a:tailEnd/>
                </a:ln>
                <a:blipFill dpi="0" rotWithShape="1">
                  <a:blip r:embed="rId2"/>
                  <a:srcRect/>
                  <a:tile tx="0" ty="0" sx="100000" sy="100000" flip="none" algn="tl"/>
                </a:blipFill>
                <a:latin typeface="Arial"/>
                <a:cs typeface="Arial"/>
              </a:rPr>
              <a:t>مــقـدمــة </a:t>
            </a:r>
            <a:endParaRPr lang="fr-FR" sz="4800" kern="10">
              <a:ln w="9525">
                <a:solidFill>
                  <a:srgbClr val="993300"/>
                </a:solidFill>
                <a:round/>
                <a:headEnd/>
                <a:tailEnd/>
              </a:ln>
              <a:blipFill dpi="0" rotWithShape="1">
                <a:blip r:embed="rId2"/>
                <a:srcRect/>
                <a:tile tx="0" ty="0" sx="100000" sy="100000" flip="none" algn="tl"/>
              </a:blipFill>
              <a:latin typeface="Arial"/>
              <a:cs typeface="Arial"/>
            </a:endParaRPr>
          </a:p>
        </p:txBody>
      </p:sp>
      <p:sp>
        <p:nvSpPr>
          <p:cNvPr id="295939" name="Text Box 3"/>
          <p:cNvSpPr txBox="1">
            <a:spLocks noChangeArrowheads="1"/>
          </p:cNvSpPr>
          <p:nvPr/>
        </p:nvSpPr>
        <p:spPr bwMode="auto">
          <a:xfrm>
            <a:off x="323850" y="1624013"/>
            <a:ext cx="8569325" cy="946150"/>
          </a:xfrm>
          <a:prstGeom prst="rect">
            <a:avLst/>
          </a:prstGeom>
          <a:noFill/>
          <a:ln w="9525">
            <a:noFill/>
            <a:miter lim="800000"/>
            <a:headEnd/>
            <a:tailEnd/>
          </a:ln>
        </p:spPr>
        <p:txBody>
          <a:bodyPr>
            <a:spAutoFit/>
          </a:bodyPr>
          <a:lstStyle/>
          <a:p>
            <a:pPr marL="457200" indent="-457200" algn="just" rtl="1" eaLnBrk="1" hangingPunct="1">
              <a:spcBef>
                <a:spcPct val="50000"/>
              </a:spcBef>
            </a:pPr>
            <a:r>
              <a:rPr lang="ar-EG" altLang="ar-AE" sz="2800" b="1">
                <a:latin typeface="Tahoma" pitchFamily="34" charset="0"/>
              </a:rPr>
              <a:t>1- القانون هو علم الحياة الإنسانية الراقيه فلا مجتمع إنسانى بلا قانون ولا قانون بلا مجتمع .</a:t>
            </a:r>
            <a:endParaRPr lang="en-US" altLang="ar-AE" sz="2800" b="1">
              <a:latin typeface="Tahoma" pitchFamily="34" charset="0"/>
            </a:endParaRPr>
          </a:p>
        </p:txBody>
      </p:sp>
      <p:sp>
        <p:nvSpPr>
          <p:cNvPr id="295940" name="Text Box 4"/>
          <p:cNvSpPr txBox="1">
            <a:spLocks noChangeArrowheads="1"/>
          </p:cNvSpPr>
          <p:nvPr/>
        </p:nvSpPr>
        <p:spPr bwMode="auto">
          <a:xfrm>
            <a:off x="0" y="3208338"/>
            <a:ext cx="9144000" cy="1373187"/>
          </a:xfrm>
          <a:prstGeom prst="rect">
            <a:avLst/>
          </a:prstGeom>
          <a:noFill/>
          <a:ln w="9525">
            <a:noFill/>
            <a:miter lim="800000"/>
            <a:headEnd/>
            <a:tailEnd/>
          </a:ln>
        </p:spPr>
        <p:txBody>
          <a:bodyPr>
            <a:spAutoFit/>
          </a:bodyPr>
          <a:lstStyle/>
          <a:p>
            <a:pPr marL="457200" indent="-457200" algn="just" rtl="1" eaLnBrk="1" hangingPunct="1">
              <a:spcBef>
                <a:spcPct val="50000"/>
              </a:spcBef>
            </a:pPr>
            <a:r>
              <a:rPr lang="ar-EG" altLang="ar-AE" sz="2800" b="1">
                <a:latin typeface="Tahoma" pitchFamily="34" charset="0"/>
              </a:rPr>
              <a:t>2- مهمة القانون هى تنظيم سلوك الأفراد فى المجتمع بتنظيم ما ينشأ بينهم من علاقات وذلك ببيان ما يجب أن تكون عليه هذه العلاقات ولهذا تسمى العلاقات القانونية  </a:t>
            </a:r>
            <a:endParaRPr lang="en-US" altLang="ar-AE" sz="2800" b="1">
              <a:latin typeface="Tahoma"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295938"/>
                                        </p:tgtEl>
                                        <p:attrNameLst>
                                          <p:attrName>style.visibility</p:attrName>
                                        </p:attrNameLst>
                                      </p:cBhvr>
                                      <p:to>
                                        <p:strVal val="visible"/>
                                      </p:to>
                                    </p:set>
                                    <p:animEffect transition="in" filter="fade">
                                      <p:cBhvr>
                                        <p:cTn id="7" dur="770" decel="100000"/>
                                        <p:tgtEl>
                                          <p:spTgt spid="295938"/>
                                        </p:tgtEl>
                                      </p:cBhvr>
                                    </p:animEffect>
                                    <p:animScale>
                                      <p:cBhvr>
                                        <p:cTn id="8" dur="770" decel="100000"/>
                                        <p:tgtEl>
                                          <p:spTgt spid="295938"/>
                                        </p:tgtEl>
                                      </p:cBhvr>
                                      <p:from x="10000" y="10000"/>
                                      <p:to x="200000" y="450000"/>
                                    </p:animScale>
                                    <p:animScale>
                                      <p:cBhvr>
                                        <p:cTn id="9" dur="1230" accel="100000" fill="hold">
                                          <p:stCondLst>
                                            <p:cond delay="770"/>
                                          </p:stCondLst>
                                        </p:cTn>
                                        <p:tgtEl>
                                          <p:spTgt spid="295938"/>
                                        </p:tgtEl>
                                      </p:cBhvr>
                                      <p:from x="200000" y="450000"/>
                                      <p:to x="100000" y="100000"/>
                                    </p:animScale>
                                    <p:set>
                                      <p:cBhvr>
                                        <p:cTn id="10" dur="770" fill="hold"/>
                                        <p:tgtEl>
                                          <p:spTgt spid="295938"/>
                                        </p:tgtEl>
                                        <p:attrNameLst>
                                          <p:attrName>ppt_x</p:attrName>
                                        </p:attrNameLst>
                                      </p:cBhvr>
                                      <p:to>
                                        <p:strVal val="(0.5)"/>
                                      </p:to>
                                    </p:set>
                                    <p:anim from="(0.5)" to="(#ppt_x)" calcmode="lin" valueType="num">
                                      <p:cBhvr>
                                        <p:cTn id="11" dur="1230" accel="100000" fill="hold">
                                          <p:stCondLst>
                                            <p:cond delay="770"/>
                                          </p:stCondLst>
                                        </p:cTn>
                                        <p:tgtEl>
                                          <p:spTgt spid="295938"/>
                                        </p:tgtEl>
                                        <p:attrNameLst>
                                          <p:attrName>ppt_x</p:attrName>
                                        </p:attrNameLst>
                                      </p:cBhvr>
                                    </p:anim>
                                    <p:set>
                                      <p:cBhvr>
                                        <p:cTn id="12" dur="770" fill="hold"/>
                                        <p:tgtEl>
                                          <p:spTgt spid="295938"/>
                                        </p:tgtEl>
                                        <p:attrNameLst>
                                          <p:attrName>ppt_y</p:attrName>
                                        </p:attrNameLst>
                                      </p:cBhvr>
                                      <p:to>
                                        <p:strVal val="(#ppt_y+0.4)"/>
                                      </p:to>
                                    </p:set>
                                    <p:anim from="(#ppt_y+0.4)" to="(#ppt_y)" calcmode="lin" valueType="num">
                                      <p:cBhvr>
                                        <p:cTn id="13" dur="1230" accel="100000" fill="hold">
                                          <p:stCondLst>
                                            <p:cond delay="770"/>
                                          </p:stCondLst>
                                        </p:cTn>
                                        <p:tgtEl>
                                          <p:spTgt spid="295938"/>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7" presetClass="entr" presetSubtype="10" fill="hold" grpId="0" nodeType="clickEffect">
                                  <p:stCondLst>
                                    <p:cond delay="0"/>
                                  </p:stCondLst>
                                  <p:childTnLst>
                                    <p:set>
                                      <p:cBhvr>
                                        <p:cTn id="17" dur="1" fill="hold">
                                          <p:stCondLst>
                                            <p:cond delay="0"/>
                                          </p:stCondLst>
                                        </p:cTn>
                                        <p:tgtEl>
                                          <p:spTgt spid="295939"/>
                                        </p:tgtEl>
                                        <p:attrNameLst>
                                          <p:attrName>style.visibility</p:attrName>
                                        </p:attrNameLst>
                                      </p:cBhvr>
                                      <p:to>
                                        <p:strVal val="visible"/>
                                      </p:to>
                                    </p:set>
                                    <p:anim calcmode="lin" valueType="num">
                                      <p:cBhvr>
                                        <p:cTn id="18" dur="500" fill="hold"/>
                                        <p:tgtEl>
                                          <p:spTgt spid="295939"/>
                                        </p:tgtEl>
                                        <p:attrNameLst>
                                          <p:attrName>ppt_w</p:attrName>
                                        </p:attrNameLst>
                                      </p:cBhvr>
                                      <p:tavLst>
                                        <p:tav tm="0">
                                          <p:val>
                                            <p:fltVal val="0"/>
                                          </p:val>
                                        </p:tav>
                                        <p:tav tm="100000">
                                          <p:val>
                                            <p:strVal val="#ppt_w"/>
                                          </p:val>
                                        </p:tav>
                                      </p:tavLst>
                                    </p:anim>
                                    <p:anim calcmode="lin" valueType="num">
                                      <p:cBhvr>
                                        <p:cTn id="19" dur="500" fill="hold"/>
                                        <p:tgtEl>
                                          <p:spTgt spid="295939"/>
                                        </p:tgtEl>
                                        <p:attrNameLst>
                                          <p:attrName>ppt_h</p:attrName>
                                        </p:attrNameLst>
                                      </p:cBhvr>
                                      <p:tavLst>
                                        <p:tav tm="0">
                                          <p:val>
                                            <p:strVal val="#ppt_h"/>
                                          </p:val>
                                        </p:tav>
                                        <p:tav tm="100000">
                                          <p:val>
                                            <p:strVal val="#ppt_h"/>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17" presetClass="entr" presetSubtype="10" fill="hold" grpId="0" nodeType="clickEffect">
                                  <p:stCondLst>
                                    <p:cond delay="0"/>
                                  </p:stCondLst>
                                  <p:childTnLst>
                                    <p:set>
                                      <p:cBhvr>
                                        <p:cTn id="23" dur="1" fill="hold">
                                          <p:stCondLst>
                                            <p:cond delay="0"/>
                                          </p:stCondLst>
                                        </p:cTn>
                                        <p:tgtEl>
                                          <p:spTgt spid="295940"/>
                                        </p:tgtEl>
                                        <p:attrNameLst>
                                          <p:attrName>style.visibility</p:attrName>
                                        </p:attrNameLst>
                                      </p:cBhvr>
                                      <p:to>
                                        <p:strVal val="visible"/>
                                      </p:to>
                                    </p:set>
                                    <p:anim calcmode="lin" valueType="num">
                                      <p:cBhvr>
                                        <p:cTn id="24" dur="500" fill="hold"/>
                                        <p:tgtEl>
                                          <p:spTgt spid="295940"/>
                                        </p:tgtEl>
                                        <p:attrNameLst>
                                          <p:attrName>ppt_w</p:attrName>
                                        </p:attrNameLst>
                                      </p:cBhvr>
                                      <p:tavLst>
                                        <p:tav tm="0">
                                          <p:val>
                                            <p:fltVal val="0"/>
                                          </p:val>
                                        </p:tav>
                                        <p:tav tm="100000">
                                          <p:val>
                                            <p:strVal val="#ppt_w"/>
                                          </p:val>
                                        </p:tav>
                                      </p:tavLst>
                                    </p:anim>
                                    <p:anim calcmode="lin" valueType="num">
                                      <p:cBhvr>
                                        <p:cTn id="25" dur="500" fill="hold"/>
                                        <p:tgtEl>
                                          <p:spTgt spid="29594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5938" grpId="0" animBg="1"/>
      <p:bldP spid="295939" grpId="0"/>
      <p:bldP spid="29594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Text Box 2"/>
          <p:cNvSpPr txBox="1">
            <a:spLocks noChangeArrowheads="1"/>
          </p:cNvSpPr>
          <p:nvPr/>
        </p:nvSpPr>
        <p:spPr bwMode="auto">
          <a:xfrm>
            <a:off x="395288" y="404813"/>
            <a:ext cx="8569325" cy="701675"/>
          </a:xfrm>
          <a:prstGeom prst="rect">
            <a:avLst/>
          </a:prstGeom>
          <a:noFill/>
          <a:ln w="9525">
            <a:noFill/>
            <a:miter lim="800000"/>
            <a:headEnd/>
            <a:tailEnd/>
          </a:ln>
        </p:spPr>
        <p:txBody>
          <a:bodyPr>
            <a:spAutoFit/>
          </a:bodyPr>
          <a:lstStyle/>
          <a:p>
            <a:pPr algn="ctr" rtl="1" eaLnBrk="1" hangingPunct="1">
              <a:spcBef>
                <a:spcPct val="50000"/>
              </a:spcBef>
            </a:pPr>
            <a:r>
              <a:rPr lang="ar-EG" altLang="ar-AE" sz="4000" b="1" u="sng">
                <a:latin typeface="Garamond" pitchFamily="18" charset="0"/>
              </a:rPr>
              <a:t>أنواع القواعد القانونية</a:t>
            </a:r>
            <a:endParaRPr lang="en-US" altLang="ar-AE" sz="4000" b="1" u="sng">
              <a:latin typeface="Garamond" pitchFamily="18" charset="0"/>
            </a:endParaRPr>
          </a:p>
        </p:txBody>
      </p:sp>
      <p:grpSp>
        <p:nvGrpSpPr>
          <p:cNvPr id="2" name="Group 3"/>
          <p:cNvGrpSpPr>
            <a:grpSpLocks/>
          </p:cNvGrpSpPr>
          <p:nvPr/>
        </p:nvGrpSpPr>
        <p:grpSpPr bwMode="auto">
          <a:xfrm>
            <a:off x="1908175" y="906463"/>
            <a:ext cx="5184775" cy="865187"/>
            <a:chOff x="1202" y="482"/>
            <a:chExt cx="3266" cy="635"/>
          </a:xfrm>
        </p:grpSpPr>
        <p:sp>
          <p:nvSpPr>
            <p:cNvPr id="25606" name="Line 4"/>
            <p:cNvSpPr>
              <a:spLocks noChangeShapeType="1"/>
            </p:cNvSpPr>
            <p:nvPr/>
          </p:nvSpPr>
          <p:spPr bwMode="auto">
            <a:xfrm>
              <a:off x="2835" y="482"/>
              <a:ext cx="0" cy="363"/>
            </a:xfrm>
            <a:prstGeom prst="line">
              <a:avLst/>
            </a:prstGeom>
            <a:noFill/>
            <a:ln w="38100">
              <a:solidFill>
                <a:schemeClr val="tx1"/>
              </a:solidFill>
              <a:round/>
              <a:headEnd/>
              <a:tailEnd/>
            </a:ln>
          </p:spPr>
          <p:txBody>
            <a:bodyPr/>
            <a:lstStyle/>
            <a:p>
              <a:endParaRPr lang="fr-FR"/>
            </a:p>
          </p:txBody>
        </p:sp>
        <p:sp>
          <p:nvSpPr>
            <p:cNvPr id="25607" name="Line 5"/>
            <p:cNvSpPr>
              <a:spLocks noChangeShapeType="1"/>
            </p:cNvSpPr>
            <p:nvPr/>
          </p:nvSpPr>
          <p:spPr bwMode="auto">
            <a:xfrm>
              <a:off x="1202" y="845"/>
              <a:ext cx="3266" cy="0"/>
            </a:xfrm>
            <a:prstGeom prst="line">
              <a:avLst/>
            </a:prstGeom>
            <a:noFill/>
            <a:ln w="38100">
              <a:solidFill>
                <a:schemeClr val="tx1"/>
              </a:solidFill>
              <a:round/>
              <a:headEnd/>
              <a:tailEnd/>
            </a:ln>
          </p:spPr>
          <p:txBody>
            <a:bodyPr/>
            <a:lstStyle/>
            <a:p>
              <a:endParaRPr lang="fr-FR"/>
            </a:p>
          </p:txBody>
        </p:sp>
        <p:sp>
          <p:nvSpPr>
            <p:cNvPr id="25608" name="Line 6"/>
            <p:cNvSpPr>
              <a:spLocks noChangeShapeType="1"/>
            </p:cNvSpPr>
            <p:nvPr/>
          </p:nvSpPr>
          <p:spPr bwMode="auto">
            <a:xfrm>
              <a:off x="4468" y="845"/>
              <a:ext cx="0" cy="272"/>
            </a:xfrm>
            <a:prstGeom prst="line">
              <a:avLst/>
            </a:prstGeom>
            <a:noFill/>
            <a:ln w="38100">
              <a:solidFill>
                <a:schemeClr val="tx1"/>
              </a:solidFill>
              <a:round/>
              <a:headEnd/>
              <a:tailEnd type="triangle" w="med" len="med"/>
            </a:ln>
          </p:spPr>
          <p:txBody>
            <a:bodyPr/>
            <a:lstStyle/>
            <a:p>
              <a:endParaRPr lang="fr-FR"/>
            </a:p>
          </p:txBody>
        </p:sp>
        <p:sp>
          <p:nvSpPr>
            <p:cNvPr id="25609" name="Line 7"/>
            <p:cNvSpPr>
              <a:spLocks noChangeShapeType="1"/>
            </p:cNvSpPr>
            <p:nvPr/>
          </p:nvSpPr>
          <p:spPr bwMode="auto">
            <a:xfrm>
              <a:off x="1202" y="845"/>
              <a:ext cx="0" cy="272"/>
            </a:xfrm>
            <a:prstGeom prst="line">
              <a:avLst/>
            </a:prstGeom>
            <a:noFill/>
            <a:ln w="38100">
              <a:solidFill>
                <a:schemeClr val="tx1"/>
              </a:solidFill>
              <a:round/>
              <a:headEnd/>
              <a:tailEnd type="triangle" w="med" len="med"/>
            </a:ln>
          </p:spPr>
          <p:txBody>
            <a:bodyPr/>
            <a:lstStyle/>
            <a:p>
              <a:endParaRPr lang="fr-FR"/>
            </a:p>
          </p:txBody>
        </p:sp>
      </p:grpSp>
      <p:sp>
        <p:nvSpPr>
          <p:cNvPr id="357384" name="Rectangle 8"/>
          <p:cNvSpPr>
            <a:spLocks noChangeArrowheads="1"/>
          </p:cNvSpPr>
          <p:nvPr/>
        </p:nvSpPr>
        <p:spPr bwMode="auto">
          <a:xfrm>
            <a:off x="6300788" y="1989138"/>
            <a:ext cx="2230437" cy="519112"/>
          </a:xfrm>
          <a:prstGeom prst="rect">
            <a:avLst/>
          </a:prstGeom>
          <a:solidFill>
            <a:srgbClr val="FF0000"/>
          </a:solidFill>
          <a:ln w="9525">
            <a:miter lim="800000"/>
            <a:headEnd/>
            <a:tailEnd/>
          </a:ln>
          <a:scene3d>
            <a:camera prst="legacyObliqueBottomLeft"/>
            <a:lightRig rig="legacyFlat3" dir="t"/>
          </a:scene3d>
          <a:sp3d extrusionH="430200" prstMaterial="legacyMatte">
            <a:bevelT w="13500" h="13500" prst="angle"/>
            <a:bevelB w="13500" h="13500" prst="angle"/>
            <a:extrusionClr>
              <a:srgbClr val="FF0000"/>
            </a:extrusionClr>
          </a:sp3d>
        </p:spPr>
        <p:txBody>
          <a:bodyPr>
            <a:spAutoFit/>
            <a:flatTx/>
          </a:bodyPr>
          <a:lstStyle/>
          <a:p>
            <a:pPr algn="ctr" rtl="1" eaLnBrk="1" hangingPunct="1"/>
            <a:r>
              <a:rPr lang="ar-EG" altLang="ar-AE" sz="2800" b="1">
                <a:latin typeface="Garamond" pitchFamily="18" charset="0"/>
              </a:rPr>
              <a:t>1-  قواعد آمره</a:t>
            </a:r>
            <a:endParaRPr lang="en-US" altLang="ar-AE" sz="2800" b="1">
              <a:latin typeface="Garamond" pitchFamily="18" charset="0"/>
            </a:endParaRPr>
          </a:p>
        </p:txBody>
      </p:sp>
      <p:sp>
        <p:nvSpPr>
          <p:cNvPr id="357385" name="Rectangle 9"/>
          <p:cNvSpPr>
            <a:spLocks noChangeArrowheads="1"/>
          </p:cNvSpPr>
          <p:nvPr/>
        </p:nvSpPr>
        <p:spPr bwMode="auto">
          <a:xfrm>
            <a:off x="1079500" y="1912938"/>
            <a:ext cx="2446338" cy="519112"/>
          </a:xfrm>
          <a:prstGeom prst="rect">
            <a:avLst/>
          </a:prstGeom>
          <a:solidFill>
            <a:srgbClr val="FF0000"/>
          </a:solidFill>
          <a:ln w="9525">
            <a:miter lim="800000"/>
            <a:headEnd/>
            <a:tailEnd/>
          </a:ln>
          <a:scene3d>
            <a:camera prst="legacyObliqueBottomLeft"/>
            <a:lightRig rig="legacyFlat3" dir="t"/>
          </a:scene3d>
          <a:sp3d extrusionH="430200" prstMaterial="legacyMatte">
            <a:bevelT w="13500" h="13500" prst="angle"/>
            <a:bevelB w="13500" h="13500" prst="angle"/>
            <a:extrusionClr>
              <a:srgbClr val="FF0000"/>
            </a:extrusionClr>
          </a:sp3d>
        </p:spPr>
        <p:txBody>
          <a:bodyPr>
            <a:spAutoFit/>
            <a:flatTx/>
          </a:bodyPr>
          <a:lstStyle/>
          <a:p>
            <a:pPr algn="ctr" rtl="1" eaLnBrk="1" hangingPunct="1"/>
            <a:r>
              <a:rPr lang="ar-EG" altLang="ar-AE" sz="2800" b="1">
                <a:latin typeface="Garamond" pitchFamily="18" charset="0"/>
              </a:rPr>
              <a:t>2- قواعد مكمله</a:t>
            </a:r>
            <a:r>
              <a:rPr lang="ar-EG" altLang="ar-AE" sz="2800" b="1">
                <a:solidFill>
                  <a:srgbClr val="A50021"/>
                </a:solidFill>
                <a:latin typeface="Garamond" pitchFamily="18" charset="0"/>
              </a:rPr>
              <a:t> </a:t>
            </a:r>
            <a:endParaRPr lang="en-US" altLang="ar-AE" sz="2800" b="1">
              <a:solidFill>
                <a:srgbClr val="A50021"/>
              </a:solidFill>
              <a:latin typeface="Garamond"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357378"/>
                                        </p:tgtEl>
                                        <p:attrNameLst>
                                          <p:attrName>style.visibility</p:attrName>
                                        </p:attrNameLst>
                                      </p:cBhvr>
                                      <p:to>
                                        <p:strVal val="visible"/>
                                      </p:to>
                                    </p:set>
                                    <p:animEffect transition="in" filter="fade">
                                      <p:cBhvr>
                                        <p:cTn id="7" dur="770" decel="100000"/>
                                        <p:tgtEl>
                                          <p:spTgt spid="357378"/>
                                        </p:tgtEl>
                                      </p:cBhvr>
                                    </p:animEffect>
                                    <p:animScale>
                                      <p:cBhvr>
                                        <p:cTn id="8" dur="770" decel="100000"/>
                                        <p:tgtEl>
                                          <p:spTgt spid="357378"/>
                                        </p:tgtEl>
                                      </p:cBhvr>
                                      <p:from x="10000" y="10000"/>
                                      <p:to x="200000" y="450000"/>
                                    </p:animScale>
                                    <p:animScale>
                                      <p:cBhvr>
                                        <p:cTn id="9" dur="1230" accel="100000" fill="hold">
                                          <p:stCondLst>
                                            <p:cond delay="770"/>
                                          </p:stCondLst>
                                        </p:cTn>
                                        <p:tgtEl>
                                          <p:spTgt spid="357378"/>
                                        </p:tgtEl>
                                      </p:cBhvr>
                                      <p:from x="200000" y="450000"/>
                                      <p:to x="100000" y="100000"/>
                                    </p:animScale>
                                    <p:set>
                                      <p:cBhvr>
                                        <p:cTn id="10" dur="770" fill="hold"/>
                                        <p:tgtEl>
                                          <p:spTgt spid="357378"/>
                                        </p:tgtEl>
                                        <p:attrNameLst>
                                          <p:attrName>ppt_x</p:attrName>
                                        </p:attrNameLst>
                                      </p:cBhvr>
                                      <p:to>
                                        <p:strVal val="(0.5)"/>
                                      </p:to>
                                    </p:set>
                                    <p:anim from="(0.5)" to="(#ppt_x)" calcmode="lin" valueType="num">
                                      <p:cBhvr>
                                        <p:cTn id="11" dur="1230" accel="100000" fill="hold">
                                          <p:stCondLst>
                                            <p:cond delay="770"/>
                                          </p:stCondLst>
                                        </p:cTn>
                                        <p:tgtEl>
                                          <p:spTgt spid="357378"/>
                                        </p:tgtEl>
                                        <p:attrNameLst>
                                          <p:attrName>ppt_x</p:attrName>
                                        </p:attrNameLst>
                                      </p:cBhvr>
                                    </p:anim>
                                    <p:set>
                                      <p:cBhvr>
                                        <p:cTn id="12" dur="770" fill="hold"/>
                                        <p:tgtEl>
                                          <p:spTgt spid="357378"/>
                                        </p:tgtEl>
                                        <p:attrNameLst>
                                          <p:attrName>ppt_y</p:attrName>
                                        </p:attrNameLst>
                                      </p:cBhvr>
                                      <p:to>
                                        <p:strVal val="(#ppt_y+0.4)"/>
                                      </p:to>
                                    </p:set>
                                    <p:anim from="(#ppt_y+0.4)" to="(#ppt_y)" calcmode="lin" valueType="num">
                                      <p:cBhvr>
                                        <p:cTn id="13" dur="1230" accel="100000" fill="hold">
                                          <p:stCondLst>
                                            <p:cond delay="770"/>
                                          </p:stCondLst>
                                        </p:cTn>
                                        <p:tgtEl>
                                          <p:spTgt spid="357378"/>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7" presetClass="entr" presetSubtype="2"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additive="base">
                                        <p:cTn id="18" dur="1000" fill="hold"/>
                                        <p:tgtEl>
                                          <p:spTgt spid="2"/>
                                        </p:tgtEl>
                                        <p:attrNameLst>
                                          <p:attrName>ppt_x</p:attrName>
                                        </p:attrNameLst>
                                      </p:cBhvr>
                                      <p:tavLst>
                                        <p:tav tm="0">
                                          <p:val>
                                            <p:strVal val="1+#ppt_w/2"/>
                                          </p:val>
                                        </p:tav>
                                        <p:tav tm="100000">
                                          <p:val>
                                            <p:strVal val="#ppt_x"/>
                                          </p:val>
                                        </p:tav>
                                      </p:tavLst>
                                    </p:anim>
                                    <p:anim calcmode="lin" valueType="num">
                                      <p:cBhvr additive="base">
                                        <p:cTn id="19"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5" presetClass="entr" presetSubtype="0" fill="hold" grpId="0" nodeType="clickEffect">
                                  <p:stCondLst>
                                    <p:cond delay="0"/>
                                  </p:stCondLst>
                                  <p:childTnLst>
                                    <p:set>
                                      <p:cBhvr>
                                        <p:cTn id="23" dur="1" fill="hold">
                                          <p:stCondLst>
                                            <p:cond delay="0"/>
                                          </p:stCondLst>
                                        </p:cTn>
                                        <p:tgtEl>
                                          <p:spTgt spid="357384"/>
                                        </p:tgtEl>
                                        <p:attrNameLst>
                                          <p:attrName>style.visibility</p:attrName>
                                        </p:attrNameLst>
                                      </p:cBhvr>
                                      <p:to>
                                        <p:strVal val="visible"/>
                                      </p:to>
                                    </p:set>
                                    <p:anim calcmode="lin" valueType="num">
                                      <p:cBhvr>
                                        <p:cTn id="24" dur="250" decel="50000" fill="hold">
                                          <p:stCondLst>
                                            <p:cond delay="0"/>
                                          </p:stCondLst>
                                        </p:cTn>
                                        <p:tgtEl>
                                          <p:spTgt spid="357384"/>
                                        </p:tgtEl>
                                        <p:attrNameLst>
                                          <p:attrName>style.rotation</p:attrName>
                                        </p:attrNameLst>
                                      </p:cBhvr>
                                      <p:tavLst>
                                        <p:tav tm="0">
                                          <p:val>
                                            <p:fltVal val="-90"/>
                                          </p:val>
                                        </p:tav>
                                        <p:tav tm="100000">
                                          <p:val>
                                            <p:fltVal val="0"/>
                                          </p:val>
                                        </p:tav>
                                      </p:tavLst>
                                    </p:anim>
                                    <p:anim calcmode="lin" valueType="num">
                                      <p:cBhvr>
                                        <p:cTn id="25" dur="250" decel="50000" fill="hold">
                                          <p:stCondLst>
                                            <p:cond delay="0"/>
                                          </p:stCondLst>
                                        </p:cTn>
                                        <p:tgtEl>
                                          <p:spTgt spid="357384"/>
                                        </p:tgtEl>
                                        <p:attrNameLst>
                                          <p:attrName>ppt_w</p:attrName>
                                        </p:attrNameLst>
                                      </p:cBhvr>
                                      <p:tavLst>
                                        <p:tav tm="0">
                                          <p:val>
                                            <p:strVal val="#ppt_w"/>
                                          </p:val>
                                        </p:tav>
                                        <p:tav tm="100000">
                                          <p:val>
                                            <p:strVal val="#ppt_w*.05"/>
                                          </p:val>
                                        </p:tav>
                                      </p:tavLst>
                                    </p:anim>
                                    <p:anim calcmode="lin" valueType="num">
                                      <p:cBhvr>
                                        <p:cTn id="26" dur="250" accel="50000" fill="hold">
                                          <p:stCondLst>
                                            <p:cond delay="250"/>
                                          </p:stCondLst>
                                        </p:cTn>
                                        <p:tgtEl>
                                          <p:spTgt spid="357384"/>
                                        </p:tgtEl>
                                        <p:attrNameLst>
                                          <p:attrName>ppt_w</p:attrName>
                                        </p:attrNameLst>
                                      </p:cBhvr>
                                      <p:tavLst>
                                        <p:tav tm="0">
                                          <p:val>
                                            <p:strVal val="#ppt_w*.05"/>
                                          </p:val>
                                        </p:tav>
                                        <p:tav tm="100000">
                                          <p:val>
                                            <p:strVal val="#ppt_w"/>
                                          </p:val>
                                        </p:tav>
                                      </p:tavLst>
                                    </p:anim>
                                    <p:anim calcmode="lin" valueType="num">
                                      <p:cBhvr>
                                        <p:cTn id="27" dur="500" fill="hold"/>
                                        <p:tgtEl>
                                          <p:spTgt spid="357384"/>
                                        </p:tgtEl>
                                        <p:attrNameLst>
                                          <p:attrName>ppt_h</p:attrName>
                                        </p:attrNameLst>
                                      </p:cBhvr>
                                      <p:tavLst>
                                        <p:tav tm="0">
                                          <p:val>
                                            <p:strVal val="#ppt_h"/>
                                          </p:val>
                                        </p:tav>
                                        <p:tav tm="100000">
                                          <p:val>
                                            <p:strVal val="#ppt_h"/>
                                          </p:val>
                                        </p:tav>
                                      </p:tavLst>
                                    </p:anim>
                                    <p:anim calcmode="lin" valueType="num">
                                      <p:cBhvr>
                                        <p:cTn id="28" dur="250" decel="50000" fill="hold">
                                          <p:stCondLst>
                                            <p:cond delay="0"/>
                                          </p:stCondLst>
                                        </p:cTn>
                                        <p:tgtEl>
                                          <p:spTgt spid="357384"/>
                                        </p:tgtEl>
                                        <p:attrNameLst>
                                          <p:attrName>ppt_x</p:attrName>
                                        </p:attrNameLst>
                                      </p:cBhvr>
                                      <p:tavLst>
                                        <p:tav tm="0">
                                          <p:val>
                                            <p:strVal val="#ppt_x+.4"/>
                                          </p:val>
                                        </p:tav>
                                        <p:tav tm="100000">
                                          <p:val>
                                            <p:strVal val="#ppt_x"/>
                                          </p:val>
                                        </p:tav>
                                      </p:tavLst>
                                    </p:anim>
                                    <p:anim calcmode="lin" valueType="num">
                                      <p:cBhvr>
                                        <p:cTn id="29" dur="250" decel="50000" fill="hold">
                                          <p:stCondLst>
                                            <p:cond delay="0"/>
                                          </p:stCondLst>
                                        </p:cTn>
                                        <p:tgtEl>
                                          <p:spTgt spid="357384"/>
                                        </p:tgtEl>
                                        <p:attrNameLst>
                                          <p:attrName>ppt_y</p:attrName>
                                        </p:attrNameLst>
                                      </p:cBhvr>
                                      <p:tavLst>
                                        <p:tav tm="0">
                                          <p:val>
                                            <p:strVal val="#ppt_y-.2"/>
                                          </p:val>
                                        </p:tav>
                                        <p:tav tm="100000">
                                          <p:val>
                                            <p:strVal val="#ppt_y+.1"/>
                                          </p:val>
                                        </p:tav>
                                      </p:tavLst>
                                    </p:anim>
                                    <p:anim calcmode="lin" valueType="num">
                                      <p:cBhvr>
                                        <p:cTn id="30" dur="250" accel="50000" fill="hold">
                                          <p:stCondLst>
                                            <p:cond delay="250"/>
                                          </p:stCondLst>
                                        </p:cTn>
                                        <p:tgtEl>
                                          <p:spTgt spid="357384"/>
                                        </p:tgtEl>
                                        <p:attrNameLst>
                                          <p:attrName>ppt_y</p:attrName>
                                        </p:attrNameLst>
                                      </p:cBhvr>
                                      <p:tavLst>
                                        <p:tav tm="0">
                                          <p:val>
                                            <p:strVal val="#ppt_y+.1"/>
                                          </p:val>
                                        </p:tav>
                                        <p:tav tm="100000">
                                          <p:val>
                                            <p:strVal val="#ppt_y"/>
                                          </p:val>
                                        </p:tav>
                                      </p:tavLst>
                                    </p:anim>
                                    <p:animEffect transition="in" filter="fade">
                                      <p:cBhvr>
                                        <p:cTn id="31" dur="500" decel="50000">
                                          <p:stCondLst>
                                            <p:cond delay="0"/>
                                          </p:stCondLst>
                                        </p:cTn>
                                        <p:tgtEl>
                                          <p:spTgt spid="357384"/>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5" presetClass="entr" presetSubtype="0" fill="hold" grpId="0" nodeType="clickEffect">
                                  <p:stCondLst>
                                    <p:cond delay="0"/>
                                  </p:stCondLst>
                                  <p:childTnLst>
                                    <p:set>
                                      <p:cBhvr>
                                        <p:cTn id="35" dur="1" fill="hold">
                                          <p:stCondLst>
                                            <p:cond delay="0"/>
                                          </p:stCondLst>
                                        </p:cTn>
                                        <p:tgtEl>
                                          <p:spTgt spid="357385"/>
                                        </p:tgtEl>
                                        <p:attrNameLst>
                                          <p:attrName>style.visibility</p:attrName>
                                        </p:attrNameLst>
                                      </p:cBhvr>
                                      <p:to>
                                        <p:strVal val="visible"/>
                                      </p:to>
                                    </p:set>
                                    <p:anim calcmode="lin" valueType="num">
                                      <p:cBhvr>
                                        <p:cTn id="36" dur="250" decel="50000" fill="hold">
                                          <p:stCondLst>
                                            <p:cond delay="0"/>
                                          </p:stCondLst>
                                        </p:cTn>
                                        <p:tgtEl>
                                          <p:spTgt spid="357385"/>
                                        </p:tgtEl>
                                        <p:attrNameLst>
                                          <p:attrName>style.rotation</p:attrName>
                                        </p:attrNameLst>
                                      </p:cBhvr>
                                      <p:tavLst>
                                        <p:tav tm="0">
                                          <p:val>
                                            <p:fltVal val="-90"/>
                                          </p:val>
                                        </p:tav>
                                        <p:tav tm="100000">
                                          <p:val>
                                            <p:fltVal val="0"/>
                                          </p:val>
                                        </p:tav>
                                      </p:tavLst>
                                    </p:anim>
                                    <p:anim calcmode="lin" valueType="num">
                                      <p:cBhvr>
                                        <p:cTn id="37" dur="250" decel="50000" fill="hold">
                                          <p:stCondLst>
                                            <p:cond delay="0"/>
                                          </p:stCondLst>
                                        </p:cTn>
                                        <p:tgtEl>
                                          <p:spTgt spid="357385"/>
                                        </p:tgtEl>
                                        <p:attrNameLst>
                                          <p:attrName>ppt_w</p:attrName>
                                        </p:attrNameLst>
                                      </p:cBhvr>
                                      <p:tavLst>
                                        <p:tav tm="0">
                                          <p:val>
                                            <p:strVal val="#ppt_w"/>
                                          </p:val>
                                        </p:tav>
                                        <p:tav tm="100000">
                                          <p:val>
                                            <p:strVal val="#ppt_w*.05"/>
                                          </p:val>
                                        </p:tav>
                                      </p:tavLst>
                                    </p:anim>
                                    <p:anim calcmode="lin" valueType="num">
                                      <p:cBhvr>
                                        <p:cTn id="38" dur="250" accel="50000" fill="hold">
                                          <p:stCondLst>
                                            <p:cond delay="250"/>
                                          </p:stCondLst>
                                        </p:cTn>
                                        <p:tgtEl>
                                          <p:spTgt spid="357385"/>
                                        </p:tgtEl>
                                        <p:attrNameLst>
                                          <p:attrName>ppt_w</p:attrName>
                                        </p:attrNameLst>
                                      </p:cBhvr>
                                      <p:tavLst>
                                        <p:tav tm="0">
                                          <p:val>
                                            <p:strVal val="#ppt_w*.05"/>
                                          </p:val>
                                        </p:tav>
                                        <p:tav tm="100000">
                                          <p:val>
                                            <p:strVal val="#ppt_w"/>
                                          </p:val>
                                        </p:tav>
                                      </p:tavLst>
                                    </p:anim>
                                    <p:anim calcmode="lin" valueType="num">
                                      <p:cBhvr>
                                        <p:cTn id="39" dur="500" fill="hold"/>
                                        <p:tgtEl>
                                          <p:spTgt spid="357385"/>
                                        </p:tgtEl>
                                        <p:attrNameLst>
                                          <p:attrName>ppt_h</p:attrName>
                                        </p:attrNameLst>
                                      </p:cBhvr>
                                      <p:tavLst>
                                        <p:tav tm="0">
                                          <p:val>
                                            <p:strVal val="#ppt_h"/>
                                          </p:val>
                                        </p:tav>
                                        <p:tav tm="100000">
                                          <p:val>
                                            <p:strVal val="#ppt_h"/>
                                          </p:val>
                                        </p:tav>
                                      </p:tavLst>
                                    </p:anim>
                                    <p:anim calcmode="lin" valueType="num">
                                      <p:cBhvr>
                                        <p:cTn id="40" dur="250" decel="50000" fill="hold">
                                          <p:stCondLst>
                                            <p:cond delay="0"/>
                                          </p:stCondLst>
                                        </p:cTn>
                                        <p:tgtEl>
                                          <p:spTgt spid="357385"/>
                                        </p:tgtEl>
                                        <p:attrNameLst>
                                          <p:attrName>ppt_x</p:attrName>
                                        </p:attrNameLst>
                                      </p:cBhvr>
                                      <p:tavLst>
                                        <p:tav tm="0">
                                          <p:val>
                                            <p:strVal val="#ppt_x+.4"/>
                                          </p:val>
                                        </p:tav>
                                        <p:tav tm="100000">
                                          <p:val>
                                            <p:strVal val="#ppt_x"/>
                                          </p:val>
                                        </p:tav>
                                      </p:tavLst>
                                    </p:anim>
                                    <p:anim calcmode="lin" valueType="num">
                                      <p:cBhvr>
                                        <p:cTn id="41" dur="250" decel="50000" fill="hold">
                                          <p:stCondLst>
                                            <p:cond delay="0"/>
                                          </p:stCondLst>
                                        </p:cTn>
                                        <p:tgtEl>
                                          <p:spTgt spid="357385"/>
                                        </p:tgtEl>
                                        <p:attrNameLst>
                                          <p:attrName>ppt_y</p:attrName>
                                        </p:attrNameLst>
                                      </p:cBhvr>
                                      <p:tavLst>
                                        <p:tav tm="0">
                                          <p:val>
                                            <p:strVal val="#ppt_y-.2"/>
                                          </p:val>
                                        </p:tav>
                                        <p:tav tm="100000">
                                          <p:val>
                                            <p:strVal val="#ppt_y+.1"/>
                                          </p:val>
                                        </p:tav>
                                      </p:tavLst>
                                    </p:anim>
                                    <p:anim calcmode="lin" valueType="num">
                                      <p:cBhvr>
                                        <p:cTn id="42" dur="250" accel="50000" fill="hold">
                                          <p:stCondLst>
                                            <p:cond delay="250"/>
                                          </p:stCondLst>
                                        </p:cTn>
                                        <p:tgtEl>
                                          <p:spTgt spid="357385"/>
                                        </p:tgtEl>
                                        <p:attrNameLst>
                                          <p:attrName>ppt_y</p:attrName>
                                        </p:attrNameLst>
                                      </p:cBhvr>
                                      <p:tavLst>
                                        <p:tav tm="0">
                                          <p:val>
                                            <p:strVal val="#ppt_y+.1"/>
                                          </p:val>
                                        </p:tav>
                                        <p:tav tm="100000">
                                          <p:val>
                                            <p:strVal val="#ppt_y"/>
                                          </p:val>
                                        </p:tav>
                                      </p:tavLst>
                                    </p:anim>
                                    <p:animEffect transition="in" filter="fade">
                                      <p:cBhvr>
                                        <p:cTn id="43" dur="500" decel="50000">
                                          <p:stCondLst>
                                            <p:cond delay="0"/>
                                          </p:stCondLst>
                                        </p:cTn>
                                        <p:tgtEl>
                                          <p:spTgt spid="3573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7378" grpId="0"/>
      <p:bldP spid="357384" grpId="0" animBg="1"/>
      <p:bldP spid="35738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AutoShape 2"/>
          <p:cNvSpPr>
            <a:spLocks noChangeArrowheads="1"/>
          </p:cNvSpPr>
          <p:nvPr/>
        </p:nvSpPr>
        <p:spPr bwMode="auto">
          <a:xfrm>
            <a:off x="1619250" y="68263"/>
            <a:ext cx="5689600" cy="1141412"/>
          </a:xfrm>
          <a:prstGeom prst="wedgeEllipseCallout">
            <a:avLst>
              <a:gd name="adj1" fmla="val -30750"/>
              <a:gd name="adj2" fmla="val 94880"/>
            </a:avLst>
          </a:prstGeom>
          <a:solidFill>
            <a:srgbClr val="CC0000"/>
          </a:solidFill>
          <a:ln w="12700" cap="sq">
            <a:solidFill>
              <a:srgbClr val="CC0000"/>
            </a:solidFill>
            <a:miter lim="800000"/>
            <a:headEnd type="none" w="sm" len="sm"/>
            <a:tailEnd type="none" w="sm" len="sm"/>
          </a:ln>
        </p:spPr>
        <p:txBody>
          <a:bodyPr>
            <a:spAutoFit/>
          </a:bodyPr>
          <a:lstStyle/>
          <a:p>
            <a:pPr algn="ctr" rtl="1" eaLnBrk="1" hangingPunct="1">
              <a:lnSpc>
                <a:spcPct val="80000"/>
              </a:lnSpc>
              <a:spcBef>
                <a:spcPct val="50000"/>
              </a:spcBef>
            </a:pPr>
            <a:r>
              <a:rPr lang="ar-EG" altLang="ar-AE" sz="6000" b="1"/>
              <a:t>القواعد الآمرة</a:t>
            </a:r>
            <a:endParaRPr lang="en-US" altLang="ar-AE" sz="6000" b="1"/>
          </a:p>
        </p:txBody>
      </p:sp>
      <p:sp>
        <p:nvSpPr>
          <p:cNvPr id="358403" name="Text Box 3"/>
          <p:cNvSpPr txBox="1">
            <a:spLocks noChangeArrowheads="1"/>
          </p:cNvSpPr>
          <p:nvPr/>
        </p:nvSpPr>
        <p:spPr bwMode="auto">
          <a:xfrm>
            <a:off x="2362200" y="1295400"/>
            <a:ext cx="6096000" cy="579438"/>
          </a:xfrm>
          <a:prstGeom prst="rect">
            <a:avLst/>
          </a:prstGeom>
          <a:noFill/>
          <a:ln w="12700" cap="sq">
            <a:noFill/>
            <a:miter lim="800000"/>
            <a:headEnd type="none" w="sm" len="sm"/>
            <a:tailEnd type="none" w="sm" len="sm"/>
          </a:ln>
        </p:spPr>
        <p:txBody>
          <a:bodyPr>
            <a:spAutoFit/>
          </a:bodyPr>
          <a:lstStyle/>
          <a:p>
            <a:pPr algn="r" rtl="1" eaLnBrk="1" hangingPunct="1">
              <a:spcBef>
                <a:spcPct val="50000"/>
              </a:spcBef>
            </a:pPr>
            <a:endParaRPr lang="en-US" altLang="ar-AE" sz="3200" b="1">
              <a:latin typeface="Times New Roman" pitchFamily="18" charset="0"/>
            </a:endParaRPr>
          </a:p>
        </p:txBody>
      </p:sp>
      <p:sp>
        <p:nvSpPr>
          <p:cNvPr id="358404" name="Text Box 4"/>
          <p:cNvSpPr txBox="1">
            <a:spLocks noChangeArrowheads="1"/>
          </p:cNvSpPr>
          <p:nvPr/>
        </p:nvSpPr>
        <p:spPr bwMode="auto">
          <a:xfrm>
            <a:off x="347663" y="1341438"/>
            <a:ext cx="8796337" cy="7010400"/>
          </a:xfrm>
          <a:prstGeom prst="rect">
            <a:avLst/>
          </a:prstGeom>
          <a:noFill/>
          <a:ln w="12700" cap="sq">
            <a:noFill/>
            <a:miter lim="800000"/>
            <a:headEnd type="none" w="sm" len="sm"/>
            <a:tailEnd type="none" w="sm" len="sm"/>
          </a:ln>
        </p:spPr>
        <p:txBody>
          <a:bodyPr>
            <a:spAutoFit/>
          </a:bodyPr>
          <a:lstStyle/>
          <a:p>
            <a:pPr algn="ctr" rtl="1" eaLnBrk="1" hangingPunct="1">
              <a:spcBef>
                <a:spcPct val="50000"/>
              </a:spcBef>
            </a:pPr>
            <a:r>
              <a:rPr lang="ar-AE" altLang="ar-AE" sz="3200" b="1">
                <a:latin typeface="Times New Roman" pitchFamily="18" charset="0"/>
              </a:rPr>
              <a:t> </a:t>
            </a:r>
            <a:r>
              <a:rPr lang="ar-EG" altLang="ar-AE" sz="5400" b="1" u="sng"/>
              <a:t>يقصد بمصطلح القواعد الآمرة</a:t>
            </a:r>
            <a:r>
              <a:rPr lang="ar-EG" altLang="ar-AE" sz="3600" b="1"/>
              <a:t> </a:t>
            </a:r>
          </a:p>
          <a:p>
            <a:pPr algn="r" rtl="1" eaLnBrk="1" hangingPunct="1">
              <a:spcBef>
                <a:spcPct val="50000"/>
              </a:spcBef>
            </a:pPr>
            <a:r>
              <a:rPr lang="ar-EG" altLang="ar-AE" sz="4000" b="1"/>
              <a:t>هي القواعد التى لا يجوز الاتفاق على ما يخالف حكمها وإذا تم هذا الاتفاق فيعتبر باطلاً ولا أثر له </a:t>
            </a:r>
          </a:p>
          <a:p>
            <a:pPr algn="r" rtl="1" eaLnBrk="1" hangingPunct="1">
              <a:spcBef>
                <a:spcPct val="50000"/>
              </a:spcBef>
            </a:pPr>
            <a:r>
              <a:rPr lang="ar-EG" altLang="ar-AE" sz="4000" b="1"/>
              <a:t>2 – من أمثلة هذه القواعد :</a:t>
            </a:r>
          </a:p>
          <a:p>
            <a:pPr algn="r" rtl="1" eaLnBrk="1" hangingPunct="1">
              <a:spcBef>
                <a:spcPct val="50000"/>
              </a:spcBef>
            </a:pPr>
            <a:r>
              <a:rPr lang="ar-EG" altLang="ar-AE" sz="4000" b="1"/>
              <a:t>أ – القاعدة التى تحرم القتل </a:t>
            </a:r>
          </a:p>
          <a:p>
            <a:pPr algn="r" rtl="1" eaLnBrk="1" hangingPunct="1">
              <a:spcBef>
                <a:spcPct val="50000"/>
              </a:spcBef>
            </a:pPr>
            <a:r>
              <a:rPr lang="ar-EG" altLang="ar-AE" sz="4000" b="1"/>
              <a:t>ب – القاعدة التى تحرم الإجهاض</a:t>
            </a:r>
            <a:endParaRPr lang="en-US" altLang="ar-AE" sz="4000" b="1"/>
          </a:p>
          <a:p>
            <a:pPr algn="r" rtl="1" eaLnBrk="1" hangingPunct="1">
              <a:spcBef>
                <a:spcPct val="50000"/>
              </a:spcBef>
            </a:pPr>
            <a:endParaRPr lang="en-US" altLang="ar-AE" sz="8000" b="1" u="sng">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58402"/>
                                        </p:tgtEl>
                                        <p:attrNameLst>
                                          <p:attrName>style.visibility</p:attrName>
                                        </p:attrNameLst>
                                      </p:cBhvr>
                                      <p:to>
                                        <p:strVal val="visible"/>
                                      </p:to>
                                    </p:set>
                                    <p:animEffect transition="in" filter="circle(in)">
                                      <p:cBhvr>
                                        <p:cTn id="7" dur="2000"/>
                                        <p:tgtEl>
                                          <p:spTgt spid="3584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7" presetClass="entr" presetSubtype="0" fill="hold" grpId="0" nodeType="clickEffect" nodePh="1">
                                  <p:stCondLst>
                                    <p:cond delay="0"/>
                                  </p:stCondLst>
                                  <p:endCondLst>
                                    <p:cond evt="begin" delay="0">
                                      <p:tn val="10"/>
                                    </p:cond>
                                  </p:endCondLst>
                                  <p:childTnLst>
                                    <p:set>
                                      <p:cBhvr>
                                        <p:cTn id="11" dur="1" fill="hold">
                                          <p:stCondLst>
                                            <p:cond delay="0"/>
                                          </p:stCondLst>
                                        </p:cTn>
                                        <p:tgtEl>
                                          <p:spTgt spid="358403"/>
                                        </p:tgtEl>
                                        <p:attrNameLst>
                                          <p:attrName>style.visibility</p:attrName>
                                        </p:attrNameLst>
                                      </p:cBhvr>
                                      <p:to>
                                        <p:strVal val="visible"/>
                                      </p:to>
                                    </p:set>
                                    <p:animEffect transition="in" filter="fade">
                                      <p:cBhvr>
                                        <p:cTn id="12" dur="1000"/>
                                        <p:tgtEl>
                                          <p:spTgt spid="358403"/>
                                        </p:tgtEl>
                                      </p:cBhvr>
                                    </p:animEffect>
                                    <p:anim calcmode="lin" valueType="num">
                                      <p:cBhvr>
                                        <p:cTn id="13" dur="1000" fill="hold"/>
                                        <p:tgtEl>
                                          <p:spTgt spid="358403"/>
                                        </p:tgtEl>
                                        <p:attrNameLst>
                                          <p:attrName>ppt_x</p:attrName>
                                        </p:attrNameLst>
                                      </p:cBhvr>
                                      <p:tavLst>
                                        <p:tav tm="0">
                                          <p:val>
                                            <p:strVal val="#ppt_x"/>
                                          </p:val>
                                        </p:tav>
                                        <p:tav tm="100000">
                                          <p:val>
                                            <p:strVal val="#ppt_x"/>
                                          </p:val>
                                        </p:tav>
                                      </p:tavLst>
                                    </p:anim>
                                    <p:anim calcmode="lin" valueType="num">
                                      <p:cBhvr>
                                        <p:cTn id="14" dur="900" decel="100000" fill="hold"/>
                                        <p:tgtEl>
                                          <p:spTgt spid="358403"/>
                                        </p:tgtEl>
                                        <p:attrNameLst>
                                          <p:attrName>ppt_y</p:attrName>
                                        </p:attrNameLst>
                                      </p:cBhvr>
                                      <p:tavLst>
                                        <p:tav tm="0">
                                          <p:val>
                                            <p:strVal val="#ppt_y+1"/>
                                          </p:val>
                                        </p:tav>
                                        <p:tav tm="100000">
                                          <p:val>
                                            <p:strVal val="#ppt_y-.03"/>
                                          </p:val>
                                        </p:tav>
                                      </p:tavLst>
                                    </p:anim>
                                    <p:anim calcmode="lin" valueType="num">
                                      <p:cBhvr>
                                        <p:cTn id="15" dur="100" accel="100000" fill="hold">
                                          <p:stCondLst>
                                            <p:cond delay="900"/>
                                          </p:stCondLst>
                                        </p:cTn>
                                        <p:tgtEl>
                                          <p:spTgt spid="358403"/>
                                        </p:tgtEl>
                                        <p:attrNameLst>
                                          <p:attrName>ppt_y</p:attrName>
                                        </p:attrNameLst>
                                      </p:cBhvr>
                                      <p:tavLst>
                                        <p:tav tm="0">
                                          <p:val>
                                            <p:strVal val="#ppt_y-.03"/>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37" presetClass="entr" presetSubtype="0" fill="hold" grpId="0" nodeType="clickEffect">
                                  <p:stCondLst>
                                    <p:cond delay="0"/>
                                  </p:stCondLst>
                                  <p:childTnLst>
                                    <p:set>
                                      <p:cBhvr>
                                        <p:cTn id="19" dur="1" fill="hold">
                                          <p:stCondLst>
                                            <p:cond delay="0"/>
                                          </p:stCondLst>
                                        </p:cTn>
                                        <p:tgtEl>
                                          <p:spTgt spid="358404"/>
                                        </p:tgtEl>
                                        <p:attrNameLst>
                                          <p:attrName>style.visibility</p:attrName>
                                        </p:attrNameLst>
                                      </p:cBhvr>
                                      <p:to>
                                        <p:strVal val="visible"/>
                                      </p:to>
                                    </p:set>
                                    <p:animEffect transition="in" filter="fade">
                                      <p:cBhvr>
                                        <p:cTn id="20" dur="1000"/>
                                        <p:tgtEl>
                                          <p:spTgt spid="358404"/>
                                        </p:tgtEl>
                                      </p:cBhvr>
                                    </p:animEffect>
                                    <p:anim calcmode="lin" valueType="num">
                                      <p:cBhvr>
                                        <p:cTn id="21" dur="1000" fill="hold"/>
                                        <p:tgtEl>
                                          <p:spTgt spid="358404"/>
                                        </p:tgtEl>
                                        <p:attrNameLst>
                                          <p:attrName>ppt_x</p:attrName>
                                        </p:attrNameLst>
                                      </p:cBhvr>
                                      <p:tavLst>
                                        <p:tav tm="0">
                                          <p:val>
                                            <p:strVal val="#ppt_x"/>
                                          </p:val>
                                        </p:tav>
                                        <p:tav tm="100000">
                                          <p:val>
                                            <p:strVal val="#ppt_x"/>
                                          </p:val>
                                        </p:tav>
                                      </p:tavLst>
                                    </p:anim>
                                    <p:anim calcmode="lin" valueType="num">
                                      <p:cBhvr>
                                        <p:cTn id="22" dur="900" decel="100000" fill="hold"/>
                                        <p:tgtEl>
                                          <p:spTgt spid="358404"/>
                                        </p:tgtEl>
                                        <p:attrNameLst>
                                          <p:attrName>ppt_y</p:attrName>
                                        </p:attrNameLst>
                                      </p:cBhvr>
                                      <p:tavLst>
                                        <p:tav tm="0">
                                          <p:val>
                                            <p:strVal val="#ppt_y+1"/>
                                          </p:val>
                                        </p:tav>
                                        <p:tav tm="100000">
                                          <p:val>
                                            <p:strVal val="#ppt_y-.03"/>
                                          </p:val>
                                        </p:tav>
                                      </p:tavLst>
                                    </p:anim>
                                    <p:anim calcmode="lin" valueType="num">
                                      <p:cBhvr>
                                        <p:cTn id="23" dur="100" accel="100000" fill="hold">
                                          <p:stCondLst>
                                            <p:cond delay="900"/>
                                          </p:stCondLst>
                                        </p:cTn>
                                        <p:tgtEl>
                                          <p:spTgt spid="35840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02" grpId="0" animBg="1"/>
      <p:bldP spid="358403" grpId="0"/>
      <p:bldP spid="35840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426" name="AutoShape 2"/>
          <p:cNvSpPr>
            <a:spLocks noChangeArrowheads="1"/>
          </p:cNvSpPr>
          <p:nvPr/>
        </p:nvSpPr>
        <p:spPr bwMode="auto">
          <a:xfrm>
            <a:off x="1619250" y="68263"/>
            <a:ext cx="5689600" cy="1141412"/>
          </a:xfrm>
          <a:prstGeom prst="wedgeEllipseCallout">
            <a:avLst>
              <a:gd name="adj1" fmla="val -30750"/>
              <a:gd name="adj2" fmla="val 94880"/>
            </a:avLst>
          </a:prstGeom>
          <a:solidFill>
            <a:srgbClr val="CC0000"/>
          </a:solidFill>
          <a:ln w="12700" cap="sq">
            <a:solidFill>
              <a:srgbClr val="CC0000"/>
            </a:solidFill>
            <a:miter lim="800000"/>
            <a:headEnd type="none" w="sm" len="sm"/>
            <a:tailEnd type="none" w="sm" len="sm"/>
          </a:ln>
        </p:spPr>
        <p:txBody>
          <a:bodyPr>
            <a:spAutoFit/>
          </a:bodyPr>
          <a:lstStyle/>
          <a:p>
            <a:pPr algn="ctr" rtl="1" eaLnBrk="1" hangingPunct="1">
              <a:lnSpc>
                <a:spcPct val="80000"/>
              </a:lnSpc>
              <a:spcBef>
                <a:spcPct val="50000"/>
              </a:spcBef>
            </a:pPr>
            <a:r>
              <a:rPr lang="ar-EG" altLang="ar-AE" sz="6000" b="1"/>
              <a:t>القواعد المكملة</a:t>
            </a:r>
            <a:endParaRPr lang="en-US" altLang="ar-AE" sz="6000" b="1"/>
          </a:p>
        </p:txBody>
      </p:sp>
      <p:sp>
        <p:nvSpPr>
          <p:cNvPr id="359427" name="Text Box 3"/>
          <p:cNvSpPr txBox="1">
            <a:spLocks noChangeArrowheads="1"/>
          </p:cNvSpPr>
          <p:nvPr/>
        </p:nvSpPr>
        <p:spPr bwMode="auto">
          <a:xfrm>
            <a:off x="2362200" y="1295400"/>
            <a:ext cx="6096000" cy="579438"/>
          </a:xfrm>
          <a:prstGeom prst="rect">
            <a:avLst/>
          </a:prstGeom>
          <a:noFill/>
          <a:ln w="12700" cap="sq">
            <a:noFill/>
            <a:miter lim="800000"/>
            <a:headEnd type="none" w="sm" len="sm"/>
            <a:tailEnd type="none" w="sm" len="sm"/>
          </a:ln>
        </p:spPr>
        <p:txBody>
          <a:bodyPr>
            <a:spAutoFit/>
          </a:bodyPr>
          <a:lstStyle/>
          <a:p>
            <a:pPr algn="r" rtl="1" eaLnBrk="1" hangingPunct="1">
              <a:spcBef>
                <a:spcPct val="50000"/>
              </a:spcBef>
            </a:pPr>
            <a:endParaRPr lang="en-US" altLang="ar-AE" sz="3200" b="1">
              <a:latin typeface="Times New Roman" pitchFamily="18" charset="0"/>
            </a:endParaRPr>
          </a:p>
        </p:txBody>
      </p:sp>
      <p:sp>
        <p:nvSpPr>
          <p:cNvPr id="359428" name="Text Box 4"/>
          <p:cNvSpPr txBox="1">
            <a:spLocks noChangeArrowheads="1"/>
          </p:cNvSpPr>
          <p:nvPr/>
        </p:nvSpPr>
        <p:spPr bwMode="auto">
          <a:xfrm>
            <a:off x="347663" y="1341438"/>
            <a:ext cx="8796337" cy="6005512"/>
          </a:xfrm>
          <a:prstGeom prst="rect">
            <a:avLst/>
          </a:prstGeom>
          <a:noFill/>
          <a:ln w="12700" cap="sq">
            <a:noFill/>
            <a:miter lim="800000"/>
            <a:headEnd type="none" w="sm" len="sm"/>
            <a:tailEnd type="none" w="sm" len="sm"/>
          </a:ln>
        </p:spPr>
        <p:txBody>
          <a:bodyPr>
            <a:spAutoFit/>
          </a:bodyPr>
          <a:lstStyle/>
          <a:p>
            <a:pPr algn="ctr" rtl="1" eaLnBrk="1" hangingPunct="1">
              <a:spcBef>
                <a:spcPct val="50000"/>
              </a:spcBef>
            </a:pPr>
            <a:r>
              <a:rPr lang="ar-AE" altLang="ar-AE" sz="3200" b="1">
                <a:latin typeface="Times New Roman" pitchFamily="18" charset="0"/>
              </a:rPr>
              <a:t> </a:t>
            </a:r>
            <a:r>
              <a:rPr lang="ar-EG" altLang="ar-AE" sz="5400" b="1" u="sng"/>
              <a:t>يقصد بمصطلح القواعد المكملة</a:t>
            </a:r>
            <a:r>
              <a:rPr lang="ar-EG" altLang="ar-AE" sz="3600" b="1"/>
              <a:t> </a:t>
            </a:r>
          </a:p>
          <a:p>
            <a:pPr algn="r" rtl="1" eaLnBrk="1" hangingPunct="1">
              <a:spcBef>
                <a:spcPct val="50000"/>
              </a:spcBef>
            </a:pPr>
            <a:r>
              <a:rPr lang="ar-EG" altLang="ar-AE" sz="4000" b="1"/>
              <a:t>هي القواعد التى يجوز الاتفاق على ما يخالف حكمها بحيث إذا تم مثل هذا الانفاق فإنه يكون صحيحاً .</a:t>
            </a:r>
            <a:endParaRPr lang="en-US" altLang="ar-AE" sz="4000" b="1"/>
          </a:p>
          <a:p>
            <a:pPr algn="r" rtl="1" eaLnBrk="1" hangingPunct="1">
              <a:spcBef>
                <a:spcPct val="50000"/>
              </a:spcBef>
            </a:pPr>
            <a:r>
              <a:rPr lang="ar-EG" altLang="ar-AE" sz="4000" b="1"/>
              <a:t> – من أمثلة هذه القواعد :</a:t>
            </a:r>
          </a:p>
          <a:p>
            <a:pPr algn="r" rtl="1" eaLnBrk="1" hangingPunct="1">
              <a:spcBef>
                <a:spcPct val="50000"/>
              </a:spcBef>
            </a:pPr>
            <a:r>
              <a:rPr lang="ar-EG" altLang="ar-AE" sz="4000" b="1"/>
              <a:t>أ – القاعدة التى تقرر دفع الثمن قبل استلام المبيع </a:t>
            </a:r>
          </a:p>
          <a:p>
            <a:pPr algn="r" rtl="1" eaLnBrk="1" hangingPunct="1">
              <a:spcBef>
                <a:spcPct val="50000"/>
              </a:spcBef>
            </a:pPr>
            <a:r>
              <a:rPr lang="ar-EG" altLang="ar-AE" sz="4000" b="1"/>
              <a:t>ب – </a:t>
            </a:r>
            <a:r>
              <a:rPr lang="ar-EG" altLang="ar-AE" sz="3600" b="1"/>
              <a:t>القاعدة التى تحدد من يتحمل الترميمات الضرورية</a:t>
            </a:r>
            <a:endParaRPr lang="en-US" altLang="ar-AE" sz="3600" b="1"/>
          </a:p>
          <a:p>
            <a:pPr algn="r" rtl="1" eaLnBrk="1" hangingPunct="1">
              <a:spcBef>
                <a:spcPct val="50000"/>
              </a:spcBef>
            </a:pPr>
            <a:endParaRPr lang="en-US" altLang="ar-AE" sz="3600" b="1" u="sng">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59426"/>
                                        </p:tgtEl>
                                        <p:attrNameLst>
                                          <p:attrName>style.visibility</p:attrName>
                                        </p:attrNameLst>
                                      </p:cBhvr>
                                      <p:to>
                                        <p:strVal val="visible"/>
                                      </p:to>
                                    </p:set>
                                    <p:animEffect transition="in" filter="circle(in)">
                                      <p:cBhvr>
                                        <p:cTn id="7" dur="2000"/>
                                        <p:tgtEl>
                                          <p:spTgt spid="3594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7" presetClass="entr" presetSubtype="0" fill="hold" grpId="0" nodeType="clickEffect" nodePh="1">
                                  <p:stCondLst>
                                    <p:cond delay="0"/>
                                  </p:stCondLst>
                                  <p:endCondLst>
                                    <p:cond evt="begin" delay="0">
                                      <p:tn val="10"/>
                                    </p:cond>
                                  </p:endCondLst>
                                  <p:childTnLst>
                                    <p:set>
                                      <p:cBhvr>
                                        <p:cTn id="11" dur="1" fill="hold">
                                          <p:stCondLst>
                                            <p:cond delay="0"/>
                                          </p:stCondLst>
                                        </p:cTn>
                                        <p:tgtEl>
                                          <p:spTgt spid="359427"/>
                                        </p:tgtEl>
                                        <p:attrNameLst>
                                          <p:attrName>style.visibility</p:attrName>
                                        </p:attrNameLst>
                                      </p:cBhvr>
                                      <p:to>
                                        <p:strVal val="visible"/>
                                      </p:to>
                                    </p:set>
                                    <p:animEffect transition="in" filter="fade">
                                      <p:cBhvr>
                                        <p:cTn id="12" dur="1000"/>
                                        <p:tgtEl>
                                          <p:spTgt spid="359427"/>
                                        </p:tgtEl>
                                      </p:cBhvr>
                                    </p:animEffect>
                                    <p:anim calcmode="lin" valueType="num">
                                      <p:cBhvr>
                                        <p:cTn id="13" dur="1000" fill="hold"/>
                                        <p:tgtEl>
                                          <p:spTgt spid="359427"/>
                                        </p:tgtEl>
                                        <p:attrNameLst>
                                          <p:attrName>ppt_x</p:attrName>
                                        </p:attrNameLst>
                                      </p:cBhvr>
                                      <p:tavLst>
                                        <p:tav tm="0">
                                          <p:val>
                                            <p:strVal val="#ppt_x"/>
                                          </p:val>
                                        </p:tav>
                                        <p:tav tm="100000">
                                          <p:val>
                                            <p:strVal val="#ppt_x"/>
                                          </p:val>
                                        </p:tav>
                                      </p:tavLst>
                                    </p:anim>
                                    <p:anim calcmode="lin" valueType="num">
                                      <p:cBhvr>
                                        <p:cTn id="14" dur="900" decel="100000" fill="hold"/>
                                        <p:tgtEl>
                                          <p:spTgt spid="359427"/>
                                        </p:tgtEl>
                                        <p:attrNameLst>
                                          <p:attrName>ppt_y</p:attrName>
                                        </p:attrNameLst>
                                      </p:cBhvr>
                                      <p:tavLst>
                                        <p:tav tm="0">
                                          <p:val>
                                            <p:strVal val="#ppt_y+1"/>
                                          </p:val>
                                        </p:tav>
                                        <p:tav tm="100000">
                                          <p:val>
                                            <p:strVal val="#ppt_y-.03"/>
                                          </p:val>
                                        </p:tav>
                                      </p:tavLst>
                                    </p:anim>
                                    <p:anim calcmode="lin" valueType="num">
                                      <p:cBhvr>
                                        <p:cTn id="15" dur="100" accel="100000" fill="hold">
                                          <p:stCondLst>
                                            <p:cond delay="900"/>
                                          </p:stCondLst>
                                        </p:cTn>
                                        <p:tgtEl>
                                          <p:spTgt spid="359427"/>
                                        </p:tgtEl>
                                        <p:attrNameLst>
                                          <p:attrName>ppt_y</p:attrName>
                                        </p:attrNameLst>
                                      </p:cBhvr>
                                      <p:tavLst>
                                        <p:tav tm="0">
                                          <p:val>
                                            <p:strVal val="#ppt_y-.03"/>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37" presetClass="entr" presetSubtype="0" fill="hold" grpId="0" nodeType="clickEffect">
                                  <p:stCondLst>
                                    <p:cond delay="0"/>
                                  </p:stCondLst>
                                  <p:childTnLst>
                                    <p:set>
                                      <p:cBhvr>
                                        <p:cTn id="19" dur="1" fill="hold">
                                          <p:stCondLst>
                                            <p:cond delay="0"/>
                                          </p:stCondLst>
                                        </p:cTn>
                                        <p:tgtEl>
                                          <p:spTgt spid="359428"/>
                                        </p:tgtEl>
                                        <p:attrNameLst>
                                          <p:attrName>style.visibility</p:attrName>
                                        </p:attrNameLst>
                                      </p:cBhvr>
                                      <p:to>
                                        <p:strVal val="visible"/>
                                      </p:to>
                                    </p:set>
                                    <p:animEffect transition="in" filter="fade">
                                      <p:cBhvr>
                                        <p:cTn id="20" dur="1000"/>
                                        <p:tgtEl>
                                          <p:spTgt spid="359428"/>
                                        </p:tgtEl>
                                      </p:cBhvr>
                                    </p:animEffect>
                                    <p:anim calcmode="lin" valueType="num">
                                      <p:cBhvr>
                                        <p:cTn id="21" dur="1000" fill="hold"/>
                                        <p:tgtEl>
                                          <p:spTgt spid="359428"/>
                                        </p:tgtEl>
                                        <p:attrNameLst>
                                          <p:attrName>ppt_x</p:attrName>
                                        </p:attrNameLst>
                                      </p:cBhvr>
                                      <p:tavLst>
                                        <p:tav tm="0">
                                          <p:val>
                                            <p:strVal val="#ppt_x"/>
                                          </p:val>
                                        </p:tav>
                                        <p:tav tm="100000">
                                          <p:val>
                                            <p:strVal val="#ppt_x"/>
                                          </p:val>
                                        </p:tav>
                                      </p:tavLst>
                                    </p:anim>
                                    <p:anim calcmode="lin" valueType="num">
                                      <p:cBhvr>
                                        <p:cTn id="22" dur="900" decel="100000" fill="hold"/>
                                        <p:tgtEl>
                                          <p:spTgt spid="359428"/>
                                        </p:tgtEl>
                                        <p:attrNameLst>
                                          <p:attrName>ppt_y</p:attrName>
                                        </p:attrNameLst>
                                      </p:cBhvr>
                                      <p:tavLst>
                                        <p:tav tm="0">
                                          <p:val>
                                            <p:strVal val="#ppt_y+1"/>
                                          </p:val>
                                        </p:tav>
                                        <p:tav tm="100000">
                                          <p:val>
                                            <p:strVal val="#ppt_y-.03"/>
                                          </p:val>
                                        </p:tav>
                                      </p:tavLst>
                                    </p:anim>
                                    <p:anim calcmode="lin" valueType="num">
                                      <p:cBhvr>
                                        <p:cTn id="23" dur="100" accel="100000" fill="hold">
                                          <p:stCondLst>
                                            <p:cond delay="900"/>
                                          </p:stCondLst>
                                        </p:cTn>
                                        <p:tgtEl>
                                          <p:spTgt spid="35942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9426" grpId="0" animBg="1"/>
      <p:bldP spid="359427" grpId="0"/>
      <p:bldP spid="35942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0" name="AutoShape 2"/>
          <p:cNvSpPr>
            <a:spLocks noChangeArrowheads="1"/>
          </p:cNvSpPr>
          <p:nvPr/>
        </p:nvSpPr>
        <p:spPr bwMode="auto">
          <a:xfrm>
            <a:off x="1619250" y="68263"/>
            <a:ext cx="5689600" cy="1141412"/>
          </a:xfrm>
          <a:prstGeom prst="wedgeEllipseCallout">
            <a:avLst>
              <a:gd name="adj1" fmla="val -30750"/>
              <a:gd name="adj2" fmla="val 94880"/>
            </a:avLst>
          </a:prstGeom>
          <a:solidFill>
            <a:srgbClr val="CC0000"/>
          </a:solidFill>
          <a:ln w="12700" cap="sq">
            <a:solidFill>
              <a:srgbClr val="CC0000"/>
            </a:solidFill>
            <a:miter lim="800000"/>
            <a:headEnd type="none" w="sm" len="sm"/>
            <a:tailEnd type="none" w="sm" len="sm"/>
          </a:ln>
        </p:spPr>
        <p:txBody>
          <a:bodyPr>
            <a:spAutoFit/>
          </a:bodyPr>
          <a:lstStyle/>
          <a:p>
            <a:pPr algn="ctr" rtl="1" eaLnBrk="1" hangingPunct="1">
              <a:lnSpc>
                <a:spcPct val="80000"/>
              </a:lnSpc>
              <a:spcBef>
                <a:spcPct val="50000"/>
              </a:spcBef>
            </a:pPr>
            <a:r>
              <a:rPr lang="ar-EG" altLang="ar-AE" sz="6000" b="1"/>
              <a:t>القواعد المكملة</a:t>
            </a:r>
            <a:endParaRPr lang="en-US" altLang="ar-AE" sz="6000" b="1"/>
          </a:p>
        </p:txBody>
      </p:sp>
      <p:sp>
        <p:nvSpPr>
          <p:cNvPr id="360451" name="Text Box 3"/>
          <p:cNvSpPr txBox="1">
            <a:spLocks noChangeArrowheads="1"/>
          </p:cNvSpPr>
          <p:nvPr/>
        </p:nvSpPr>
        <p:spPr bwMode="auto">
          <a:xfrm>
            <a:off x="2362200" y="1295400"/>
            <a:ext cx="6096000" cy="579438"/>
          </a:xfrm>
          <a:prstGeom prst="rect">
            <a:avLst/>
          </a:prstGeom>
          <a:noFill/>
          <a:ln w="12700" cap="sq">
            <a:noFill/>
            <a:miter lim="800000"/>
            <a:headEnd type="none" w="sm" len="sm"/>
            <a:tailEnd type="none" w="sm" len="sm"/>
          </a:ln>
        </p:spPr>
        <p:txBody>
          <a:bodyPr>
            <a:spAutoFit/>
          </a:bodyPr>
          <a:lstStyle/>
          <a:p>
            <a:pPr algn="r" rtl="1" eaLnBrk="1" hangingPunct="1">
              <a:spcBef>
                <a:spcPct val="50000"/>
              </a:spcBef>
            </a:pPr>
            <a:endParaRPr lang="en-US" altLang="ar-AE" sz="3200" b="1">
              <a:latin typeface="Times New Roman" pitchFamily="18" charset="0"/>
            </a:endParaRPr>
          </a:p>
        </p:txBody>
      </p:sp>
      <p:sp>
        <p:nvSpPr>
          <p:cNvPr id="360452" name="Text Box 4"/>
          <p:cNvSpPr txBox="1">
            <a:spLocks noChangeArrowheads="1"/>
          </p:cNvSpPr>
          <p:nvPr/>
        </p:nvSpPr>
        <p:spPr bwMode="auto">
          <a:xfrm>
            <a:off x="347663" y="1341438"/>
            <a:ext cx="8796337" cy="4727575"/>
          </a:xfrm>
          <a:prstGeom prst="rect">
            <a:avLst/>
          </a:prstGeom>
          <a:noFill/>
          <a:ln w="12700" cap="sq">
            <a:noFill/>
            <a:miter lim="800000"/>
            <a:headEnd type="none" w="sm" len="sm"/>
            <a:tailEnd type="none" w="sm" len="sm"/>
          </a:ln>
        </p:spPr>
        <p:txBody>
          <a:bodyPr>
            <a:spAutoFit/>
          </a:bodyPr>
          <a:lstStyle/>
          <a:p>
            <a:pPr algn="ctr" rtl="1" eaLnBrk="1" hangingPunct="1">
              <a:spcBef>
                <a:spcPct val="50000"/>
              </a:spcBef>
            </a:pPr>
            <a:r>
              <a:rPr lang="ar-SA" altLang="ar-AE" sz="3200" b="1">
                <a:latin typeface="Times New Roman" pitchFamily="18" charset="0"/>
              </a:rPr>
              <a:t> </a:t>
            </a:r>
            <a:r>
              <a:rPr lang="ar-EG" altLang="ar-AE" sz="4000" b="1" u="sng"/>
              <a:t>مدى توافر صفة الإلزام في القواعد المكملة</a:t>
            </a:r>
            <a:r>
              <a:rPr lang="ar-EG" altLang="ar-AE" sz="4000" b="1"/>
              <a:t> </a:t>
            </a:r>
          </a:p>
          <a:p>
            <a:pPr algn="r" rtl="1" eaLnBrk="1" hangingPunct="1">
              <a:spcBef>
                <a:spcPct val="50000"/>
              </a:spcBef>
            </a:pPr>
            <a:r>
              <a:rPr lang="ar-EG" altLang="ar-AE" sz="3600" b="1"/>
              <a:t>القاعدة المكملة دائما ملزمة مادامت قد توافرت شروطها وشرط القاعدة المكملة هو عدم الاتفاق على خلافها</a:t>
            </a:r>
            <a:endParaRPr lang="en-US" altLang="ar-AE" sz="3600" b="1"/>
          </a:p>
          <a:p>
            <a:pPr algn="r" rtl="1" eaLnBrk="1" hangingPunct="1">
              <a:spcBef>
                <a:spcPct val="50000"/>
              </a:spcBef>
            </a:pPr>
            <a:r>
              <a:rPr lang="ar-EG" altLang="ar-AE" sz="4000" b="1"/>
              <a:t> 	</a:t>
            </a:r>
            <a:r>
              <a:rPr lang="ar-EG" altLang="ar-AE" sz="4000" b="1" u="sng"/>
              <a:t>أساس القاعدة المكملة :</a:t>
            </a:r>
          </a:p>
          <a:p>
            <a:pPr algn="r" rtl="1" eaLnBrk="1" hangingPunct="1">
              <a:spcBef>
                <a:spcPct val="50000"/>
              </a:spcBef>
            </a:pPr>
            <a:r>
              <a:rPr lang="ar-EG" altLang="ar-AE" sz="4000" b="1"/>
              <a:t>			إرادة المشرع</a:t>
            </a:r>
            <a:endParaRPr lang="en-US" altLang="ar-AE" sz="3600" b="1"/>
          </a:p>
          <a:p>
            <a:pPr algn="r" rtl="1" eaLnBrk="1" hangingPunct="1">
              <a:spcBef>
                <a:spcPct val="50000"/>
              </a:spcBef>
            </a:pPr>
            <a:endParaRPr lang="en-US" altLang="ar-AE" sz="3600" b="1" u="sng">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60450"/>
                                        </p:tgtEl>
                                        <p:attrNameLst>
                                          <p:attrName>style.visibility</p:attrName>
                                        </p:attrNameLst>
                                      </p:cBhvr>
                                      <p:to>
                                        <p:strVal val="visible"/>
                                      </p:to>
                                    </p:set>
                                    <p:animEffect transition="in" filter="circle(in)">
                                      <p:cBhvr>
                                        <p:cTn id="7" dur="2000"/>
                                        <p:tgtEl>
                                          <p:spTgt spid="3604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7" presetClass="entr" presetSubtype="0" fill="hold" grpId="0" nodeType="clickEffect" nodePh="1">
                                  <p:stCondLst>
                                    <p:cond delay="0"/>
                                  </p:stCondLst>
                                  <p:endCondLst>
                                    <p:cond evt="begin" delay="0">
                                      <p:tn val="10"/>
                                    </p:cond>
                                  </p:endCondLst>
                                  <p:childTnLst>
                                    <p:set>
                                      <p:cBhvr>
                                        <p:cTn id="11" dur="1" fill="hold">
                                          <p:stCondLst>
                                            <p:cond delay="0"/>
                                          </p:stCondLst>
                                        </p:cTn>
                                        <p:tgtEl>
                                          <p:spTgt spid="360451"/>
                                        </p:tgtEl>
                                        <p:attrNameLst>
                                          <p:attrName>style.visibility</p:attrName>
                                        </p:attrNameLst>
                                      </p:cBhvr>
                                      <p:to>
                                        <p:strVal val="visible"/>
                                      </p:to>
                                    </p:set>
                                    <p:animEffect transition="in" filter="fade">
                                      <p:cBhvr>
                                        <p:cTn id="12" dur="1000"/>
                                        <p:tgtEl>
                                          <p:spTgt spid="360451"/>
                                        </p:tgtEl>
                                      </p:cBhvr>
                                    </p:animEffect>
                                    <p:anim calcmode="lin" valueType="num">
                                      <p:cBhvr>
                                        <p:cTn id="13" dur="1000" fill="hold"/>
                                        <p:tgtEl>
                                          <p:spTgt spid="360451"/>
                                        </p:tgtEl>
                                        <p:attrNameLst>
                                          <p:attrName>ppt_x</p:attrName>
                                        </p:attrNameLst>
                                      </p:cBhvr>
                                      <p:tavLst>
                                        <p:tav tm="0">
                                          <p:val>
                                            <p:strVal val="#ppt_x"/>
                                          </p:val>
                                        </p:tav>
                                        <p:tav tm="100000">
                                          <p:val>
                                            <p:strVal val="#ppt_x"/>
                                          </p:val>
                                        </p:tav>
                                      </p:tavLst>
                                    </p:anim>
                                    <p:anim calcmode="lin" valueType="num">
                                      <p:cBhvr>
                                        <p:cTn id="14" dur="900" decel="100000" fill="hold"/>
                                        <p:tgtEl>
                                          <p:spTgt spid="360451"/>
                                        </p:tgtEl>
                                        <p:attrNameLst>
                                          <p:attrName>ppt_y</p:attrName>
                                        </p:attrNameLst>
                                      </p:cBhvr>
                                      <p:tavLst>
                                        <p:tav tm="0">
                                          <p:val>
                                            <p:strVal val="#ppt_y+1"/>
                                          </p:val>
                                        </p:tav>
                                        <p:tav tm="100000">
                                          <p:val>
                                            <p:strVal val="#ppt_y-.03"/>
                                          </p:val>
                                        </p:tav>
                                      </p:tavLst>
                                    </p:anim>
                                    <p:anim calcmode="lin" valueType="num">
                                      <p:cBhvr>
                                        <p:cTn id="15" dur="100" accel="100000" fill="hold">
                                          <p:stCondLst>
                                            <p:cond delay="900"/>
                                          </p:stCondLst>
                                        </p:cTn>
                                        <p:tgtEl>
                                          <p:spTgt spid="360451"/>
                                        </p:tgtEl>
                                        <p:attrNameLst>
                                          <p:attrName>ppt_y</p:attrName>
                                        </p:attrNameLst>
                                      </p:cBhvr>
                                      <p:tavLst>
                                        <p:tav tm="0">
                                          <p:val>
                                            <p:strVal val="#ppt_y-.03"/>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37" presetClass="entr" presetSubtype="0" fill="hold" grpId="0" nodeType="clickEffect">
                                  <p:stCondLst>
                                    <p:cond delay="0"/>
                                  </p:stCondLst>
                                  <p:childTnLst>
                                    <p:set>
                                      <p:cBhvr>
                                        <p:cTn id="19" dur="1" fill="hold">
                                          <p:stCondLst>
                                            <p:cond delay="0"/>
                                          </p:stCondLst>
                                        </p:cTn>
                                        <p:tgtEl>
                                          <p:spTgt spid="360452"/>
                                        </p:tgtEl>
                                        <p:attrNameLst>
                                          <p:attrName>style.visibility</p:attrName>
                                        </p:attrNameLst>
                                      </p:cBhvr>
                                      <p:to>
                                        <p:strVal val="visible"/>
                                      </p:to>
                                    </p:set>
                                    <p:animEffect transition="in" filter="fade">
                                      <p:cBhvr>
                                        <p:cTn id="20" dur="1000"/>
                                        <p:tgtEl>
                                          <p:spTgt spid="360452"/>
                                        </p:tgtEl>
                                      </p:cBhvr>
                                    </p:animEffect>
                                    <p:anim calcmode="lin" valueType="num">
                                      <p:cBhvr>
                                        <p:cTn id="21" dur="1000" fill="hold"/>
                                        <p:tgtEl>
                                          <p:spTgt spid="360452"/>
                                        </p:tgtEl>
                                        <p:attrNameLst>
                                          <p:attrName>ppt_x</p:attrName>
                                        </p:attrNameLst>
                                      </p:cBhvr>
                                      <p:tavLst>
                                        <p:tav tm="0">
                                          <p:val>
                                            <p:strVal val="#ppt_x"/>
                                          </p:val>
                                        </p:tav>
                                        <p:tav tm="100000">
                                          <p:val>
                                            <p:strVal val="#ppt_x"/>
                                          </p:val>
                                        </p:tav>
                                      </p:tavLst>
                                    </p:anim>
                                    <p:anim calcmode="lin" valueType="num">
                                      <p:cBhvr>
                                        <p:cTn id="22" dur="900" decel="100000" fill="hold"/>
                                        <p:tgtEl>
                                          <p:spTgt spid="360452"/>
                                        </p:tgtEl>
                                        <p:attrNameLst>
                                          <p:attrName>ppt_y</p:attrName>
                                        </p:attrNameLst>
                                      </p:cBhvr>
                                      <p:tavLst>
                                        <p:tav tm="0">
                                          <p:val>
                                            <p:strVal val="#ppt_y+1"/>
                                          </p:val>
                                        </p:tav>
                                        <p:tav tm="100000">
                                          <p:val>
                                            <p:strVal val="#ppt_y-.03"/>
                                          </p:val>
                                        </p:tav>
                                      </p:tavLst>
                                    </p:anim>
                                    <p:anim calcmode="lin" valueType="num">
                                      <p:cBhvr>
                                        <p:cTn id="23" dur="100" accel="100000" fill="hold">
                                          <p:stCondLst>
                                            <p:cond delay="900"/>
                                          </p:stCondLst>
                                        </p:cTn>
                                        <p:tgtEl>
                                          <p:spTgt spid="36045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0450" grpId="0" animBg="1"/>
      <p:bldP spid="360451" grpId="0"/>
      <p:bldP spid="36045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Text Box 2"/>
          <p:cNvSpPr txBox="1">
            <a:spLocks noChangeArrowheads="1"/>
          </p:cNvSpPr>
          <p:nvPr/>
        </p:nvSpPr>
        <p:spPr bwMode="auto">
          <a:xfrm>
            <a:off x="395288" y="404813"/>
            <a:ext cx="8569325" cy="641350"/>
          </a:xfrm>
          <a:prstGeom prst="rect">
            <a:avLst/>
          </a:prstGeom>
          <a:noFill/>
          <a:ln w="9525">
            <a:noFill/>
            <a:miter lim="800000"/>
            <a:headEnd/>
            <a:tailEnd/>
          </a:ln>
        </p:spPr>
        <p:txBody>
          <a:bodyPr>
            <a:spAutoFit/>
          </a:bodyPr>
          <a:lstStyle/>
          <a:p>
            <a:pPr algn="r" rtl="1" eaLnBrk="1" hangingPunct="1">
              <a:spcBef>
                <a:spcPct val="50000"/>
              </a:spcBef>
            </a:pPr>
            <a:r>
              <a:rPr lang="ar-EG" altLang="ar-AE" sz="2800" b="1" u="sng">
                <a:latin typeface="Garamond" pitchFamily="18" charset="0"/>
              </a:rPr>
              <a:t>3- </a:t>
            </a:r>
            <a:r>
              <a:rPr lang="ar-EG" altLang="ar-AE" sz="3600" b="1" u="sng">
                <a:latin typeface="Garamond" pitchFamily="18" charset="0"/>
              </a:rPr>
              <a:t>معيار التمييز بين القاعدة الآمرة والقاعدة المكملة</a:t>
            </a:r>
            <a:r>
              <a:rPr lang="ar-EG" altLang="ar-AE" sz="3600" b="1" u="sng">
                <a:solidFill>
                  <a:srgbClr val="A50021"/>
                </a:solidFill>
                <a:latin typeface="Garamond" pitchFamily="18" charset="0"/>
                <a:cs typeface="Monotype Koufi" pitchFamily="2" charset="-78"/>
              </a:rPr>
              <a:t> :</a:t>
            </a:r>
            <a:endParaRPr lang="en-US" altLang="ar-AE" sz="3600" b="1" u="sng">
              <a:solidFill>
                <a:srgbClr val="A50021"/>
              </a:solidFill>
              <a:latin typeface="Garamond" pitchFamily="18" charset="0"/>
              <a:cs typeface="Monotype Koufi" pitchFamily="2" charset="-78"/>
            </a:endParaRPr>
          </a:p>
        </p:txBody>
      </p:sp>
      <p:grpSp>
        <p:nvGrpSpPr>
          <p:cNvPr id="2" name="Group 3"/>
          <p:cNvGrpSpPr>
            <a:grpSpLocks/>
          </p:cNvGrpSpPr>
          <p:nvPr/>
        </p:nvGrpSpPr>
        <p:grpSpPr bwMode="auto">
          <a:xfrm>
            <a:off x="1908175" y="906463"/>
            <a:ext cx="5184775" cy="865187"/>
            <a:chOff x="1202" y="482"/>
            <a:chExt cx="3266" cy="635"/>
          </a:xfrm>
        </p:grpSpPr>
        <p:sp>
          <p:nvSpPr>
            <p:cNvPr id="29704" name="Line 4"/>
            <p:cNvSpPr>
              <a:spLocks noChangeShapeType="1"/>
            </p:cNvSpPr>
            <p:nvPr/>
          </p:nvSpPr>
          <p:spPr bwMode="auto">
            <a:xfrm>
              <a:off x="2835" y="482"/>
              <a:ext cx="0" cy="363"/>
            </a:xfrm>
            <a:prstGeom prst="line">
              <a:avLst/>
            </a:prstGeom>
            <a:noFill/>
            <a:ln w="38100">
              <a:solidFill>
                <a:schemeClr val="tx1"/>
              </a:solidFill>
              <a:round/>
              <a:headEnd/>
              <a:tailEnd/>
            </a:ln>
          </p:spPr>
          <p:txBody>
            <a:bodyPr/>
            <a:lstStyle/>
            <a:p>
              <a:endParaRPr lang="fr-FR"/>
            </a:p>
          </p:txBody>
        </p:sp>
        <p:sp>
          <p:nvSpPr>
            <p:cNvPr id="29705" name="Line 5"/>
            <p:cNvSpPr>
              <a:spLocks noChangeShapeType="1"/>
            </p:cNvSpPr>
            <p:nvPr/>
          </p:nvSpPr>
          <p:spPr bwMode="auto">
            <a:xfrm>
              <a:off x="1202" y="845"/>
              <a:ext cx="3266" cy="0"/>
            </a:xfrm>
            <a:prstGeom prst="line">
              <a:avLst/>
            </a:prstGeom>
            <a:noFill/>
            <a:ln w="38100">
              <a:solidFill>
                <a:schemeClr val="tx1"/>
              </a:solidFill>
              <a:round/>
              <a:headEnd/>
              <a:tailEnd/>
            </a:ln>
          </p:spPr>
          <p:txBody>
            <a:bodyPr/>
            <a:lstStyle/>
            <a:p>
              <a:endParaRPr lang="fr-FR"/>
            </a:p>
          </p:txBody>
        </p:sp>
        <p:sp>
          <p:nvSpPr>
            <p:cNvPr id="29706" name="Line 6"/>
            <p:cNvSpPr>
              <a:spLocks noChangeShapeType="1"/>
            </p:cNvSpPr>
            <p:nvPr/>
          </p:nvSpPr>
          <p:spPr bwMode="auto">
            <a:xfrm>
              <a:off x="4468" y="845"/>
              <a:ext cx="0" cy="272"/>
            </a:xfrm>
            <a:prstGeom prst="line">
              <a:avLst/>
            </a:prstGeom>
            <a:noFill/>
            <a:ln w="38100">
              <a:solidFill>
                <a:schemeClr val="tx1"/>
              </a:solidFill>
              <a:round/>
              <a:headEnd/>
              <a:tailEnd type="triangle" w="med" len="med"/>
            </a:ln>
          </p:spPr>
          <p:txBody>
            <a:bodyPr/>
            <a:lstStyle/>
            <a:p>
              <a:endParaRPr lang="fr-FR"/>
            </a:p>
          </p:txBody>
        </p:sp>
        <p:sp>
          <p:nvSpPr>
            <p:cNvPr id="29707" name="Line 7"/>
            <p:cNvSpPr>
              <a:spLocks noChangeShapeType="1"/>
            </p:cNvSpPr>
            <p:nvPr/>
          </p:nvSpPr>
          <p:spPr bwMode="auto">
            <a:xfrm>
              <a:off x="1202" y="845"/>
              <a:ext cx="0" cy="272"/>
            </a:xfrm>
            <a:prstGeom prst="line">
              <a:avLst/>
            </a:prstGeom>
            <a:noFill/>
            <a:ln w="38100">
              <a:solidFill>
                <a:schemeClr val="tx1"/>
              </a:solidFill>
              <a:round/>
              <a:headEnd/>
              <a:tailEnd type="triangle" w="med" len="med"/>
            </a:ln>
          </p:spPr>
          <p:txBody>
            <a:bodyPr/>
            <a:lstStyle/>
            <a:p>
              <a:endParaRPr lang="fr-FR"/>
            </a:p>
          </p:txBody>
        </p:sp>
      </p:grpSp>
      <p:sp>
        <p:nvSpPr>
          <p:cNvPr id="361480" name="Text Box 8"/>
          <p:cNvSpPr txBox="1">
            <a:spLocks noChangeArrowheads="1"/>
          </p:cNvSpPr>
          <p:nvPr/>
        </p:nvSpPr>
        <p:spPr bwMode="auto">
          <a:xfrm>
            <a:off x="5435600" y="3500438"/>
            <a:ext cx="3419475" cy="946150"/>
          </a:xfrm>
          <a:prstGeom prst="rect">
            <a:avLst/>
          </a:prstGeom>
          <a:noFill/>
          <a:ln w="9525">
            <a:noFill/>
            <a:miter lim="800000"/>
            <a:headEnd/>
            <a:tailEnd/>
          </a:ln>
        </p:spPr>
        <p:txBody>
          <a:bodyPr>
            <a:spAutoFit/>
          </a:bodyPr>
          <a:lstStyle/>
          <a:p>
            <a:pPr algn="ctr" rtl="1" eaLnBrk="1" hangingPunct="1">
              <a:spcBef>
                <a:spcPct val="50000"/>
              </a:spcBef>
            </a:pPr>
            <a:r>
              <a:rPr lang="ar-EG" altLang="ar-AE" sz="2800" b="1">
                <a:latin typeface="Garamond" pitchFamily="18" charset="0"/>
              </a:rPr>
              <a:t>دلالة عبارة النص القانونى ذاته </a:t>
            </a:r>
            <a:endParaRPr lang="en-US" altLang="ar-AE" sz="2800" b="1">
              <a:latin typeface="Garamond" pitchFamily="18" charset="0"/>
            </a:endParaRPr>
          </a:p>
        </p:txBody>
      </p:sp>
      <p:sp>
        <p:nvSpPr>
          <p:cNvPr id="361481" name="Text Box 9"/>
          <p:cNvSpPr txBox="1">
            <a:spLocks noChangeArrowheads="1"/>
          </p:cNvSpPr>
          <p:nvPr/>
        </p:nvSpPr>
        <p:spPr bwMode="auto">
          <a:xfrm>
            <a:off x="250825" y="3429000"/>
            <a:ext cx="4175125" cy="946150"/>
          </a:xfrm>
          <a:prstGeom prst="rect">
            <a:avLst/>
          </a:prstGeom>
          <a:noFill/>
          <a:ln w="9525">
            <a:noFill/>
            <a:miter lim="800000"/>
            <a:headEnd/>
            <a:tailEnd/>
          </a:ln>
        </p:spPr>
        <p:txBody>
          <a:bodyPr>
            <a:spAutoFit/>
          </a:bodyPr>
          <a:lstStyle/>
          <a:p>
            <a:pPr algn="ctr" rtl="1" eaLnBrk="1" hangingPunct="1">
              <a:spcBef>
                <a:spcPct val="50000"/>
              </a:spcBef>
            </a:pPr>
            <a:r>
              <a:rPr lang="ar-EG" altLang="ar-AE" sz="2800" b="1">
                <a:latin typeface="Garamond" pitchFamily="18" charset="0"/>
              </a:rPr>
              <a:t>مدي تعلق القاعدة بالنظام العام والآداب </a:t>
            </a:r>
            <a:endParaRPr lang="en-US" altLang="ar-AE" sz="2800" b="1">
              <a:latin typeface="Garamond" pitchFamily="18" charset="0"/>
            </a:endParaRPr>
          </a:p>
        </p:txBody>
      </p:sp>
      <p:sp>
        <p:nvSpPr>
          <p:cNvPr id="361482" name="Rectangle 10"/>
          <p:cNvSpPr>
            <a:spLocks noChangeArrowheads="1"/>
          </p:cNvSpPr>
          <p:nvPr/>
        </p:nvSpPr>
        <p:spPr bwMode="auto">
          <a:xfrm>
            <a:off x="5795963" y="2060575"/>
            <a:ext cx="2927350" cy="946150"/>
          </a:xfrm>
          <a:prstGeom prst="rect">
            <a:avLst/>
          </a:prstGeom>
          <a:gradFill rotWithShape="1">
            <a:gsLst>
              <a:gs pos="0">
                <a:srgbClr val="76765E"/>
              </a:gs>
              <a:gs pos="50000">
                <a:srgbClr val="FFFFCC"/>
              </a:gs>
              <a:gs pos="100000">
                <a:srgbClr val="76765E"/>
              </a:gs>
            </a:gsLst>
            <a:lin ang="18900000" scaled="1"/>
          </a:gradFill>
          <a:ln w="9525">
            <a:miter lim="800000"/>
            <a:headEnd/>
            <a:tailEnd/>
          </a:ln>
          <a:scene3d>
            <a:camera prst="legacyObliqueBottomLeft"/>
            <a:lightRig rig="legacyFlat3" dir="t"/>
          </a:scene3d>
          <a:sp3d extrusionH="430200" prstMaterial="legacyMatte">
            <a:bevelT w="13500" h="13500" prst="angle"/>
            <a:bevelB w="13500" h="13500" prst="angle"/>
            <a:extrusionClr>
              <a:srgbClr val="FFFFCC"/>
            </a:extrusionClr>
          </a:sp3d>
        </p:spPr>
        <p:txBody>
          <a:bodyPr>
            <a:spAutoFit/>
            <a:flatTx/>
          </a:bodyPr>
          <a:lstStyle/>
          <a:p>
            <a:pPr algn="ctr" rtl="1" eaLnBrk="1" hangingPunct="1"/>
            <a:r>
              <a:rPr lang="ar-EG" altLang="ar-AE" sz="2800" b="1">
                <a:solidFill>
                  <a:srgbClr val="A50021"/>
                </a:solidFill>
                <a:latin typeface="Garamond" pitchFamily="18" charset="0"/>
              </a:rPr>
              <a:t>1- المعيار</a:t>
            </a:r>
          </a:p>
          <a:p>
            <a:pPr algn="ctr" rtl="1" eaLnBrk="1" hangingPunct="1"/>
            <a:r>
              <a:rPr lang="ar-EG" altLang="ar-AE" sz="2800" b="1">
                <a:solidFill>
                  <a:srgbClr val="A50021"/>
                </a:solidFill>
                <a:latin typeface="Garamond" pitchFamily="18" charset="0"/>
              </a:rPr>
              <a:t> الشكلي</a:t>
            </a:r>
            <a:endParaRPr lang="en-US" altLang="ar-AE" sz="2800" b="1">
              <a:solidFill>
                <a:srgbClr val="A50021"/>
              </a:solidFill>
              <a:latin typeface="Garamond" pitchFamily="18" charset="0"/>
            </a:endParaRPr>
          </a:p>
        </p:txBody>
      </p:sp>
      <p:sp>
        <p:nvSpPr>
          <p:cNvPr id="361483" name="Rectangle 11"/>
          <p:cNvSpPr>
            <a:spLocks noChangeArrowheads="1"/>
          </p:cNvSpPr>
          <p:nvPr/>
        </p:nvSpPr>
        <p:spPr bwMode="auto">
          <a:xfrm>
            <a:off x="1331913" y="2060575"/>
            <a:ext cx="2290762" cy="946150"/>
          </a:xfrm>
          <a:prstGeom prst="rect">
            <a:avLst/>
          </a:prstGeom>
          <a:gradFill rotWithShape="1">
            <a:gsLst>
              <a:gs pos="0">
                <a:srgbClr val="76765E"/>
              </a:gs>
              <a:gs pos="50000">
                <a:srgbClr val="FFFFCC"/>
              </a:gs>
              <a:gs pos="100000">
                <a:srgbClr val="76765E"/>
              </a:gs>
            </a:gsLst>
            <a:lin ang="18900000" scaled="1"/>
          </a:gradFill>
          <a:ln w="9525">
            <a:miter lim="800000"/>
            <a:headEnd/>
            <a:tailEnd/>
          </a:ln>
          <a:scene3d>
            <a:camera prst="legacyObliqueBottomLeft"/>
            <a:lightRig rig="legacyFlat3" dir="t"/>
          </a:scene3d>
          <a:sp3d extrusionH="430200" prstMaterial="legacyMatte">
            <a:bevelT w="13500" h="13500" prst="angle"/>
            <a:bevelB w="13500" h="13500" prst="angle"/>
            <a:extrusionClr>
              <a:srgbClr val="FFFFCC"/>
            </a:extrusionClr>
          </a:sp3d>
        </p:spPr>
        <p:txBody>
          <a:bodyPr>
            <a:spAutoFit/>
            <a:flatTx/>
          </a:bodyPr>
          <a:lstStyle/>
          <a:p>
            <a:pPr algn="ctr" rtl="1" eaLnBrk="1" hangingPunct="1"/>
            <a:r>
              <a:rPr lang="ar-EG" altLang="ar-AE" sz="2800" b="1">
                <a:solidFill>
                  <a:srgbClr val="A50021"/>
                </a:solidFill>
                <a:latin typeface="Garamond" pitchFamily="18" charset="0"/>
              </a:rPr>
              <a:t>2- المعيار الموضوعي</a:t>
            </a:r>
            <a:endParaRPr lang="en-US" altLang="ar-AE" sz="2800" b="1">
              <a:solidFill>
                <a:srgbClr val="A50021"/>
              </a:solidFill>
              <a:latin typeface="Garamond"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361474"/>
                                        </p:tgtEl>
                                        <p:attrNameLst>
                                          <p:attrName>style.visibility</p:attrName>
                                        </p:attrNameLst>
                                      </p:cBhvr>
                                      <p:to>
                                        <p:strVal val="visible"/>
                                      </p:to>
                                    </p:set>
                                    <p:animEffect transition="in" filter="fade">
                                      <p:cBhvr>
                                        <p:cTn id="7" dur="770" decel="100000"/>
                                        <p:tgtEl>
                                          <p:spTgt spid="361474"/>
                                        </p:tgtEl>
                                      </p:cBhvr>
                                    </p:animEffect>
                                    <p:animScale>
                                      <p:cBhvr>
                                        <p:cTn id="8" dur="770" decel="100000"/>
                                        <p:tgtEl>
                                          <p:spTgt spid="361474"/>
                                        </p:tgtEl>
                                      </p:cBhvr>
                                      <p:from x="10000" y="10000"/>
                                      <p:to x="200000" y="450000"/>
                                    </p:animScale>
                                    <p:animScale>
                                      <p:cBhvr>
                                        <p:cTn id="9" dur="1230" accel="100000" fill="hold">
                                          <p:stCondLst>
                                            <p:cond delay="770"/>
                                          </p:stCondLst>
                                        </p:cTn>
                                        <p:tgtEl>
                                          <p:spTgt spid="361474"/>
                                        </p:tgtEl>
                                      </p:cBhvr>
                                      <p:from x="200000" y="450000"/>
                                      <p:to x="100000" y="100000"/>
                                    </p:animScale>
                                    <p:set>
                                      <p:cBhvr>
                                        <p:cTn id="10" dur="770" fill="hold"/>
                                        <p:tgtEl>
                                          <p:spTgt spid="361474"/>
                                        </p:tgtEl>
                                        <p:attrNameLst>
                                          <p:attrName>ppt_x</p:attrName>
                                        </p:attrNameLst>
                                      </p:cBhvr>
                                      <p:to>
                                        <p:strVal val="(0.5)"/>
                                      </p:to>
                                    </p:set>
                                    <p:anim from="(0.5)" to="(#ppt_x)" calcmode="lin" valueType="num">
                                      <p:cBhvr>
                                        <p:cTn id="11" dur="1230" accel="100000" fill="hold">
                                          <p:stCondLst>
                                            <p:cond delay="770"/>
                                          </p:stCondLst>
                                        </p:cTn>
                                        <p:tgtEl>
                                          <p:spTgt spid="361474"/>
                                        </p:tgtEl>
                                        <p:attrNameLst>
                                          <p:attrName>ppt_x</p:attrName>
                                        </p:attrNameLst>
                                      </p:cBhvr>
                                    </p:anim>
                                    <p:set>
                                      <p:cBhvr>
                                        <p:cTn id="12" dur="770" fill="hold"/>
                                        <p:tgtEl>
                                          <p:spTgt spid="361474"/>
                                        </p:tgtEl>
                                        <p:attrNameLst>
                                          <p:attrName>ppt_y</p:attrName>
                                        </p:attrNameLst>
                                      </p:cBhvr>
                                      <p:to>
                                        <p:strVal val="(#ppt_y+0.4)"/>
                                      </p:to>
                                    </p:set>
                                    <p:anim from="(#ppt_y+0.4)" to="(#ppt_y)" calcmode="lin" valueType="num">
                                      <p:cBhvr>
                                        <p:cTn id="13" dur="1230" accel="100000" fill="hold">
                                          <p:stCondLst>
                                            <p:cond delay="770"/>
                                          </p:stCondLst>
                                        </p:cTn>
                                        <p:tgtEl>
                                          <p:spTgt spid="361474"/>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7" presetClass="entr" presetSubtype="2"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additive="base">
                                        <p:cTn id="18" dur="1000" fill="hold"/>
                                        <p:tgtEl>
                                          <p:spTgt spid="2"/>
                                        </p:tgtEl>
                                        <p:attrNameLst>
                                          <p:attrName>ppt_x</p:attrName>
                                        </p:attrNameLst>
                                      </p:cBhvr>
                                      <p:tavLst>
                                        <p:tav tm="0">
                                          <p:val>
                                            <p:strVal val="1+#ppt_w/2"/>
                                          </p:val>
                                        </p:tav>
                                        <p:tav tm="100000">
                                          <p:val>
                                            <p:strVal val="#ppt_x"/>
                                          </p:val>
                                        </p:tav>
                                      </p:tavLst>
                                    </p:anim>
                                    <p:anim calcmode="lin" valueType="num">
                                      <p:cBhvr additive="base">
                                        <p:cTn id="19"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5" presetClass="entr" presetSubtype="0" fill="hold" grpId="0" nodeType="clickEffect">
                                  <p:stCondLst>
                                    <p:cond delay="0"/>
                                  </p:stCondLst>
                                  <p:childTnLst>
                                    <p:set>
                                      <p:cBhvr>
                                        <p:cTn id="23" dur="1" fill="hold">
                                          <p:stCondLst>
                                            <p:cond delay="0"/>
                                          </p:stCondLst>
                                        </p:cTn>
                                        <p:tgtEl>
                                          <p:spTgt spid="361482"/>
                                        </p:tgtEl>
                                        <p:attrNameLst>
                                          <p:attrName>style.visibility</p:attrName>
                                        </p:attrNameLst>
                                      </p:cBhvr>
                                      <p:to>
                                        <p:strVal val="visible"/>
                                      </p:to>
                                    </p:set>
                                    <p:anim calcmode="lin" valueType="num">
                                      <p:cBhvr>
                                        <p:cTn id="24" dur="250" decel="50000" fill="hold">
                                          <p:stCondLst>
                                            <p:cond delay="0"/>
                                          </p:stCondLst>
                                        </p:cTn>
                                        <p:tgtEl>
                                          <p:spTgt spid="361482"/>
                                        </p:tgtEl>
                                        <p:attrNameLst>
                                          <p:attrName>style.rotation</p:attrName>
                                        </p:attrNameLst>
                                      </p:cBhvr>
                                      <p:tavLst>
                                        <p:tav tm="0">
                                          <p:val>
                                            <p:fltVal val="-90"/>
                                          </p:val>
                                        </p:tav>
                                        <p:tav tm="100000">
                                          <p:val>
                                            <p:fltVal val="0"/>
                                          </p:val>
                                        </p:tav>
                                      </p:tavLst>
                                    </p:anim>
                                    <p:anim calcmode="lin" valueType="num">
                                      <p:cBhvr>
                                        <p:cTn id="25" dur="250" decel="50000" fill="hold">
                                          <p:stCondLst>
                                            <p:cond delay="0"/>
                                          </p:stCondLst>
                                        </p:cTn>
                                        <p:tgtEl>
                                          <p:spTgt spid="361482"/>
                                        </p:tgtEl>
                                        <p:attrNameLst>
                                          <p:attrName>ppt_w</p:attrName>
                                        </p:attrNameLst>
                                      </p:cBhvr>
                                      <p:tavLst>
                                        <p:tav tm="0">
                                          <p:val>
                                            <p:strVal val="#ppt_w"/>
                                          </p:val>
                                        </p:tav>
                                        <p:tav tm="100000">
                                          <p:val>
                                            <p:strVal val="#ppt_w*.05"/>
                                          </p:val>
                                        </p:tav>
                                      </p:tavLst>
                                    </p:anim>
                                    <p:anim calcmode="lin" valueType="num">
                                      <p:cBhvr>
                                        <p:cTn id="26" dur="250" accel="50000" fill="hold">
                                          <p:stCondLst>
                                            <p:cond delay="250"/>
                                          </p:stCondLst>
                                        </p:cTn>
                                        <p:tgtEl>
                                          <p:spTgt spid="361482"/>
                                        </p:tgtEl>
                                        <p:attrNameLst>
                                          <p:attrName>ppt_w</p:attrName>
                                        </p:attrNameLst>
                                      </p:cBhvr>
                                      <p:tavLst>
                                        <p:tav tm="0">
                                          <p:val>
                                            <p:strVal val="#ppt_w*.05"/>
                                          </p:val>
                                        </p:tav>
                                        <p:tav tm="100000">
                                          <p:val>
                                            <p:strVal val="#ppt_w"/>
                                          </p:val>
                                        </p:tav>
                                      </p:tavLst>
                                    </p:anim>
                                    <p:anim calcmode="lin" valueType="num">
                                      <p:cBhvr>
                                        <p:cTn id="27" dur="500" fill="hold"/>
                                        <p:tgtEl>
                                          <p:spTgt spid="361482"/>
                                        </p:tgtEl>
                                        <p:attrNameLst>
                                          <p:attrName>ppt_h</p:attrName>
                                        </p:attrNameLst>
                                      </p:cBhvr>
                                      <p:tavLst>
                                        <p:tav tm="0">
                                          <p:val>
                                            <p:strVal val="#ppt_h"/>
                                          </p:val>
                                        </p:tav>
                                        <p:tav tm="100000">
                                          <p:val>
                                            <p:strVal val="#ppt_h"/>
                                          </p:val>
                                        </p:tav>
                                      </p:tavLst>
                                    </p:anim>
                                    <p:anim calcmode="lin" valueType="num">
                                      <p:cBhvr>
                                        <p:cTn id="28" dur="250" decel="50000" fill="hold">
                                          <p:stCondLst>
                                            <p:cond delay="0"/>
                                          </p:stCondLst>
                                        </p:cTn>
                                        <p:tgtEl>
                                          <p:spTgt spid="361482"/>
                                        </p:tgtEl>
                                        <p:attrNameLst>
                                          <p:attrName>ppt_x</p:attrName>
                                        </p:attrNameLst>
                                      </p:cBhvr>
                                      <p:tavLst>
                                        <p:tav tm="0">
                                          <p:val>
                                            <p:strVal val="#ppt_x+.4"/>
                                          </p:val>
                                        </p:tav>
                                        <p:tav tm="100000">
                                          <p:val>
                                            <p:strVal val="#ppt_x"/>
                                          </p:val>
                                        </p:tav>
                                      </p:tavLst>
                                    </p:anim>
                                    <p:anim calcmode="lin" valueType="num">
                                      <p:cBhvr>
                                        <p:cTn id="29" dur="250" decel="50000" fill="hold">
                                          <p:stCondLst>
                                            <p:cond delay="0"/>
                                          </p:stCondLst>
                                        </p:cTn>
                                        <p:tgtEl>
                                          <p:spTgt spid="361482"/>
                                        </p:tgtEl>
                                        <p:attrNameLst>
                                          <p:attrName>ppt_y</p:attrName>
                                        </p:attrNameLst>
                                      </p:cBhvr>
                                      <p:tavLst>
                                        <p:tav tm="0">
                                          <p:val>
                                            <p:strVal val="#ppt_y-.2"/>
                                          </p:val>
                                        </p:tav>
                                        <p:tav tm="100000">
                                          <p:val>
                                            <p:strVal val="#ppt_y+.1"/>
                                          </p:val>
                                        </p:tav>
                                      </p:tavLst>
                                    </p:anim>
                                    <p:anim calcmode="lin" valueType="num">
                                      <p:cBhvr>
                                        <p:cTn id="30" dur="250" accel="50000" fill="hold">
                                          <p:stCondLst>
                                            <p:cond delay="250"/>
                                          </p:stCondLst>
                                        </p:cTn>
                                        <p:tgtEl>
                                          <p:spTgt spid="361482"/>
                                        </p:tgtEl>
                                        <p:attrNameLst>
                                          <p:attrName>ppt_y</p:attrName>
                                        </p:attrNameLst>
                                      </p:cBhvr>
                                      <p:tavLst>
                                        <p:tav tm="0">
                                          <p:val>
                                            <p:strVal val="#ppt_y+.1"/>
                                          </p:val>
                                        </p:tav>
                                        <p:tav tm="100000">
                                          <p:val>
                                            <p:strVal val="#ppt_y"/>
                                          </p:val>
                                        </p:tav>
                                      </p:tavLst>
                                    </p:anim>
                                    <p:animEffect transition="in" filter="fade">
                                      <p:cBhvr>
                                        <p:cTn id="31" dur="500" decel="50000">
                                          <p:stCondLst>
                                            <p:cond delay="0"/>
                                          </p:stCondLst>
                                        </p:cTn>
                                        <p:tgtEl>
                                          <p:spTgt spid="361482"/>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5" presetClass="entr" presetSubtype="0" fill="hold" grpId="0" nodeType="clickEffect">
                                  <p:stCondLst>
                                    <p:cond delay="0"/>
                                  </p:stCondLst>
                                  <p:childTnLst>
                                    <p:set>
                                      <p:cBhvr>
                                        <p:cTn id="35" dur="1" fill="hold">
                                          <p:stCondLst>
                                            <p:cond delay="0"/>
                                          </p:stCondLst>
                                        </p:cTn>
                                        <p:tgtEl>
                                          <p:spTgt spid="361480"/>
                                        </p:tgtEl>
                                        <p:attrNameLst>
                                          <p:attrName>style.visibility</p:attrName>
                                        </p:attrNameLst>
                                      </p:cBhvr>
                                      <p:to>
                                        <p:strVal val="visible"/>
                                      </p:to>
                                    </p:set>
                                    <p:anim calcmode="lin" valueType="num">
                                      <p:cBhvr>
                                        <p:cTn id="36" dur="250" decel="50000" fill="hold">
                                          <p:stCondLst>
                                            <p:cond delay="0"/>
                                          </p:stCondLst>
                                        </p:cTn>
                                        <p:tgtEl>
                                          <p:spTgt spid="361480"/>
                                        </p:tgtEl>
                                        <p:attrNameLst>
                                          <p:attrName>style.rotation</p:attrName>
                                        </p:attrNameLst>
                                      </p:cBhvr>
                                      <p:tavLst>
                                        <p:tav tm="0">
                                          <p:val>
                                            <p:fltVal val="-90"/>
                                          </p:val>
                                        </p:tav>
                                        <p:tav tm="100000">
                                          <p:val>
                                            <p:fltVal val="0"/>
                                          </p:val>
                                        </p:tav>
                                      </p:tavLst>
                                    </p:anim>
                                    <p:anim calcmode="lin" valueType="num">
                                      <p:cBhvr>
                                        <p:cTn id="37" dur="250" decel="50000" fill="hold">
                                          <p:stCondLst>
                                            <p:cond delay="0"/>
                                          </p:stCondLst>
                                        </p:cTn>
                                        <p:tgtEl>
                                          <p:spTgt spid="361480"/>
                                        </p:tgtEl>
                                        <p:attrNameLst>
                                          <p:attrName>ppt_w</p:attrName>
                                        </p:attrNameLst>
                                      </p:cBhvr>
                                      <p:tavLst>
                                        <p:tav tm="0">
                                          <p:val>
                                            <p:strVal val="#ppt_w"/>
                                          </p:val>
                                        </p:tav>
                                        <p:tav tm="100000">
                                          <p:val>
                                            <p:strVal val="#ppt_w*.05"/>
                                          </p:val>
                                        </p:tav>
                                      </p:tavLst>
                                    </p:anim>
                                    <p:anim calcmode="lin" valueType="num">
                                      <p:cBhvr>
                                        <p:cTn id="38" dur="250" accel="50000" fill="hold">
                                          <p:stCondLst>
                                            <p:cond delay="250"/>
                                          </p:stCondLst>
                                        </p:cTn>
                                        <p:tgtEl>
                                          <p:spTgt spid="361480"/>
                                        </p:tgtEl>
                                        <p:attrNameLst>
                                          <p:attrName>ppt_w</p:attrName>
                                        </p:attrNameLst>
                                      </p:cBhvr>
                                      <p:tavLst>
                                        <p:tav tm="0">
                                          <p:val>
                                            <p:strVal val="#ppt_w*.05"/>
                                          </p:val>
                                        </p:tav>
                                        <p:tav tm="100000">
                                          <p:val>
                                            <p:strVal val="#ppt_w"/>
                                          </p:val>
                                        </p:tav>
                                      </p:tavLst>
                                    </p:anim>
                                    <p:anim calcmode="lin" valueType="num">
                                      <p:cBhvr>
                                        <p:cTn id="39" dur="500" fill="hold"/>
                                        <p:tgtEl>
                                          <p:spTgt spid="361480"/>
                                        </p:tgtEl>
                                        <p:attrNameLst>
                                          <p:attrName>ppt_h</p:attrName>
                                        </p:attrNameLst>
                                      </p:cBhvr>
                                      <p:tavLst>
                                        <p:tav tm="0">
                                          <p:val>
                                            <p:strVal val="#ppt_h"/>
                                          </p:val>
                                        </p:tav>
                                        <p:tav tm="100000">
                                          <p:val>
                                            <p:strVal val="#ppt_h"/>
                                          </p:val>
                                        </p:tav>
                                      </p:tavLst>
                                    </p:anim>
                                    <p:anim calcmode="lin" valueType="num">
                                      <p:cBhvr>
                                        <p:cTn id="40" dur="250" decel="50000" fill="hold">
                                          <p:stCondLst>
                                            <p:cond delay="0"/>
                                          </p:stCondLst>
                                        </p:cTn>
                                        <p:tgtEl>
                                          <p:spTgt spid="361480"/>
                                        </p:tgtEl>
                                        <p:attrNameLst>
                                          <p:attrName>ppt_x</p:attrName>
                                        </p:attrNameLst>
                                      </p:cBhvr>
                                      <p:tavLst>
                                        <p:tav tm="0">
                                          <p:val>
                                            <p:strVal val="#ppt_x+.4"/>
                                          </p:val>
                                        </p:tav>
                                        <p:tav tm="100000">
                                          <p:val>
                                            <p:strVal val="#ppt_x"/>
                                          </p:val>
                                        </p:tav>
                                      </p:tavLst>
                                    </p:anim>
                                    <p:anim calcmode="lin" valueType="num">
                                      <p:cBhvr>
                                        <p:cTn id="41" dur="250" decel="50000" fill="hold">
                                          <p:stCondLst>
                                            <p:cond delay="0"/>
                                          </p:stCondLst>
                                        </p:cTn>
                                        <p:tgtEl>
                                          <p:spTgt spid="361480"/>
                                        </p:tgtEl>
                                        <p:attrNameLst>
                                          <p:attrName>ppt_y</p:attrName>
                                        </p:attrNameLst>
                                      </p:cBhvr>
                                      <p:tavLst>
                                        <p:tav tm="0">
                                          <p:val>
                                            <p:strVal val="#ppt_y-.2"/>
                                          </p:val>
                                        </p:tav>
                                        <p:tav tm="100000">
                                          <p:val>
                                            <p:strVal val="#ppt_y+.1"/>
                                          </p:val>
                                        </p:tav>
                                      </p:tavLst>
                                    </p:anim>
                                    <p:anim calcmode="lin" valueType="num">
                                      <p:cBhvr>
                                        <p:cTn id="42" dur="250" accel="50000" fill="hold">
                                          <p:stCondLst>
                                            <p:cond delay="250"/>
                                          </p:stCondLst>
                                        </p:cTn>
                                        <p:tgtEl>
                                          <p:spTgt spid="361480"/>
                                        </p:tgtEl>
                                        <p:attrNameLst>
                                          <p:attrName>ppt_y</p:attrName>
                                        </p:attrNameLst>
                                      </p:cBhvr>
                                      <p:tavLst>
                                        <p:tav tm="0">
                                          <p:val>
                                            <p:strVal val="#ppt_y+.1"/>
                                          </p:val>
                                        </p:tav>
                                        <p:tav tm="100000">
                                          <p:val>
                                            <p:strVal val="#ppt_y"/>
                                          </p:val>
                                        </p:tav>
                                      </p:tavLst>
                                    </p:anim>
                                    <p:animEffect transition="in" filter="fade">
                                      <p:cBhvr>
                                        <p:cTn id="43" dur="500" decel="50000">
                                          <p:stCondLst>
                                            <p:cond delay="0"/>
                                          </p:stCondLst>
                                        </p:cTn>
                                        <p:tgtEl>
                                          <p:spTgt spid="361480"/>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5" presetClass="entr" presetSubtype="0" fill="hold" grpId="0" nodeType="clickEffect">
                                  <p:stCondLst>
                                    <p:cond delay="0"/>
                                  </p:stCondLst>
                                  <p:childTnLst>
                                    <p:set>
                                      <p:cBhvr>
                                        <p:cTn id="47" dur="1" fill="hold">
                                          <p:stCondLst>
                                            <p:cond delay="0"/>
                                          </p:stCondLst>
                                        </p:cTn>
                                        <p:tgtEl>
                                          <p:spTgt spid="361483"/>
                                        </p:tgtEl>
                                        <p:attrNameLst>
                                          <p:attrName>style.visibility</p:attrName>
                                        </p:attrNameLst>
                                      </p:cBhvr>
                                      <p:to>
                                        <p:strVal val="visible"/>
                                      </p:to>
                                    </p:set>
                                    <p:anim calcmode="lin" valueType="num">
                                      <p:cBhvr>
                                        <p:cTn id="48" dur="250" decel="50000" fill="hold">
                                          <p:stCondLst>
                                            <p:cond delay="0"/>
                                          </p:stCondLst>
                                        </p:cTn>
                                        <p:tgtEl>
                                          <p:spTgt spid="361483"/>
                                        </p:tgtEl>
                                        <p:attrNameLst>
                                          <p:attrName>style.rotation</p:attrName>
                                        </p:attrNameLst>
                                      </p:cBhvr>
                                      <p:tavLst>
                                        <p:tav tm="0">
                                          <p:val>
                                            <p:fltVal val="-90"/>
                                          </p:val>
                                        </p:tav>
                                        <p:tav tm="100000">
                                          <p:val>
                                            <p:fltVal val="0"/>
                                          </p:val>
                                        </p:tav>
                                      </p:tavLst>
                                    </p:anim>
                                    <p:anim calcmode="lin" valueType="num">
                                      <p:cBhvr>
                                        <p:cTn id="49" dur="250" decel="50000" fill="hold">
                                          <p:stCondLst>
                                            <p:cond delay="0"/>
                                          </p:stCondLst>
                                        </p:cTn>
                                        <p:tgtEl>
                                          <p:spTgt spid="361483"/>
                                        </p:tgtEl>
                                        <p:attrNameLst>
                                          <p:attrName>ppt_w</p:attrName>
                                        </p:attrNameLst>
                                      </p:cBhvr>
                                      <p:tavLst>
                                        <p:tav tm="0">
                                          <p:val>
                                            <p:strVal val="#ppt_w"/>
                                          </p:val>
                                        </p:tav>
                                        <p:tav tm="100000">
                                          <p:val>
                                            <p:strVal val="#ppt_w*.05"/>
                                          </p:val>
                                        </p:tav>
                                      </p:tavLst>
                                    </p:anim>
                                    <p:anim calcmode="lin" valueType="num">
                                      <p:cBhvr>
                                        <p:cTn id="50" dur="250" accel="50000" fill="hold">
                                          <p:stCondLst>
                                            <p:cond delay="250"/>
                                          </p:stCondLst>
                                        </p:cTn>
                                        <p:tgtEl>
                                          <p:spTgt spid="361483"/>
                                        </p:tgtEl>
                                        <p:attrNameLst>
                                          <p:attrName>ppt_w</p:attrName>
                                        </p:attrNameLst>
                                      </p:cBhvr>
                                      <p:tavLst>
                                        <p:tav tm="0">
                                          <p:val>
                                            <p:strVal val="#ppt_w*.05"/>
                                          </p:val>
                                        </p:tav>
                                        <p:tav tm="100000">
                                          <p:val>
                                            <p:strVal val="#ppt_w"/>
                                          </p:val>
                                        </p:tav>
                                      </p:tavLst>
                                    </p:anim>
                                    <p:anim calcmode="lin" valueType="num">
                                      <p:cBhvr>
                                        <p:cTn id="51" dur="500" fill="hold"/>
                                        <p:tgtEl>
                                          <p:spTgt spid="361483"/>
                                        </p:tgtEl>
                                        <p:attrNameLst>
                                          <p:attrName>ppt_h</p:attrName>
                                        </p:attrNameLst>
                                      </p:cBhvr>
                                      <p:tavLst>
                                        <p:tav tm="0">
                                          <p:val>
                                            <p:strVal val="#ppt_h"/>
                                          </p:val>
                                        </p:tav>
                                        <p:tav tm="100000">
                                          <p:val>
                                            <p:strVal val="#ppt_h"/>
                                          </p:val>
                                        </p:tav>
                                      </p:tavLst>
                                    </p:anim>
                                    <p:anim calcmode="lin" valueType="num">
                                      <p:cBhvr>
                                        <p:cTn id="52" dur="250" decel="50000" fill="hold">
                                          <p:stCondLst>
                                            <p:cond delay="0"/>
                                          </p:stCondLst>
                                        </p:cTn>
                                        <p:tgtEl>
                                          <p:spTgt spid="361483"/>
                                        </p:tgtEl>
                                        <p:attrNameLst>
                                          <p:attrName>ppt_x</p:attrName>
                                        </p:attrNameLst>
                                      </p:cBhvr>
                                      <p:tavLst>
                                        <p:tav tm="0">
                                          <p:val>
                                            <p:strVal val="#ppt_x+.4"/>
                                          </p:val>
                                        </p:tav>
                                        <p:tav tm="100000">
                                          <p:val>
                                            <p:strVal val="#ppt_x"/>
                                          </p:val>
                                        </p:tav>
                                      </p:tavLst>
                                    </p:anim>
                                    <p:anim calcmode="lin" valueType="num">
                                      <p:cBhvr>
                                        <p:cTn id="53" dur="250" decel="50000" fill="hold">
                                          <p:stCondLst>
                                            <p:cond delay="0"/>
                                          </p:stCondLst>
                                        </p:cTn>
                                        <p:tgtEl>
                                          <p:spTgt spid="361483"/>
                                        </p:tgtEl>
                                        <p:attrNameLst>
                                          <p:attrName>ppt_y</p:attrName>
                                        </p:attrNameLst>
                                      </p:cBhvr>
                                      <p:tavLst>
                                        <p:tav tm="0">
                                          <p:val>
                                            <p:strVal val="#ppt_y-.2"/>
                                          </p:val>
                                        </p:tav>
                                        <p:tav tm="100000">
                                          <p:val>
                                            <p:strVal val="#ppt_y+.1"/>
                                          </p:val>
                                        </p:tav>
                                      </p:tavLst>
                                    </p:anim>
                                    <p:anim calcmode="lin" valueType="num">
                                      <p:cBhvr>
                                        <p:cTn id="54" dur="250" accel="50000" fill="hold">
                                          <p:stCondLst>
                                            <p:cond delay="250"/>
                                          </p:stCondLst>
                                        </p:cTn>
                                        <p:tgtEl>
                                          <p:spTgt spid="361483"/>
                                        </p:tgtEl>
                                        <p:attrNameLst>
                                          <p:attrName>ppt_y</p:attrName>
                                        </p:attrNameLst>
                                      </p:cBhvr>
                                      <p:tavLst>
                                        <p:tav tm="0">
                                          <p:val>
                                            <p:strVal val="#ppt_y+.1"/>
                                          </p:val>
                                        </p:tav>
                                        <p:tav tm="100000">
                                          <p:val>
                                            <p:strVal val="#ppt_y"/>
                                          </p:val>
                                        </p:tav>
                                      </p:tavLst>
                                    </p:anim>
                                    <p:animEffect transition="in" filter="fade">
                                      <p:cBhvr>
                                        <p:cTn id="55" dur="500" decel="50000">
                                          <p:stCondLst>
                                            <p:cond delay="0"/>
                                          </p:stCondLst>
                                        </p:cTn>
                                        <p:tgtEl>
                                          <p:spTgt spid="361483"/>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25" presetClass="entr" presetSubtype="0" fill="hold" grpId="0" nodeType="clickEffect">
                                  <p:stCondLst>
                                    <p:cond delay="0"/>
                                  </p:stCondLst>
                                  <p:childTnLst>
                                    <p:set>
                                      <p:cBhvr>
                                        <p:cTn id="59" dur="1" fill="hold">
                                          <p:stCondLst>
                                            <p:cond delay="0"/>
                                          </p:stCondLst>
                                        </p:cTn>
                                        <p:tgtEl>
                                          <p:spTgt spid="361481"/>
                                        </p:tgtEl>
                                        <p:attrNameLst>
                                          <p:attrName>style.visibility</p:attrName>
                                        </p:attrNameLst>
                                      </p:cBhvr>
                                      <p:to>
                                        <p:strVal val="visible"/>
                                      </p:to>
                                    </p:set>
                                    <p:anim calcmode="lin" valueType="num">
                                      <p:cBhvr>
                                        <p:cTn id="60" dur="250" decel="50000" fill="hold">
                                          <p:stCondLst>
                                            <p:cond delay="0"/>
                                          </p:stCondLst>
                                        </p:cTn>
                                        <p:tgtEl>
                                          <p:spTgt spid="361481"/>
                                        </p:tgtEl>
                                        <p:attrNameLst>
                                          <p:attrName>style.rotation</p:attrName>
                                        </p:attrNameLst>
                                      </p:cBhvr>
                                      <p:tavLst>
                                        <p:tav tm="0">
                                          <p:val>
                                            <p:fltVal val="-90"/>
                                          </p:val>
                                        </p:tav>
                                        <p:tav tm="100000">
                                          <p:val>
                                            <p:fltVal val="0"/>
                                          </p:val>
                                        </p:tav>
                                      </p:tavLst>
                                    </p:anim>
                                    <p:anim calcmode="lin" valueType="num">
                                      <p:cBhvr>
                                        <p:cTn id="61" dur="250" decel="50000" fill="hold">
                                          <p:stCondLst>
                                            <p:cond delay="0"/>
                                          </p:stCondLst>
                                        </p:cTn>
                                        <p:tgtEl>
                                          <p:spTgt spid="361481"/>
                                        </p:tgtEl>
                                        <p:attrNameLst>
                                          <p:attrName>ppt_w</p:attrName>
                                        </p:attrNameLst>
                                      </p:cBhvr>
                                      <p:tavLst>
                                        <p:tav tm="0">
                                          <p:val>
                                            <p:strVal val="#ppt_w"/>
                                          </p:val>
                                        </p:tav>
                                        <p:tav tm="100000">
                                          <p:val>
                                            <p:strVal val="#ppt_w*.05"/>
                                          </p:val>
                                        </p:tav>
                                      </p:tavLst>
                                    </p:anim>
                                    <p:anim calcmode="lin" valueType="num">
                                      <p:cBhvr>
                                        <p:cTn id="62" dur="250" accel="50000" fill="hold">
                                          <p:stCondLst>
                                            <p:cond delay="250"/>
                                          </p:stCondLst>
                                        </p:cTn>
                                        <p:tgtEl>
                                          <p:spTgt spid="361481"/>
                                        </p:tgtEl>
                                        <p:attrNameLst>
                                          <p:attrName>ppt_w</p:attrName>
                                        </p:attrNameLst>
                                      </p:cBhvr>
                                      <p:tavLst>
                                        <p:tav tm="0">
                                          <p:val>
                                            <p:strVal val="#ppt_w*.05"/>
                                          </p:val>
                                        </p:tav>
                                        <p:tav tm="100000">
                                          <p:val>
                                            <p:strVal val="#ppt_w"/>
                                          </p:val>
                                        </p:tav>
                                      </p:tavLst>
                                    </p:anim>
                                    <p:anim calcmode="lin" valueType="num">
                                      <p:cBhvr>
                                        <p:cTn id="63" dur="500" fill="hold"/>
                                        <p:tgtEl>
                                          <p:spTgt spid="361481"/>
                                        </p:tgtEl>
                                        <p:attrNameLst>
                                          <p:attrName>ppt_h</p:attrName>
                                        </p:attrNameLst>
                                      </p:cBhvr>
                                      <p:tavLst>
                                        <p:tav tm="0">
                                          <p:val>
                                            <p:strVal val="#ppt_h"/>
                                          </p:val>
                                        </p:tav>
                                        <p:tav tm="100000">
                                          <p:val>
                                            <p:strVal val="#ppt_h"/>
                                          </p:val>
                                        </p:tav>
                                      </p:tavLst>
                                    </p:anim>
                                    <p:anim calcmode="lin" valueType="num">
                                      <p:cBhvr>
                                        <p:cTn id="64" dur="250" decel="50000" fill="hold">
                                          <p:stCondLst>
                                            <p:cond delay="0"/>
                                          </p:stCondLst>
                                        </p:cTn>
                                        <p:tgtEl>
                                          <p:spTgt spid="361481"/>
                                        </p:tgtEl>
                                        <p:attrNameLst>
                                          <p:attrName>ppt_x</p:attrName>
                                        </p:attrNameLst>
                                      </p:cBhvr>
                                      <p:tavLst>
                                        <p:tav tm="0">
                                          <p:val>
                                            <p:strVal val="#ppt_x+.4"/>
                                          </p:val>
                                        </p:tav>
                                        <p:tav tm="100000">
                                          <p:val>
                                            <p:strVal val="#ppt_x"/>
                                          </p:val>
                                        </p:tav>
                                      </p:tavLst>
                                    </p:anim>
                                    <p:anim calcmode="lin" valueType="num">
                                      <p:cBhvr>
                                        <p:cTn id="65" dur="250" decel="50000" fill="hold">
                                          <p:stCondLst>
                                            <p:cond delay="0"/>
                                          </p:stCondLst>
                                        </p:cTn>
                                        <p:tgtEl>
                                          <p:spTgt spid="361481"/>
                                        </p:tgtEl>
                                        <p:attrNameLst>
                                          <p:attrName>ppt_y</p:attrName>
                                        </p:attrNameLst>
                                      </p:cBhvr>
                                      <p:tavLst>
                                        <p:tav tm="0">
                                          <p:val>
                                            <p:strVal val="#ppt_y-.2"/>
                                          </p:val>
                                        </p:tav>
                                        <p:tav tm="100000">
                                          <p:val>
                                            <p:strVal val="#ppt_y+.1"/>
                                          </p:val>
                                        </p:tav>
                                      </p:tavLst>
                                    </p:anim>
                                    <p:anim calcmode="lin" valueType="num">
                                      <p:cBhvr>
                                        <p:cTn id="66" dur="250" accel="50000" fill="hold">
                                          <p:stCondLst>
                                            <p:cond delay="250"/>
                                          </p:stCondLst>
                                        </p:cTn>
                                        <p:tgtEl>
                                          <p:spTgt spid="361481"/>
                                        </p:tgtEl>
                                        <p:attrNameLst>
                                          <p:attrName>ppt_y</p:attrName>
                                        </p:attrNameLst>
                                      </p:cBhvr>
                                      <p:tavLst>
                                        <p:tav tm="0">
                                          <p:val>
                                            <p:strVal val="#ppt_y+.1"/>
                                          </p:val>
                                        </p:tav>
                                        <p:tav tm="100000">
                                          <p:val>
                                            <p:strVal val="#ppt_y"/>
                                          </p:val>
                                        </p:tav>
                                      </p:tavLst>
                                    </p:anim>
                                    <p:animEffect transition="in" filter="fade">
                                      <p:cBhvr>
                                        <p:cTn id="67" dur="500" decel="50000">
                                          <p:stCondLst>
                                            <p:cond delay="0"/>
                                          </p:stCondLst>
                                        </p:cTn>
                                        <p:tgtEl>
                                          <p:spTgt spid="3614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1474" grpId="0"/>
      <p:bldP spid="361480" grpId="0"/>
      <p:bldP spid="361481" grpId="0"/>
      <p:bldP spid="361482" grpId="0" animBg="1"/>
      <p:bldP spid="36148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498" name="AutoShape 2"/>
          <p:cNvSpPr>
            <a:spLocks noChangeArrowheads="1"/>
          </p:cNvSpPr>
          <p:nvPr/>
        </p:nvSpPr>
        <p:spPr bwMode="auto">
          <a:xfrm>
            <a:off x="179388" y="271463"/>
            <a:ext cx="8964612" cy="1762125"/>
          </a:xfrm>
          <a:prstGeom prst="wedgeEllipseCallout">
            <a:avLst>
              <a:gd name="adj1" fmla="val -21718"/>
              <a:gd name="adj2" fmla="val 103245"/>
            </a:avLst>
          </a:prstGeom>
          <a:solidFill>
            <a:srgbClr val="CC0000"/>
          </a:solidFill>
          <a:ln w="12700" cap="sq">
            <a:solidFill>
              <a:srgbClr val="CC0000"/>
            </a:solidFill>
            <a:miter lim="800000"/>
            <a:headEnd type="none" w="sm" len="sm"/>
            <a:tailEnd type="none" w="sm" len="sm"/>
          </a:ln>
        </p:spPr>
        <p:txBody>
          <a:bodyPr>
            <a:spAutoFit/>
          </a:bodyPr>
          <a:lstStyle/>
          <a:p>
            <a:pPr algn="ctr" rtl="1" eaLnBrk="1" hangingPunct="1">
              <a:lnSpc>
                <a:spcPct val="80000"/>
              </a:lnSpc>
              <a:spcBef>
                <a:spcPct val="50000"/>
              </a:spcBef>
            </a:pPr>
            <a:r>
              <a:rPr lang="ar-EG" altLang="ar-AE" sz="4800" b="1"/>
              <a:t>المعيار الشكلى دلالة عبارة النص التشريعي</a:t>
            </a:r>
            <a:endParaRPr lang="en-US" altLang="ar-AE" sz="4800" b="1"/>
          </a:p>
        </p:txBody>
      </p:sp>
      <p:sp>
        <p:nvSpPr>
          <p:cNvPr id="362499" name="Text Box 3"/>
          <p:cNvSpPr txBox="1">
            <a:spLocks noChangeArrowheads="1"/>
          </p:cNvSpPr>
          <p:nvPr/>
        </p:nvSpPr>
        <p:spPr bwMode="auto">
          <a:xfrm>
            <a:off x="2362200" y="1295400"/>
            <a:ext cx="6096000" cy="579438"/>
          </a:xfrm>
          <a:prstGeom prst="rect">
            <a:avLst/>
          </a:prstGeom>
          <a:noFill/>
          <a:ln w="12700" cap="sq">
            <a:noFill/>
            <a:miter lim="800000"/>
            <a:headEnd type="none" w="sm" len="sm"/>
            <a:tailEnd type="none" w="sm" len="sm"/>
          </a:ln>
        </p:spPr>
        <p:txBody>
          <a:bodyPr>
            <a:spAutoFit/>
          </a:bodyPr>
          <a:lstStyle/>
          <a:p>
            <a:pPr algn="r" rtl="1" eaLnBrk="1" hangingPunct="1">
              <a:spcBef>
                <a:spcPct val="50000"/>
              </a:spcBef>
            </a:pPr>
            <a:endParaRPr lang="en-US" altLang="ar-AE" sz="3200" b="1">
              <a:latin typeface="Times New Roman" pitchFamily="18" charset="0"/>
            </a:endParaRPr>
          </a:p>
        </p:txBody>
      </p:sp>
      <p:sp>
        <p:nvSpPr>
          <p:cNvPr id="362500" name="Text Box 4"/>
          <p:cNvSpPr txBox="1">
            <a:spLocks noChangeArrowheads="1"/>
          </p:cNvSpPr>
          <p:nvPr/>
        </p:nvSpPr>
        <p:spPr bwMode="auto">
          <a:xfrm>
            <a:off x="179388" y="2349500"/>
            <a:ext cx="8796337" cy="4954588"/>
          </a:xfrm>
          <a:prstGeom prst="rect">
            <a:avLst/>
          </a:prstGeom>
          <a:noFill/>
          <a:ln w="12700" cap="sq">
            <a:noFill/>
            <a:miter lim="800000"/>
            <a:headEnd type="none" w="sm" len="sm"/>
            <a:tailEnd type="none" w="sm" len="sm"/>
          </a:ln>
        </p:spPr>
        <p:txBody>
          <a:bodyPr>
            <a:spAutoFit/>
          </a:bodyPr>
          <a:lstStyle/>
          <a:p>
            <a:pPr algn="r" rtl="1" eaLnBrk="1" hangingPunct="1">
              <a:spcBef>
                <a:spcPct val="50000"/>
              </a:spcBef>
            </a:pPr>
            <a:r>
              <a:rPr lang="ar-EG" altLang="ar-AE" sz="3200" b="1">
                <a:latin typeface="Times New Roman" pitchFamily="18" charset="0"/>
                <a:cs typeface="Times New Roman" pitchFamily="18" charset="0"/>
              </a:rPr>
              <a:t>1 – يركز هذا المعيار على الصياغة التى كتبت بها القاعدة القانونية</a:t>
            </a:r>
          </a:p>
          <a:p>
            <a:pPr algn="r" rtl="1" eaLnBrk="1" hangingPunct="1">
              <a:spcBef>
                <a:spcPct val="50000"/>
              </a:spcBef>
            </a:pPr>
            <a:r>
              <a:rPr lang="ar-EG" altLang="ar-AE" sz="3200" b="1">
                <a:latin typeface="Times New Roman" pitchFamily="18" charset="0"/>
                <a:cs typeface="Times New Roman" pitchFamily="18" charset="0"/>
              </a:rPr>
              <a:t>2 – إذا جاء في صياغة القاعدة القانونية عبارات مثل لا يجوز – يجب – يقع باطلا كل اتفاق على خلاف ذلك – فإن القاعدة تكون آمره</a:t>
            </a:r>
          </a:p>
          <a:p>
            <a:pPr algn="r" rtl="1" eaLnBrk="1" hangingPunct="1">
              <a:spcBef>
                <a:spcPct val="50000"/>
              </a:spcBef>
            </a:pPr>
            <a:r>
              <a:rPr lang="ar-EG" altLang="ar-AE" sz="3200" b="1">
                <a:latin typeface="Times New Roman" pitchFamily="18" charset="0"/>
                <a:cs typeface="Times New Roman" pitchFamily="18" charset="0"/>
              </a:rPr>
              <a:t>3 – إذا جاء في صياغة القاعدة القانونية عبارات مثل ما لم يوجد اتفاق أو عرف يقضى بغير ذلك فإن القاعدة تكون مكملة</a:t>
            </a:r>
            <a:endParaRPr lang="en-US" altLang="ar-AE" sz="3600" b="1">
              <a:cs typeface="Times New Roman" pitchFamily="18" charset="0"/>
            </a:endParaRPr>
          </a:p>
          <a:p>
            <a:pPr algn="r" rtl="1" eaLnBrk="1" hangingPunct="1">
              <a:spcBef>
                <a:spcPct val="50000"/>
              </a:spcBef>
            </a:pPr>
            <a:r>
              <a:rPr lang="ar-EG" altLang="ar-AE" sz="4000" b="1"/>
              <a:t> 	</a:t>
            </a:r>
            <a:endParaRPr lang="en-US" altLang="ar-AE" sz="3600" b="1" u="sng">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62498"/>
                                        </p:tgtEl>
                                        <p:attrNameLst>
                                          <p:attrName>style.visibility</p:attrName>
                                        </p:attrNameLst>
                                      </p:cBhvr>
                                      <p:to>
                                        <p:strVal val="visible"/>
                                      </p:to>
                                    </p:set>
                                    <p:animEffect transition="in" filter="circle(in)">
                                      <p:cBhvr>
                                        <p:cTn id="7" dur="2000"/>
                                        <p:tgtEl>
                                          <p:spTgt spid="3624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7" presetClass="entr" presetSubtype="0" fill="hold" grpId="0" nodeType="clickEffect" nodePh="1">
                                  <p:stCondLst>
                                    <p:cond delay="0"/>
                                  </p:stCondLst>
                                  <p:endCondLst>
                                    <p:cond evt="begin" delay="0">
                                      <p:tn val="10"/>
                                    </p:cond>
                                  </p:endCondLst>
                                  <p:childTnLst>
                                    <p:set>
                                      <p:cBhvr>
                                        <p:cTn id="11" dur="1" fill="hold">
                                          <p:stCondLst>
                                            <p:cond delay="0"/>
                                          </p:stCondLst>
                                        </p:cTn>
                                        <p:tgtEl>
                                          <p:spTgt spid="362499"/>
                                        </p:tgtEl>
                                        <p:attrNameLst>
                                          <p:attrName>style.visibility</p:attrName>
                                        </p:attrNameLst>
                                      </p:cBhvr>
                                      <p:to>
                                        <p:strVal val="visible"/>
                                      </p:to>
                                    </p:set>
                                    <p:animEffect transition="in" filter="fade">
                                      <p:cBhvr>
                                        <p:cTn id="12" dur="1000"/>
                                        <p:tgtEl>
                                          <p:spTgt spid="362499"/>
                                        </p:tgtEl>
                                      </p:cBhvr>
                                    </p:animEffect>
                                    <p:anim calcmode="lin" valueType="num">
                                      <p:cBhvr>
                                        <p:cTn id="13" dur="1000" fill="hold"/>
                                        <p:tgtEl>
                                          <p:spTgt spid="362499"/>
                                        </p:tgtEl>
                                        <p:attrNameLst>
                                          <p:attrName>ppt_x</p:attrName>
                                        </p:attrNameLst>
                                      </p:cBhvr>
                                      <p:tavLst>
                                        <p:tav tm="0">
                                          <p:val>
                                            <p:strVal val="#ppt_x"/>
                                          </p:val>
                                        </p:tav>
                                        <p:tav tm="100000">
                                          <p:val>
                                            <p:strVal val="#ppt_x"/>
                                          </p:val>
                                        </p:tav>
                                      </p:tavLst>
                                    </p:anim>
                                    <p:anim calcmode="lin" valueType="num">
                                      <p:cBhvr>
                                        <p:cTn id="14" dur="900" decel="100000" fill="hold"/>
                                        <p:tgtEl>
                                          <p:spTgt spid="362499"/>
                                        </p:tgtEl>
                                        <p:attrNameLst>
                                          <p:attrName>ppt_y</p:attrName>
                                        </p:attrNameLst>
                                      </p:cBhvr>
                                      <p:tavLst>
                                        <p:tav tm="0">
                                          <p:val>
                                            <p:strVal val="#ppt_y+1"/>
                                          </p:val>
                                        </p:tav>
                                        <p:tav tm="100000">
                                          <p:val>
                                            <p:strVal val="#ppt_y-.03"/>
                                          </p:val>
                                        </p:tav>
                                      </p:tavLst>
                                    </p:anim>
                                    <p:anim calcmode="lin" valueType="num">
                                      <p:cBhvr>
                                        <p:cTn id="15" dur="100" accel="100000" fill="hold">
                                          <p:stCondLst>
                                            <p:cond delay="900"/>
                                          </p:stCondLst>
                                        </p:cTn>
                                        <p:tgtEl>
                                          <p:spTgt spid="362499"/>
                                        </p:tgtEl>
                                        <p:attrNameLst>
                                          <p:attrName>ppt_y</p:attrName>
                                        </p:attrNameLst>
                                      </p:cBhvr>
                                      <p:tavLst>
                                        <p:tav tm="0">
                                          <p:val>
                                            <p:strVal val="#ppt_y-.03"/>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37" presetClass="entr" presetSubtype="0" fill="hold" grpId="0" nodeType="clickEffect">
                                  <p:stCondLst>
                                    <p:cond delay="0"/>
                                  </p:stCondLst>
                                  <p:childTnLst>
                                    <p:set>
                                      <p:cBhvr>
                                        <p:cTn id="19" dur="1" fill="hold">
                                          <p:stCondLst>
                                            <p:cond delay="0"/>
                                          </p:stCondLst>
                                        </p:cTn>
                                        <p:tgtEl>
                                          <p:spTgt spid="362500"/>
                                        </p:tgtEl>
                                        <p:attrNameLst>
                                          <p:attrName>style.visibility</p:attrName>
                                        </p:attrNameLst>
                                      </p:cBhvr>
                                      <p:to>
                                        <p:strVal val="visible"/>
                                      </p:to>
                                    </p:set>
                                    <p:animEffect transition="in" filter="fade">
                                      <p:cBhvr>
                                        <p:cTn id="20" dur="1000"/>
                                        <p:tgtEl>
                                          <p:spTgt spid="362500"/>
                                        </p:tgtEl>
                                      </p:cBhvr>
                                    </p:animEffect>
                                    <p:anim calcmode="lin" valueType="num">
                                      <p:cBhvr>
                                        <p:cTn id="21" dur="1000" fill="hold"/>
                                        <p:tgtEl>
                                          <p:spTgt spid="362500"/>
                                        </p:tgtEl>
                                        <p:attrNameLst>
                                          <p:attrName>ppt_x</p:attrName>
                                        </p:attrNameLst>
                                      </p:cBhvr>
                                      <p:tavLst>
                                        <p:tav tm="0">
                                          <p:val>
                                            <p:strVal val="#ppt_x"/>
                                          </p:val>
                                        </p:tav>
                                        <p:tav tm="100000">
                                          <p:val>
                                            <p:strVal val="#ppt_x"/>
                                          </p:val>
                                        </p:tav>
                                      </p:tavLst>
                                    </p:anim>
                                    <p:anim calcmode="lin" valueType="num">
                                      <p:cBhvr>
                                        <p:cTn id="22" dur="900" decel="100000" fill="hold"/>
                                        <p:tgtEl>
                                          <p:spTgt spid="362500"/>
                                        </p:tgtEl>
                                        <p:attrNameLst>
                                          <p:attrName>ppt_y</p:attrName>
                                        </p:attrNameLst>
                                      </p:cBhvr>
                                      <p:tavLst>
                                        <p:tav tm="0">
                                          <p:val>
                                            <p:strVal val="#ppt_y+1"/>
                                          </p:val>
                                        </p:tav>
                                        <p:tav tm="100000">
                                          <p:val>
                                            <p:strVal val="#ppt_y-.03"/>
                                          </p:val>
                                        </p:tav>
                                      </p:tavLst>
                                    </p:anim>
                                    <p:anim calcmode="lin" valueType="num">
                                      <p:cBhvr>
                                        <p:cTn id="23" dur="100" accel="100000" fill="hold">
                                          <p:stCondLst>
                                            <p:cond delay="900"/>
                                          </p:stCondLst>
                                        </p:cTn>
                                        <p:tgtEl>
                                          <p:spTgt spid="36250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2498" grpId="0" animBg="1"/>
      <p:bldP spid="362499" grpId="0"/>
      <p:bldP spid="362500"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AutoShape 2"/>
          <p:cNvSpPr>
            <a:spLocks noChangeArrowheads="1"/>
          </p:cNvSpPr>
          <p:nvPr/>
        </p:nvSpPr>
        <p:spPr bwMode="auto">
          <a:xfrm>
            <a:off x="1619250" y="139700"/>
            <a:ext cx="5689600" cy="657225"/>
          </a:xfrm>
          <a:prstGeom prst="wedgeEllipseCallout">
            <a:avLst>
              <a:gd name="adj1" fmla="val -30750"/>
              <a:gd name="adj2" fmla="val 94880"/>
            </a:avLst>
          </a:prstGeom>
          <a:solidFill>
            <a:srgbClr val="CC0000"/>
          </a:solidFill>
          <a:ln w="12700" cap="sq">
            <a:solidFill>
              <a:srgbClr val="CC0000"/>
            </a:solidFill>
            <a:miter lim="800000"/>
            <a:headEnd type="none" w="sm" len="sm"/>
            <a:tailEnd type="none" w="sm" len="sm"/>
          </a:ln>
        </p:spPr>
        <p:txBody>
          <a:bodyPr>
            <a:spAutoFit/>
          </a:bodyPr>
          <a:lstStyle/>
          <a:p>
            <a:pPr algn="ctr" rtl="1" eaLnBrk="1" hangingPunct="1">
              <a:lnSpc>
                <a:spcPct val="80000"/>
              </a:lnSpc>
              <a:spcBef>
                <a:spcPct val="50000"/>
              </a:spcBef>
            </a:pPr>
            <a:r>
              <a:rPr lang="ar-EG" altLang="ar-AE" sz="3200" b="1"/>
              <a:t>النظام العام والآداب</a:t>
            </a:r>
            <a:endParaRPr lang="en-US" altLang="ar-AE" sz="3200" b="1"/>
          </a:p>
        </p:txBody>
      </p:sp>
      <p:sp>
        <p:nvSpPr>
          <p:cNvPr id="363523" name="Text Box 3"/>
          <p:cNvSpPr txBox="1">
            <a:spLocks noChangeArrowheads="1"/>
          </p:cNvSpPr>
          <p:nvPr/>
        </p:nvSpPr>
        <p:spPr bwMode="auto">
          <a:xfrm>
            <a:off x="2362200" y="1295400"/>
            <a:ext cx="6096000" cy="579438"/>
          </a:xfrm>
          <a:prstGeom prst="rect">
            <a:avLst/>
          </a:prstGeom>
          <a:noFill/>
          <a:ln w="12700" cap="sq">
            <a:noFill/>
            <a:miter lim="800000"/>
            <a:headEnd type="none" w="sm" len="sm"/>
            <a:tailEnd type="none" w="sm" len="sm"/>
          </a:ln>
        </p:spPr>
        <p:txBody>
          <a:bodyPr>
            <a:spAutoFit/>
          </a:bodyPr>
          <a:lstStyle/>
          <a:p>
            <a:pPr algn="r" rtl="1" eaLnBrk="1" hangingPunct="1">
              <a:spcBef>
                <a:spcPct val="50000"/>
              </a:spcBef>
            </a:pPr>
            <a:endParaRPr lang="en-US" altLang="ar-AE" sz="3200" b="1">
              <a:latin typeface="Times New Roman" pitchFamily="18" charset="0"/>
            </a:endParaRPr>
          </a:p>
        </p:txBody>
      </p:sp>
      <p:sp>
        <p:nvSpPr>
          <p:cNvPr id="363524" name="Text Box 4"/>
          <p:cNvSpPr txBox="1">
            <a:spLocks noChangeArrowheads="1"/>
          </p:cNvSpPr>
          <p:nvPr/>
        </p:nvSpPr>
        <p:spPr bwMode="auto">
          <a:xfrm>
            <a:off x="2484438" y="1628775"/>
            <a:ext cx="6096000" cy="914400"/>
          </a:xfrm>
          <a:prstGeom prst="rect">
            <a:avLst/>
          </a:prstGeom>
          <a:solidFill>
            <a:srgbClr val="00CC00"/>
          </a:solidFill>
          <a:ln w="12700" cap="sq">
            <a:noFill/>
            <a:miter lim="800000"/>
            <a:headEnd type="none" w="sm" len="sm"/>
            <a:tailEnd type="none" w="sm" len="sm"/>
          </a:ln>
        </p:spPr>
        <p:txBody>
          <a:bodyPr>
            <a:spAutoFit/>
          </a:bodyPr>
          <a:lstStyle/>
          <a:p>
            <a:pPr algn="r" rtl="1" eaLnBrk="1" hangingPunct="1">
              <a:spcBef>
                <a:spcPct val="50000"/>
              </a:spcBef>
            </a:pPr>
            <a:r>
              <a:rPr lang="ar-AE" altLang="ar-AE" sz="5400" b="1">
                <a:latin typeface="Times New Roman" pitchFamily="18" charset="0"/>
              </a:rPr>
              <a:t> </a:t>
            </a:r>
            <a:r>
              <a:rPr lang="ar-EG" altLang="ar-AE" sz="4400" b="1"/>
              <a:t>1 – تعريف النظام العام</a:t>
            </a:r>
            <a:r>
              <a:rPr lang="ar-EG" altLang="ar-AE" sz="2400" b="1"/>
              <a:t> </a:t>
            </a:r>
            <a:endParaRPr lang="en-US" altLang="ar-AE" sz="4000" b="1" u="sng">
              <a:latin typeface="Times New Roman" pitchFamily="18" charset="0"/>
            </a:endParaRPr>
          </a:p>
        </p:txBody>
      </p:sp>
      <p:sp>
        <p:nvSpPr>
          <p:cNvPr id="363525" name="Text Box 5"/>
          <p:cNvSpPr txBox="1">
            <a:spLocks noChangeArrowheads="1"/>
          </p:cNvSpPr>
          <p:nvPr/>
        </p:nvSpPr>
        <p:spPr bwMode="auto">
          <a:xfrm>
            <a:off x="0" y="2997200"/>
            <a:ext cx="9144000" cy="1570038"/>
          </a:xfrm>
          <a:prstGeom prst="rect">
            <a:avLst/>
          </a:prstGeom>
          <a:noFill/>
          <a:ln w="12700" cap="sq">
            <a:noFill/>
            <a:miter lim="800000"/>
            <a:headEnd type="none" w="sm" len="sm"/>
            <a:tailEnd type="none" w="sm" len="sm"/>
          </a:ln>
        </p:spPr>
        <p:txBody>
          <a:bodyPr>
            <a:spAutoFit/>
          </a:bodyPr>
          <a:lstStyle/>
          <a:p>
            <a:pPr algn="r" rtl="1" eaLnBrk="1" hangingPunct="1">
              <a:spcBef>
                <a:spcPct val="50000"/>
              </a:spcBef>
            </a:pPr>
            <a:r>
              <a:rPr lang="ar-EG" altLang="ar-AE" sz="3200" b="1">
                <a:latin typeface="Times New Roman" pitchFamily="18" charset="0"/>
              </a:rPr>
              <a:t>هو مجموعة الأسس والأركان التي يقوم عليها كيان المجتمع من النواحي السياسية والاقتصادية والاجتماعية والتي تشكل إطار متكامل يحمي هذا المجتمع من كل ما يقو</a:t>
            </a:r>
            <a:r>
              <a:rPr lang="ar-DZ" altLang="ar-AE" sz="3200" b="1">
                <a:latin typeface="Times New Roman" pitchFamily="18" charset="0"/>
              </a:rPr>
              <a:t>ّ</a:t>
            </a:r>
            <a:r>
              <a:rPr lang="ar-EG" altLang="ar-AE" sz="3200" b="1">
                <a:latin typeface="Times New Roman" pitchFamily="18" charset="0"/>
              </a:rPr>
              <a:t>ض أركانه</a:t>
            </a:r>
            <a:endParaRPr lang="en-US" altLang="ar-AE" sz="2400" b="1"/>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63522"/>
                                        </p:tgtEl>
                                        <p:attrNameLst>
                                          <p:attrName>style.visibility</p:attrName>
                                        </p:attrNameLst>
                                      </p:cBhvr>
                                      <p:to>
                                        <p:strVal val="visible"/>
                                      </p:to>
                                    </p:set>
                                    <p:animEffect transition="in" filter="circle(in)">
                                      <p:cBhvr>
                                        <p:cTn id="7" dur="2000"/>
                                        <p:tgtEl>
                                          <p:spTgt spid="3635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7" presetClass="entr" presetSubtype="0" fill="hold" grpId="0" nodeType="clickEffect" nodePh="1">
                                  <p:stCondLst>
                                    <p:cond delay="0"/>
                                  </p:stCondLst>
                                  <p:endCondLst>
                                    <p:cond evt="begin" delay="0">
                                      <p:tn val="10"/>
                                    </p:cond>
                                  </p:endCondLst>
                                  <p:childTnLst>
                                    <p:set>
                                      <p:cBhvr>
                                        <p:cTn id="11" dur="1" fill="hold">
                                          <p:stCondLst>
                                            <p:cond delay="0"/>
                                          </p:stCondLst>
                                        </p:cTn>
                                        <p:tgtEl>
                                          <p:spTgt spid="363523"/>
                                        </p:tgtEl>
                                        <p:attrNameLst>
                                          <p:attrName>style.visibility</p:attrName>
                                        </p:attrNameLst>
                                      </p:cBhvr>
                                      <p:to>
                                        <p:strVal val="visible"/>
                                      </p:to>
                                    </p:set>
                                    <p:animEffect transition="in" filter="fade">
                                      <p:cBhvr>
                                        <p:cTn id="12" dur="1000"/>
                                        <p:tgtEl>
                                          <p:spTgt spid="363523"/>
                                        </p:tgtEl>
                                      </p:cBhvr>
                                    </p:animEffect>
                                    <p:anim calcmode="lin" valueType="num">
                                      <p:cBhvr>
                                        <p:cTn id="13" dur="1000" fill="hold"/>
                                        <p:tgtEl>
                                          <p:spTgt spid="363523"/>
                                        </p:tgtEl>
                                        <p:attrNameLst>
                                          <p:attrName>ppt_x</p:attrName>
                                        </p:attrNameLst>
                                      </p:cBhvr>
                                      <p:tavLst>
                                        <p:tav tm="0">
                                          <p:val>
                                            <p:strVal val="#ppt_x"/>
                                          </p:val>
                                        </p:tav>
                                        <p:tav tm="100000">
                                          <p:val>
                                            <p:strVal val="#ppt_x"/>
                                          </p:val>
                                        </p:tav>
                                      </p:tavLst>
                                    </p:anim>
                                    <p:anim calcmode="lin" valueType="num">
                                      <p:cBhvr>
                                        <p:cTn id="14" dur="900" decel="100000" fill="hold"/>
                                        <p:tgtEl>
                                          <p:spTgt spid="363523"/>
                                        </p:tgtEl>
                                        <p:attrNameLst>
                                          <p:attrName>ppt_y</p:attrName>
                                        </p:attrNameLst>
                                      </p:cBhvr>
                                      <p:tavLst>
                                        <p:tav tm="0">
                                          <p:val>
                                            <p:strVal val="#ppt_y+1"/>
                                          </p:val>
                                        </p:tav>
                                        <p:tav tm="100000">
                                          <p:val>
                                            <p:strVal val="#ppt_y-.03"/>
                                          </p:val>
                                        </p:tav>
                                      </p:tavLst>
                                    </p:anim>
                                    <p:anim calcmode="lin" valueType="num">
                                      <p:cBhvr>
                                        <p:cTn id="15" dur="100" accel="100000" fill="hold">
                                          <p:stCondLst>
                                            <p:cond delay="900"/>
                                          </p:stCondLst>
                                        </p:cTn>
                                        <p:tgtEl>
                                          <p:spTgt spid="363523"/>
                                        </p:tgtEl>
                                        <p:attrNameLst>
                                          <p:attrName>ppt_y</p:attrName>
                                        </p:attrNameLst>
                                      </p:cBhvr>
                                      <p:tavLst>
                                        <p:tav tm="0">
                                          <p:val>
                                            <p:strVal val="#ppt_y-.03"/>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37" presetClass="entr" presetSubtype="0" fill="hold" grpId="0" nodeType="clickEffect">
                                  <p:stCondLst>
                                    <p:cond delay="0"/>
                                  </p:stCondLst>
                                  <p:childTnLst>
                                    <p:set>
                                      <p:cBhvr>
                                        <p:cTn id="19" dur="1" fill="hold">
                                          <p:stCondLst>
                                            <p:cond delay="0"/>
                                          </p:stCondLst>
                                        </p:cTn>
                                        <p:tgtEl>
                                          <p:spTgt spid="363524"/>
                                        </p:tgtEl>
                                        <p:attrNameLst>
                                          <p:attrName>style.visibility</p:attrName>
                                        </p:attrNameLst>
                                      </p:cBhvr>
                                      <p:to>
                                        <p:strVal val="visible"/>
                                      </p:to>
                                    </p:set>
                                    <p:animEffect transition="in" filter="fade">
                                      <p:cBhvr>
                                        <p:cTn id="20" dur="1000"/>
                                        <p:tgtEl>
                                          <p:spTgt spid="363524"/>
                                        </p:tgtEl>
                                      </p:cBhvr>
                                    </p:animEffect>
                                    <p:anim calcmode="lin" valueType="num">
                                      <p:cBhvr>
                                        <p:cTn id="21" dur="1000" fill="hold"/>
                                        <p:tgtEl>
                                          <p:spTgt spid="363524"/>
                                        </p:tgtEl>
                                        <p:attrNameLst>
                                          <p:attrName>ppt_x</p:attrName>
                                        </p:attrNameLst>
                                      </p:cBhvr>
                                      <p:tavLst>
                                        <p:tav tm="0">
                                          <p:val>
                                            <p:strVal val="#ppt_x"/>
                                          </p:val>
                                        </p:tav>
                                        <p:tav tm="100000">
                                          <p:val>
                                            <p:strVal val="#ppt_x"/>
                                          </p:val>
                                        </p:tav>
                                      </p:tavLst>
                                    </p:anim>
                                    <p:anim calcmode="lin" valueType="num">
                                      <p:cBhvr>
                                        <p:cTn id="22" dur="900" decel="100000" fill="hold"/>
                                        <p:tgtEl>
                                          <p:spTgt spid="363524"/>
                                        </p:tgtEl>
                                        <p:attrNameLst>
                                          <p:attrName>ppt_y</p:attrName>
                                        </p:attrNameLst>
                                      </p:cBhvr>
                                      <p:tavLst>
                                        <p:tav tm="0">
                                          <p:val>
                                            <p:strVal val="#ppt_y+1"/>
                                          </p:val>
                                        </p:tav>
                                        <p:tav tm="100000">
                                          <p:val>
                                            <p:strVal val="#ppt_y-.03"/>
                                          </p:val>
                                        </p:tav>
                                      </p:tavLst>
                                    </p:anim>
                                    <p:anim calcmode="lin" valueType="num">
                                      <p:cBhvr>
                                        <p:cTn id="23" dur="100" accel="100000" fill="hold">
                                          <p:stCondLst>
                                            <p:cond delay="900"/>
                                          </p:stCondLst>
                                        </p:cTn>
                                        <p:tgtEl>
                                          <p:spTgt spid="363524"/>
                                        </p:tgtEl>
                                        <p:attrNameLst>
                                          <p:attrName>ppt_y</p:attrName>
                                        </p:attrNameLst>
                                      </p:cBhvr>
                                      <p:tavLst>
                                        <p:tav tm="0">
                                          <p:val>
                                            <p:strVal val="#ppt_y-.03"/>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37" presetClass="entr" presetSubtype="0" fill="hold" grpId="0" nodeType="clickEffect">
                                  <p:stCondLst>
                                    <p:cond delay="0"/>
                                  </p:stCondLst>
                                  <p:childTnLst>
                                    <p:set>
                                      <p:cBhvr>
                                        <p:cTn id="27" dur="1" fill="hold">
                                          <p:stCondLst>
                                            <p:cond delay="0"/>
                                          </p:stCondLst>
                                        </p:cTn>
                                        <p:tgtEl>
                                          <p:spTgt spid="363525"/>
                                        </p:tgtEl>
                                        <p:attrNameLst>
                                          <p:attrName>style.visibility</p:attrName>
                                        </p:attrNameLst>
                                      </p:cBhvr>
                                      <p:to>
                                        <p:strVal val="visible"/>
                                      </p:to>
                                    </p:set>
                                    <p:animEffect transition="in" filter="fade">
                                      <p:cBhvr>
                                        <p:cTn id="28" dur="1000"/>
                                        <p:tgtEl>
                                          <p:spTgt spid="363525"/>
                                        </p:tgtEl>
                                      </p:cBhvr>
                                    </p:animEffect>
                                    <p:anim calcmode="lin" valueType="num">
                                      <p:cBhvr>
                                        <p:cTn id="29" dur="1000" fill="hold"/>
                                        <p:tgtEl>
                                          <p:spTgt spid="363525"/>
                                        </p:tgtEl>
                                        <p:attrNameLst>
                                          <p:attrName>ppt_x</p:attrName>
                                        </p:attrNameLst>
                                      </p:cBhvr>
                                      <p:tavLst>
                                        <p:tav tm="0">
                                          <p:val>
                                            <p:strVal val="#ppt_x"/>
                                          </p:val>
                                        </p:tav>
                                        <p:tav tm="100000">
                                          <p:val>
                                            <p:strVal val="#ppt_x"/>
                                          </p:val>
                                        </p:tav>
                                      </p:tavLst>
                                    </p:anim>
                                    <p:anim calcmode="lin" valueType="num">
                                      <p:cBhvr>
                                        <p:cTn id="30" dur="900" decel="100000" fill="hold"/>
                                        <p:tgtEl>
                                          <p:spTgt spid="363525"/>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36352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3522" grpId="0" animBg="1"/>
      <p:bldP spid="363523" grpId="0"/>
      <p:bldP spid="363524" grpId="0" animBg="1"/>
      <p:bldP spid="36352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46" name="Text Box 2"/>
          <p:cNvSpPr txBox="1">
            <a:spLocks noChangeArrowheads="1"/>
          </p:cNvSpPr>
          <p:nvPr/>
        </p:nvSpPr>
        <p:spPr bwMode="auto">
          <a:xfrm>
            <a:off x="2362200" y="1295400"/>
            <a:ext cx="6096000" cy="579438"/>
          </a:xfrm>
          <a:prstGeom prst="rect">
            <a:avLst/>
          </a:prstGeom>
          <a:noFill/>
          <a:ln w="12700" cap="sq">
            <a:noFill/>
            <a:miter lim="800000"/>
            <a:headEnd type="none" w="sm" len="sm"/>
            <a:tailEnd type="none" w="sm" len="sm"/>
          </a:ln>
        </p:spPr>
        <p:txBody>
          <a:bodyPr>
            <a:spAutoFit/>
          </a:bodyPr>
          <a:lstStyle/>
          <a:p>
            <a:pPr algn="r" rtl="1" eaLnBrk="1" hangingPunct="1">
              <a:spcBef>
                <a:spcPct val="50000"/>
              </a:spcBef>
            </a:pPr>
            <a:endParaRPr lang="en-US" altLang="ar-AE" sz="3200" b="1">
              <a:latin typeface="Times New Roman" pitchFamily="18" charset="0"/>
            </a:endParaRPr>
          </a:p>
        </p:txBody>
      </p:sp>
      <p:sp>
        <p:nvSpPr>
          <p:cNvPr id="364547" name="Text Box 3"/>
          <p:cNvSpPr txBox="1">
            <a:spLocks noChangeArrowheads="1"/>
          </p:cNvSpPr>
          <p:nvPr/>
        </p:nvSpPr>
        <p:spPr bwMode="auto">
          <a:xfrm>
            <a:off x="2051050" y="476250"/>
            <a:ext cx="6096000" cy="762000"/>
          </a:xfrm>
          <a:prstGeom prst="rect">
            <a:avLst/>
          </a:prstGeom>
          <a:solidFill>
            <a:srgbClr val="00CC00"/>
          </a:solidFill>
          <a:ln w="12700" cap="sq">
            <a:noFill/>
            <a:miter lim="800000"/>
            <a:headEnd type="none" w="sm" len="sm"/>
            <a:tailEnd type="none" w="sm" len="sm"/>
          </a:ln>
        </p:spPr>
        <p:txBody>
          <a:bodyPr>
            <a:spAutoFit/>
          </a:bodyPr>
          <a:lstStyle/>
          <a:p>
            <a:pPr algn="r" rtl="1" eaLnBrk="1" hangingPunct="1">
              <a:spcBef>
                <a:spcPct val="50000"/>
              </a:spcBef>
            </a:pPr>
            <a:r>
              <a:rPr lang="ar-EG" altLang="ar-AE" sz="4400" b="1"/>
              <a:t>2 – تعريف الآداب</a:t>
            </a:r>
            <a:r>
              <a:rPr lang="ar-EG" altLang="ar-AE" sz="2400" b="1"/>
              <a:t> </a:t>
            </a:r>
            <a:endParaRPr lang="en-US" altLang="ar-AE" sz="4000" b="1" u="sng">
              <a:latin typeface="Times New Roman" pitchFamily="18" charset="0"/>
            </a:endParaRPr>
          </a:p>
        </p:txBody>
      </p:sp>
      <p:sp>
        <p:nvSpPr>
          <p:cNvPr id="364548" name="Text Box 4"/>
          <p:cNvSpPr txBox="1">
            <a:spLocks noChangeArrowheads="1"/>
          </p:cNvSpPr>
          <p:nvPr/>
        </p:nvSpPr>
        <p:spPr bwMode="auto">
          <a:xfrm>
            <a:off x="0" y="2060575"/>
            <a:ext cx="9144000" cy="1066800"/>
          </a:xfrm>
          <a:prstGeom prst="rect">
            <a:avLst/>
          </a:prstGeom>
          <a:noFill/>
          <a:ln w="12700" cap="sq">
            <a:noFill/>
            <a:miter lim="800000"/>
            <a:headEnd type="none" w="sm" len="sm"/>
            <a:tailEnd type="none" w="sm" len="sm"/>
          </a:ln>
        </p:spPr>
        <p:txBody>
          <a:bodyPr>
            <a:spAutoFit/>
          </a:bodyPr>
          <a:lstStyle/>
          <a:p>
            <a:pPr algn="r" rtl="1" eaLnBrk="1" hangingPunct="1">
              <a:spcBef>
                <a:spcPct val="50000"/>
              </a:spcBef>
            </a:pPr>
            <a:r>
              <a:rPr lang="ar-EG" altLang="ar-AE" sz="3200" b="1">
                <a:latin typeface="Times New Roman" pitchFamily="18" charset="0"/>
              </a:rPr>
              <a:t>1 - هو مجموعة الأسس الدينية والخلقية التي يقوم عليها بنيان المجتمع وكيانه المعنوي والتي يؤدي تخلفها إلى انحلاله</a:t>
            </a:r>
            <a:endParaRPr lang="en-US" altLang="ar-AE" sz="2400" b="1"/>
          </a:p>
        </p:txBody>
      </p:sp>
      <p:sp>
        <p:nvSpPr>
          <p:cNvPr id="364549" name="Text Box 5"/>
          <p:cNvSpPr txBox="1">
            <a:spLocks noChangeArrowheads="1"/>
          </p:cNvSpPr>
          <p:nvPr/>
        </p:nvSpPr>
        <p:spPr bwMode="auto">
          <a:xfrm>
            <a:off x="1044575" y="3213100"/>
            <a:ext cx="8099425" cy="1066800"/>
          </a:xfrm>
          <a:prstGeom prst="rect">
            <a:avLst/>
          </a:prstGeom>
          <a:noFill/>
          <a:ln w="12700" cap="sq">
            <a:noFill/>
            <a:miter lim="800000"/>
            <a:headEnd type="none" w="sm" len="sm"/>
            <a:tailEnd type="none" w="sm" len="sm"/>
          </a:ln>
        </p:spPr>
        <p:txBody>
          <a:bodyPr>
            <a:spAutoFit/>
          </a:bodyPr>
          <a:lstStyle/>
          <a:p>
            <a:pPr algn="r" rtl="1" eaLnBrk="1" hangingPunct="1">
              <a:spcBef>
                <a:spcPct val="50000"/>
              </a:spcBef>
            </a:pPr>
            <a:r>
              <a:rPr lang="ar-EG" altLang="ar-AE" sz="3200" b="1">
                <a:latin typeface="Times New Roman" pitchFamily="18" charset="0"/>
              </a:rPr>
              <a:t>2 - من أمثلة ذلك القواعد التي تمنع القمار أو الدعارة أو العلاقات الجنسية خارج إطار الزواج الصحيح</a:t>
            </a:r>
            <a:endParaRPr lang="en-US" altLang="ar-AE" sz="2400" b="1"/>
          </a:p>
        </p:txBody>
      </p:sp>
      <p:sp>
        <p:nvSpPr>
          <p:cNvPr id="364550" name="Text Box 6"/>
          <p:cNvSpPr txBox="1">
            <a:spLocks noChangeArrowheads="1"/>
          </p:cNvSpPr>
          <p:nvPr/>
        </p:nvSpPr>
        <p:spPr bwMode="auto">
          <a:xfrm>
            <a:off x="620713" y="4508500"/>
            <a:ext cx="8523287" cy="1066800"/>
          </a:xfrm>
          <a:prstGeom prst="rect">
            <a:avLst/>
          </a:prstGeom>
          <a:noFill/>
          <a:ln w="12700" cap="sq">
            <a:noFill/>
            <a:miter lim="800000"/>
            <a:headEnd type="none" w="sm" len="sm"/>
            <a:tailEnd type="none" w="sm" len="sm"/>
          </a:ln>
        </p:spPr>
        <p:txBody>
          <a:bodyPr>
            <a:spAutoFit/>
          </a:bodyPr>
          <a:lstStyle/>
          <a:p>
            <a:pPr algn="r" rtl="1" eaLnBrk="1" hangingPunct="1">
              <a:spcBef>
                <a:spcPct val="50000"/>
              </a:spcBef>
            </a:pPr>
            <a:r>
              <a:rPr lang="ar-EG" altLang="ar-AE" sz="3200" b="1">
                <a:latin typeface="Times New Roman" pitchFamily="18" charset="0"/>
              </a:rPr>
              <a:t>3 – شمول فكرة النظام العام والآداب لأحكام القطعية والمبادىء الأساسية قي الشريعة الإسلامية</a:t>
            </a:r>
            <a:endParaRPr lang="en-US" altLang="ar-AE" sz="3200" b="1">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nodePh="1">
                                  <p:stCondLst>
                                    <p:cond delay="0"/>
                                  </p:stCondLst>
                                  <p:endCondLst>
                                    <p:cond evt="begin" delay="0">
                                      <p:tn val="5"/>
                                    </p:cond>
                                  </p:endCondLst>
                                  <p:childTnLst>
                                    <p:set>
                                      <p:cBhvr>
                                        <p:cTn id="6" dur="1" fill="hold">
                                          <p:stCondLst>
                                            <p:cond delay="0"/>
                                          </p:stCondLst>
                                        </p:cTn>
                                        <p:tgtEl>
                                          <p:spTgt spid="364546"/>
                                        </p:tgtEl>
                                        <p:attrNameLst>
                                          <p:attrName>style.visibility</p:attrName>
                                        </p:attrNameLst>
                                      </p:cBhvr>
                                      <p:to>
                                        <p:strVal val="visible"/>
                                      </p:to>
                                    </p:set>
                                    <p:animEffect transition="in" filter="fade">
                                      <p:cBhvr>
                                        <p:cTn id="7" dur="1000"/>
                                        <p:tgtEl>
                                          <p:spTgt spid="364546"/>
                                        </p:tgtEl>
                                      </p:cBhvr>
                                    </p:animEffect>
                                    <p:anim calcmode="lin" valueType="num">
                                      <p:cBhvr>
                                        <p:cTn id="8" dur="1000" fill="hold"/>
                                        <p:tgtEl>
                                          <p:spTgt spid="364546"/>
                                        </p:tgtEl>
                                        <p:attrNameLst>
                                          <p:attrName>ppt_x</p:attrName>
                                        </p:attrNameLst>
                                      </p:cBhvr>
                                      <p:tavLst>
                                        <p:tav tm="0">
                                          <p:val>
                                            <p:strVal val="#ppt_x"/>
                                          </p:val>
                                        </p:tav>
                                        <p:tav tm="100000">
                                          <p:val>
                                            <p:strVal val="#ppt_x"/>
                                          </p:val>
                                        </p:tav>
                                      </p:tavLst>
                                    </p:anim>
                                    <p:anim calcmode="lin" valueType="num">
                                      <p:cBhvr>
                                        <p:cTn id="9" dur="900" decel="100000" fill="hold"/>
                                        <p:tgtEl>
                                          <p:spTgt spid="36454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64546"/>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64547"/>
                                        </p:tgtEl>
                                        <p:attrNameLst>
                                          <p:attrName>style.visibility</p:attrName>
                                        </p:attrNameLst>
                                      </p:cBhvr>
                                      <p:to>
                                        <p:strVal val="visible"/>
                                      </p:to>
                                    </p:set>
                                    <p:animEffect transition="in" filter="fade">
                                      <p:cBhvr>
                                        <p:cTn id="15" dur="1000"/>
                                        <p:tgtEl>
                                          <p:spTgt spid="364547"/>
                                        </p:tgtEl>
                                      </p:cBhvr>
                                    </p:animEffect>
                                    <p:anim calcmode="lin" valueType="num">
                                      <p:cBhvr>
                                        <p:cTn id="16" dur="1000" fill="hold"/>
                                        <p:tgtEl>
                                          <p:spTgt spid="364547"/>
                                        </p:tgtEl>
                                        <p:attrNameLst>
                                          <p:attrName>ppt_x</p:attrName>
                                        </p:attrNameLst>
                                      </p:cBhvr>
                                      <p:tavLst>
                                        <p:tav tm="0">
                                          <p:val>
                                            <p:strVal val="#ppt_x"/>
                                          </p:val>
                                        </p:tav>
                                        <p:tav tm="100000">
                                          <p:val>
                                            <p:strVal val="#ppt_x"/>
                                          </p:val>
                                        </p:tav>
                                      </p:tavLst>
                                    </p:anim>
                                    <p:anim calcmode="lin" valueType="num">
                                      <p:cBhvr>
                                        <p:cTn id="17" dur="900" decel="100000" fill="hold"/>
                                        <p:tgtEl>
                                          <p:spTgt spid="364547"/>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64547"/>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64548"/>
                                        </p:tgtEl>
                                        <p:attrNameLst>
                                          <p:attrName>style.visibility</p:attrName>
                                        </p:attrNameLst>
                                      </p:cBhvr>
                                      <p:to>
                                        <p:strVal val="visible"/>
                                      </p:to>
                                    </p:set>
                                    <p:animEffect transition="in" filter="fade">
                                      <p:cBhvr>
                                        <p:cTn id="23" dur="1000"/>
                                        <p:tgtEl>
                                          <p:spTgt spid="364548"/>
                                        </p:tgtEl>
                                      </p:cBhvr>
                                    </p:animEffect>
                                    <p:anim calcmode="lin" valueType="num">
                                      <p:cBhvr>
                                        <p:cTn id="24" dur="1000" fill="hold"/>
                                        <p:tgtEl>
                                          <p:spTgt spid="364548"/>
                                        </p:tgtEl>
                                        <p:attrNameLst>
                                          <p:attrName>ppt_x</p:attrName>
                                        </p:attrNameLst>
                                      </p:cBhvr>
                                      <p:tavLst>
                                        <p:tav tm="0">
                                          <p:val>
                                            <p:strVal val="#ppt_x"/>
                                          </p:val>
                                        </p:tav>
                                        <p:tav tm="100000">
                                          <p:val>
                                            <p:strVal val="#ppt_x"/>
                                          </p:val>
                                        </p:tav>
                                      </p:tavLst>
                                    </p:anim>
                                    <p:anim calcmode="lin" valueType="num">
                                      <p:cBhvr>
                                        <p:cTn id="25" dur="900" decel="100000" fill="hold"/>
                                        <p:tgtEl>
                                          <p:spTgt spid="364548"/>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64548"/>
                                        </p:tgtEl>
                                        <p:attrNameLst>
                                          <p:attrName>ppt_y</p:attrName>
                                        </p:attrNameLst>
                                      </p:cBhvr>
                                      <p:tavLst>
                                        <p:tav tm="0">
                                          <p:val>
                                            <p:strVal val="#ppt_y-.03"/>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64549"/>
                                        </p:tgtEl>
                                        <p:attrNameLst>
                                          <p:attrName>style.visibility</p:attrName>
                                        </p:attrNameLst>
                                      </p:cBhvr>
                                      <p:to>
                                        <p:strVal val="visible"/>
                                      </p:to>
                                    </p:set>
                                    <p:animEffect transition="in" filter="fade">
                                      <p:cBhvr>
                                        <p:cTn id="31" dur="1000"/>
                                        <p:tgtEl>
                                          <p:spTgt spid="364549"/>
                                        </p:tgtEl>
                                      </p:cBhvr>
                                    </p:animEffect>
                                    <p:anim calcmode="lin" valueType="num">
                                      <p:cBhvr>
                                        <p:cTn id="32" dur="1000" fill="hold"/>
                                        <p:tgtEl>
                                          <p:spTgt spid="364549"/>
                                        </p:tgtEl>
                                        <p:attrNameLst>
                                          <p:attrName>ppt_x</p:attrName>
                                        </p:attrNameLst>
                                      </p:cBhvr>
                                      <p:tavLst>
                                        <p:tav tm="0">
                                          <p:val>
                                            <p:strVal val="#ppt_x"/>
                                          </p:val>
                                        </p:tav>
                                        <p:tav tm="100000">
                                          <p:val>
                                            <p:strVal val="#ppt_x"/>
                                          </p:val>
                                        </p:tav>
                                      </p:tavLst>
                                    </p:anim>
                                    <p:anim calcmode="lin" valueType="num">
                                      <p:cBhvr>
                                        <p:cTn id="33" dur="900" decel="100000" fill="hold"/>
                                        <p:tgtEl>
                                          <p:spTgt spid="364549"/>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64549"/>
                                        </p:tgtEl>
                                        <p:attrNameLst>
                                          <p:attrName>ppt_y</p:attrName>
                                        </p:attrNameLst>
                                      </p:cBhvr>
                                      <p:tavLst>
                                        <p:tav tm="0">
                                          <p:val>
                                            <p:strVal val="#ppt_y-.03"/>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364550"/>
                                        </p:tgtEl>
                                        <p:attrNameLst>
                                          <p:attrName>style.visibility</p:attrName>
                                        </p:attrNameLst>
                                      </p:cBhvr>
                                      <p:to>
                                        <p:strVal val="visible"/>
                                      </p:to>
                                    </p:set>
                                    <p:animEffect transition="in" filter="fade">
                                      <p:cBhvr>
                                        <p:cTn id="39" dur="1000"/>
                                        <p:tgtEl>
                                          <p:spTgt spid="364550"/>
                                        </p:tgtEl>
                                      </p:cBhvr>
                                    </p:animEffect>
                                    <p:anim calcmode="lin" valueType="num">
                                      <p:cBhvr>
                                        <p:cTn id="40" dur="1000" fill="hold"/>
                                        <p:tgtEl>
                                          <p:spTgt spid="364550"/>
                                        </p:tgtEl>
                                        <p:attrNameLst>
                                          <p:attrName>ppt_x</p:attrName>
                                        </p:attrNameLst>
                                      </p:cBhvr>
                                      <p:tavLst>
                                        <p:tav tm="0">
                                          <p:val>
                                            <p:strVal val="#ppt_x"/>
                                          </p:val>
                                        </p:tav>
                                        <p:tav tm="100000">
                                          <p:val>
                                            <p:strVal val="#ppt_x"/>
                                          </p:val>
                                        </p:tav>
                                      </p:tavLst>
                                    </p:anim>
                                    <p:anim calcmode="lin" valueType="num">
                                      <p:cBhvr>
                                        <p:cTn id="41" dur="900" decel="100000" fill="hold"/>
                                        <p:tgtEl>
                                          <p:spTgt spid="364550"/>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6455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4546" grpId="0"/>
      <p:bldP spid="364547" grpId="0" animBg="1"/>
      <p:bldP spid="364548" grpId="0"/>
      <p:bldP spid="364549" grpId="0"/>
      <p:bldP spid="36455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Text Box 2"/>
          <p:cNvSpPr txBox="1">
            <a:spLocks noChangeArrowheads="1"/>
          </p:cNvSpPr>
          <p:nvPr/>
        </p:nvSpPr>
        <p:spPr bwMode="auto">
          <a:xfrm>
            <a:off x="1116013" y="404813"/>
            <a:ext cx="6192837" cy="519112"/>
          </a:xfrm>
          <a:prstGeom prst="rect">
            <a:avLst/>
          </a:prstGeom>
          <a:solidFill>
            <a:srgbClr val="FF3300"/>
          </a:solidFill>
          <a:ln w="9525">
            <a:miter lim="800000"/>
            <a:headEnd/>
            <a:tailEnd/>
          </a:ln>
          <a:scene3d>
            <a:camera prst="legacyObliqueBottomLeft"/>
            <a:lightRig rig="legacyFlat3" dir="t"/>
          </a:scene3d>
          <a:sp3d extrusionH="430200" prstMaterial="legacyMatte">
            <a:bevelT w="13500" h="13500" prst="angle"/>
            <a:bevelB w="13500" h="13500" prst="angle"/>
            <a:extrusionClr>
              <a:srgbClr val="FF3300"/>
            </a:extrusionClr>
          </a:sp3d>
        </p:spPr>
        <p:txBody>
          <a:bodyPr>
            <a:spAutoFit/>
            <a:flatTx/>
          </a:bodyPr>
          <a:lstStyle/>
          <a:p>
            <a:pPr algn="ctr" rtl="1" eaLnBrk="1" hangingPunct="1">
              <a:spcBef>
                <a:spcPct val="50000"/>
              </a:spcBef>
            </a:pPr>
            <a:r>
              <a:rPr lang="ar-EG" altLang="ar-AE" sz="2800" b="1">
                <a:solidFill>
                  <a:schemeClr val="tx2"/>
                </a:solidFill>
                <a:latin typeface="Tahoma" pitchFamily="34" charset="0"/>
              </a:rPr>
              <a:t>تعريف القانون اصطلاحا </a:t>
            </a:r>
            <a:endParaRPr lang="en-US" altLang="ar-AE" sz="2800" b="1">
              <a:solidFill>
                <a:schemeClr val="tx2"/>
              </a:solidFill>
              <a:latin typeface="Tahoma" pitchFamily="34" charset="0"/>
            </a:endParaRPr>
          </a:p>
        </p:txBody>
      </p:sp>
      <p:sp>
        <p:nvSpPr>
          <p:cNvPr id="116739" name="Text Box 3"/>
          <p:cNvSpPr txBox="1">
            <a:spLocks noChangeArrowheads="1"/>
          </p:cNvSpPr>
          <p:nvPr/>
        </p:nvSpPr>
        <p:spPr bwMode="auto">
          <a:xfrm>
            <a:off x="2305050" y="1973263"/>
            <a:ext cx="6659563" cy="579437"/>
          </a:xfrm>
          <a:prstGeom prst="rect">
            <a:avLst/>
          </a:prstGeom>
          <a:noFill/>
          <a:ln w="9525">
            <a:noFill/>
            <a:miter lim="800000"/>
            <a:headEnd/>
            <a:tailEnd/>
          </a:ln>
        </p:spPr>
        <p:txBody>
          <a:bodyPr>
            <a:spAutoFit/>
          </a:bodyPr>
          <a:lstStyle/>
          <a:p>
            <a:pPr algn="r" rtl="1" eaLnBrk="1" hangingPunct="1">
              <a:spcBef>
                <a:spcPct val="50000"/>
              </a:spcBef>
            </a:pPr>
            <a:r>
              <a:rPr lang="ar-EG" altLang="ar-AE" sz="3200" b="1" u="sng">
                <a:solidFill>
                  <a:srgbClr val="FFFF00"/>
                </a:solidFill>
                <a:latin typeface="Tahoma" pitchFamily="34" charset="0"/>
              </a:rPr>
              <a:t>1- تعريف القانون :</a:t>
            </a:r>
            <a:endParaRPr lang="en-US" altLang="ar-AE" sz="3200" b="1">
              <a:latin typeface="Tahoma" pitchFamily="34" charset="0"/>
            </a:endParaRPr>
          </a:p>
        </p:txBody>
      </p:sp>
      <p:sp>
        <p:nvSpPr>
          <p:cNvPr id="116740" name="Rectangle 4"/>
          <p:cNvSpPr>
            <a:spLocks noChangeArrowheads="1"/>
          </p:cNvSpPr>
          <p:nvPr/>
        </p:nvSpPr>
        <p:spPr bwMode="auto">
          <a:xfrm>
            <a:off x="611188" y="2924175"/>
            <a:ext cx="8316912" cy="2771775"/>
          </a:xfrm>
          <a:prstGeom prst="rect">
            <a:avLst/>
          </a:prstGeom>
          <a:noFill/>
          <a:ln w="9525">
            <a:noFill/>
            <a:miter lim="800000"/>
            <a:headEnd/>
            <a:tailEnd/>
          </a:ln>
        </p:spPr>
        <p:txBody>
          <a:bodyPr>
            <a:spAutoFit/>
          </a:bodyPr>
          <a:lstStyle/>
          <a:p>
            <a:pPr algn="just" rtl="1" eaLnBrk="1" hangingPunct="1"/>
            <a:r>
              <a:rPr lang="ar-EG" altLang="ar-AE" sz="4400" b="1">
                <a:latin typeface="Tahoma" pitchFamily="34" charset="0"/>
              </a:rPr>
              <a:t>القانون هو مجموعة القواعد العامة والمجردة التى تنظم سلوك الأفراد فى المجتمع والتي تقترن بجزاء مادي وحال وملموس يوقع على المخالف عند الاقتضاء</a:t>
            </a:r>
            <a:endParaRPr lang="en-US" altLang="ar-AE" sz="4400" b="1">
              <a:latin typeface="Tahoma"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116738"/>
                                        </p:tgtEl>
                                        <p:attrNameLst>
                                          <p:attrName>style.visibility</p:attrName>
                                        </p:attrNameLst>
                                      </p:cBhvr>
                                      <p:to>
                                        <p:strVal val="visible"/>
                                      </p:to>
                                    </p:set>
                                    <p:anim calcmode="lin" valueType="num">
                                      <p:cBhvr>
                                        <p:cTn id="7" dur="1000" fill="hold"/>
                                        <p:tgtEl>
                                          <p:spTgt spid="116738"/>
                                        </p:tgtEl>
                                        <p:attrNameLst>
                                          <p:attrName>ppt_w</p:attrName>
                                        </p:attrNameLst>
                                      </p:cBhvr>
                                      <p:tavLst>
                                        <p:tav tm="0">
                                          <p:val>
                                            <p:fltVal val="0"/>
                                          </p:val>
                                        </p:tav>
                                        <p:tav tm="100000">
                                          <p:val>
                                            <p:strVal val="#ppt_w"/>
                                          </p:val>
                                        </p:tav>
                                      </p:tavLst>
                                    </p:anim>
                                    <p:anim calcmode="lin" valueType="num">
                                      <p:cBhvr>
                                        <p:cTn id="8" dur="1000" fill="hold"/>
                                        <p:tgtEl>
                                          <p:spTgt spid="116738"/>
                                        </p:tgtEl>
                                        <p:attrNameLst>
                                          <p:attrName>ppt_h</p:attrName>
                                        </p:attrNameLst>
                                      </p:cBhvr>
                                      <p:tavLst>
                                        <p:tav tm="0">
                                          <p:val>
                                            <p:fltVal val="0"/>
                                          </p:val>
                                        </p:tav>
                                        <p:tav tm="100000">
                                          <p:val>
                                            <p:strVal val="#ppt_h"/>
                                          </p:val>
                                        </p:tav>
                                      </p:tavLst>
                                    </p:anim>
                                    <p:anim calcmode="lin" valueType="num">
                                      <p:cBhvr>
                                        <p:cTn id="9" dur="1000" fill="hold"/>
                                        <p:tgtEl>
                                          <p:spTgt spid="116738"/>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16738"/>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10" fill="hold" grpId="0" nodeType="clickEffect">
                                  <p:stCondLst>
                                    <p:cond delay="0"/>
                                  </p:stCondLst>
                                  <p:childTnLst>
                                    <p:set>
                                      <p:cBhvr>
                                        <p:cTn id="14" dur="1" fill="hold">
                                          <p:stCondLst>
                                            <p:cond delay="0"/>
                                          </p:stCondLst>
                                        </p:cTn>
                                        <p:tgtEl>
                                          <p:spTgt spid="116739"/>
                                        </p:tgtEl>
                                        <p:attrNameLst>
                                          <p:attrName>style.visibility</p:attrName>
                                        </p:attrNameLst>
                                      </p:cBhvr>
                                      <p:to>
                                        <p:strVal val="visible"/>
                                      </p:to>
                                    </p:set>
                                    <p:anim calcmode="lin" valueType="num">
                                      <p:cBhvr>
                                        <p:cTn id="15" dur="500" fill="hold"/>
                                        <p:tgtEl>
                                          <p:spTgt spid="116739"/>
                                        </p:tgtEl>
                                        <p:attrNameLst>
                                          <p:attrName>ppt_w</p:attrName>
                                        </p:attrNameLst>
                                      </p:cBhvr>
                                      <p:tavLst>
                                        <p:tav tm="0">
                                          <p:val>
                                            <p:fltVal val="0"/>
                                          </p:val>
                                        </p:tav>
                                        <p:tav tm="100000">
                                          <p:val>
                                            <p:strVal val="#ppt_w"/>
                                          </p:val>
                                        </p:tav>
                                      </p:tavLst>
                                    </p:anim>
                                    <p:anim calcmode="lin" valueType="num">
                                      <p:cBhvr>
                                        <p:cTn id="16" dur="500" fill="hold"/>
                                        <p:tgtEl>
                                          <p:spTgt spid="116739"/>
                                        </p:tgtEl>
                                        <p:attrNameLst>
                                          <p:attrName>ppt_h</p:attrName>
                                        </p:attrNameLst>
                                      </p:cBhvr>
                                      <p:tavLst>
                                        <p:tav tm="0">
                                          <p:val>
                                            <p:strVal val="#ppt_h"/>
                                          </p:val>
                                        </p:tav>
                                        <p:tav tm="100000">
                                          <p:val>
                                            <p:strVal val="#ppt_h"/>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1" presetClass="entr" presetSubtype="0" fill="hold" grpId="0" nodeType="clickEffect">
                                  <p:stCondLst>
                                    <p:cond delay="0"/>
                                  </p:stCondLst>
                                  <p:iterate type="lt">
                                    <p:tmPct val="10000"/>
                                  </p:iterate>
                                  <p:childTnLst>
                                    <p:set>
                                      <p:cBhvr>
                                        <p:cTn id="20" dur="1" fill="hold">
                                          <p:stCondLst>
                                            <p:cond delay="0"/>
                                          </p:stCondLst>
                                        </p:cTn>
                                        <p:tgtEl>
                                          <p:spTgt spid="116740"/>
                                        </p:tgtEl>
                                        <p:attrNameLst>
                                          <p:attrName>style.visibility</p:attrName>
                                        </p:attrNameLst>
                                      </p:cBhvr>
                                      <p:to>
                                        <p:strVal val="visible"/>
                                      </p:to>
                                    </p:set>
                                    <p:anim calcmode="lin" valueType="num">
                                      <p:cBhvr>
                                        <p:cTn id="21" dur="500" fill="hold"/>
                                        <p:tgtEl>
                                          <p:spTgt spid="116740"/>
                                        </p:tgtEl>
                                        <p:attrNameLst>
                                          <p:attrName>ppt_x</p:attrName>
                                        </p:attrNameLst>
                                      </p:cBhvr>
                                      <p:tavLst>
                                        <p:tav tm="0">
                                          <p:val>
                                            <p:strVal val="#ppt_x"/>
                                          </p:val>
                                        </p:tav>
                                        <p:tav tm="50000">
                                          <p:val>
                                            <p:strVal val="#ppt_x+.1"/>
                                          </p:val>
                                        </p:tav>
                                        <p:tav tm="100000">
                                          <p:val>
                                            <p:strVal val="#ppt_x"/>
                                          </p:val>
                                        </p:tav>
                                      </p:tavLst>
                                    </p:anim>
                                    <p:anim calcmode="lin" valueType="num">
                                      <p:cBhvr>
                                        <p:cTn id="22" dur="500" fill="hold"/>
                                        <p:tgtEl>
                                          <p:spTgt spid="116740"/>
                                        </p:tgtEl>
                                        <p:attrNameLst>
                                          <p:attrName>ppt_y</p:attrName>
                                        </p:attrNameLst>
                                      </p:cBhvr>
                                      <p:tavLst>
                                        <p:tav tm="0">
                                          <p:val>
                                            <p:strVal val="#ppt_y"/>
                                          </p:val>
                                        </p:tav>
                                        <p:tav tm="100000">
                                          <p:val>
                                            <p:strVal val="#ppt_y"/>
                                          </p:val>
                                        </p:tav>
                                      </p:tavLst>
                                    </p:anim>
                                    <p:anim calcmode="lin" valueType="num">
                                      <p:cBhvr>
                                        <p:cTn id="23" dur="500" fill="hold"/>
                                        <p:tgtEl>
                                          <p:spTgt spid="116740"/>
                                        </p:tgtEl>
                                        <p:attrNameLst>
                                          <p:attrName>ppt_h</p:attrName>
                                        </p:attrNameLst>
                                      </p:cBhvr>
                                      <p:tavLst>
                                        <p:tav tm="0">
                                          <p:val>
                                            <p:strVal val="#ppt_h/10"/>
                                          </p:val>
                                        </p:tav>
                                        <p:tav tm="50000">
                                          <p:val>
                                            <p:strVal val="#ppt_h+.01"/>
                                          </p:val>
                                        </p:tav>
                                        <p:tav tm="100000">
                                          <p:val>
                                            <p:strVal val="#ppt_h"/>
                                          </p:val>
                                        </p:tav>
                                      </p:tavLst>
                                    </p:anim>
                                    <p:anim calcmode="lin" valueType="num">
                                      <p:cBhvr>
                                        <p:cTn id="24" dur="500" fill="hold"/>
                                        <p:tgtEl>
                                          <p:spTgt spid="116740"/>
                                        </p:tgtEl>
                                        <p:attrNameLst>
                                          <p:attrName>ppt_w</p:attrName>
                                        </p:attrNameLst>
                                      </p:cBhvr>
                                      <p:tavLst>
                                        <p:tav tm="0">
                                          <p:val>
                                            <p:strVal val="#ppt_w/10"/>
                                          </p:val>
                                        </p:tav>
                                        <p:tav tm="50000">
                                          <p:val>
                                            <p:strVal val="#ppt_w+.01"/>
                                          </p:val>
                                        </p:tav>
                                        <p:tav tm="100000">
                                          <p:val>
                                            <p:strVal val="#ppt_w"/>
                                          </p:val>
                                        </p:tav>
                                      </p:tavLst>
                                    </p:anim>
                                    <p:animEffect transition="in" filter="fade">
                                      <p:cBhvr>
                                        <p:cTn id="25" dur="500" tmFilter="0,0; .5, 1; 1, 1"/>
                                        <p:tgtEl>
                                          <p:spTgt spid="1167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8" grpId="0" animBg="1"/>
      <p:bldP spid="116739" grpId="0"/>
      <p:bldP spid="11674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908175" y="1474788"/>
            <a:ext cx="5184775" cy="865187"/>
            <a:chOff x="1202" y="482"/>
            <a:chExt cx="3266" cy="635"/>
          </a:xfrm>
        </p:grpSpPr>
        <p:sp>
          <p:nvSpPr>
            <p:cNvPr id="9222" name="Line 3"/>
            <p:cNvSpPr>
              <a:spLocks noChangeShapeType="1"/>
            </p:cNvSpPr>
            <p:nvPr/>
          </p:nvSpPr>
          <p:spPr bwMode="auto">
            <a:xfrm>
              <a:off x="2835" y="482"/>
              <a:ext cx="0" cy="363"/>
            </a:xfrm>
            <a:prstGeom prst="line">
              <a:avLst/>
            </a:prstGeom>
            <a:noFill/>
            <a:ln w="38100">
              <a:solidFill>
                <a:schemeClr val="tx1"/>
              </a:solidFill>
              <a:round/>
              <a:headEnd/>
              <a:tailEnd/>
            </a:ln>
          </p:spPr>
          <p:txBody>
            <a:bodyPr/>
            <a:lstStyle/>
            <a:p>
              <a:endParaRPr lang="fr-FR"/>
            </a:p>
          </p:txBody>
        </p:sp>
        <p:sp>
          <p:nvSpPr>
            <p:cNvPr id="9223" name="Line 4"/>
            <p:cNvSpPr>
              <a:spLocks noChangeShapeType="1"/>
            </p:cNvSpPr>
            <p:nvPr/>
          </p:nvSpPr>
          <p:spPr bwMode="auto">
            <a:xfrm>
              <a:off x="1202" y="845"/>
              <a:ext cx="3266" cy="0"/>
            </a:xfrm>
            <a:prstGeom prst="line">
              <a:avLst/>
            </a:prstGeom>
            <a:noFill/>
            <a:ln w="38100">
              <a:solidFill>
                <a:schemeClr val="tx1"/>
              </a:solidFill>
              <a:round/>
              <a:headEnd/>
              <a:tailEnd/>
            </a:ln>
          </p:spPr>
          <p:txBody>
            <a:bodyPr/>
            <a:lstStyle/>
            <a:p>
              <a:endParaRPr lang="fr-FR"/>
            </a:p>
          </p:txBody>
        </p:sp>
        <p:sp>
          <p:nvSpPr>
            <p:cNvPr id="9224" name="Line 5"/>
            <p:cNvSpPr>
              <a:spLocks noChangeShapeType="1"/>
            </p:cNvSpPr>
            <p:nvPr/>
          </p:nvSpPr>
          <p:spPr bwMode="auto">
            <a:xfrm>
              <a:off x="4468" y="845"/>
              <a:ext cx="0" cy="272"/>
            </a:xfrm>
            <a:prstGeom prst="line">
              <a:avLst/>
            </a:prstGeom>
            <a:noFill/>
            <a:ln w="38100">
              <a:solidFill>
                <a:schemeClr val="tx1"/>
              </a:solidFill>
              <a:round/>
              <a:headEnd/>
              <a:tailEnd type="triangle" w="med" len="med"/>
            </a:ln>
          </p:spPr>
          <p:txBody>
            <a:bodyPr/>
            <a:lstStyle/>
            <a:p>
              <a:endParaRPr lang="fr-FR"/>
            </a:p>
          </p:txBody>
        </p:sp>
        <p:sp>
          <p:nvSpPr>
            <p:cNvPr id="9225" name="Line 6"/>
            <p:cNvSpPr>
              <a:spLocks noChangeShapeType="1"/>
            </p:cNvSpPr>
            <p:nvPr/>
          </p:nvSpPr>
          <p:spPr bwMode="auto">
            <a:xfrm>
              <a:off x="1202" y="845"/>
              <a:ext cx="0" cy="272"/>
            </a:xfrm>
            <a:prstGeom prst="line">
              <a:avLst/>
            </a:prstGeom>
            <a:noFill/>
            <a:ln w="38100">
              <a:solidFill>
                <a:schemeClr val="tx1"/>
              </a:solidFill>
              <a:round/>
              <a:headEnd/>
              <a:tailEnd type="triangle" w="med" len="med"/>
            </a:ln>
          </p:spPr>
          <p:txBody>
            <a:bodyPr/>
            <a:lstStyle/>
            <a:p>
              <a:endParaRPr lang="fr-FR"/>
            </a:p>
          </p:txBody>
        </p:sp>
      </p:grpSp>
      <p:sp>
        <p:nvSpPr>
          <p:cNvPr id="299015" name="WordArt 7" descr="بردي"/>
          <p:cNvSpPr>
            <a:spLocks noChangeArrowheads="1" noChangeShapeType="1" noTextEdit="1"/>
          </p:cNvSpPr>
          <p:nvPr/>
        </p:nvSpPr>
        <p:spPr bwMode="auto">
          <a:xfrm>
            <a:off x="2124075" y="631825"/>
            <a:ext cx="4824413" cy="781050"/>
          </a:xfrm>
          <a:prstGeom prst="rect">
            <a:avLst/>
          </a:prstGeom>
        </p:spPr>
        <p:txBody>
          <a:bodyPr wrap="none" fromWordArt="1">
            <a:prstTxWarp prst="textPlain">
              <a:avLst>
                <a:gd name="adj" fmla="val 50000"/>
              </a:avLst>
            </a:prstTxWarp>
          </a:bodyPr>
          <a:lstStyle/>
          <a:p>
            <a:pPr algn="ctr" rtl="1"/>
            <a:r>
              <a:rPr lang="ar-DZ" sz="4800" kern="10">
                <a:ln w="9525">
                  <a:solidFill>
                    <a:srgbClr val="993300"/>
                  </a:solidFill>
                  <a:round/>
                  <a:headEnd/>
                  <a:tailEnd/>
                </a:ln>
                <a:blipFill dpi="0" rotWithShape="1">
                  <a:blip r:embed="rId2"/>
                  <a:srcRect/>
                  <a:tile tx="0" ty="0" sx="100000" sy="100000" flip="none" algn="tl"/>
                </a:blipFill>
                <a:latin typeface="Arial"/>
                <a:cs typeface="Arial"/>
              </a:rPr>
              <a:t>المدخل للعلوم المدخل للعلوم القانونية </a:t>
            </a:r>
            <a:endParaRPr lang="fr-FR" sz="4800" kern="10">
              <a:ln w="9525">
                <a:solidFill>
                  <a:srgbClr val="993300"/>
                </a:solidFill>
                <a:round/>
                <a:headEnd/>
                <a:tailEnd/>
              </a:ln>
              <a:blipFill dpi="0" rotWithShape="1">
                <a:blip r:embed="rId2"/>
                <a:srcRect/>
                <a:tile tx="0" ty="0" sx="100000" sy="100000" flip="none" algn="tl"/>
              </a:blipFill>
              <a:latin typeface="Arial"/>
              <a:cs typeface="Arial"/>
            </a:endParaRPr>
          </a:p>
        </p:txBody>
      </p:sp>
      <p:sp>
        <p:nvSpPr>
          <p:cNvPr id="299016" name="AutoShape 8"/>
          <p:cNvSpPr>
            <a:spLocks noChangeArrowheads="1"/>
          </p:cNvSpPr>
          <p:nvPr/>
        </p:nvSpPr>
        <p:spPr bwMode="auto">
          <a:xfrm flipH="1">
            <a:off x="5083175" y="2359025"/>
            <a:ext cx="3595688" cy="1876425"/>
          </a:xfrm>
          <a:prstGeom prst="flowChartMagneticTape">
            <a:avLst/>
          </a:prstGeom>
          <a:solidFill>
            <a:srgbClr val="FF3300"/>
          </a:solidFill>
          <a:ln w="57150" cmpd="thinThick">
            <a:solidFill>
              <a:srgbClr val="FFFF00"/>
            </a:solidFill>
            <a:miter lim="800000"/>
            <a:headEnd/>
            <a:tailEnd/>
          </a:ln>
        </p:spPr>
        <p:txBody>
          <a:bodyPr>
            <a:spAutoFit/>
          </a:bodyPr>
          <a:lstStyle/>
          <a:p>
            <a:pPr algn="ctr" rtl="1" eaLnBrk="1" hangingPunct="1">
              <a:spcBef>
                <a:spcPct val="50000"/>
              </a:spcBef>
            </a:pPr>
            <a:r>
              <a:rPr lang="ar-EG" altLang="ar-AE" sz="3200" b="1">
                <a:solidFill>
                  <a:schemeClr val="tx2"/>
                </a:solidFill>
                <a:latin typeface="Tahoma" pitchFamily="34" charset="0"/>
              </a:rPr>
              <a:t>القسم الأول </a:t>
            </a:r>
          </a:p>
          <a:p>
            <a:pPr algn="ctr" rtl="1" eaLnBrk="1" hangingPunct="1">
              <a:spcBef>
                <a:spcPct val="50000"/>
              </a:spcBef>
            </a:pPr>
            <a:r>
              <a:rPr lang="ar-EG" altLang="ar-AE" sz="3200" b="1">
                <a:solidFill>
                  <a:schemeClr val="tx2"/>
                </a:solidFill>
                <a:latin typeface="Tahoma" pitchFamily="34" charset="0"/>
              </a:rPr>
              <a:t>نظرية القانون</a:t>
            </a:r>
            <a:endParaRPr lang="en-US" altLang="ar-AE" sz="3200" b="1">
              <a:solidFill>
                <a:schemeClr val="tx2"/>
              </a:solidFill>
              <a:latin typeface="Tahoma" pitchFamily="34" charset="0"/>
            </a:endParaRPr>
          </a:p>
        </p:txBody>
      </p:sp>
      <p:sp>
        <p:nvSpPr>
          <p:cNvPr id="299017" name="AutoShape 9"/>
          <p:cNvSpPr>
            <a:spLocks noChangeArrowheads="1"/>
          </p:cNvSpPr>
          <p:nvPr/>
        </p:nvSpPr>
        <p:spPr bwMode="auto">
          <a:xfrm flipH="1">
            <a:off x="471488" y="2308225"/>
            <a:ext cx="3514725" cy="1876425"/>
          </a:xfrm>
          <a:prstGeom prst="flowChartMagneticTape">
            <a:avLst/>
          </a:prstGeom>
          <a:solidFill>
            <a:srgbClr val="FF3300"/>
          </a:solidFill>
          <a:ln w="57150" cmpd="thinThick" algn="ctr">
            <a:solidFill>
              <a:srgbClr val="FFFF00"/>
            </a:solidFill>
            <a:miter lim="800000"/>
            <a:headEnd/>
            <a:tailEnd/>
          </a:ln>
        </p:spPr>
        <p:txBody>
          <a:bodyPr>
            <a:spAutoFit/>
          </a:bodyPr>
          <a:lstStyle/>
          <a:p>
            <a:pPr algn="ctr" rtl="1" eaLnBrk="1" hangingPunct="1">
              <a:spcBef>
                <a:spcPct val="50000"/>
              </a:spcBef>
            </a:pPr>
            <a:r>
              <a:rPr lang="ar-EG" altLang="ar-AE" sz="3200" b="1">
                <a:solidFill>
                  <a:schemeClr val="tx2"/>
                </a:solidFill>
                <a:latin typeface="Tahoma" pitchFamily="34" charset="0"/>
              </a:rPr>
              <a:t>القسم الثانى </a:t>
            </a:r>
          </a:p>
          <a:p>
            <a:pPr algn="ctr" rtl="1" eaLnBrk="1" hangingPunct="1">
              <a:spcBef>
                <a:spcPct val="50000"/>
              </a:spcBef>
            </a:pPr>
            <a:r>
              <a:rPr lang="ar-EG" altLang="ar-AE" sz="3200" b="1">
                <a:solidFill>
                  <a:schemeClr val="tx2"/>
                </a:solidFill>
                <a:latin typeface="Tahoma" pitchFamily="34" charset="0"/>
              </a:rPr>
              <a:t>نظرية الحق</a:t>
            </a:r>
            <a:endParaRPr lang="en-US" altLang="ar-AE" sz="3200" b="1">
              <a:solidFill>
                <a:schemeClr val="tx2"/>
              </a:solidFill>
              <a:latin typeface="Tahoma"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299015"/>
                                        </p:tgtEl>
                                        <p:attrNameLst>
                                          <p:attrName>style.visibility</p:attrName>
                                        </p:attrNameLst>
                                      </p:cBhvr>
                                      <p:to>
                                        <p:strVal val="visible"/>
                                      </p:to>
                                    </p:set>
                                    <p:animEffect transition="in" filter="fade">
                                      <p:cBhvr>
                                        <p:cTn id="7" dur="770" decel="100000"/>
                                        <p:tgtEl>
                                          <p:spTgt spid="299015"/>
                                        </p:tgtEl>
                                      </p:cBhvr>
                                    </p:animEffect>
                                    <p:animScale>
                                      <p:cBhvr>
                                        <p:cTn id="8" dur="770" decel="100000"/>
                                        <p:tgtEl>
                                          <p:spTgt spid="299015"/>
                                        </p:tgtEl>
                                      </p:cBhvr>
                                      <p:from x="10000" y="10000"/>
                                      <p:to x="200000" y="450000"/>
                                    </p:animScale>
                                    <p:animScale>
                                      <p:cBhvr>
                                        <p:cTn id="9" dur="1230" accel="100000" fill="hold">
                                          <p:stCondLst>
                                            <p:cond delay="770"/>
                                          </p:stCondLst>
                                        </p:cTn>
                                        <p:tgtEl>
                                          <p:spTgt spid="299015"/>
                                        </p:tgtEl>
                                      </p:cBhvr>
                                      <p:from x="200000" y="450000"/>
                                      <p:to x="100000" y="100000"/>
                                    </p:animScale>
                                    <p:set>
                                      <p:cBhvr>
                                        <p:cTn id="10" dur="770" fill="hold"/>
                                        <p:tgtEl>
                                          <p:spTgt spid="299015"/>
                                        </p:tgtEl>
                                        <p:attrNameLst>
                                          <p:attrName>ppt_x</p:attrName>
                                        </p:attrNameLst>
                                      </p:cBhvr>
                                      <p:to>
                                        <p:strVal val="(0.5)"/>
                                      </p:to>
                                    </p:set>
                                    <p:anim from="(0.5)" to="(#ppt_x)" calcmode="lin" valueType="num">
                                      <p:cBhvr>
                                        <p:cTn id="11" dur="1230" accel="100000" fill="hold">
                                          <p:stCondLst>
                                            <p:cond delay="770"/>
                                          </p:stCondLst>
                                        </p:cTn>
                                        <p:tgtEl>
                                          <p:spTgt spid="299015"/>
                                        </p:tgtEl>
                                        <p:attrNameLst>
                                          <p:attrName>ppt_x</p:attrName>
                                        </p:attrNameLst>
                                      </p:cBhvr>
                                    </p:anim>
                                    <p:set>
                                      <p:cBhvr>
                                        <p:cTn id="12" dur="770" fill="hold"/>
                                        <p:tgtEl>
                                          <p:spTgt spid="299015"/>
                                        </p:tgtEl>
                                        <p:attrNameLst>
                                          <p:attrName>ppt_y</p:attrName>
                                        </p:attrNameLst>
                                      </p:cBhvr>
                                      <p:to>
                                        <p:strVal val="(#ppt_y+0.4)"/>
                                      </p:to>
                                    </p:set>
                                    <p:anim from="(#ppt_y+0.4)" to="(#ppt_y)" calcmode="lin" valueType="num">
                                      <p:cBhvr>
                                        <p:cTn id="13" dur="1230" accel="100000" fill="hold">
                                          <p:stCondLst>
                                            <p:cond delay="770"/>
                                          </p:stCondLst>
                                        </p:cTn>
                                        <p:tgtEl>
                                          <p:spTgt spid="299015"/>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7" presetClass="entr" presetSubtype="2"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additive="base">
                                        <p:cTn id="18" dur="1000" fill="hold"/>
                                        <p:tgtEl>
                                          <p:spTgt spid="2"/>
                                        </p:tgtEl>
                                        <p:attrNameLst>
                                          <p:attrName>ppt_x</p:attrName>
                                        </p:attrNameLst>
                                      </p:cBhvr>
                                      <p:tavLst>
                                        <p:tav tm="0">
                                          <p:val>
                                            <p:strVal val="1+#ppt_w/2"/>
                                          </p:val>
                                        </p:tav>
                                        <p:tav tm="100000">
                                          <p:val>
                                            <p:strVal val="#ppt_x"/>
                                          </p:val>
                                        </p:tav>
                                      </p:tavLst>
                                    </p:anim>
                                    <p:anim calcmode="lin" valueType="num">
                                      <p:cBhvr additive="base">
                                        <p:cTn id="19"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41" presetClass="entr" presetSubtype="0" fill="hold" grpId="0" nodeType="clickEffect">
                                  <p:stCondLst>
                                    <p:cond delay="0"/>
                                  </p:stCondLst>
                                  <p:iterate type="lt">
                                    <p:tmPct val="10000"/>
                                  </p:iterate>
                                  <p:childTnLst>
                                    <p:set>
                                      <p:cBhvr>
                                        <p:cTn id="23" dur="1" fill="hold">
                                          <p:stCondLst>
                                            <p:cond delay="0"/>
                                          </p:stCondLst>
                                        </p:cTn>
                                        <p:tgtEl>
                                          <p:spTgt spid="299016"/>
                                        </p:tgtEl>
                                        <p:attrNameLst>
                                          <p:attrName>style.visibility</p:attrName>
                                        </p:attrNameLst>
                                      </p:cBhvr>
                                      <p:to>
                                        <p:strVal val="visible"/>
                                      </p:to>
                                    </p:set>
                                    <p:anim calcmode="lin" valueType="num">
                                      <p:cBhvr>
                                        <p:cTn id="24" dur="500" fill="hold"/>
                                        <p:tgtEl>
                                          <p:spTgt spid="299016"/>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299016"/>
                                        </p:tgtEl>
                                        <p:attrNameLst>
                                          <p:attrName>ppt_y</p:attrName>
                                        </p:attrNameLst>
                                      </p:cBhvr>
                                      <p:tavLst>
                                        <p:tav tm="0">
                                          <p:val>
                                            <p:strVal val="#ppt_y"/>
                                          </p:val>
                                        </p:tav>
                                        <p:tav tm="100000">
                                          <p:val>
                                            <p:strVal val="#ppt_y"/>
                                          </p:val>
                                        </p:tav>
                                      </p:tavLst>
                                    </p:anim>
                                    <p:anim calcmode="lin" valueType="num">
                                      <p:cBhvr>
                                        <p:cTn id="26" dur="500" fill="hold"/>
                                        <p:tgtEl>
                                          <p:spTgt spid="299016"/>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299016"/>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299016"/>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41" presetClass="entr" presetSubtype="0" fill="hold" grpId="0" nodeType="clickEffect">
                                  <p:stCondLst>
                                    <p:cond delay="0"/>
                                  </p:stCondLst>
                                  <p:iterate type="lt">
                                    <p:tmPct val="10000"/>
                                  </p:iterate>
                                  <p:childTnLst>
                                    <p:set>
                                      <p:cBhvr>
                                        <p:cTn id="32" dur="1" fill="hold">
                                          <p:stCondLst>
                                            <p:cond delay="0"/>
                                          </p:stCondLst>
                                        </p:cTn>
                                        <p:tgtEl>
                                          <p:spTgt spid="299017"/>
                                        </p:tgtEl>
                                        <p:attrNameLst>
                                          <p:attrName>style.visibility</p:attrName>
                                        </p:attrNameLst>
                                      </p:cBhvr>
                                      <p:to>
                                        <p:strVal val="visible"/>
                                      </p:to>
                                    </p:set>
                                    <p:anim calcmode="lin" valueType="num">
                                      <p:cBhvr>
                                        <p:cTn id="33" dur="500" fill="hold"/>
                                        <p:tgtEl>
                                          <p:spTgt spid="299017"/>
                                        </p:tgtEl>
                                        <p:attrNameLst>
                                          <p:attrName>ppt_x</p:attrName>
                                        </p:attrNameLst>
                                      </p:cBhvr>
                                      <p:tavLst>
                                        <p:tav tm="0">
                                          <p:val>
                                            <p:strVal val="#ppt_x"/>
                                          </p:val>
                                        </p:tav>
                                        <p:tav tm="50000">
                                          <p:val>
                                            <p:strVal val="#ppt_x+.1"/>
                                          </p:val>
                                        </p:tav>
                                        <p:tav tm="100000">
                                          <p:val>
                                            <p:strVal val="#ppt_x"/>
                                          </p:val>
                                        </p:tav>
                                      </p:tavLst>
                                    </p:anim>
                                    <p:anim calcmode="lin" valueType="num">
                                      <p:cBhvr>
                                        <p:cTn id="34" dur="500" fill="hold"/>
                                        <p:tgtEl>
                                          <p:spTgt spid="299017"/>
                                        </p:tgtEl>
                                        <p:attrNameLst>
                                          <p:attrName>ppt_y</p:attrName>
                                        </p:attrNameLst>
                                      </p:cBhvr>
                                      <p:tavLst>
                                        <p:tav tm="0">
                                          <p:val>
                                            <p:strVal val="#ppt_y"/>
                                          </p:val>
                                        </p:tav>
                                        <p:tav tm="100000">
                                          <p:val>
                                            <p:strVal val="#ppt_y"/>
                                          </p:val>
                                        </p:tav>
                                      </p:tavLst>
                                    </p:anim>
                                    <p:anim calcmode="lin" valueType="num">
                                      <p:cBhvr>
                                        <p:cTn id="35" dur="500" fill="hold"/>
                                        <p:tgtEl>
                                          <p:spTgt spid="299017"/>
                                        </p:tgtEl>
                                        <p:attrNameLst>
                                          <p:attrName>ppt_h</p:attrName>
                                        </p:attrNameLst>
                                      </p:cBhvr>
                                      <p:tavLst>
                                        <p:tav tm="0">
                                          <p:val>
                                            <p:strVal val="#ppt_h/10"/>
                                          </p:val>
                                        </p:tav>
                                        <p:tav tm="50000">
                                          <p:val>
                                            <p:strVal val="#ppt_h+.01"/>
                                          </p:val>
                                        </p:tav>
                                        <p:tav tm="100000">
                                          <p:val>
                                            <p:strVal val="#ppt_h"/>
                                          </p:val>
                                        </p:tav>
                                      </p:tavLst>
                                    </p:anim>
                                    <p:anim calcmode="lin" valueType="num">
                                      <p:cBhvr>
                                        <p:cTn id="36" dur="500" fill="hold"/>
                                        <p:tgtEl>
                                          <p:spTgt spid="299017"/>
                                        </p:tgtEl>
                                        <p:attrNameLst>
                                          <p:attrName>ppt_w</p:attrName>
                                        </p:attrNameLst>
                                      </p:cBhvr>
                                      <p:tavLst>
                                        <p:tav tm="0">
                                          <p:val>
                                            <p:strVal val="#ppt_w/10"/>
                                          </p:val>
                                        </p:tav>
                                        <p:tav tm="50000">
                                          <p:val>
                                            <p:strVal val="#ppt_w+.01"/>
                                          </p:val>
                                        </p:tav>
                                        <p:tav tm="100000">
                                          <p:val>
                                            <p:strVal val="#ppt_w"/>
                                          </p:val>
                                        </p:tav>
                                      </p:tavLst>
                                    </p:anim>
                                    <p:animEffect transition="in" filter="fade">
                                      <p:cBhvr>
                                        <p:cTn id="37" dur="500" tmFilter="0,0; .5, 1; 1, 1"/>
                                        <p:tgtEl>
                                          <p:spTgt spid="2990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9015" grpId="0" animBg="1"/>
      <p:bldP spid="299016" grpId="0" animBg="1"/>
      <p:bldP spid="29901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Text Box 2"/>
          <p:cNvSpPr txBox="1">
            <a:spLocks noChangeArrowheads="1"/>
          </p:cNvSpPr>
          <p:nvPr/>
        </p:nvSpPr>
        <p:spPr bwMode="auto">
          <a:xfrm>
            <a:off x="1187450" y="549275"/>
            <a:ext cx="6913563" cy="641350"/>
          </a:xfrm>
          <a:prstGeom prst="rect">
            <a:avLst/>
          </a:prstGeom>
          <a:solidFill>
            <a:srgbClr val="00CC00"/>
          </a:solidFill>
          <a:ln w="9525">
            <a:miter lim="800000"/>
            <a:headEnd/>
            <a:tailEnd/>
          </a:ln>
          <a:scene3d>
            <a:camera prst="legacyObliqueBottomLeft"/>
            <a:lightRig rig="legacyFlat3" dir="t"/>
          </a:scene3d>
          <a:sp3d extrusionH="430200" prstMaterial="legacyMatte">
            <a:bevelT w="13500" h="13500" prst="angle"/>
            <a:bevelB w="13500" h="13500" prst="angle"/>
            <a:extrusionClr>
              <a:srgbClr val="00CC00"/>
            </a:extrusionClr>
          </a:sp3d>
        </p:spPr>
        <p:txBody>
          <a:bodyPr>
            <a:spAutoFit/>
            <a:flatTx/>
          </a:bodyPr>
          <a:lstStyle/>
          <a:p>
            <a:pPr algn="ctr" rtl="1" eaLnBrk="1" hangingPunct="1">
              <a:spcBef>
                <a:spcPct val="50000"/>
              </a:spcBef>
            </a:pPr>
            <a:r>
              <a:rPr lang="ar-EG" altLang="ar-AE" sz="3600" b="1" u="sng">
                <a:solidFill>
                  <a:srgbClr val="FFFF00"/>
                </a:solidFill>
              </a:rPr>
              <a:t>عناصر</a:t>
            </a:r>
            <a:r>
              <a:rPr lang="ar-SA" altLang="ar-AE" sz="3600" b="1"/>
              <a:t> </a:t>
            </a:r>
            <a:r>
              <a:rPr lang="ar-EG" altLang="ar-AE" sz="3600" b="1"/>
              <a:t>القاعدة القانونية</a:t>
            </a:r>
            <a:endParaRPr lang="en-US" altLang="ar-AE" sz="3600" b="1"/>
          </a:p>
        </p:txBody>
      </p:sp>
      <p:grpSp>
        <p:nvGrpSpPr>
          <p:cNvPr id="2" name="Group 3"/>
          <p:cNvGrpSpPr>
            <a:grpSpLocks/>
          </p:cNvGrpSpPr>
          <p:nvPr/>
        </p:nvGrpSpPr>
        <p:grpSpPr bwMode="auto">
          <a:xfrm>
            <a:off x="1476375" y="1557338"/>
            <a:ext cx="6480175" cy="960437"/>
            <a:chOff x="1474" y="2553"/>
            <a:chExt cx="4082" cy="741"/>
          </a:xfrm>
        </p:grpSpPr>
        <p:sp>
          <p:nvSpPr>
            <p:cNvPr id="10246" name="Line 4"/>
            <p:cNvSpPr>
              <a:spLocks noChangeShapeType="1"/>
            </p:cNvSpPr>
            <p:nvPr/>
          </p:nvSpPr>
          <p:spPr bwMode="auto">
            <a:xfrm>
              <a:off x="3379" y="2553"/>
              <a:ext cx="0" cy="363"/>
            </a:xfrm>
            <a:prstGeom prst="line">
              <a:avLst/>
            </a:prstGeom>
            <a:noFill/>
            <a:ln w="38100">
              <a:solidFill>
                <a:schemeClr val="tx1"/>
              </a:solidFill>
              <a:round/>
              <a:headEnd/>
              <a:tailEnd/>
            </a:ln>
          </p:spPr>
          <p:txBody>
            <a:bodyPr/>
            <a:lstStyle/>
            <a:p>
              <a:endParaRPr lang="fr-FR"/>
            </a:p>
          </p:txBody>
        </p:sp>
        <p:sp>
          <p:nvSpPr>
            <p:cNvPr id="10247" name="Line 5"/>
            <p:cNvSpPr>
              <a:spLocks noChangeShapeType="1"/>
            </p:cNvSpPr>
            <p:nvPr/>
          </p:nvSpPr>
          <p:spPr bwMode="auto">
            <a:xfrm>
              <a:off x="1474" y="2931"/>
              <a:ext cx="4082" cy="0"/>
            </a:xfrm>
            <a:prstGeom prst="line">
              <a:avLst/>
            </a:prstGeom>
            <a:noFill/>
            <a:ln w="38100">
              <a:solidFill>
                <a:schemeClr val="tx1"/>
              </a:solidFill>
              <a:round/>
              <a:headEnd/>
              <a:tailEnd/>
            </a:ln>
          </p:spPr>
          <p:txBody>
            <a:bodyPr/>
            <a:lstStyle/>
            <a:p>
              <a:endParaRPr lang="fr-FR"/>
            </a:p>
          </p:txBody>
        </p:sp>
        <p:sp>
          <p:nvSpPr>
            <p:cNvPr id="10248" name="Line 6"/>
            <p:cNvSpPr>
              <a:spLocks noChangeShapeType="1"/>
            </p:cNvSpPr>
            <p:nvPr/>
          </p:nvSpPr>
          <p:spPr bwMode="auto">
            <a:xfrm>
              <a:off x="5556" y="2931"/>
              <a:ext cx="0" cy="363"/>
            </a:xfrm>
            <a:prstGeom prst="line">
              <a:avLst/>
            </a:prstGeom>
            <a:noFill/>
            <a:ln w="38100">
              <a:solidFill>
                <a:schemeClr val="tx1"/>
              </a:solidFill>
              <a:round/>
              <a:headEnd/>
              <a:tailEnd type="triangle" w="med" len="med"/>
            </a:ln>
          </p:spPr>
          <p:txBody>
            <a:bodyPr/>
            <a:lstStyle/>
            <a:p>
              <a:endParaRPr lang="fr-FR"/>
            </a:p>
          </p:txBody>
        </p:sp>
        <p:sp>
          <p:nvSpPr>
            <p:cNvPr id="10249" name="Line 7"/>
            <p:cNvSpPr>
              <a:spLocks noChangeShapeType="1"/>
            </p:cNvSpPr>
            <p:nvPr/>
          </p:nvSpPr>
          <p:spPr bwMode="auto">
            <a:xfrm>
              <a:off x="3379" y="2931"/>
              <a:ext cx="0" cy="363"/>
            </a:xfrm>
            <a:prstGeom prst="line">
              <a:avLst/>
            </a:prstGeom>
            <a:noFill/>
            <a:ln w="38100">
              <a:solidFill>
                <a:schemeClr val="tx1"/>
              </a:solidFill>
              <a:round/>
              <a:headEnd/>
              <a:tailEnd type="triangle" w="med" len="med"/>
            </a:ln>
          </p:spPr>
          <p:txBody>
            <a:bodyPr/>
            <a:lstStyle/>
            <a:p>
              <a:endParaRPr lang="fr-FR"/>
            </a:p>
          </p:txBody>
        </p:sp>
        <p:sp>
          <p:nvSpPr>
            <p:cNvPr id="10250" name="Line 8"/>
            <p:cNvSpPr>
              <a:spLocks noChangeShapeType="1"/>
            </p:cNvSpPr>
            <p:nvPr/>
          </p:nvSpPr>
          <p:spPr bwMode="auto">
            <a:xfrm>
              <a:off x="1474" y="2931"/>
              <a:ext cx="0" cy="363"/>
            </a:xfrm>
            <a:prstGeom prst="line">
              <a:avLst/>
            </a:prstGeom>
            <a:noFill/>
            <a:ln w="38100">
              <a:solidFill>
                <a:schemeClr val="tx1"/>
              </a:solidFill>
              <a:round/>
              <a:headEnd/>
              <a:tailEnd type="triangle" w="med" len="med"/>
            </a:ln>
          </p:spPr>
          <p:txBody>
            <a:bodyPr/>
            <a:lstStyle/>
            <a:p>
              <a:endParaRPr lang="fr-FR"/>
            </a:p>
          </p:txBody>
        </p:sp>
      </p:grpSp>
      <p:sp>
        <p:nvSpPr>
          <p:cNvPr id="307209" name="Text Box 9"/>
          <p:cNvSpPr txBox="1">
            <a:spLocks noChangeArrowheads="1"/>
          </p:cNvSpPr>
          <p:nvPr/>
        </p:nvSpPr>
        <p:spPr bwMode="auto">
          <a:xfrm>
            <a:off x="6156325" y="2708275"/>
            <a:ext cx="2700338" cy="641350"/>
          </a:xfrm>
          <a:prstGeom prst="rect">
            <a:avLst/>
          </a:prstGeom>
          <a:solidFill>
            <a:srgbClr val="FF0000"/>
          </a:solidFill>
          <a:ln w="9525">
            <a:miter lim="800000"/>
            <a:headEnd/>
            <a:tailEnd/>
          </a:ln>
          <a:scene3d>
            <a:camera prst="legacyObliqueBottomLeft"/>
            <a:lightRig rig="legacyFlat3" dir="t"/>
          </a:scene3d>
          <a:sp3d extrusionH="430200" prstMaterial="legacyMatte">
            <a:bevelT w="13500" h="13500" prst="angle"/>
            <a:bevelB w="13500" h="13500" prst="angle"/>
            <a:extrusionClr>
              <a:srgbClr val="FF0000"/>
            </a:extrusionClr>
          </a:sp3d>
        </p:spPr>
        <p:txBody>
          <a:bodyPr>
            <a:spAutoFit/>
            <a:flatTx/>
          </a:bodyPr>
          <a:lstStyle/>
          <a:p>
            <a:pPr algn="ctr" eaLnBrk="1" hangingPunct="1">
              <a:spcBef>
                <a:spcPct val="50000"/>
              </a:spcBef>
            </a:pPr>
            <a:r>
              <a:rPr lang="ar-SA" altLang="ar-AE" sz="3600" b="1" u="sng">
                <a:solidFill>
                  <a:srgbClr val="FFFF00"/>
                </a:solidFill>
              </a:rPr>
              <a:t>أولا:</a:t>
            </a:r>
            <a:r>
              <a:rPr lang="ar-AE" altLang="ar-AE" sz="3600" b="1"/>
              <a:t>  </a:t>
            </a:r>
            <a:r>
              <a:rPr lang="ar-EG" altLang="ar-AE" sz="3600" b="1"/>
              <a:t>الفرض</a:t>
            </a:r>
            <a:r>
              <a:rPr lang="en-US" altLang="ar-AE">
                <a:latin typeface="Garamond" pitchFamily="18" charset="0"/>
              </a:rPr>
              <a:t> </a:t>
            </a:r>
          </a:p>
        </p:txBody>
      </p:sp>
      <p:sp>
        <p:nvSpPr>
          <p:cNvPr id="307211" name="Text Box 11"/>
          <p:cNvSpPr txBox="1">
            <a:spLocks noChangeArrowheads="1"/>
          </p:cNvSpPr>
          <p:nvPr/>
        </p:nvSpPr>
        <p:spPr bwMode="auto">
          <a:xfrm>
            <a:off x="250825" y="2708275"/>
            <a:ext cx="2663825" cy="641350"/>
          </a:xfrm>
          <a:prstGeom prst="rect">
            <a:avLst/>
          </a:prstGeom>
          <a:solidFill>
            <a:srgbClr val="FF0000"/>
          </a:solidFill>
          <a:ln w="9525">
            <a:miter lim="800000"/>
            <a:headEnd/>
            <a:tailEnd/>
          </a:ln>
          <a:scene3d>
            <a:camera prst="legacyObliqueBottomLeft"/>
            <a:lightRig rig="legacyFlat3" dir="t"/>
          </a:scene3d>
          <a:sp3d extrusionH="430200" prstMaterial="legacyMatte">
            <a:bevelT w="13500" h="13500" prst="angle"/>
            <a:bevelB w="13500" h="13500" prst="angle"/>
            <a:extrusionClr>
              <a:srgbClr val="FF0000"/>
            </a:extrusionClr>
          </a:sp3d>
        </p:spPr>
        <p:txBody>
          <a:bodyPr>
            <a:spAutoFit/>
            <a:flatTx/>
          </a:bodyPr>
          <a:lstStyle/>
          <a:p>
            <a:pPr algn="ctr" eaLnBrk="1" hangingPunct="1">
              <a:spcBef>
                <a:spcPct val="50000"/>
              </a:spcBef>
            </a:pPr>
            <a:r>
              <a:rPr lang="ar-EG" altLang="ar-AE" sz="3600" b="1" u="sng">
                <a:solidFill>
                  <a:srgbClr val="FFFF00"/>
                </a:solidFill>
              </a:rPr>
              <a:t>ثانيا</a:t>
            </a:r>
            <a:r>
              <a:rPr lang="ar-SA" altLang="ar-AE" sz="3600" b="1" u="sng">
                <a:solidFill>
                  <a:srgbClr val="FFFF00"/>
                </a:solidFill>
              </a:rPr>
              <a:t>:</a:t>
            </a:r>
            <a:r>
              <a:rPr lang="ar-AE" altLang="ar-AE" sz="3600" b="1"/>
              <a:t> </a:t>
            </a:r>
            <a:r>
              <a:rPr lang="ar-EG" altLang="ar-AE" sz="3600" b="1"/>
              <a:t>الحكم</a:t>
            </a:r>
            <a:r>
              <a:rPr lang="en-US" altLang="ar-AE">
                <a:latin typeface="Garamond" pitchFamily="18" charset="0"/>
              </a:rPr>
              <a:t> </a:t>
            </a:r>
            <a:endParaRPr lang="ar-EG" altLang="ar-AE">
              <a:latin typeface="Garamond"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307202"/>
                                        </p:tgtEl>
                                        <p:attrNameLst>
                                          <p:attrName>style.visibility</p:attrName>
                                        </p:attrNameLst>
                                      </p:cBhvr>
                                      <p:to>
                                        <p:strVal val="visible"/>
                                      </p:to>
                                    </p:set>
                                    <p:animEffect transition="in" filter="wedge">
                                      <p:cBhvr>
                                        <p:cTn id="7" dur="2000"/>
                                        <p:tgtEl>
                                          <p:spTgt spid="3072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7" presetClass="entr" presetSubtype="2"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1000" fill="hold"/>
                                        <p:tgtEl>
                                          <p:spTgt spid="2"/>
                                        </p:tgtEl>
                                        <p:attrNameLst>
                                          <p:attrName>ppt_x</p:attrName>
                                        </p:attrNameLst>
                                      </p:cBhvr>
                                      <p:tavLst>
                                        <p:tav tm="0">
                                          <p:val>
                                            <p:strVal val="1+#ppt_w/2"/>
                                          </p:val>
                                        </p:tav>
                                        <p:tav tm="100000">
                                          <p:val>
                                            <p:strVal val="#ppt_x"/>
                                          </p:val>
                                        </p:tav>
                                      </p:tavLst>
                                    </p:anim>
                                    <p:anim calcmode="lin" valueType="num">
                                      <p:cBhvr additive="base">
                                        <p:cTn id="13"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5" presetClass="entr" presetSubtype="0" fill="hold" grpId="0" nodeType="clickEffect">
                                  <p:stCondLst>
                                    <p:cond delay="0"/>
                                  </p:stCondLst>
                                  <p:childTnLst>
                                    <p:set>
                                      <p:cBhvr>
                                        <p:cTn id="17" dur="1" fill="hold">
                                          <p:stCondLst>
                                            <p:cond delay="0"/>
                                          </p:stCondLst>
                                        </p:cTn>
                                        <p:tgtEl>
                                          <p:spTgt spid="307209"/>
                                        </p:tgtEl>
                                        <p:attrNameLst>
                                          <p:attrName>style.visibility</p:attrName>
                                        </p:attrNameLst>
                                      </p:cBhvr>
                                      <p:to>
                                        <p:strVal val="visible"/>
                                      </p:to>
                                    </p:set>
                                    <p:anim calcmode="lin" valueType="num">
                                      <p:cBhvr>
                                        <p:cTn id="18" dur="1000" fill="hold"/>
                                        <p:tgtEl>
                                          <p:spTgt spid="307209"/>
                                        </p:tgtEl>
                                        <p:attrNameLst>
                                          <p:attrName>ppt_w</p:attrName>
                                        </p:attrNameLst>
                                      </p:cBhvr>
                                      <p:tavLst>
                                        <p:tav tm="0">
                                          <p:val>
                                            <p:fltVal val="0"/>
                                          </p:val>
                                        </p:tav>
                                        <p:tav tm="100000">
                                          <p:val>
                                            <p:strVal val="#ppt_w"/>
                                          </p:val>
                                        </p:tav>
                                      </p:tavLst>
                                    </p:anim>
                                    <p:anim calcmode="lin" valueType="num">
                                      <p:cBhvr>
                                        <p:cTn id="19" dur="1000" fill="hold"/>
                                        <p:tgtEl>
                                          <p:spTgt spid="307209"/>
                                        </p:tgtEl>
                                        <p:attrNameLst>
                                          <p:attrName>ppt_h</p:attrName>
                                        </p:attrNameLst>
                                      </p:cBhvr>
                                      <p:tavLst>
                                        <p:tav tm="0">
                                          <p:val>
                                            <p:fltVal val="0"/>
                                          </p:val>
                                        </p:tav>
                                        <p:tav tm="100000">
                                          <p:val>
                                            <p:strVal val="#ppt_h"/>
                                          </p:val>
                                        </p:tav>
                                      </p:tavLst>
                                    </p:anim>
                                    <p:anim calcmode="lin" valueType="num">
                                      <p:cBhvr>
                                        <p:cTn id="20" dur="1000" fill="hold"/>
                                        <p:tgtEl>
                                          <p:spTgt spid="307209"/>
                                        </p:tgtEl>
                                        <p:attrNameLst>
                                          <p:attrName>ppt_x</p:attrName>
                                        </p:attrNameLst>
                                      </p:cBhvr>
                                      <p:tavLst>
                                        <p:tav tm="0" fmla="#ppt_x+(cos(-2*pi*(1-$))*-#ppt_x-sin(-2*pi*(1-$))*(1-#ppt_y))*(1-$)">
                                          <p:val>
                                            <p:fltVal val="0"/>
                                          </p:val>
                                        </p:tav>
                                        <p:tav tm="100000">
                                          <p:val>
                                            <p:fltVal val="1"/>
                                          </p:val>
                                        </p:tav>
                                      </p:tavLst>
                                    </p:anim>
                                    <p:anim calcmode="lin" valueType="num">
                                      <p:cBhvr>
                                        <p:cTn id="21" dur="1000" fill="hold"/>
                                        <p:tgtEl>
                                          <p:spTgt spid="307209"/>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15" presetClass="entr" presetSubtype="0" fill="hold" grpId="0" nodeType="clickEffect">
                                  <p:stCondLst>
                                    <p:cond delay="0"/>
                                  </p:stCondLst>
                                  <p:childTnLst>
                                    <p:set>
                                      <p:cBhvr>
                                        <p:cTn id="25" dur="1" fill="hold">
                                          <p:stCondLst>
                                            <p:cond delay="0"/>
                                          </p:stCondLst>
                                        </p:cTn>
                                        <p:tgtEl>
                                          <p:spTgt spid="307211"/>
                                        </p:tgtEl>
                                        <p:attrNameLst>
                                          <p:attrName>style.visibility</p:attrName>
                                        </p:attrNameLst>
                                      </p:cBhvr>
                                      <p:to>
                                        <p:strVal val="visible"/>
                                      </p:to>
                                    </p:set>
                                    <p:anim calcmode="lin" valueType="num">
                                      <p:cBhvr>
                                        <p:cTn id="26" dur="1000" fill="hold"/>
                                        <p:tgtEl>
                                          <p:spTgt spid="307211"/>
                                        </p:tgtEl>
                                        <p:attrNameLst>
                                          <p:attrName>ppt_w</p:attrName>
                                        </p:attrNameLst>
                                      </p:cBhvr>
                                      <p:tavLst>
                                        <p:tav tm="0">
                                          <p:val>
                                            <p:fltVal val="0"/>
                                          </p:val>
                                        </p:tav>
                                        <p:tav tm="100000">
                                          <p:val>
                                            <p:strVal val="#ppt_w"/>
                                          </p:val>
                                        </p:tav>
                                      </p:tavLst>
                                    </p:anim>
                                    <p:anim calcmode="lin" valueType="num">
                                      <p:cBhvr>
                                        <p:cTn id="27" dur="1000" fill="hold"/>
                                        <p:tgtEl>
                                          <p:spTgt spid="307211"/>
                                        </p:tgtEl>
                                        <p:attrNameLst>
                                          <p:attrName>ppt_h</p:attrName>
                                        </p:attrNameLst>
                                      </p:cBhvr>
                                      <p:tavLst>
                                        <p:tav tm="0">
                                          <p:val>
                                            <p:fltVal val="0"/>
                                          </p:val>
                                        </p:tav>
                                        <p:tav tm="100000">
                                          <p:val>
                                            <p:strVal val="#ppt_h"/>
                                          </p:val>
                                        </p:tav>
                                      </p:tavLst>
                                    </p:anim>
                                    <p:anim calcmode="lin" valueType="num">
                                      <p:cBhvr>
                                        <p:cTn id="28" dur="1000" fill="hold"/>
                                        <p:tgtEl>
                                          <p:spTgt spid="307211"/>
                                        </p:tgtEl>
                                        <p:attrNameLst>
                                          <p:attrName>ppt_x</p:attrName>
                                        </p:attrNameLst>
                                      </p:cBhvr>
                                      <p:tavLst>
                                        <p:tav tm="0" fmla="#ppt_x+(cos(-2*pi*(1-$))*-#ppt_x-sin(-2*pi*(1-$))*(1-#ppt_y))*(1-$)">
                                          <p:val>
                                            <p:fltVal val="0"/>
                                          </p:val>
                                        </p:tav>
                                        <p:tav tm="100000">
                                          <p:val>
                                            <p:fltVal val="1"/>
                                          </p:val>
                                        </p:tav>
                                      </p:tavLst>
                                    </p:anim>
                                    <p:anim calcmode="lin" valueType="num">
                                      <p:cBhvr>
                                        <p:cTn id="29" dur="1000" fill="hold"/>
                                        <p:tgtEl>
                                          <p:spTgt spid="307211"/>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02" grpId="0" animBg="1"/>
      <p:bldP spid="307209" grpId="0" animBg="1"/>
      <p:bldP spid="3072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Text Box 2"/>
          <p:cNvSpPr txBox="1">
            <a:spLocks noChangeArrowheads="1"/>
          </p:cNvSpPr>
          <p:nvPr/>
        </p:nvSpPr>
        <p:spPr bwMode="auto">
          <a:xfrm>
            <a:off x="1547813" y="0"/>
            <a:ext cx="6265862" cy="641350"/>
          </a:xfrm>
          <a:prstGeom prst="rect">
            <a:avLst/>
          </a:prstGeom>
          <a:solidFill>
            <a:srgbClr val="FF0000"/>
          </a:solidFill>
          <a:ln w="9525">
            <a:miter lim="800000"/>
            <a:headEnd/>
            <a:tailEnd/>
          </a:ln>
          <a:scene3d>
            <a:camera prst="legacyObliqueBottomLeft"/>
            <a:lightRig rig="legacyFlat3" dir="t"/>
          </a:scene3d>
          <a:sp3d extrusionH="430200" prstMaterial="legacyMatte">
            <a:bevelT w="13500" h="13500" prst="angle"/>
            <a:bevelB w="13500" h="13500" prst="angle"/>
            <a:extrusionClr>
              <a:srgbClr val="FF0000"/>
            </a:extrusionClr>
          </a:sp3d>
        </p:spPr>
        <p:txBody>
          <a:bodyPr>
            <a:spAutoFit/>
            <a:flatTx/>
          </a:bodyPr>
          <a:lstStyle/>
          <a:p>
            <a:pPr algn="ctr" rtl="1" eaLnBrk="1" hangingPunct="1">
              <a:spcBef>
                <a:spcPct val="50000"/>
              </a:spcBef>
            </a:pPr>
            <a:r>
              <a:rPr lang="ar-EG" altLang="ar-AE" sz="3600" b="1" u="sng">
                <a:solidFill>
                  <a:srgbClr val="FFFF00"/>
                </a:solidFill>
                <a:latin typeface="Garamond" pitchFamily="18" charset="0"/>
              </a:rPr>
              <a:t>أولا :</a:t>
            </a:r>
            <a:r>
              <a:rPr lang="ar-SA" altLang="ar-AE" sz="3600" b="1">
                <a:latin typeface="Garamond" pitchFamily="18" charset="0"/>
              </a:rPr>
              <a:t> </a:t>
            </a:r>
            <a:r>
              <a:rPr lang="ar-EG" altLang="ar-AE" sz="3600" b="1">
                <a:latin typeface="Garamond" pitchFamily="18" charset="0"/>
              </a:rPr>
              <a:t>الفرض</a:t>
            </a:r>
            <a:endParaRPr lang="en-US" altLang="ar-AE" sz="3600">
              <a:latin typeface="Garamond" pitchFamily="18" charset="0"/>
            </a:endParaRPr>
          </a:p>
        </p:txBody>
      </p:sp>
      <p:sp>
        <p:nvSpPr>
          <p:cNvPr id="308227" name="Rectangle 3"/>
          <p:cNvSpPr>
            <a:spLocks noChangeArrowheads="1"/>
          </p:cNvSpPr>
          <p:nvPr/>
        </p:nvSpPr>
        <p:spPr bwMode="auto">
          <a:xfrm>
            <a:off x="0" y="908050"/>
            <a:ext cx="9001125" cy="5337175"/>
          </a:xfrm>
          <a:prstGeom prst="rect">
            <a:avLst/>
          </a:prstGeom>
          <a:noFill/>
          <a:ln w="9525">
            <a:noFill/>
            <a:miter lim="800000"/>
            <a:headEnd/>
            <a:tailEnd/>
          </a:ln>
        </p:spPr>
        <p:txBody>
          <a:bodyPr>
            <a:spAutoFit/>
          </a:bodyPr>
          <a:lstStyle/>
          <a:p>
            <a:pPr algn="r" rtl="1" eaLnBrk="1" hangingPunct="1"/>
            <a:r>
              <a:rPr lang="ar-EG" altLang="ar-AE" sz="3200" b="1">
                <a:solidFill>
                  <a:srgbClr val="FFFF00"/>
                </a:solidFill>
                <a:latin typeface="Tahoma" pitchFamily="34" charset="0"/>
              </a:rPr>
              <a:t>1 - </a:t>
            </a:r>
            <a:r>
              <a:rPr lang="ar-EG" altLang="ar-AE" sz="3200" b="1">
                <a:latin typeface="Tahoma" pitchFamily="34" charset="0"/>
              </a:rPr>
              <a:t>الفرض هو الواقعة التي تحدث فيرتب عليها القانون أثرا معينا</a:t>
            </a:r>
          </a:p>
          <a:p>
            <a:pPr algn="r" rtl="1" eaLnBrk="1" hangingPunct="1"/>
            <a:endParaRPr lang="ar-EG" altLang="ar-AE" sz="3200" b="1">
              <a:latin typeface="Tahoma" pitchFamily="34" charset="0"/>
            </a:endParaRPr>
          </a:p>
          <a:p>
            <a:pPr algn="r" rtl="1" eaLnBrk="1" hangingPunct="1"/>
            <a:r>
              <a:rPr lang="ar-EG" altLang="ar-AE" sz="3200" b="1" u="sng">
                <a:latin typeface="Tahoma" pitchFamily="34" charset="0"/>
              </a:rPr>
              <a:t>2 – والواقعة إما أن تكون</a:t>
            </a:r>
          </a:p>
          <a:p>
            <a:pPr algn="r" rtl="1" eaLnBrk="1" hangingPunct="1"/>
            <a:endParaRPr lang="ar-EG" altLang="ar-AE" sz="3200" b="1" u="sng">
              <a:latin typeface="Tahoma" pitchFamily="34" charset="0"/>
            </a:endParaRPr>
          </a:p>
          <a:p>
            <a:pPr algn="r" rtl="1" eaLnBrk="1" hangingPunct="1"/>
            <a:r>
              <a:rPr lang="ar-EG" altLang="ar-AE" sz="3600" b="1">
                <a:latin typeface="Tahoma" pitchFamily="34" charset="0"/>
              </a:rPr>
              <a:t>أ – واقعة طبيعية تحدث دون تدخل من الإنسان كالولادة التي يترتب عليها اكتساب الشخصية القانونية أو الوفاة التي يترتب عليها انتهاء هذه الشخصية</a:t>
            </a:r>
          </a:p>
          <a:p>
            <a:pPr algn="r" rtl="1" eaLnBrk="1" hangingPunct="1"/>
            <a:endParaRPr lang="ar-EG" altLang="ar-AE" sz="3600" b="1">
              <a:latin typeface="Tahoma" pitchFamily="34" charset="0"/>
            </a:endParaRPr>
          </a:p>
          <a:p>
            <a:pPr algn="r" rtl="1" eaLnBrk="1" hangingPunct="1"/>
            <a:r>
              <a:rPr lang="ar-EG" altLang="ar-AE" sz="3600" b="1">
                <a:latin typeface="Tahoma" pitchFamily="34" charset="0"/>
              </a:rPr>
              <a:t>ب – واقعة قانونية تحدث بتدخل الإنسان مثل التصرفات القانونية كالعقد أو الوقائع المادية كالفعل الضار</a:t>
            </a:r>
            <a:endParaRPr lang="ar-EG" altLang="ar-AE" sz="4400" b="1">
              <a:latin typeface="Tahoma"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08226"/>
                                        </p:tgtEl>
                                        <p:attrNameLst>
                                          <p:attrName>style.visibility</p:attrName>
                                        </p:attrNameLst>
                                      </p:cBhvr>
                                      <p:to>
                                        <p:strVal val="visible"/>
                                      </p:to>
                                    </p:set>
                                    <p:anim calcmode="lin" valueType="num">
                                      <p:cBhvr>
                                        <p:cTn id="7" dur="1000" fill="hold"/>
                                        <p:tgtEl>
                                          <p:spTgt spid="308226"/>
                                        </p:tgtEl>
                                        <p:attrNameLst>
                                          <p:attrName>ppt_w</p:attrName>
                                        </p:attrNameLst>
                                      </p:cBhvr>
                                      <p:tavLst>
                                        <p:tav tm="0">
                                          <p:val>
                                            <p:fltVal val="0"/>
                                          </p:val>
                                        </p:tav>
                                        <p:tav tm="100000">
                                          <p:val>
                                            <p:strVal val="#ppt_w"/>
                                          </p:val>
                                        </p:tav>
                                      </p:tavLst>
                                    </p:anim>
                                    <p:anim calcmode="lin" valueType="num">
                                      <p:cBhvr>
                                        <p:cTn id="8" dur="1000" fill="hold"/>
                                        <p:tgtEl>
                                          <p:spTgt spid="308226"/>
                                        </p:tgtEl>
                                        <p:attrNameLst>
                                          <p:attrName>ppt_h</p:attrName>
                                        </p:attrNameLst>
                                      </p:cBhvr>
                                      <p:tavLst>
                                        <p:tav tm="0">
                                          <p:val>
                                            <p:fltVal val="0"/>
                                          </p:val>
                                        </p:tav>
                                        <p:tav tm="100000">
                                          <p:val>
                                            <p:strVal val="#ppt_h"/>
                                          </p:val>
                                        </p:tav>
                                      </p:tavLst>
                                    </p:anim>
                                    <p:anim calcmode="lin" valueType="num">
                                      <p:cBhvr>
                                        <p:cTn id="9" dur="1000" fill="hold"/>
                                        <p:tgtEl>
                                          <p:spTgt spid="308226"/>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0822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1" presetClass="entr" presetSubtype="0" fill="hold" grpId="0" nodeType="clickEffect">
                                  <p:stCondLst>
                                    <p:cond delay="0"/>
                                  </p:stCondLst>
                                  <p:iterate type="lt">
                                    <p:tmPct val="10000"/>
                                  </p:iterate>
                                  <p:childTnLst>
                                    <p:set>
                                      <p:cBhvr>
                                        <p:cTn id="14" dur="1" fill="hold">
                                          <p:stCondLst>
                                            <p:cond delay="0"/>
                                          </p:stCondLst>
                                        </p:cTn>
                                        <p:tgtEl>
                                          <p:spTgt spid="308227"/>
                                        </p:tgtEl>
                                        <p:attrNameLst>
                                          <p:attrName>style.visibility</p:attrName>
                                        </p:attrNameLst>
                                      </p:cBhvr>
                                      <p:to>
                                        <p:strVal val="visible"/>
                                      </p:to>
                                    </p:set>
                                    <p:anim calcmode="lin" valueType="num">
                                      <p:cBhvr>
                                        <p:cTn id="15" dur="500" fill="hold"/>
                                        <p:tgtEl>
                                          <p:spTgt spid="308227"/>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308227"/>
                                        </p:tgtEl>
                                        <p:attrNameLst>
                                          <p:attrName>ppt_y</p:attrName>
                                        </p:attrNameLst>
                                      </p:cBhvr>
                                      <p:tavLst>
                                        <p:tav tm="0">
                                          <p:val>
                                            <p:strVal val="#ppt_y"/>
                                          </p:val>
                                        </p:tav>
                                        <p:tav tm="100000">
                                          <p:val>
                                            <p:strVal val="#ppt_y"/>
                                          </p:val>
                                        </p:tav>
                                      </p:tavLst>
                                    </p:anim>
                                    <p:anim calcmode="lin" valueType="num">
                                      <p:cBhvr>
                                        <p:cTn id="17" dur="500" fill="hold"/>
                                        <p:tgtEl>
                                          <p:spTgt spid="308227"/>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308227"/>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3082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226" grpId="0" animBg="1"/>
      <p:bldP spid="30822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Text Box 2"/>
          <p:cNvSpPr txBox="1">
            <a:spLocks noChangeArrowheads="1"/>
          </p:cNvSpPr>
          <p:nvPr/>
        </p:nvSpPr>
        <p:spPr bwMode="auto">
          <a:xfrm>
            <a:off x="1547813" y="188913"/>
            <a:ext cx="6265862" cy="641350"/>
          </a:xfrm>
          <a:prstGeom prst="rect">
            <a:avLst/>
          </a:prstGeom>
          <a:solidFill>
            <a:srgbClr val="FF0000"/>
          </a:solidFill>
          <a:ln w="9525">
            <a:miter lim="800000"/>
            <a:headEnd/>
            <a:tailEnd/>
          </a:ln>
          <a:scene3d>
            <a:camera prst="legacyObliqueBottomLeft"/>
            <a:lightRig rig="legacyFlat3" dir="t"/>
          </a:scene3d>
          <a:sp3d extrusionH="430200" prstMaterial="legacyMatte">
            <a:bevelT w="13500" h="13500" prst="angle"/>
            <a:bevelB w="13500" h="13500" prst="angle"/>
            <a:extrusionClr>
              <a:srgbClr val="FF0000"/>
            </a:extrusionClr>
          </a:sp3d>
        </p:spPr>
        <p:txBody>
          <a:bodyPr>
            <a:spAutoFit/>
            <a:flatTx/>
          </a:bodyPr>
          <a:lstStyle/>
          <a:p>
            <a:pPr algn="ctr" rtl="1" eaLnBrk="1" hangingPunct="1">
              <a:spcBef>
                <a:spcPct val="50000"/>
              </a:spcBef>
            </a:pPr>
            <a:r>
              <a:rPr lang="ar-EG" altLang="ar-AE" sz="3600" b="1" u="sng">
                <a:solidFill>
                  <a:srgbClr val="FFFF00"/>
                </a:solidFill>
                <a:latin typeface="Garamond" pitchFamily="18" charset="0"/>
              </a:rPr>
              <a:t>ثانيا:</a:t>
            </a:r>
            <a:r>
              <a:rPr lang="ar-SA" altLang="ar-AE" sz="3600" b="1">
                <a:latin typeface="Garamond" pitchFamily="18" charset="0"/>
              </a:rPr>
              <a:t> </a:t>
            </a:r>
            <a:r>
              <a:rPr lang="ar-EG" altLang="ar-AE" sz="3600" b="1">
                <a:latin typeface="Garamond" pitchFamily="18" charset="0"/>
              </a:rPr>
              <a:t>الحكم</a:t>
            </a:r>
            <a:endParaRPr lang="en-US" altLang="ar-AE" sz="3600">
              <a:latin typeface="Garamond" pitchFamily="18" charset="0"/>
            </a:endParaRPr>
          </a:p>
        </p:txBody>
      </p:sp>
      <p:sp>
        <p:nvSpPr>
          <p:cNvPr id="309251" name="Rectangle 3"/>
          <p:cNvSpPr>
            <a:spLocks noChangeArrowheads="1"/>
          </p:cNvSpPr>
          <p:nvPr/>
        </p:nvSpPr>
        <p:spPr bwMode="auto">
          <a:xfrm>
            <a:off x="142875" y="1052513"/>
            <a:ext cx="9001125" cy="4400550"/>
          </a:xfrm>
          <a:prstGeom prst="rect">
            <a:avLst/>
          </a:prstGeom>
          <a:noFill/>
          <a:ln w="9525">
            <a:noFill/>
            <a:miter lim="800000"/>
            <a:headEnd/>
            <a:tailEnd/>
          </a:ln>
        </p:spPr>
        <p:txBody>
          <a:bodyPr>
            <a:spAutoFit/>
          </a:bodyPr>
          <a:lstStyle/>
          <a:p>
            <a:pPr algn="r" rtl="1" eaLnBrk="1" hangingPunct="1"/>
            <a:r>
              <a:rPr lang="ar-EG" altLang="ar-AE" sz="3600" b="1">
                <a:latin typeface="Tahoma" pitchFamily="34" charset="0"/>
              </a:rPr>
              <a:t>1 – الحكم هو ما يرتبه القانون من أثر علي حدو</a:t>
            </a:r>
            <a:r>
              <a:rPr lang="ar-SA" altLang="ar-AE" sz="3600" b="1">
                <a:latin typeface="Tahoma" pitchFamily="34" charset="0"/>
              </a:rPr>
              <a:t>ث</a:t>
            </a:r>
            <a:r>
              <a:rPr lang="ar-EG" altLang="ar-AE" sz="3600" b="1">
                <a:latin typeface="Tahoma" pitchFamily="34" charset="0"/>
              </a:rPr>
              <a:t> الفرض</a:t>
            </a:r>
          </a:p>
          <a:p>
            <a:pPr algn="r" rtl="1" eaLnBrk="1" hangingPunct="1"/>
            <a:endParaRPr lang="ar-EG" altLang="ar-AE" sz="3600" b="1">
              <a:solidFill>
                <a:srgbClr val="7030A0"/>
              </a:solidFill>
              <a:latin typeface="Tahoma" pitchFamily="34" charset="0"/>
            </a:endParaRPr>
          </a:p>
          <a:p>
            <a:pPr algn="r" rtl="1" eaLnBrk="1" hangingPunct="1"/>
            <a:r>
              <a:rPr lang="ar-EG" altLang="ar-AE" sz="3200" b="1" u="sng">
                <a:solidFill>
                  <a:srgbClr val="7030A0"/>
                </a:solidFill>
                <a:latin typeface="Tahoma" pitchFamily="34" charset="0"/>
              </a:rPr>
              <a:t>2 – مثال ذلك </a:t>
            </a:r>
          </a:p>
          <a:p>
            <a:pPr algn="r" rtl="1" eaLnBrk="1" hangingPunct="1"/>
            <a:endParaRPr lang="ar-EG" altLang="ar-AE" sz="3200" b="1" u="sng">
              <a:solidFill>
                <a:srgbClr val="7030A0"/>
              </a:solidFill>
              <a:latin typeface="Tahoma" pitchFamily="34" charset="0"/>
            </a:endParaRPr>
          </a:p>
          <a:p>
            <a:pPr algn="r" rtl="1" eaLnBrk="1" hangingPunct="1"/>
            <a:r>
              <a:rPr lang="ar-EG" altLang="ar-AE" sz="3600" b="1">
                <a:solidFill>
                  <a:srgbClr val="7030A0"/>
                </a:solidFill>
                <a:latin typeface="Tahoma" pitchFamily="34" charset="0"/>
              </a:rPr>
              <a:t>تنص المادة </a:t>
            </a:r>
            <a:r>
              <a:rPr lang="ar-DZ" altLang="ar-AE" sz="3600" b="1">
                <a:solidFill>
                  <a:srgbClr val="7030A0"/>
                </a:solidFill>
                <a:latin typeface="Tahoma" pitchFamily="34" charset="0"/>
              </a:rPr>
              <a:t>124</a:t>
            </a:r>
            <a:r>
              <a:rPr lang="ar-EG" altLang="ar-AE" sz="3600" b="1">
                <a:solidFill>
                  <a:srgbClr val="7030A0"/>
                </a:solidFill>
                <a:latin typeface="Tahoma" pitchFamily="34" charset="0"/>
              </a:rPr>
              <a:t> </a:t>
            </a:r>
            <a:r>
              <a:rPr lang="ar-DZ" altLang="ar-AE" sz="3600" b="1">
                <a:solidFill>
                  <a:srgbClr val="7030A0"/>
                </a:solidFill>
                <a:latin typeface="Tahoma" pitchFamily="34" charset="0"/>
              </a:rPr>
              <a:t>ق م </a:t>
            </a:r>
            <a:r>
              <a:rPr lang="ar-EG" altLang="ar-AE" sz="3600" b="1">
                <a:latin typeface="Tahoma" pitchFamily="34" charset="0"/>
              </a:rPr>
              <a:t>كل </a:t>
            </a:r>
            <a:r>
              <a:rPr lang="ar-DZ" altLang="ar-AE" sz="3600" b="1">
                <a:latin typeface="Tahoma" pitchFamily="34" charset="0"/>
              </a:rPr>
              <a:t>فعل أيا كان يرتكبه الشخص ويسبب </a:t>
            </a:r>
            <a:r>
              <a:rPr lang="ar-EG" altLang="ar-AE" sz="3600" b="1">
                <a:latin typeface="Tahoma" pitchFamily="34" charset="0"/>
              </a:rPr>
              <a:t>ضرر </a:t>
            </a:r>
            <a:r>
              <a:rPr lang="ar-DZ" altLang="ar-AE" sz="3600" b="1">
                <a:latin typeface="Tahoma" pitchFamily="34" charset="0"/>
              </a:rPr>
              <a:t>ل</a:t>
            </a:r>
            <a:r>
              <a:rPr lang="ar-EG" altLang="ar-AE" sz="3600" b="1">
                <a:latin typeface="Tahoma" pitchFamily="34" charset="0"/>
              </a:rPr>
              <a:t>لغير يلزم </a:t>
            </a:r>
            <a:r>
              <a:rPr lang="ar-DZ" altLang="ar-AE" sz="3600" b="1">
                <a:latin typeface="Tahoma" pitchFamily="34" charset="0"/>
              </a:rPr>
              <a:t>من كان سببا فيه بالتعويض</a:t>
            </a:r>
            <a:endParaRPr lang="en-US" altLang="ar-AE" sz="3600" b="1">
              <a:latin typeface="Tahoma" pitchFamily="34" charset="0"/>
            </a:endParaRPr>
          </a:p>
          <a:p>
            <a:pPr algn="r" rtl="1" eaLnBrk="1" hangingPunct="1"/>
            <a:endParaRPr lang="ar-EG" altLang="ar-AE" sz="3600" b="1">
              <a:latin typeface="Tahoma" pitchFamily="34" charset="0"/>
            </a:endParaRPr>
          </a:p>
          <a:p>
            <a:pPr algn="r" rtl="1" eaLnBrk="1" hangingPunct="1"/>
            <a:endParaRPr lang="ar-EG" altLang="ar-AE" sz="3600" b="1">
              <a:latin typeface="Tahoma"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09250"/>
                                        </p:tgtEl>
                                        <p:attrNameLst>
                                          <p:attrName>style.visibility</p:attrName>
                                        </p:attrNameLst>
                                      </p:cBhvr>
                                      <p:to>
                                        <p:strVal val="visible"/>
                                      </p:to>
                                    </p:set>
                                    <p:anim calcmode="lin" valueType="num">
                                      <p:cBhvr>
                                        <p:cTn id="7" dur="1000" fill="hold"/>
                                        <p:tgtEl>
                                          <p:spTgt spid="309250"/>
                                        </p:tgtEl>
                                        <p:attrNameLst>
                                          <p:attrName>ppt_w</p:attrName>
                                        </p:attrNameLst>
                                      </p:cBhvr>
                                      <p:tavLst>
                                        <p:tav tm="0">
                                          <p:val>
                                            <p:fltVal val="0"/>
                                          </p:val>
                                        </p:tav>
                                        <p:tav tm="100000">
                                          <p:val>
                                            <p:strVal val="#ppt_w"/>
                                          </p:val>
                                        </p:tav>
                                      </p:tavLst>
                                    </p:anim>
                                    <p:anim calcmode="lin" valueType="num">
                                      <p:cBhvr>
                                        <p:cTn id="8" dur="1000" fill="hold"/>
                                        <p:tgtEl>
                                          <p:spTgt spid="309250"/>
                                        </p:tgtEl>
                                        <p:attrNameLst>
                                          <p:attrName>ppt_h</p:attrName>
                                        </p:attrNameLst>
                                      </p:cBhvr>
                                      <p:tavLst>
                                        <p:tav tm="0">
                                          <p:val>
                                            <p:fltVal val="0"/>
                                          </p:val>
                                        </p:tav>
                                        <p:tav tm="100000">
                                          <p:val>
                                            <p:strVal val="#ppt_h"/>
                                          </p:val>
                                        </p:tav>
                                      </p:tavLst>
                                    </p:anim>
                                    <p:anim calcmode="lin" valueType="num">
                                      <p:cBhvr>
                                        <p:cTn id="9" dur="1000" fill="hold"/>
                                        <p:tgtEl>
                                          <p:spTgt spid="309250"/>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0925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1" presetClass="entr" presetSubtype="0" fill="hold" grpId="0" nodeType="clickEffect">
                                  <p:stCondLst>
                                    <p:cond delay="0"/>
                                  </p:stCondLst>
                                  <p:iterate type="lt">
                                    <p:tmPct val="10000"/>
                                  </p:iterate>
                                  <p:childTnLst>
                                    <p:set>
                                      <p:cBhvr>
                                        <p:cTn id="14" dur="1" fill="hold">
                                          <p:stCondLst>
                                            <p:cond delay="0"/>
                                          </p:stCondLst>
                                        </p:cTn>
                                        <p:tgtEl>
                                          <p:spTgt spid="309251"/>
                                        </p:tgtEl>
                                        <p:attrNameLst>
                                          <p:attrName>style.visibility</p:attrName>
                                        </p:attrNameLst>
                                      </p:cBhvr>
                                      <p:to>
                                        <p:strVal val="visible"/>
                                      </p:to>
                                    </p:set>
                                    <p:anim calcmode="lin" valueType="num">
                                      <p:cBhvr>
                                        <p:cTn id="15" dur="500" fill="hold"/>
                                        <p:tgtEl>
                                          <p:spTgt spid="309251"/>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309251"/>
                                        </p:tgtEl>
                                        <p:attrNameLst>
                                          <p:attrName>ppt_y</p:attrName>
                                        </p:attrNameLst>
                                      </p:cBhvr>
                                      <p:tavLst>
                                        <p:tav tm="0">
                                          <p:val>
                                            <p:strVal val="#ppt_y"/>
                                          </p:val>
                                        </p:tav>
                                        <p:tav tm="100000">
                                          <p:val>
                                            <p:strVal val="#ppt_y"/>
                                          </p:val>
                                        </p:tav>
                                      </p:tavLst>
                                    </p:anim>
                                    <p:anim calcmode="lin" valueType="num">
                                      <p:cBhvr>
                                        <p:cTn id="17" dur="500" fill="hold"/>
                                        <p:tgtEl>
                                          <p:spTgt spid="309251"/>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309251"/>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3092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250" grpId="0" animBg="1"/>
      <p:bldP spid="30925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Text Box 2"/>
          <p:cNvSpPr txBox="1">
            <a:spLocks noChangeArrowheads="1"/>
          </p:cNvSpPr>
          <p:nvPr/>
        </p:nvSpPr>
        <p:spPr bwMode="auto">
          <a:xfrm>
            <a:off x="1403350" y="549275"/>
            <a:ext cx="6192838" cy="762000"/>
          </a:xfrm>
          <a:prstGeom prst="rect">
            <a:avLst/>
          </a:prstGeom>
          <a:solidFill>
            <a:srgbClr val="FF0000"/>
          </a:solidFill>
          <a:ln w="9525">
            <a:miter lim="800000"/>
            <a:headEnd/>
            <a:tailEnd/>
          </a:ln>
          <a:scene3d>
            <a:camera prst="legacyObliqueBottomLeft"/>
            <a:lightRig rig="legacyFlat3" dir="t"/>
          </a:scene3d>
          <a:sp3d extrusionH="430200" prstMaterial="legacyMatte">
            <a:bevelT w="13500" h="13500" prst="angle"/>
            <a:bevelB w="13500" h="13500" prst="angle"/>
            <a:extrusionClr>
              <a:srgbClr val="FF0000"/>
            </a:extrusionClr>
          </a:sp3d>
        </p:spPr>
        <p:txBody>
          <a:bodyPr>
            <a:spAutoFit/>
            <a:flatTx/>
          </a:bodyPr>
          <a:lstStyle/>
          <a:p>
            <a:pPr algn="ctr" rtl="1" eaLnBrk="1" hangingPunct="1">
              <a:spcBef>
                <a:spcPct val="50000"/>
              </a:spcBef>
            </a:pPr>
            <a:r>
              <a:rPr lang="ar-EG" altLang="ar-AE" sz="4400" b="1">
                <a:latin typeface="Tahoma" pitchFamily="34" charset="0"/>
              </a:rPr>
              <a:t>خصائص القاعدة القانونية</a:t>
            </a:r>
            <a:r>
              <a:rPr lang="ar-EG" altLang="ar-AE" sz="2800" b="1">
                <a:solidFill>
                  <a:srgbClr val="CC0000"/>
                </a:solidFill>
                <a:latin typeface="Tahoma" pitchFamily="34" charset="0"/>
              </a:rPr>
              <a:t> </a:t>
            </a:r>
            <a:endParaRPr lang="en-US" altLang="ar-AE" sz="2800" b="1">
              <a:solidFill>
                <a:srgbClr val="CC0000"/>
              </a:solidFill>
              <a:latin typeface="Tahoma" pitchFamily="34" charset="0"/>
            </a:endParaRPr>
          </a:p>
        </p:txBody>
      </p:sp>
      <p:grpSp>
        <p:nvGrpSpPr>
          <p:cNvPr id="2" name="Group 3"/>
          <p:cNvGrpSpPr>
            <a:grpSpLocks/>
          </p:cNvGrpSpPr>
          <p:nvPr/>
        </p:nvGrpSpPr>
        <p:grpSpPr bwMode="auto">
          <a:xfrm>
            <a:off x="1476375" y="1557338"/>
            <a:ext cx="6480175" cy="960437"/>
            <a:chOff x="1474" y="2553"/>
            <a:chExt cx="4082" cy="741"/>
          </a:xfrm>
        </p:grpSpPr>
        <p:sp>
          <p:nvSpPr>
            <p:cNvPr id="13319" name="Line 4"/>
            <p:cNvSpPr>
              <a:spLocks noChangeShapeType="1"/>
            </p:cNvSpPr>
            <p:nvPr/>
          </p:nvSpPr>
          <p:spPr bwMode="auto">
            <a:xfrm>
              <a:off x="3379" y="2553"/>
              <a:ext cx="0" cy="363"/>
            </a:xfrm>
            <a:prstGeom prst="line">
              <a:avLst/>
            </a:prstGeom>
            <a:noFill/>
            <a:ln w="38100">
              <a:solidFill>
                <a:schemeClr val="tx1"/>
              </a:solidFill>
              <a:round/>
              <a:headEnd/>
              <a:tailEnd/>
            </a:ln>
          </p:spPr>
          <p:txBody>
            <a:bodyPr/>
            <a:lstStyle/>
            <a:p>
              <a:endParaRPr lang="fr-FR"/>
            </a:p>
          </p:txBody>
        </p:sp>
        <p:sp>
          <p:nvSpPr>
            <p:cNvPr id="13320" name="Line 5"/>
            <p:cNvSpPr>
              <a:spLocks noChangeShapeType="1"/>
            </p:cNvSpPr>
            <p:nvPr/>
          </p:nvSpPr>
          <p:spPr bwMode="auto">
            <a:xfrm>
              <a:off x="1474" y="2931"/>
              <a:ext cx="4082" cy="0"/>
            </a:xfrm>
            <a:prstGeom prst="line">
              <a:avLst/>
            </a:prstGeom>
            <a:noFill/>
            <a:ln w="38100">
              <a:solidFill>
                <a:schemeClr val="tx1"/>
              </a:solidFill>
              <a:round/>
              <a:headEnd/>
              <a:tailEnd/>
            </a:ln>
          </p:spPr>
          <p:txBody>
            <a:bodyPr/>
            <a:lstStyle/>
            <a:p>
              <a:endParaRPr lang="fr-FR"/>
            </a:p>
          </p:txBody>
        </p:sp>
        <p:sp>
          <p:nvSpPr>
            <p:cNvPr id="13321" name="Line 6"/>
            <p:cNvSpPr>
              <a:spLocks noChangeShapeType="1"/>
            </p:cNvSpPr>
            <p:nvPr/>
          </p:nvSpPr>
          <p:spPr bwMode="auto">
            <a:xfrm>
              <a:off x="5556" y="2931"/>
              <a:ext cx="0" cy="363"/>
            </a:xfrm>
            <a:prstGeom prst="line">
              <a:avLst/>
            </a:prstGeom>
            <a:noFill/>
            <a:ln w="38100">
              <a:solidFill>
                <a:schemeClr val="tx1"/>
              </a:solidFill>
              <a:round/>
              <a:headEnd/>
              <a:tailEnd type="triangle" w="med" len="med"/>
            </a:ln>
          </p:spPr>
          <p:txBody>
            <a:bodyPr/>
            <a:lstStyle/>
            <a:p>
              <a:endParaRPr lang="fr-FR"/>
            </a:p>
          </p:txBody>
        </p:sp>
        <p:sp>
          <p:nvSpPr>
            <p:cNvPr id="13322" name="Line 7"/>
            <p:cNvSpPr>
              <a:spLocks noChangeShapeType="1"/>
            </p:cNvSpPr>
            <p:nvPr/>
          </p:nvSpPr>
          <p:spPr bwMode="auto">
            <a:xfrm>
              <a:off x="3379" y="2931"/>
              <a:ext cx="0" cy="363"/>
            </a:xfrm>
            <a:prstGeom prst="line">
              <a:avLst/>
            </a:prstGeom>
            <a:noFill/>
            <a:ln w="38100">
              <a:solidFill>
                <a:schemeClr val="tx1"/>
              </a:solidFill>
              <a:round/>
              <a:headEnd/>
              <a:tailEnd type="triangle" w="med" len="med"/>
            </a:ln>
          </p:spPr>
          <p:txBody>
            <a:bodyPr/>
            <a:lstStyle/>
            <a:p>
              <a:endParaRPr lang="fr-FR"/>
            </a:p>
          </p:txBody>
        </p:sp>
        <p:sp>
          <p:nvSpPr>
            <p:cNvPr id="13323" name="Line 8"/>
            <p:cNvSpPr>
              <a:spLocks noChangeShapeType="1"/>
            </p:cNvSpPr>
            <p:nvPr/>
          </p:nvSpPr>
          <p:spPr bwMode="auto">
            <a:xfrm>
              <a:off x="1474" y="2931"/>
              <a:ext cx="0" cy="363"/>
            </a:xfrm>
            <a:prstGeom prst="line">
              <a:avLst/>
            </a:prstGeom>
            <a:noFill/>
            <a:ln w="38100">
              <a:solidFill>
                <a:schemeClr val="tx1"/>
              </a:solidFill>
              <a:round/>
              <a:headEnd/>
              <a:tailEnd type="triangle" w="med" len="med"/>
            </a:ln>
          </p:spPr>
          <p:txBody>
            <a:bodyPr/>
            <a:lstStyle/>
            <a:p>
              <a:endParaRPr lang="fr-FR"/>
            </a:p>
          </p:txBody>
        </p:sp>
      </p:grpSp>
      <p:sp>
        <p:nvSpPr>
          <p:cNvPr id="310281" name="Text Box 9"/>
          <p:cNvSpPr txBox="1">
            <a:spLocks noChangeArrowheads="1"/>
          </p:cNvSpPr>
          <p:nvPr/>
        </p:nvSpPr>
        <p:spPr bwMode="auto">
          <a:xfrm>
            <a:off x="6659563" y="2565400"/>
            <a:ext cx="2268537" cy="1431925"/>
          </a:xfrm>
          <a:prstGeom prst="rect">
            <a:avLst/>
          </a:prstGeom>
          <a:solidFill>
            <a:srgbClr val="00CC00"/>
          </a:solidFill>
          <a:ln w="9525">
            <a:miter lim="800000"/>
            <a:headEnd/>
            <a:tailEnd/>
          </a:ln>
          <a:scene3d>
            <a:camera prst="legacyObliqueBottomLeft"/>
            <a:lightRig rig="legacyFlat3" dir="t"/>
          </a:scene3d>
          <a:sp3d extrusionH="430200" prstMaterial="legacyMatte">
            <a:bevelT w="13500" h="13500" prst="angle"/>
            <a:bevelB w="13500" h="13500" prst="angle"/>
            <a:extrusionClr>
              <a:srgbClr val="00CC00"/>
            </a:extrusionClr>
          </a:sp3d>
        </p:spPr>
        <p:txBody>
          <a:bodyPr>
            <a:spAutoFit/>
            <a:flatTx/>
          </a:bodyPr>
          <a:lstStyle/>
          <a:p>
            <a:pPr algn="ctr" eaLnBrk="1" hangingPunct="1">
              <a:spcBef>
                <a:spcPct val="50000"/>
              </a:spcBef>
            </a:pPr>
            <a:r>
              <a:rPr lang="ar-EG" altLang="ar-AE" sz="4400" b="1">
                <a:latin typeface="Tahoma" pitchFamily="34" charset="0"/>
              </a:rPr>
              <a:t>قاعدة عامة مجردة</a:t>
            </a:r>
            <a:r>
              <a:rPr lang="ar-EG" altLang="ar-AE" sz="2800" b="1">
                <a:latin typeface="Tahoma" pitchFamily="34" charset="0"/>
              </a:rPr>
              <a:t> </a:t>
            </a:r>
            <a:r>
              <a:rPr lang="ar-EG" altLang="ar-AE" sz="2800" b="1">
                <a:solidFill>
                  <a:srgbClr val="000000"/>
                </a:solidFill>
                <a:latin typeface="Tahoma" pitchFamily="34" charset="0"/>
              </a:rPr>
              <a:t> </a:t>
            </a:r>
            <a:r>
              <a:rPr lang="ar-EG" altLang="ar-AE" sz="2800" b="1">
                <a:solidFill>
                  <a:srgbClr val="993300"/>
                </a:solidFill>
                <a:latin typeface="Tahoma" pitchFamily="34" charset="0"/>
              </a:rPr>
              <a:t> </a:t>
            </a:r>
            <a:endParaRPr lang="en-US" altLang="ar-AE" sz="2800" b="1">
              <a:solidFill>
                <a:srgbClr val="993300"/>
              </a:solidFill>
              <a:latin typeface="Tahoma" pitchFamily="34" charset="0"/>
            </a:endParaRPr>
          </a:p>
        </p:txBody>
      </p:sp>
      <p:sp>
        <p:nvSpPr>
          <p:cNvPr id="310282" name="Text Box 10"/>
          <p:cNvSpPr txBox="1">
            <a:spLocks noChangeArrowheads="1"/>
          </p:cNvSpPr>
          <p:nvPr/>
        </p:nvSpPr>
        <p:spPr bwMode="auto">
          <a:xfrm>
            <a:off x="3492500" y="2781300"/>
            <a:ext cx="2592388" cy="762000"/>
          </a:xfrm>
          <a:prstGeom prst="rect">
            <a:avLst/>
          </a:prstGeom>
          <a:solidFill>
            <a:srgbClr val="00CC00"/>
          </a:solidFill>
          <a:ln w="9525">
            <a:miter lim="800000"/>
            <a:headEnd/>
            <a:tailEnd/>
          </a:ln>
          <a:scene3d>
            <a:camera prst="legacyObliqueBottomLeft"/>
            <a:lightRig rig="legacyFlat3" dir="t"/>
          </a:scene3d>
          <a:sp3d extrusionH="430200" prstMaterial="legacyMatte">
            <a:bevelT w="13500" h="13500" prst="angle"/>
            <a:bevelB w="13500" h="13500" prst="angle"/>
            <a:extrusionClr>
              <a:srgbClr val="00CC00"/>
            </a:extrusionClr>
          </a:sp3d>
        </p:spPr>
        <p:txBody>
          <a:bodyPr>
            <a:spAutoFit/>
            <a:flatTx/>
          </a:bodyPr>
          <a:lstStyle/>
          <a:p>
            <a:pPr algn="ctr" eaLnBrk="1" hangingPunct="1">
              <a:spcBef>
                <a:spcPct val="50000"/>
              </a:spcBef>
            </a:pPr>
            <a:r>
              <a:rPr lang="ar-EG" altLang="ar-AE" sz="4400" b="1">
                <a:latin typeface="Tahoma" pitchFamily="34" charset="0"/>
              </a:rPr>
              <a:t>قاعدة سلوك</a:t>
            </a:r>
            <a:endParaRPr lang="en-US" altLang="ar-AE" sz="4400" b="1">
              <a:latin typeface="Tahoma" pitchFamily="34" charset="0"/>
            </a:endParaRPr>
          </a:p>
        </p:txBody>
      </p:sp>
      <p:sp>
        <p:nvSpPr>
          <p:cNvPr id="310283" name="Text Box 11"/>
          <p:cNvSpPr txBox="1">
            <a:spLocks noChangeArrowheads="1"/>
          </p:cNvSpPr>
          <p:nvPr/>
        </p:nvSpPr>
        <p:spPr bwMode="auto">
          <a:xfrm>
            <a:off x="250825" y="2636838"/>
            <a:ext cx="2592388" cy="2101850"/>
          </a:xfrm>
          <a:prstGeom prst="rect">
            <a:avLst/>
          </a:prstGeom>
          <a:solidFill>
            <a:srgbClr val="00CC00"/>
          </a:solidFill>
          <a:ln w="9525">
            <a:miter lim="800000"/>
            <a:headEnd/>
            <a:tailEnd/>
          </a:ln>
          <a:scene3d>
            <a:camera prst="legacyObliqueBottomLeft"/>
            <a:lightRig rig="legacyFlat3" dir="t"/>
          </a:scene3d>
          <a:sp3d extrusionH="430200" prstMaterial="legacyMatte">
            <a:bevelT w="13500" h="13500" prst="angle"/>
            <a:bevelB w="13500" h="13500" prst="angle"/>
            <a:extrusionClr>
              <a:srgbClr val="00CC00"/>
            </a:extrusionClr>
          </a:sp3d>
        </p:spPr>
        <p:txBody>
          <a:bodyPr>
            <a:spAutoFit/>
            <a:flatTx/>
          </a:bodyPr>
          <a:lstStyle/>
          <a:p>
            <a:pPr algn="ctr" eaLnBrk="1" hangingPunct="1">
              <a:spcBef>
                <a:spcPct val="50000"/>
              </a:spcBef>
            </a:pPr>
            <a:r>
              <a:rPr lang="ar-EG" altLang="ar-AE" sz="4400" b="1">
                <a:latin typeface="Tahoma" pitchFamily="34" charset="0"/>
              </a:rPr>
              <a:t>قاعدة مصحوبة بجزاء</a:t>
            </a:r>
            <a:r>
              <a:rPr lang="ar-EG" altLang="ar-AE" sz="2800" b="1">
                <a:solidFill>
                  <a:srgbClr val="000000"/>
                </a:solidFill>
                <a:latin typeface="Tahoma" pitchFamily="34"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310274"/>
                                        </p:tgtEl>
                                        <p:attrNameLst>
                                          <p:attrName>style.visibility</p:attrName>
                                        </p:attrNameLst>
                                      </p:cBhvr>
                                      <p:to>
                                        <p:strVal val="visible"/>
                                      </p:to>
                                    </p:set>
                                    <p:animEffect transition="in" filter="wedge">
                                      <p:cBhvr>
                                        <p:cTn id="7" dur="2000"/>
                                        <p:tgtEl>
                                          <p:spTgt spid="3102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7" presetClass="entr" presetSubtype="2"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1000" fill="hold"/>
                                        <p:tgtEl>
                                          <p:spTgt spid="2"/>
                                        </p:tgtEl>
                                        <p:attrNameLst>
                                          <p:attrName>ppt_x</p:attrName>
                                        </p:attrNameLst>
                                      </p:cBhvr>
                                      <p:tavLst>
                                        <p:tav tm="0">
                                          <p:val>
                                            <p:strVal val="1+#ppt_w/2"/>
                                          </p:val>
                                        </p:tav>
                                        <p:tav tm="100000">
                                          <p:val>
                                            <p:strVal val="#ppt_x"/>
                                          </p:val>
                                        </p:tav>
                                      </p:tavLst>
                                    </p:anim>
                                    <p:anim calcmode="lin" valueType="num">
                                      <p:cBhvr additive="base">
                                        <p:cTn id="13"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5" presetClass="entr" presetSubtype="0" fill="hold" grpId="0" nodeType="clickEffect">
                                  <p:stCondLst>
                                    <p:cond delay="0"/>
                                  </p:stCondLst>
                                  <p:childTnLst>
                                    <p:set>
                                      <p:cBhvr>
                                        <p:cTn id="17" dur="1" fill="hold">
                                          <p:stCondLst>
                                            <p:cond delay="0"/>
                                          </p:stCondLst>
                                        </p:cTn>
                                        <p:tgtEl>
                                          <p:spTgt spid="310281"/>
                                        </p:tgtEl>
                                        <p:attrNameLst>
                                          <p:attrName>style.visibility</p:attrName>
                                        </p:attrNameLst>
                                      </p:cBhvr>
                                      <p:to>
                                        <p:strVal val="visible"/>
                                      </p:to>
                                    </p:set>
                                    <p:anim calcmode="lin" valueType="num">
                                      <p:cBhvr>
                                        <p:cTn id="18" dur="1000" fill="hold"/>
                                        <p:tgtEl>
                                          <p:spTgt spid="310281"/>
                                        </p:tgtEl>
                                        <p:attrNameLst>
                                          <p:attrName>ppt_w</p:attrName>
                                        </p:attrNameLst>
                                      </p:cBhvr>
                                      <p:tavLst>
                                        <p:tav tm="0">
                                          <p:val>
                                            <p:fltVal val="0"/>
                                          </p:val>
                                        </p:tav>
                                        <p:tav tm="100000">
                                          <p:val>
                                            <p:strVal val="#ppt_w"/>
                                          </p:val>
                                        </p:tav>
                                      </p:tavLst>
                                    </p:anim>
                                    <p:anim calcmode="lin" valueType="num">
                                      <p:cBhvr>
                                        <p:cTn id="19" dur="1000" fill="hold"/>
                                        <p:tgtEl>
                                          <p:spTgt spid="310281"/>
                                        </p:tgtEl>
                                        <p:attrNameLst>
                                          <p:attrName>ppt_h</p:attrName>
                                        </p:attrNameLst>
                                      </p:cBhvr>
                                      <p:tavLst>
                                        <p:tav tm="0">
                                          <p:val>
                                            <p:fltVal val="0"/>
                                          </p:val>
                                        </p:tav>
                                        <p:tav tm="100000">
                                          <p:val>
                                            <p:strVal val="#ppt_h"/>
                                          </p:val>
                                        </p:tav>
                                      </p:tavLst>
                                    </p:anim>
                                    <p:anim calcmode="lin" valueType="num">
                                      <p:cBhvr>
                                        <p:cTn id="20" dur="1000" fill="hold"/>
                                        <p:tgtEl>
                                          <p:spTgt spid="310281"/>
                                        </p:tgtEl>
                                        <p:attrNameLst>
                                          <p:attrName>ppt_x</p:attrName>
                                        </p:attrNameLst>
                                      </p:cBhvr>
                                      <p:tavLst>
                                        <p:tav tm="0" fmla="#ppt_x+(cos(-2*pi*(1-$))*-#ppt_x-sin(-2*pi*(1-$))*(1-#ppt_y))*(1-$)">
                                          <p:val>
                                            <p:fltVal val="0"/>
                                          </p:val>
                                        </p:tav>
                                        <p:tav tm="100000">
                                          <p:val>
                                            <p:fltVal val="1"/>
                                          </p:val>
                                        </p:tav>
                                      </p:tavLst>
                                    </p:anim>
                                    <p:anim calcmode="lin" valueType="num">
                                      <p:cBhvr>
                                        <p:cTn id="21" dur="1000" fill="hold"/>
                                        <p:tgtEl>
                                          <p:spTgt spid="310281"/>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15" presetClass="entr" presetSubtype="0" fill="hold" grpId="0" nodeType="clickEffect">
                                  <p:stCondLst>
                                    <p:cond delay="0"/>
                                  </p:stCondLst>
                                  <p:childTnLst>
                                    <p:set>
                                      <p:cBhvr>
                                        <p:cTn id="25" dur="1" fill="hold">
                                          <p:stCondLst>
                                            <p:cond delay="0"/>
                                          </p:stCondLst>
                                        </p:cTn>
                                        <p:tgtEl>
                                          <p:spTgt spid="310282"/>
                                        </p:tgtEl>
                                        <p:attrNameLst>
                                          <p:attrName>style.visibility</p:attrName>
                                        </p:attrNameLst>
                                      </p:cBhvr>
                                      <p:to>
                                        <p:strVal val="visible"/>
                                      </p:to>
                                    </p:set>
                                    <p:anim calcmode="lin" valueType="num">
                                      <p:cBhvr>
                                        <p:cTn id="26" dur="1000" fill="hold"/>
                                        <p:tgtEl>
                                          <p:spTgt spid="310282"/>
                                        </p:tgtEl>
                                        <p:attrNameLst>
                                          <p:attrName>ppt_w</p:attrName>
                                        </p:attrNameLst>
                                      </p:cBhvr>
                                      <p:tavLst>
                                        <p:tav tm="0">
                                          <p:val>
                                            <p:fltVal val="0"/>
                                          </p:val>
                                        </p:tav>
                                        <p:tav tm="100000">
                                          <p:val>
                                            <p:strVal val="#ppt_w"/>
                                          </p:val>
                                        </p:tav>
                                      </p:tavLst>
                                    </p:anim>
                                    <p:anim calcmode="lin" valueType="num">
                                      <p:cBhvr>
                                        <p:cTn id="27" dur="1000" fill="hold"/>
                                        <p:tgtEl>
                                          <p:spTgt spid="310282"/>
                                        </p:tgtEl>
                                        <p:attrNameLst>
                                          <p:attrName>ppt_h</p:attrName>
                                        </p:attrNameLst>
                                      </p:cBhvr>
                                      <p:tavLst>
                                        <p:tav tm="0">
                                          <p:val>
                                            <p:fltVal val="0"/>
                                          </p:val>
                                        </p:tav>
                                        <p:tav tm="100000">
                                          <p:val>
                                            <p:strVal val="#ppt_h"/>
                                          </p:val>
                                        </p:tav>
                                      </p:tavLst>
                                    </p:anim>
                                    <p:anim calcmode="lin" valueType="num">
                                      <p:cBhvr>
                                        <p:cTn id="28" dur="1000" fill="hold"/>
                                        <p:tgtEl>
                                          <p:spTgt spid="310282"/>
                                        </p:tgtEl>
                                        <p:attrNameLst>
                                          <p:attrName>ppt_x</p:attrName>
                                        </p:attrNameLst>
                                      </p:cBhvr>
                                      <p:tavLst>
                                        <p:tav tm="0" fmla="#ppt_x+(cos(-2*pi*(1-$))*-#ppt_x-sin(-2*pi*(1-$))*(1-#ppt_y))*(1-$)">
                                          <p:val>
                                            <p:fltVal val="0"/>
                                          </p:val>
                                        </p:tav>
                                        <p:tav tm="100000">
                                          <p:val>
                                            <p:fltVal val="1"/>
                                          </p:val>
                                        </p:tav>
                                      </p:tavLst>
                                    </p:anim>
                                    <p:anim calcmode="lin" valueType="num">
                                      <p:cBhvr>
                                        <p:cTn id="29" dur="1000" fill="hold"/>
                                        <p:tgtEl>
                                          <p:spTgt spid="31028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15" presetClass="entr" presetSubtype="0" fill="hold" grpId="0" nodeType="clickEffect">
                                  <p:stCondLst>
                                    <p:cond delay="0"/>
                                  </p:stCondLst>
                                  <p:childTnLst>
                                    <p:set>
                                      <p:cBhvr>
                                        <p:cTn id="33" dur="1" fill="hold">
                                          <p:stCondLst>
                                            <p:cond delay="0"/>
                                          </p:stCondLst>
                                        </p:cTn>
                                        <p:tgtEl>
                                          <p:spTgt spid="310283"/>
                                        </p:tgtEl>
                                        <p:attrNameLst>
                                          <p:attrName>style.visibility</p:attrName>
                                        </p:attrNameLst>
                                      </p:cBhvr>
                                      <p:to>
                                        <p:strVal val="visible"/>
                                      </p:to>
                                    </p:set>
                                    <p:anim calcmode="lin" valueType="num">
                                      <p:cBhvr>
                                        <p:cTn id="34" dur="1000" fill="hold"/>
                                        <p:tgtEl>
                                          <p:spTgt spid="310283"/>
                                        </p:tgtEl>
                                        <p:attrNameLst>
                                          <p:attrName>ppt_w</p:attrName>
                                        </p:attrNameLst>
                                      </p:cBhvr>
                                      <p:tavLst>
                                        <p:tav tm="0">
                                          <p:val>
                                            <p:fltVal val="0"/>
                                          </p:val>
                                        </p:tav>
                                        <p:tav tm="100000">
                                          <p:val>
                                            <p:strVal val="#ppt_w"/>
                                          </p:val>
                                        </p:tav>
                                      </p:tavLst>
                                    </p:anim>
                                    <p:anim calcmode="lin" valueType="num">
                                      <p:cBhvr>
                                        <p:cTn id="35" dur="1000" fill="hold"/>
                                        <p:tgtEl>
                                          <p:spTgt spid="310283"/>
                                        </p:tgtEl>
                                        <p:attrNameLst>
                                          <p:attrName>ppt_h</p:attrName>
                                        </p:attrNameLst>
                                      </p:cBhvr>
                                      <p:tavLst>
                                        <p:tav tm="0">
                                          <p:val>
                                            <p:fltVal val="0"/>
                                          </p:val>
                                        </p:tav>
                                        <p:tav tm="100000">
                                          <p:val>
                                            <p:strVal val="#ppt_h"/>
                                          </p:val>
                                        </p:tav>
                                      </p:tavLst>
                                    </p:anim>
                                    <p:anim calcmode="lin" valueType="num">
                                      <p:cBhvr>
                                        <p:cTn id="36" dur="1000" fill="hold"/>
                                        <p:tgtEl>
                                          <p:spTgt spid="310283"/>
                                        </p:tgtEl>
                                        <p:attrNameLst>
                                          <p:attrName>ppt_x</p:attrName>
                                        </p:attrNameLst>
                                      </p:cBhvr>
                                      <p:tavLst>
                                        <p:tav tm="0" fmla="#ppt_x+(cos(-2*pi*(1-$))*-#ppt_x-sin(-2*pi*(1-$))*(1-#ppt_y))*(1-$)">
                                          <p:val>
                                            <p:fltVal val="0"/>
                                          </p:val>
                                        </p:tav>
                                        <p:tav tm="100000">
                                          <p:val>
                                            <p:fltVal val="1"/>
                                          </p:val>
                                        </p:tav>
                                      </p:tavLst>
                                    </p:anim>
                                    <p:anim calcmode="lin" valueType="num">
                                      <p:cBhvr>
                                        <p:cTn id="37" dur="1000" fill="hold"/>
                                        <p:tgtEl>
                                          <p:spTgt spid="310283"/>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0274" grpId="0" animBg="1"/>
      <p:bldP spid="310281" grpId="0" animBg="1"/>
      <p:bldP spid="310282" grpId="0" animBg="1"/>
      <p:bldP spid="31028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Text Box 2"/>
          <p:cNvSpPr txBox="1">
            <a:spLocks noChangeArrowheads="1"/>
          </p:cNvSpPr>
          <p:nvPr/>
        </p:nvSpPr>
        <p:spPr bwMode="auto">
          <a:xfrm>
            <a:off x="250825" y="998538"/>
            <a:ext cx="8893175" cy="4246562"/>
          </a:xfrm>
          <a:prstGeom prst="rect">
            <a:avLst/>
          </a:prstGeom>
          <a:noFill/>
          <a:ln w="9525">
            <a:noFill/>
            <a:miter lim="800000"/>
            <a:headEnd/>
            <a:tailEnd/>
          </a:ln>
        </p:spPr>
        <p:txBody>
          <a:bodyPr>
            <a:spAutoFit/>
          </a:bodyPr>
          <a:lstStyle/>
          <a:p>
            <a:pPr algn="just" rtl="1" eaLnBrk="1" hangingPunct="1">
              <a:spcBef>
                <a:spcPct val="50000"/>
              </a:spcBef>
            </a:pPr>
            <a:r>
              <a:rPr lang="ar-EG" altLang="ar-AE" sz="3600" b="1">
                <a:latin typeface="Tahoma" pitchFamily="34" charset="0"/>
              </a:rPr>
              <a:t>1 - يقصد بكون القاعدة القانونية قاعدة مجردة أن حكمها لا يتجه الى شخص معين أو أشخاص معينين بذاتهم وإنما تعين الأشخاص بأوصاف أو بشروط هى التى تسمح بتحديد من تنطبق عليهم فى العمل</a:t>
            </a:r>
          </a:p>
          <a:p>
            <a:pPr algn="just" rtl="1" eaLnBrk="1" hangingPunct="1">
              <a:spcBef>
                <a:spcPct val="50000"/>
              </a:spcBef>
            </a:pPr>
            <a:r>
              <a:rPr lang="ar-EG" altLang="ar-AE" sz="3600" b="1">
                <a:latin typeface="Tahoma" pitchFamily="34" charset="0"/>
              </a:rPr>
              <a:t> 2 – مثال ذلك القاعدة التي تنص عليها المادة </a:t>
            </a:r>
            <a:r>
              <a:rPr lang="ar-DZ" altLang="ar-AE" sz="3600" b="1">
                <a:latin typeface="Tahoma" pitchFamily="34" charset="0"/>
              </a:rPr>
              <a:t>40</a:t>
            </a:r>
            <a:r>
              <a:rPr lang="ar-EG" altLang="ar-AE" sz="3600" b="1">
                <a:latin typeface="Tahoma" pitchFamily="34" charset="0"/>
              </a:rPr>
              <a:t> من </a:t>
            </a:r>
            <a:r>
              <a:rPr lang="ar-DZ" altLang="ar-AE" sz="3600" b="1">
                <a:latin typeface="Tahoma" pitchFamily="34" charset="0"/>
              </a:rPr>
              <a:t>ال</a:t>
            </a:r>
            <a:r>
              <a:rPr lang="ar-EG" altLang="ar-AE" sz="3600" b="1">
                <a:latin typeface="Tahoma" pitchFamily="34" charset="0"/>
              </a:rPr>
              <a:t>قانون المدني </a:t>
            </a:r>
            <a:r>
              <a:rPr lang="ar-DZ" altLang="ar-AE" sz="3600" b="1">
                <a:latin typeface="Tahoma" pitchFamily="34" charset="0"/>
              </a:rPr>
              <a:t>:</a:t>
            </a:r>
            <a:r>
              <a:rPr lang="ar-EG" altLang="ar-AE" sz="3600" b="1">
                <a:latin typeface="Tahoma" pitchFamily="34" charset="0"/>
              </a:rPr>
              <a:t> </a:t>
            </a:r>
            <a:r>
              <a:rPr lang="ar-EG" altLang="ar-AE" sz="3600" b="1">
                <a:solidFill>
                  <a:srgbClr val="7030A0"/>
                </a:solidFill>
                <a:latin typeface="Tahoma" pitchFamily="34" charset="0"/>
              </a:rPr>
              <a:t>كل من بلغ سن الرشد متمتعا بقواه العقلية</a:t>
            </a:r>
            <a:r>
              <a:rPr lang="ar-DZ" altLang="ar-AE" sz="3600" b="1">
                <a:solidFill>
                  <a:srgbClr val="7030A0"/>
                </a:solidFill>
                <a:latin typeface="Tahoma" pitchFamily="34" charset="0"/>
              </a:rPr>
              <a:t> ولم يحجر عليه </a:t>
            </a:r>
            <a:r>
              <a:rPr lang="ar-EG" altLang="ar-AE" sz="3600" b="1">
                <a:solidFill>
                  <a:srgbClr val="7030A0"/>
                </a:solidFill>
                <a:latin typeface="Tahoma" pitchFamily="34" charset="0"/>
              </a:rPr>
              <a:t> يكون كامل الأهلية</a:t>
            </a:r>
            <a:r>
              <a:rPr lang="ar-DZ" altLang="ar-AE" sz="3600" b="1">
                <a:solidFill>
                  <a:srgbClr val="7030A0"/>
                </a:solidFill>
                <a:latin typeface="Tahoma" pitchFamily="34" charset="0"/>
              </a:rPr>
              <a:t> لمباشرة حقوقه المدنية</a:t>
            </a:r>
            <a:endParaRPr lang="en-US" altLang="ar-AE" sz="3600" b="1">
              <a:solidFill>
                <a:srgbClr val="7030A0"/>
              </a:solidFill>
              <a:latin typeface="Tahoma" pitchFamily="34" charset="0"/>
            </a:endParaRPr>
          </a:p>
        </p:txBody>
      </p:sp>
      <p:sp>
        <p:nvSpPr>
          <p:cNvPr id="311299" name="Rectangle 3"/>
          <p:cNvSpPr>
            <a:spLocks noChangeArrowheads="1"/>
          </p:cNvSpPr>
          <p:nvPr/>
        </p:nvSpPr>
        <p:spPr bwMode="auto">
          <a:xfrm>
            <a:off x="1258888" y="0"/>
            <a:ext cx="6911975" cy="641350"/>
          </a:xfrm>
          <a:prstGeom prst="rect">
            <a:avLst/>
          </a:prstGeom>
          <a:solidFill>
            <a:srgbClr val="CC0000"/>
          </a:solidFill>
          <a:ln w="9525">
            <a:miter lim="800000"/>
            <a:headEnd/>
            <a:tailEnd/>
          </a:ln>
          <a:scene3d>
            <a:camera prst="legacyObliqueBottomLeft"/>
            <a:lightRig rig="legacyFlat3" dir="t"/>
          </a:scene3d>
          <a:sp3d extrusionH="430200" prstMaterial="legacyMatte">
            <a:bevelT w="13500" h="13500" prst="angle"/>
            <a:bevelB w="13500" h="13500" prst="angle"/>
            <a:extrusionClr>
              <a:srgbClr val="CC0000"/>
            </a:extrusionClr>
          </a:sp3d>
        </p:spPr>
        <p:txBody>
          <a:bodyPr>
            <a:spAutoFit/>
            <a:flatTx/>
          </a:bodyPr>
          <a:lstStyle/>
          <a:p>
            <a:pPr algn="ctr" rtl="1" eaLnBrk="1" hangingPunct="1"/>
            <a:r>
              <a:rPr lang="ar-EG" altLang="ar-AE" sz="3600" b="1" u="sng">
                <a:solidFill>
                  <a:srgbClr val="FFFF00"/>
                </a:solidFill>
                <a:latin typeface="Tahoma" pitchFamily="34" charset="0"/>
              </a:rPr>
              <a:t>أولاً :</a:t>
            </a:r>
            <a:r>
              <a:rPr lang="ar-EG" altLang="ar-AE" sz="3600" b="1">
                <a:latin typeface="Tahoma" pitchFamily="34" charset="0"/>
              </a:rPr>
              <a:t> القاعدة القانونية قاعدة عامة ومجردة </a:t>
            </a:r>
            <a:endParaRPr lang="en-US" altLang="ar-AE" sz="3600" b="1">
              <a:latin typeface="Tahoma"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311299"/>
                                        </p:tgtEl>
                                        <p:attrNameLst>
                                          <p:attrName>style.visibility</p:attrName>
                                        </p:attrNameLst>
                                      </p:cBhvr>
                                      <p:to>
                                        <p:strVal val="visible"/>
                                      </p:to>
                                    </p:set>
                                    <p:animEffect transition="in" filter="wedge">
                                      <p:cBhvr>
                                        <p:cTn id="7" dur="2000"/>
                                        <p:tgtEl>
                                          <p:spTgt spid="31129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10" fill="hold" grpId="0" nodeType="clickEffect">
                                  <p:stCondLst>
                                    <p:cond delay="0"/>
                                  </p:stCondLst>
                                  <p:childTnLst>
                                    <p:set>
                                      <p:cBhvr>
                                        <p:cTn id="11" dur="1" fill="hold">
                                          <p:stCondLst>
                                            <p:cond delay="0"/>
                                          </p:stCondLst>
                                        </p:cTn>
                                        <p:tgtEl>
                                          <p:spTgt spid="311298"/>
                                        </p:tgtEl>
                                        <p:attrNameLst>
                                          <p:attrName>style.visibility</p:attrName>
                                        </p:attrNameLst>
                                      </p:cBhvr>
                                      <p:to>
                                        <p:strVal val="visible"/>
                                      </p:to>
                                    </p:set>
                                    <p:anim calcmode="lin" valueType="num">
                                      <p:cBhvr>
                                        <p:cTn id="12" dur="500" fill="hold"/>
                                        <p:tgtEl>
                                          <p:spTgt spid="311298"/>
                                        </p:tgtEl>
                                        <p:attrNameLst>
                                          <p:attrName>ppt_w</p:attrName>
                                        </p:attrNameLst>
                                      </p:cBhvr>
                                      <p:tavLst>
                                        <p:tav tm="0">
                                          <p:val>
                                            <p:fltVal val="0"/>
                                          </p:val>
                                        </p:tav>
                                        <p:tav tm="100000">
                                          <p:val>
                                            <p:strVal val="#ppt_w"/>
                                          </p:val>
                                        </p:tav>
                                      </p:tavLst>
                                    </p:anim>
                                    <p:anim calcmode="lin" valueType="num">
                                      <p:cBhvr>
                                        <p:cTn id="13" dur="500" fill="hold"/>
                                        <p:tgtEl>
                                          <p:spTgt spid="31129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298" grpId="0"/>
      <p:bldP spid="311299"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سمة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4375</TotalTime>
  <Words>1058</Words>
  <Application>Microsoft Office PowerPoint</Application>
  <PresentationFormat>Affichage à l'écran (4:3)</PresentationFormat>
  <Paragraphs>132</Paragraphs>
  <Slides>27</Slides>
  <Notes>0</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27</vt:i4>
      </vt:variant>
    </vt:vector>
  </HeadingPairs>
  <TitlesOfParts>
    <vt:vector size="38" baseType="lpstr">
      <vt:lpstr>Arial</vt:lpstr>
      <vt:lpstr>Franklin Gothic Medium</vt:lpstr>
      <vt:lpstr>Tahoma</vt:lpstr>
      <vt:lpstr>Franklin Gothic Book</vt:lpstr>
      <vt:lpstr>Wingdings</vt:lpstr>
      <vt:lpstr>Calibri</vt:lpstr>
      <vt:lpstr>Verdana</vt:lpstr>
      <vt:lpstr>Garamond</vt:lpstr>
      <vt:lpstr>Monotype Koufi</vt:lpstr>
      <vt:lpstr>Times New Roman</vt:lpstr>
      <vt:lpstr>Angles</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vector>
  </TitlesOfParts>
  <Company>التوثيق والمعلومات 3 - حقوق</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من PowerPoint</dc:title>
  <dc:creator>lawpc0</dc:creator>
  <cp:lastModifiedBy>benaz</cp:lastModifiedBy>
  <cp:revision>239</cp:revision>
  <dcterms:created xsi:type="dcterms:W3CDTF">2005-01-30T09:24:47Z</dcterms:created>
  <dcterms:modified xsi:type="dcterms:W3CDTF">2021-11-09T00:20:15Z</dcterms:modified>
</cp:coreProperties>
</file>