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70" y="0"/>
            <a:ext cx="9799093" cy="75745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518614" y="887104"/>
            <a:ext cx="38350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 fontAlgn="base">
              <a:buFont typeface="+mj-lt"/>
              <a:buAutoNum type="arabicParenR"/>
            </a:pPr>
            <a:r>
              <a:rPr lang="en-US" sz="3200" dirty="0"/>
              <a:t>consent (as basis of obligation)</a:t>
            </a:r>
          </a:p>
          <a:p>
            <a:pPr marL="514350" indent="-514350" algn="l" fontAlgn="base">
              <a:buFont typeface="+mj-lt"/>
              <a:buAutoNum type="arabicParenR"/>
            </a:pPr>
            <a:r>
              <a:rPr lang="en-US" sz="3200" dirty="0"/>
              <a:t> consensus (as basis of obligation) </a:t>
            </a:r>
          </a:p>
          <a:p>
            <a:pPr marL="514350" indent="-514350" algn="l" fontAlgn="base">
              <a:buFont typeface="+mj-lt"/>
              <a:buAutoNum type="arabicParenR"/>
            </a:pPr>
            <a:r>
              <a:rPr lang="en-US" sz="3200" dirty="0"/>
              <a:t>legal positivism </a:t>
            </a:r>
          </a:p>
          <a:p>
            <a:pPr marL="514350" indent="-514350" algn="l" fontAlgn="base">
              <a:buFont typeface="+mj-lt"/>
              <a:buAutoNum type="arabicParenR"/>
            </a:pPr>
            <a:r>
              <a:rPr lang="en-US" sz="3200" dirty="0"/>
              <a:t>legal naturalism</a:t>
            </a:r>
            <a:endParaRPr lang="en-US" sz="3200" b="0" i="0" dirty="0">
              <a:solidFill>
                <a:srgbClr val="414B52"/>
              </a:solidFill>
              <a:effectLst/>
              <a:latin typeface="proxima-nov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5410075" y="2483460"/>
            <a:ext cx="367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sz="2400" b="0" i="0" dirty="0">
              <a:solidFill>
                <a:srgbClr val="414B52"/>
              </a:solidFill>
              <a:effectLst/>
              <a:latin typeface="proxima-nova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7FBFAF8-05EE-4FAF-B6AF-F8AA76DB9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723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8969">
        <p15:prstTrans prst="pageCurlDouble"/>
        <p:sndAc>
          <p:stSnd>
            <p:snd r:embed="rId4" name="suction.wav"/>
          </p:stSnd>
        </p:sndAc>
      </p:transition>
    </mc:Choice>
    <mc:Fallback>
      <p:transition spd="slow" advTm="48969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767" x="3322638" y="6259513"/>
          <p14:tracePt t="11306" x="2651125" y="6670675"/>
          <p14:tracePt t="11314" x="2589213" y="6381750"/>
          <p14:tracePt t="11322" x="2501900" y="5981700"/>
          <p14:tracePt t="11329" x="2439988" y="5743575"/>
          <p14:tracePt t="11336" x="2389188" y="5507038"/>
          <p14:tracePt t="11343" x="2301875" y="5256213"/>
          <p14:tracePt t="11350" x="2251075" y="5056188"/>
          <p14:tracePt t="11358" x="2189163" y="4856163"/>
          <p14:tracePt t="11365" x="2127250" y="4643438"/>
          <p14:tracePt t="11371" x="2076450" y="4443413"/>
          <p14:tracePt t="11378" x="2038350" y="4318000"/>
          <p14:tracePt t="11386" x="2001838" y="4217988"/>
          <p14:tracePt t="11393" x="1951038" y="4092575"/>
          <p14:tracePt t="11399" x="1925638" y="3992563"/>
          <p14:tracePt t="11408" x="1901825" y="3892550"/>
          <p14:tracePt t="11416" x="1889125" y="3816350"/>
          <p14:tracePt t="11422" x="1876425" y="3767138"/>
          <p14:tracePt t="11430" x="1851025" y="3692525"/>
          <p14:tracePt t="11436" x="1838325" y="3654425"/>
          <p14:tracePt t="11444" x="1838325" y="3629025"/>
          <p14:tracePt t="11451" x="1825625" y="3616325"/>
          <p14:tracePt t="11459" x="1825625" y="3603625"/>
          <p14:tracePt t="11473" x="1825625" y="3590925"/>
          <p14:tracePt t="11747" x="1825625" y="3541713"/>
          <p14:tracePt t="11754" x="1814513" y="3454400"/>
          <p14:tracePt t="11761" x="1789113" y="3367088"/>
          <p14:tracePt t="11768" x="1763713" y="3241675"/>
          <p14:tracePt t="11776" x="1738313" y="3141663"/>
          <p14:tracePt t="11784" x="1714500" y="3003550"/>
          <p14:tracePt t="11791" x="1689100" y="2903538"/>
          <p14:tracePt t="11801" x="1676400" y="2816225"/>
          <p14:tracePt t="11806" x="1663700" y="2728913"/>
          <p14:tracePt t="11812" x="1651000" y="2678113"/>
          <p14:tracePt t="11820" x="1638300" y="2603500"/>
          <p14:tracePt t="11827" x="1625600" y="2540000"/>
          <p14:tracePt t="11834" x="1612900" y="2465388"/>
          <p14:tracePt t="11841" x="1612900" y="2390775"/>
          <p14:tracePt t="11850" x="1612900" y="2352675"/>
          <p14:tracePt t="11855" x="1612900" y="2303463"/>
          <p14:tracePt t="11862" x="1612900" y="2265363"/>
          <p14:tracePt t="11870" x="1612900" y="2239963"/>
          <p14:tracePt t="11876" x="1612900" y="2201863"/>
          <p14:tracePt t="11884" x="1612900" y="2178050"/>
          <p14:tracePt t="11901" x="1612900" y="2127250"/>
          <p14:tracePt t="11905" x="1612900" y="2114550"/>
          <p14:tracePt t="11911" x="1612900" y="2101850"/>
          <p14:tracePt t="11919" x="1612900" y="2089150"/>
          <p14:tracePt t="11925" x="1612900" y="2078038"/>
          <p14:tracePt t="11940" x="1612900" y="2052638"/>
          <p14:tracePt t="11954" x="1612900" y="2039938"/>
          <p14:tracePt t="11974" x="1612900" y="2014538"/>
          <p14:tracePt t="12013" x="1612900" y="2001838"/>
          <p14:tracePt t="12089" x="1612900" y="1989138"/>
          <p14:tracePt t="12110" x="1601788" y="1989138"/>
          <p14:tracePt t="12132" x="1589088" y="1978025"/>
          <p14:tracePt t="12139" x="1589088" y="1965325"/>
          <p14:tracePt t="12154" x="1589088" y="1952625"/>
          <p14:tracePt t="12161" x="1563688" y="1939925"/>
          <p14:tracePt t="12168" x="1550988" y="1901825"/>
          <p14:tracePt t="12176" x="1525588" y="1876425"/>
          <p14:tracePt t="12185" x="1501775" y="1852613"/>
          <p14:tracePt t="12190" x="1476375" y="1827213"/>
          <p14:tracePt t="12200" x="1450975" y="1789113"/>
          <p14:tracePt t="12205" x="1438275" y="1776413"/>
          <p14:tracePt t="12212" x="1412875" y="1765300"/>
          <p14:tracePt t="12220" x="1401763" y="1752600"/>
          <p14:tracePt t="12227" x="1389063" y="1727200"/>
          <p14:tracePt t="12234" x="1363663" y="1714500"/>
          <p14:tracePt t="12241" x="1363663" y="1701800"/>
          <p14:tracePt t="12251" x="1338263" y="1701800"/>
          <p14:tracePt t="12255" x="1338263" y="1689100"/>
          <p14:tracePt t="12263" x="1325563" y="1689100"/>
          <p14:tracePt t="12277" x="1325563" y="1676400"/>
          <p14:tracePt t="12285" x="1312863" y="1676400"/>
          <p14:tracePt t="12307" x="1300163" y="1676400"/>
          <p14:tracePt t="12322" x="1300163" y="1663700"/>
          <p14:tracePt t="12329" x="1289050" y="1663700"/>
          <p14:tracePt t="12404" x="1289050" y="1652588"/>
          <p14:tracePt t="12417" x="1276350" y="1652588"/>
          <p14:tracePt t="12519" x="1263650" y="1652588"/>
          <p14:tracePt t="12548" x="1263650" y="1639888"/>
          <p14:tracePt t="12618" x="1263650" y="1627188"/>
          <p14:tracePt t="12632" x="1250950" y="1627188"/>
          <p14:tracePt t="12668" x="1250950" y="1614488"/>
          <p14:tracePt t="12690" x="1263650" y="1601788"/>
          <p14:tracePt t="12697" x="1289050" y="1589088"/>
          <p14:tracePt t="12706" x="1300163" y="1576388"/>
          <p14:tracePt t="12713" x="1338263" y="1552575"/>
          <p14:tracePt t="12719" x="1389063" y="1527175"/>
          <p14:tracePt t="12727" x="1412875" y="1514475"/>
          <p14:tracePt t="12734" x="1425575" y="1501775"/>
          <p14:tracePt t="12741" x="1463675" y="1489075"/>
          <p14:tracePt t="12750" x="1463675" y="1476375"/>
          <p14:tracePt t="12755" x="1476375" y="1463675"/>
          <p14:tracePt t="12762" x="1489075" y="1463675"/>
          <p14:tracePt t="12777" x="1501775" y="1463675"/>
          <p14:tracePt t="12785" x="1512888" y="1450975"/>
          <p14:tracePt t="12799" x="1525588" y="1450975"/>
          <p14:tracePt t="12806" x="1538288" y="1450975"/>
          <p14:tracePt t="12813" x="1550988" y="1450975"/>
          <p14:tracePt t="12828" x="1563688" y="1450975"/>
          <p14:tracePt t="12835" x="1576388" y="1450975"/>
          <p14:tracePt t="12843" x="1589088" y="1439863"/>
          <p14:tracePt t="12851" x="1601788" y="1439863"/>
          <p14:tracePt t="12857" x="1612900" y="1427163"/>
          <p14:tracePt t="12866" x="1625600" y="1427163"/>
          <p14:tracePt t="12871" x="1651000" y="1427163"/>
          <p14:tracePt t="12880" x="1663700" y="1427163"/>
          <p14:tracePt t="12899" x="1689100" y="1414463"/>
          <p14:tracePt t="12902" x="1701800" y="1414463"/>
          <p14:tracePt t="12909" x="1714500" y="1414463"/>
          <p14:tracePt t="12916" x="1725613" y="1414463"/>
          <p14:tracePt t="12933" x="1738313" y="1414463"/>
          <p14:tracePt t="12938" x="1751013" y="1414463"/>
          <p14:tracePt t="12960" x="1763713" y="1414463"/>
          <p14:tracePt t="12976" x="1776413" y="1414463"/>
          <p14:tracePt t="12982" x="1789113" y="1414463"/>
          <p14:tracePt t="12997" x="1801813" y="1414463"/>
          <p14:tracePt t="13004" x="1814513" y="1414463"/>
          <p14:tracePt t="13011" x="1825625" y="1414463"/>
          <p14:tracePt t="13019" x="1838325" y="1414463"/>
          <p14:tracePt t="13027" x="1851025" y="1414463"/>
          <p14:tracePt t="13034" x="1863725" y="1414463"/>
          <p14:tracePt t="13040" x="1889125" y="1414463"/>
          <p14:tracePt t="13049" x="1901825" y="1414463"/>
          <p14:tracePt t="13055" x="1914525" y="1414463"/>
          <p14:tracePt t="13063" x="1925638" y="1414463"/>
          <p14:tracePt t="13070" x="1951038" y="1414463"/>
          <p14:tracePt t="13078" x="1963738" y="1414463"/>
          <p14:tracePt t="13086" x="1976438" y="1414463"/>
          <p14:tracePt t="13099" x="1989138" y="1414463"/>
          <p14:tracePt t="13106" x="2001838" y="1427163"/>
          <p14:tracePt t="13116" x="2014538" y="1427163"/>
          <p14:tracePt t="13122" x="2025650" y="1427163"/>
          <p14:tracePt t="13128" x="2038350" y="1427163"/>
          <p14:tracePt t="13135" x="2051050" y="1427163"/>
          <p14:tracePt t="13143" x="2063750" y="1427163"/>
          <p14:tracePt t="13150" x="2063750" y="1439863"/>
          <p14:tracePt t="13157" x="2089150" y="1439863"/>
          <p14:tracePt t="13172" x="2101850" y="1439863"/>
          <p14:tracePt t="13178" x="2114550" y="1450975"/>
          <p14:tracePt t="13186" x="2127250" y="1450975"/>
          <p14:tracePt t="13202" x="2138363" y="1450975"/>
          <p14:tracePt t="13208" x="2163763" y="1450975"/>
          <p14:tracePt t="13216" x="2163763" y="1463675"/>
          <p14:tracePt t="13222" x="2176463" y="1463675"/>
          <p14:tracePt t="13229" x="2201863" y="1463675"/>
          <p14:tracePt t="13237" x="2214563" y="1463675"/>
          <p14:tracePt t="13244" x="2227263" y="1463675"/>
          <p14:tracePt t="13252" x="2251075" y="1476375"/>
          <p14:tracePt t="13258" x="2263775" y="1476375"/>
          <p14:tracePt t="13266" x="2276475" y="1476375"/>
          <p14:tracePt t="13272" x="2301875" y="1489075"/>
          <p14:tracePt t="13284" x="2338388" y="1489075"/>
          <p14:tracePt t="13288" x="2363788" y="1501775"/>
          <p14:tracePt t="13296" x="2389188" y="1501775"/>
          <p14:tracePt t="13302" x="2427288" y="1501775"/>
          <p14:tracePt t="13310" x="2451100" y="1501775"/>
          <p14:tracePt t="13318" x="2476500" y="1501775"/>
          <p14:tracePt t="13324" x="2501900" y="1501775"/>
          <p14:tracePt t="13333" x="2514600" y="1514475"/>
          <p14:tracePt t="13346" x="2540000" y="1514475"/>
          <p14:tracePt t="13362" x="2551113" y="1514475"/>
          <p14:tracePt t="13385" x="2563813" y="1514475"/>
          <p14:tracePt t="13435" x="2563813" y="1527175"/>
          <p14:tracePt t="13466" x="2576513" y="1527175"/>
          <p14:tracePt t="13567" x="2589213" y="1527175"/>
          <p14:tracePt t="13596" x="2601913" y="1527175"/>
          <p14:tracePt t="13610" x="2627313" y="1527175"/>
          <p14:tracePt t="13617" x="2640013" y="1514475"/>
          <p14:tracePt t="13624" x="2676525" y="1514475"/>
          <p14:tracePt t="13633" x="2714625" y="1514475"/>
          <p14:tracePt t="13638" x="2752725" y="1501775"/>
          <p14:tracePt t="13646" x="2776538" y="1501775"/>
          <p14:tracePt t="13654" x="2814638" y="1489075"/>
          <p14:tracePt t="13661" x="2840038" y="1476375"/>
          <p14:tracePt t="13667" x="2876550" y="1476375"/>
          <p14:tracePt t="13674" x="2914650" y="1476375"/>
          <p14:tracePt t="13682" x="2963863" y="1463675"/>
          <p14:tracePt t="13688" x="3014663" y="1450975"/>
          <p14:tracePt t="13695" x="3076575" y="1450975"/>
          <p14:tracePt t="13703" x="3114675" y="1439863"/>
          <p14:tracePt t="13711" x="3152775" y="1439863"/>
          <p14:tracePt t="13719" x="3189288" y="1439863"/>
          <p14:tracePt t="13725" x="3214688" y="1427163"/>
          <p14:tracePt t="13735" x="3227388" y="1427163"/>
          <p14:tracePt t="13740" x="3240088" y="1427163"/>
          <p14:tracePt t="13749" x="3252788" y="1427163"/>
          <p14:tracePt t="13756" x="3265488" y="1427163"/>
          <p14:tracePt t="13763" x="3276600" y="1427163"/>
          <p14:tracePt t="13778" x="3289300" y="1427163"/>
          <p14:tracePt t="13786" x="3289300" y="1414463"/>
          <p14:tracePt t="13792" x="3302000" y="1414463"/>
          <p14:tracePt t="13815" x="3314700" y="1414463"/>
          <p14:tracePt t="13927" x="3327400" y="1414463"/>
          <p14:tracePt t="13956" x="3340100" y="1414463"/>
          <p14:tracePt t="13963" x="3352800" y="1414463"/>
          <p14:tracePt t="13978" x="3376613" y="1414463"/>
          <p14:tracePt t="13985" x="3402013" y="1401763"/>
          <p14:tracePt t="13993" x="3414713" y="1401763"/>
          <p14:tracePt t="14001" x="3452813" y="1389063"/>
          <p14:tracePt t="14008" x="3478213" y="1389063"/>
          <p14:tracePt t="14018" x="3489325" y="1389063"/>
          <p14:tracePt t="14023" x="3502025" y="1389063"/>
          <p14:tracePt t="14030" x="3514725" y="1389063"/>
          <p14:tracePt t="14051" x="3527425" y="1389063"/>
          <p14:tracePt t="14058" x="3540125" y="1389063"/>
          <p14:tracePt t="14110" x="3552825" y="1389063"/>
          <p14:tracePt t="14254" x="3527425" y="1389063"/>
          <p14:tracePt t="14270" x="3478213" y="1414463"/>
          <p14:tracePt t="14276" x="3376613" y="1439863"/>
          <p14:tracePt t="14283" x="3276600" y="1463675"/>
          <p14:tracePt t="14292" x="3189288" y="1476375"/>
          <p14:tracePt t="14301" x="3114675" y="1501775"/>
          <p14:tracePt t="14306" x="3027363" y="1514475"/>
          <p14:tracePt t="14313" x="2963863" y="1539875"/>
          <p14:tracePt t="14321" x="2927350" y="1539875"/>
          <p14:tracePt t="14327" x="2876550" y="1552575"/>
          <p14:tracePt t="14336" x="2852738" y="1563688"/>
          <p14:tracePt t="14342" x="2827338" y="1576388"/>
          <p14:tracePt t="14351" x="2789238" y="1576388"/>
          <p14:tracePt t="14358" x="2763838" y="1576388"/>
          <p14:tracePt t="14364" x="2752725" y="1576388"/>
          <p14:tracePt t="14370" x="2740025" y="1589088"/>
          <p14:tracePt t="14378" x="2714625" y="1589088"/>
          <p14:tracePt t="14385" x="2676525" y="1614488"/>
          <p14:tracePt t="14392" x="2640013" y="1614488"/>
          <p14:tracePt t="14402" x="2601913" y="1627188"/>
          <p14:tracePt t="14407" x="2563813" y="1652588"/>
          <p14:tracePt t="14414" x="2527300" y="1663700"/>
          <p14:tracePt t="14420" x="2476500" y="1676400"/>
          <p14:tracePt t="14428" x="2439988" y="1701800"/>
          <p14:tracePt t="14436" x="2414588" y="1714500"/>
          <p14:tracePt t="14442" x="2389188" y="1714500"/>
          <p14:tracePt t="14451" x="2363788" y="1727200"/>
          <p14:tracePt t="14457" x="2327275" y="1739900"/>
          <p14:tracePt t="14465" x="2301875" y="1752600"/>
          <p14:tracePt t="14471" x="2289175" y="1752600"/>
          <p14:tracePt t="14478" x="2263775" y="1765300"/>
          <p14:tracePt t="14485" x="2227263" y="1776413"/>
          <p14:tracePt t="14492" x="2201863" y="1776413"/>
          <p14:tracePt t="14502" x="2189163" y="1776413"/>
          <p14:tracePt t="14507" x="2163763" y="1789113"/>
          <p14:tracePt t="14514" x="2138363" y="1801813"/>
          <p14:tracePt t="14521" x="2114550" y="1801813"/>
          <p14:tracePt t="14528" x="2101850" y="1814513"/>
          <p14:tracePt t="14535" x="2076450" y="1827213"/>
          <p14:tracePt t="14542" x="2063750" y="1839913"/>
          <p14:tracePt t="14552" x="2038350" y="1839913"/>
          <p14:tracePt t="14557" x="2014538" y="1852613"/>
          <p14:tracePt t="14564" x="2001838" y="1852613"/>
          <p14:tracePt t="14570" x="1989138" y="1865313"/>
          <p14:tracePt t="14578" x="1963738" y="1865313"/>
          <p14:tracePt t="14584" x="1938338" y="1876425"/>
          <p14:tracePt t="14591" x="1925638" y="1889125"/>
          <p14:tracePt t="14599" x="1914525" y="1901825"/>
          <p14:tracePt t="14605" x="1876425" y="1901825"/>
          <p14:tracePt t="14613" x="1863725" y="1914525"/>
          <p14:tracePt t="14619" x="1838325" y="1927225"/>
          <p14:tracePt t="14627" x="1814513" y="1927225"/>
          <p14:tracePt t="14634" x="1789113" y="1939925"/>
          <p14:tracePt t="14640" x="1776413" y="1952625"/>
          <p14:tracePt t="14649" x="1751013" y="1952625"/>
          <p14:tracePt t="14663" x="1738313" y="1965325"/>
          <p14:tracePt t="14669" x="1725613" y="1978025"/>
          <p14:tracePt t="14684" x="1714500" y="1978025"/>
          <p14:tracePt t="14691" x="1701800" y="1978025"/>
          <p14:tracePt t="14720" x="1701800" y="1989138"/>
          <p14:tracePt t="14863" x="1714500" y="1989138"/>
          <p14:tracePt t="14884" x="1725613" y="1989138"/>
          <p14:tracePt t="14901" x="1751013" y="1989138"/>
          <p14:tracePt t="14914" x="1789113" y="1989138"/>
          <p14:tracePt t="14923" x="1814513" y="1989138"/>
          <p14:tracePt t="14929" x="1825625" y="1989138"/>
          <p14:tracePt t="14940" x="1851025" y="1989138"/>
          <p14:tracePt t="14945" x="1889125" y="1989138"/>
          <p14:tracePt t="14953" x="1914525" y="1989138"/>
          <p14:tracePt t="14958" x="1938338" y="1989138"/>
          <p14:tracePt t="14970" x="1963738" y="1989138"/>
          <p14:tracePt t="14974" x="2001838" y="1989138"/>
          <p14:tracePt t="14979" x="2025650" y="1978025"/>
          <p14:tracePt t="14987" x="2051050" y="1978025"/>
          <p14:tracePt t="14992" x="2076450" y="1978025"/>
          <p14:tracePt t="15003" x="2114550" y="1978025"/>
          <p14:tracePt t="15008" x="2138363" y="1965325"/>
          <p14:tracePt t="15014" x="2163763" y="1965325"/>
          <p14:tracePt t="15021" x="2176463" y="1965325"/>
          <p14:tracePt t="15027" x="2201863" y="1965325"/>
          <p14:tracePt t="15034" x="2214563" y="1965325"/>
          <p14:tracePt t="15040" x="2227263" y="1965325"/>
          <p14:tracePt t="15049" x="2238375" y="1965325"/>
          <p14:tracePt t="15057" x="2263775" y="1965325"/>
          <p14:tracePt t="15064" x="2276475" y="1965325"/>
          <p14:tracePt t="15070" x="2301875" y="1965325"/>
          <p14:tracePt t="15079" x="2327275" y="1965325"/>
          <p14:tracePt t="15085" x="2338388" y="1965325"/>
          <p14:tracePt t="15091" x="2376488" y="1965325"/>
          <p14:tracePt t="15099" x="2414588" y="1965325"/>
          <p14:tracePt t="15108" x="2427288" y="1965325"/>
          <p14:tracePt t="15116" x="2463800" y="1965325"/>
          <p14:tracePt t="15122" x="2489200" y="1965325"/>
          <p14:tracePt t="15130" x="2501900" y="1965325"/>
          <p14:tracePt t="15136" x="2540000" y="1965325"/>
          <p14:tracePt t="15151" x="2551113" y="1965325"/>
          <p14:tracePt t="15157" x="2576513" y="1965325"/>
          <p14:tracePt t="15173" x="2589213" y="1965325"/>
          <p14:tracePt t="15185" x="2601913" y="1965325"/>
          <p14:tracePt t="15188" x="2614613" y="1965325"/>
          <p14:tracePt t="15196" x="2640013" y="1965325"/>
          <p14:tracePt t="15204" x="2676525" y="1965325"/>
          <p14:tracePt t="15211" x="2714625" y="1965325"/>
          <p14:tracePt t="15218" x="2752725" y="1952625"/>
          <p14:tracePt t="15225" x="2776538" y="1952625"/>
          <p14:tracePt t="15235" x="2814638" y="1939925"/>
          <p14:tracePt t="15240" x="2852738" y="1939925"/>
          <p14:tracePt t="15246" x="2876550" y="1927225"/>
          <p14:tracePt t="15254" x="2901950" y="1927225"/>
          <p14:tracePt t="15260" x="2914650" y="1927225"/>
          <p14:tracePt t="15268" x="2940050" y="1927225"/>
          <p14:tracePt t="15285" x="2952750" y="1927225"/>
          <p14:tracePt t="15301" x="2963863" y="1927225"/>
          <p14:tracePt t="15312" x="2976563" y="1927225"/>
          <p14:tracePt t="16395" x="2963863" y="1927225"/>
          <p14:tracePt t="16522" x="2952750" y="1927225"/>
          <p14:tracePt t="16573" x="2940050" y="1927225"/>
          <p14:tracePt t="16588" x="2927350" y="1927225"/>
          <p14:tracePt t="16596" x="2901950" y="1927225"/>
          <p14:tracePt t="16604" x="2889250" y="1927225"/>
          <p14:tracePt t="16610" x="2852738" y="1939925"/>
          <p14:tracePt t="16618" x="2801938" y="1939925"/>
          <p14:tracePt t="16624" x="2763838" y="1939925"/>
          <p14:tracePt t="16634" x="2727325" y="1939925"/>
          <p14:tracePt t="16638" x="2689225" y="1939925"/>
          <p14:tracePt t="16645" x="2676525" y="1952625"/>
          <p14:tracePt t="16652" x="2651125" y="1952625"/>
          <p14:tracePt t="16659" x="2640013" y="1952625"/>
          <p14:tracePt t="16668" x="2614613" y="1952625"/>
          <p14:tracePt t="16685" x="2601913" y="1952625"/>
          <p14:tracePt t="16688" x="2589213" y="1952625"/>
          <p14:tracePt t="16695" x="2576513" y="1952625"/>
          <p14:tracePt t="16708" x="2563813" y="1952625"/>
          <p14:tracePt t="16725" x="2551113" y="1952625"/>
          <p14:tracePt t="16738" x="2540000" y="1952625"/>
          <p14:tracePt t="16752" x="2527300" y="1952625"/>
          <p14:tracePt t="16799" x="2514600" y="1952625"/>
          <p14:tracePt t="16937" x="2501900" y="1952625"/>
          <p14:tracePt t="16958" x="2489200" y="1952625"/>
          <p14:tracePt t="16966" x="2463800" y="1939925"/>
          <p14:tracePt t="16973" x="2427288" y="1927225"/>
          <p14:tracePt t="16979" x="2376488" y="1927225"/>
          <p14:tracePt t="16988" x="2301875" y="1901825"/>
          <p14:tracePt t="16992" x="2263775" y="1901825"/>
          <p14:tracePt t="17001" x="2227263" y="1901825"/>
          <p14:tracePt t="17008" x="2201863" y="1876425"/>
          <p14:tracePt t="17018" x="2176463" y="1876425"/>
          <p14:tracePt t="17023" x="2151063" y="1865313"/>
          <p14:tracePt t="17028" x="2138363" y="1865313"/>
          <p14:tracePt t="17035" x="2127250" y="1852613"/>
          <p14:tracePt t="17042" x="2101850" y="1852613"/>
          <p14:tracePt t="17051" x="2089150" y="1839913"/>
          <p14:tracePt t="17058" x="2076450" y="1839913"/>
          <p14:tracePt t="17068" x="2051050" y="1827213"/>
          <p14:tracePt t="17072" x="2038350" y="1814513"/>
          <p14:tracePt t="17080" x="2014538" y="1801813"/>
          <p14:tracePt t="17086" x="1989138" y="1789113"/>
          <p14:tracePt t="17094" x="1976438" y="1789113"/>
          <p14:tracePt t="17101" x="1951038" y="1776413"/>
          <p14:tracePt t="17109" x="1925638" y="1765300"/>
          <p14:tracePt t="17118" x="1914525" y="1752600"/>
          <p14:tracePt t="17124" x="1901825" y="1752600"/>
          <p14:tracePt t="17130" x="1876425" y="1752600"/>
          <p14:tracePt t="17137" x="1876425" y="1739900"/>
          <p14:tracePt t="17144" x="1863725" y="1739900"/>
          <p14:tracePt t="17166" x="1838325" y="1727200"/>
          <p14:tracePt t="17180" x="1838325" y="1714500"/>
          <p14:tracePt t="17188" x="1825625" y="1714500"/>
          <p14:tracePt t="17201" x="1814513" y="1714500"/>
          <p14:tracePt t="17209" x="1801813" y="1714500"/>
          <p14:tracePt t="17218" x="1801813" y="1701800"/>
          <p14:tracePt t="17224" x="1789113" y="1701800"/>
          <p14:tracePt t="17238" x="1776413" y="1701800"/>
          <p14:tracePt t="17246" x="1776413" y="1689100"/>
          <p14:tracePt t="17252" x="1763713" y="1689100"/>
          <p14:tracePt t="17260" x="1751013" y="1689100"/>
          <p14:tracePt t="17282" x="1738313" y="1676400"/>
          <p14:tracePt t="17289" x="1725613" y="1663700"/>
          <p14:tracePt t="17296" x="1714500" y="1663700"/>
          <p14:tracePt t="17302" x="1689100" y="1652588"/>
          <p14:tracePt t="17310" x="1676400" y="1652588"/>
          <p14:tracePt t="17319" x="1651000" y="1639888"/>
          <p14:tracePt t="17324" x="1625600" y="1627188"/>
          <p14:tracePt t="17332" x="1601788" y="1627188"/>
          <p14:tracePt t="17338" x="1576388" y="1614488"/>
          <p14:tracePt t="17345" x="1563688" y="1601788"/>
          <p14:tracePt t="17351" x="1538288" y="1601788"/>
          <p14:tracePt t="17359" x="1512888" y="1589088"/>
          <p14:tracePt t="17368" x="1501775" y="1576388"/>
          <p14:tracePt t="17381" x="1476375" y="1576388"/>
          <p14:tracePt t="17388" x="1476375" y="1563688"/>
          <p14:tracePt t="17394" x="1463675" y="1563688"/>
          <p14:tracePt t="17402" x="1463675" y="1552575"/>
          <p14:tracePt t="17408" x="1450975" y="1552575"/>
          <p14:tracePt t="17451" x="1438275" y="1552575"/>
          <p14:tracePt t="17472" x="1438275" y="1539875"/>
          <p14:tracePt t="17545" x="1450975" y="1539875"/>
          <p14:tracePt t="17566" x="1463675" y="1539875"/>
          <p14:tracePt t="17576" x="1476375" y="1539875"/>
          <p14:tracePt t="17582" x="1489075" y="1527175"/>
          <p14:tracePt t="17590" x="1538288" y="1527175"/>
          <p14:tracePt t="17595" x="1601788" y="1514475"/>
          <p14:tracePt t="17604" x="1663700" y="1514475"/>
          <p14:tracePt t="17610" x="1725613" y="1501775"/>
          <p14:tracePt t="17619" x="1763713" y="1501775"/>
          <p14:tracePt t="17625" x="1801813" y="1501775"/>
          <p14:tracePt t="17636" x="1851025" y="1501775"/>
          <p14:tracePt t="17640" x="1889125" y="1501775"/>
          <p14:tracePt t="17646" x="1914525" y="1501775"/>
          <p14:tracePt t="17653" x="1951038" y="1501775"/>
          <p14:tracePt t="17661" x="1976438" y="1501775"/>
          <p14:tracePt t="17669" x="2001838" y="1501775"/>
          <p14:tracePt t="17675" x="2014538" y="1501775"/>
          <p14:tracePt t="17685" x="2025650" y="1501775"/>
          <p14:tracePt t="17690" x="2038350" y="1501775"/>
          <p14:tracePt t="17698" x="2051050" y="1501775"/>
          <p14:tracePt t="17705" x="2063750" y="1501775"/>
          <p14:tracePt t="17720" x="2076450" y="1501775"/>
          <p14:tracePt t="17726" x="2089150" y="1501775"/>
          <p14:tracePt t="17735" x="2101850" y="1501775"/>
          <p14:tracePt t="17741" x="2127250" y="1501775"/>
          <p14:tracePt t="17752" x="2138363" y="1501775"/>
          <p14:tracePt t="17756" x="2151063" y="1501775"/>
          <p14:tracePt t="17764" x="2176463" y="1501775"/>
          <p14:tracePt t="17772" x="2201863" y="1501775"/>
          <p14:tracePt t="17779" x="2238375" y="1501775"/>
          <p14:tracePt t="17785" x="2263775" y="1501775"/>
          <p14:tracePt t="17793" x="2301875" y="1501775"/>
          <p14:tracePt t="17802" x="2338388" y="1501775"/>
          <p14:tracePt t="17808" x="2363788" y="1501775"/>
          <p14:tracePt t="17819" x="2376488" y="1501775"/>
          <p14:tracePt t="17822" x="2401888" y="1501775"/>
          <p14:tracePt t="17829" x="2427288" y="1501775"/>
          <p14:tracePt t="17835" x="2451100" y="1501775"/>
          <p14:tracePt t="17844" x="2463800" y="1501775"/>
          <p14:tracePt t="17851" x="2476500" y="1501775"/>
          <p14:tracePt t="17858" x="2489200" y="1501775"/>
          <p14:tracePt t="17873" x="2514600" y="1501775"/>
          <p14:tracePt t="17888" x="2527300" y="1501775"/>
          <p14:tracePt t="17904" x="2540000" y="1501775"/>
          <p14:tracePt t="17918" x="2551113" y="1501775"/>
          <p14:tracePt t="17923" x="2563813" y="1501775"/>
          <p14:tracePt t="17930" x="2576513" y="1501775"/>
          <p14:tracePt t="17944" x="2601913" y="1501775"/>
          <p14:tracePt t="17958" x="2614613" y="1501775"/>
          <p14:tracePt t="17969" x="2627313" y="1501775"/>
          <p14:tracePt t="17975" x="2640013" y="1501775"/>
          <p14:tracePt t="17987" x="2651125" y="1501775"/>
          <p14:tracePt t="18001" x="2663825" y="1501775"/>
          <p14:tracePt t="18023" x="2676525" y="1501775"/>
          <p14:tracePt t="18044" x="2689225" y="1501775"/>
          <p14:tracePt t="18066" x="2689225" y="1514475"/>
          <p14:tracePt t="18073" x="2701925" y="1514475"/>
          <p14:tracePt t="18122" x="2714625" y="1514475"/>
          <p14:tracePt t="18215" x="2727325" y="1514475"/>
          <p14:tracePt t="18243" x="2740025" y="1514475"/>
          <p14:tracePt t="18278" x="2752725" y="1514475"/>
          <p14:tracePt t="18286" x="2776538" y="1514475"/>
          <p14:tracePt t="18292" x="2814638" y="1514475"/>
          <p14:tracePt t="18302" x="2852738" y="1514475"/>
          <p14:tracePt t="18306" x="2889250" y="1514475"/>
          <p14:tracePt t="18313" x="2914650" y="1514475"/>
          <p14:tracePt t="18321" x="2940050" y="1514475"/>
          <p14:tracePt t="18327" x="2963863" y="1514475"/>
          <p14:tracePt t="18336" x="2976563" y="1514475"/>
          <p14:tracePt t="18340" x="3001963" y="1514475"/>
          <p14:tracePt t="18355" x="3014663" y="1514475"/>
          <p14:tracePt t="18362" x="3040063" y="1514475"/>
          <p14:tracePt t="18368" x="3052763" y="1514475"/>
          <p14:tracePt t="18376" x="3076575" y="1514475"/>
          <p14:tracePt t="18385" x="3101975" y="1514475"/>
          <p14:tracePt t="18390" x="3140075" y="1514475"/>
          <p14:tracePt t="18402" x="3176588" y="1514475"/>
          <p14:tracePt t="18406" x="3214688" y="1514475"/>
          <p14:tracePt t="18412" x="3240088" y="1501775"/>
          <p14:tracePt t="18420" x="3276600" y="1501775"/>
          <p14:tracePt t="18428" x="3302000" y="1501775"/>
          <p14:tracePt t="18435" x="3327400" y="1501775"/>
          <p14:tracePt t="18442" x="3352800" y="1501775"/>
          <p14:tracePt t="18452" x="3365500" y="1501775"/>
          <p14:tracePt t="18457" x="3376613" y="1501775"/>
          <p14:tracePt t="18470" x="3389313" y="1501775"/>
          <p14:tracePt t="18476" x="3402013" y="1501775"/>
          <p14:tracePt t="18502" x="3414713" y="1501775"/>
          <p14:tracePt t="18732" x="3402013" y="1501775"/>
          <p14:tracePt t="18754" x="3389313" y="1501775"/>
          <p14:tracePt t="18768" x="3376613" y="1501775"/>
          <p14:tracePt t="18775" x="3352800" y="1514475"/>
          <p14:tracePt t="18784" x="3289300" y="1539875"/>
          <p14:tracePt t="18792" x="3165475" y="1576388"/>
          <p14:tracePt t="18797" x="3076575" y="1614488"/>
          <p14:tracePt t="18804" x="2976563" y="1639888"/>
          <p14:tracePt t="18812" x="2889250" y="1676400"/>
          <p14:tracePt t="18819" x="2827338" y="1701800"/>
          <p14:tracePt t="18827" x="2740025" y="1739900"/>
          <p14:tracePt t="18836" x="2663825" y="1752600"/>
          <p14:tracePt t="18843" x="2614613" y="1776413"/>
          <p14:tracePt t="18853" x="2576513" y="1789113"/>
          <p14:tracePt t="18858" x="2551113" y="1789113"/>
          <p14:tracePt t="18863" x="2514600" y="1814513"/>
          <p14:tracePt t="18870" x="2476500" y="1827213"/>
          <p14:tracePt t="18877" x="2451100" y="1827213"/>
          <p14:tracePt t="18891" x="2401888" y="1852613"/>
          <p14:tracePt t="18903" x="2376488" y="1852613"/>
          <p14:tracePt t="18906" x="2363788" y="1865313"/>
          <p14:tracePt t="18912" x="2351088" y="1865313"/>
          <p14:tracePt t="18920" x="2327275" y="1865313"/>
          <p14:tracePt t="18926" x="2314575" y="1876425"/>
          <p14:tracePt t="18933" x="2301875" y="1876425"/>
          <p14:tracePt t="18941" x="2289175" y="1876425"/>
          <p14:tracePt t="18950" x="2276475" y="1876425"/>
          <p14:tracePt t="18955" x="2263775" y="1876425"/>
          <p14:tracePt t="18963" x="2238375" y="1876425"/>
          <p14:tracePt t="18970" x="2227263" y="1876425"/>
          <p14:tracePt t="18978" x="2214563" y="1876425"/>
          <p14:tracePt t="18986" x="2189163" y="1876425"/>
          <p14:tracePt t="18991" x="2163763" y="1876425"/>
          <p14:tracePt t="19000" x="2138363" y="1876425"/>
          <p14:tracePt t="19007" x="2114550" y="1876425"/>
          <p14:tracePt t="19014" x="2089150" y="1876425"/>
          <p14:tracePt t="19023" x="2051050" y="1876425"/>
          <p14:tracePt t="19028" x="2025650" y="1876425"/>
          <p14:tracePt t="19036" x="1989138" y="1876425"/>
          <p14:tracePt t="19042" x="1963738" y="1876425"/>
          <p14:tracePt t="19050" x="1925638" y="1876425"/>
          <p14:tracePt t="19057" x="1914525" y="1876425"/>
          <p14:tracePt t="19066" x="1889125" y="1876425"/>
          <p14:tracePt t="19071" x="1876425" y="1876425"/>
          <p14:tracePt t="19079" x="1863725" y="1876425"/>
          <p14:tracePt t="19086" x="1851025" y="1876425"/>
          <p14:tracePt t="19093" x="1838325" y="1876425"/>
          <p14:tracePt t="19101" x="1825625" y="1876425"/>
          <p14:tracePt t="19108" x="1814513" y="1876425"/>
          <p14:tracePt t="19121" x="1801813" y="1876425"/>
          <p14:tracePt t="19129" x="1776413" y="1876425"/>
          <p14:tracePt t="19136" x="1763713" y="1889125"/>
          <p14:tracePt t="19143" x="1751013" y="1889125"/>
          <p14:tracePt t="19150" x="1725613" y="1889125"/>
          <p14:tracePt t="19158" x="1701800" y="1889125"/>
          <p14:tracePt t="19166" x="1689100" y="1901825"/>
          <p14:tracePt t="19173" x="1663700" y="1901825"/>
          <p14:tracePt t="19180" x="1651000" y="1901825"/>
          <p14:tracePt t="19187" x="1625600" y="1901825"/>
          <p14:tracePt t="19194" x="1625600" y="1914525"/>
          <p14:tracePt t="19202" x="1612900" y="1914525"/>
          <p14:tracePt t="19217" x="1601788" y="1914525"/>
          <p14:tracePt t="19224" x="1589088" y="1914525"/>
          <p14:tracePt t="19371" x="1589088" y="1901825"/>
          <p14:tracePt t="19451" x="1601788" y="1901825"/>
          <p14:tracePt t="19466" x="1601788" y="1889125"/>
          <p14:tracePt t="19544" x="1612900" y="1889125"/>
          <p14:tracePt t="19594" x="1612900" y="1876425"/>
          <p14:tracePt t="19693" x="1625600" y="1876425"/>
          <p14:tracePt t="19786" x="1638300" y="1876425"/>
          <p14:tracePt t="19822" x="1638300" y="1865313"/>
          <p14:tracePt t="19829" x="1651000" y="1865313"/>
          <p14:tracePt t="19836" x="1663700" y="1865313"/>
          <p14:tracePt t="19850" x="1663700" y="1852613"/>
          <p14:tracePt t="19859" x="1676400" y="1852613"/>
          <p14:tracePt t="19865" x="1689100" y="1852613"/>
          <p14:tracePt t="19872" x="1701800" y="1852613"/>
          <p14:tracePt t="19889" x="1776413" y="1839913"/>
          <p14:tracePt t="19892" x="1801813" y="1839913"/>
          <p14:tracePt t="19903" x="1825625" y="1827213"/>
          <p14:tracePt t="19907" x="1851025" y="1827213"/>
          <p14:tracePt t="19915" x="1876425" y="1827213"/>
          <p14:tracePt t="19922" x="1901825" y="1827213"/>
          <p14:tracePt t="19928" x="1925638" y="1827213"/>
          <p14:tracePt t="19936" x="1951038" y="1827213"/>
          <p14:tracePt t="19943" x="1976438" y="1827213"/>
          <p14:tracePt t="19953" x="1989138" y="1827213"/>
          <p14:tracePt t="19958" x="2001838" y="1827213"/>
          <p14:tracePt t="19969" x="2014538" y="1827213"/>
          <p14:tracePt t="19974" x="2025650" y="1827213"/>
          <p14:tracePt t="19979" x="2038350" y="1827213"/>
          <p14:tracePt t="19986" x="2051050" y="1827213"/>
          <p14:tracePt t="19994" x="2063750" y="1827213"/>
          <p14:tracePt t="20008" x="2076450" y="1827213"/>
          <p14:tracePt t="20020" x="2089150" y="1827213"/>
          <p14:tracePt t="20024" x="2101850" y="1827213"/>
          <p14:tracePt t="20029" x="2114550" y="1827213"/>
          <p14:tracePt t="20037" x="2127250" y="1827213"/>
          <p14:tracePt t="20044" x="2138363" y="1814513"/>
          <p14:tracePt t="20053" x="2163763" y="1801813"/>
          <p14:tracePt t="20059" x="2176463" y="1801813"/>
          <p14:tracePt t="20070" x="2189163" y="1801813"/>
          <p14:tracePt t="20081" x="2201863" y="1801813"/>
          <p14:tracePt t="20088" x="2227263" y="1801813"/>
          <p14:tracePt t="20102" x="2238375" y="1801813"/>
          <p14:tracePt t="20108" x="2251075" y="1801813"/>
          <p14:tracePt t="20119" x="2263775" y="1801813"/>
          <p14:tracePt t="20123" x="2276475" y="1801813"/>
          <p14:tracePt t="20130" x="2289175" y="1801813"/>
          <p14:tracePt t="20139" x="2301875" y="1801813"/>
          <p14:tracePt t="20145" x="2314575" y="1801813"/>
          <p14:tracePt t="20154" x="2327275" y="1801813"/>
          <p14:tracePt t="20159" x="2338388" y="1801813"/>
          <p14:tracePt t="20169" x="2363788" y="1801813"/>
          <p14:tracePt t="20174" x="2376488" y="1801813"/>
          <p14:tracePt t="20182" x="2401888" y="1801813"/>
          <p14:tracePt t="20189" x="2414588" y="1801813"/>
          <p14:tracePt t="20196" x="2439988" y="1801813"/>
          <p14:tracePt t="20203" x="2463800" y="1801813"/>
          <p14:tracePt t="20211" x="2476500" y="1801813"/>
          <p14:tracePt t="20219" x="2489200" y="1801813"/>
          <p14:tracePt t="20225" x="2514600" y="1801813"/>
          <p14:tracePt t="20238" x="2563813" y="1801813"/>
          <p14:tracePt t="20246" x="2589213" y="1801813"/>
          <p14:tracePt t="20253" x="2614613" y="1801813"/>
          <p14:tracePt t="20261" x="2651125" y="1801813"/>
          <p14:tracePt t="20270" x="2676525" y="1801813"/>
          <p14:tracePt t="20275" x="2714625" y="1801813"/>
          <p14:tracePt t="20286" x="2740025" y="1801813"/>
          <p14:tracePt t="20290" x="2763838" y="1801813"/>
          <p14:tracePt t="20297" x="2776538" y="1801813"/>
          <p14:tracePt t="20303" x="2789238" y="1789113"/>
          <p14:tracePt t="20311" x="2801938" y="1789113"/>
          <p14:tracePt t="20319" x="2814638" y="1789113"/>
          <p14:tracePt t="20335" x="2827338" y="1789113"/>
          <p14:tracePt t="20362" x="2840038" y="1789113"/>
          <p14:tracePt t="20376" x="2840038" y="1776413"/>
          <p14:tracePt t="20387" x="2852738" y="1776413"/>
          <p14:tracePt t="20391" x="2863850" y="1776413"/>
          <p14:tracePt t="20434" x="2876550" y="1776413"/>
          <p14:tracePt t="20456" x="2876550" y="1765300"/>
          <p14:tracePt t="20602" x="2827338" y="1765300"/>
          <p14:tracePt t="20610" x="2727325" y="1765300"/>
          <p14:tracePt t="20617" x="2627313" y="1739900"/>
          <p14:tracePt t="20626" x="2540000" y="1739900"/>
          <p14:tracePt t="20631" x="2451100" y="1727200"/>
          <p14:tracePt t="20638" x="2376488" y="1714500"/>
          <p14:tracePt t="20645" x="2327275" y="1701800"/>
          <p14:tracePt t="20652" x="2263775" y="1701800"/>
          <p14:tracePt t="20660" x="2201863" y="1689100"/>
          <p14:tracePt t="20669" x="2151063" y="1689100"/>
          <p14:tracePt t="20674" x="2101850" y="1676400"/>
          <p14:tracePt t="20681" x="2063750" y="1676400"/>
          <p14:tracePt t="20688" x="2014538" y="1676400"/>
          <p14:tracePt t="20695" x="1976438" y="1676400"/>
          <p14:tracePt t="20704" x="1938338" y="1676400"/>
          <p14:tracePt t="20709" x="1901825" y="1676400"/>
          <p14:tracePt t="20720" x="1863725" y="1676400"/>
          <p14:tracePt t="20725" x="1825625" y="1663700"/>
          <p14:tracePt t="20735" x="1789113" y="1663700"/>
          <p14:tracePt t="20744" x="1714500" y="1663700"/>
          <p14:tracePt t="20753" x="1689100" y="1663700"/>
          <p14:tracePt t="20758" x="1663700" y="1663700"/>
          <p14:tracePt t="20769" x="1625600" y="1663700"/>
          <p14:tracePt t="20772" x="1601788" y="1663700"/>
          <p14:tracePt t="20780" x="1589088" y="1663700"/>
          <p14:tracePt t="20786" x="1576388" y="1663700"/>
          <p14:tracePt t="20793" x="1550988" y="1663700"/>
          <p14:tracePt t="20808" x="1538288" y="1663700"/>
          <p14:tracePt t="20842" x="1538288" y="1652588"/>
          <p14:tracePt t="20893" x="1538288" y="1639888"/>
          <p14:tracePt t="20967" x="1538288" y="1627188"/>
          <p14:tracePt t="20983" x="1550988" y="1627188"/>
          <p14:tracePt t="20990" x="1563688" y="1627188"/>
          <p14:tracePt t="20998" x="1576388" y="1627188"/>
          <p14:tracePt t="21010" x="1676400" y="1601788"/>
          <p14:tracePt t="21019" x="1725613" y="1589088"/>
          <p14:tracePt t="21025" x="1776413" y="1576388"/>
          <p14:tracePt t="21035" x="1838325" y="1563688"/>
          <p14:tracePt t="21039" x="1876425" y="1563688"/>
          <p14:tracePt t="21046" x="1925638" y="1563688"/>
          <p14:tracePt t="21054" x="1951038" y="1552575"/>
          <p14:tracePt t="21061" x="1989138" y="1539875"/>
          <p14:tracePt t="21069" x="2014538" y="1539875"/>
          <p14:tracePt t="21076" x="2038350" y="1527175"/>
          <p14:tracePt t="21081" x="2076450" y="1527175"/>
          <p14:tracePt t="21088" x="2089150" y="1527175"/>
          <p14:tracePt t="21096" x="2114550" y="1527175"/>
          <p14:tracePt t="21104" x="2127250" y="1527175"/>
          <p14:tracePt t="21110" x="2151063" y="1527175"/>
          <p14:tracePt t="21117" x="2176463" y="1514475"/>
          <p14:tracePt t="21123" x="2189163" y="1514475"/>
          <p14:tracePt t="21130" x="2201863" y="1514475"/>
          <p14:tracePt t="21137" x="2227263" y="1514475"/>
          <p14:tracePt t="21144" x="2238375" y="1514475"/>
          <p14:tracePt t="21152" x="2251075" y="1514475"/>
          <p14:tracePt t="21159" x="2276475" y="1501775"/>
          <p14:tracePt t="21167" x="2289175" y="1501775"/>
          <p14:tracePt t="21173" x="2301875" y="1501775"/>
          <p14:tracePt t="21180" x="2314575" y="1501775"/>
          <p14:tracePt t="21188" x="2327275" y="1501775"/>
          <p14:tracePt t="21195" x="2338388" y="1501775"/>
          <p14:tracePt t="21202" x="2351088" y="1501775"/>
          <p14:tracePt t="21209" x="2376488" y="1501775"/>
          <p14:tracePt t="21218" x="2389188" y="1501775"/>
          <p14:tracePt t="21222" x="2401888" y="1501775"/>
          <p14:tracePt t="21230" x="2427288" y="1501775"/>
          <p14:tracePt t="21237" x="2451100" y="1501775"/>
          <p14:tracePt t="21245" x="2476500" y="1501775"/>
          <p14:tracePt t="21252" x="2489200" y="1501775"/>
          <p14:tracePt t="21260" x="2514600" y="1501775"/>
          <p14:tracePt t="21267" x="2540000" y="1501775"/>
          <p14:tracePt t="21283" x="2551113" y="1501775"/>
          <p14:tracePt t="21290" x="2576513" y="1501775"/>
          <p14:tracePt t="21304" x="2589213" y="1501775"/>
          <p14:tracePt t="21312" x="2601913" y="1501775"/>
          <p14:tracePt t="21319" x="2614613" y="1501775"/>
          <p14:tracePt t="21325" x="2627313" y="1501775"/>
          <p14:tracePt t="21334" x="2640013" y="1501775"/>
          <p14:tracePt t="21340" x="2651125" y="1501775"/>
          <p14:tracePt t="21350" x="2676525" y="1501775"/>
          <p14:tracePt t="21355" x="2689225" y="1514475"/>
          <p14:tracePt t="21362" x="2714625" y="1514475"/>
          <p14:tracePt t="21369" x="2740025" y="1514475"/>
          <p14:tracePt t="21376" x="2763838" y="1514475"/>
          <p14:tracePt t="21384" x="2789238" y="1514475"/>
          <p14:tracePt t="21391" x="2814638" y="1514475"/>
          <p14:tracePt t="21400" x="2852738" y="1514475"/>
          <p14:tracePt t="21406" x="2876550" y="1514475"/>
          <p14:tracePt t="21413" x="2901950" y="1514475"/>
          <p14:tracePt t="21421" x="2927350" y="1514475"/>
          <p14:tracePt t="21428" x="2952750" y="1514475"/>
          <p14:tracePt t="21436" x="2976563" y="1514475"/>
          <p14:tracePt t="21442" x="2989263" y="1514475"/>
          <p14:tracePt t="21450" x="3001963" y="1501775"/>
          <p14:tracePt t="21457" x="3027363" y="1501775"/>
          <p14:tracePt t="21471" x="3040063" y="1501775"/>
          <p14:tracePt t="21478" x="3065463" y="1489075"/>
          <p14:tracePt t="21493" x="3089275" y="1489075"/>
          <p14:tracePt t="21507" x="3101975" y="1489075"/>
          <p14:tracePt t="21514" x="3114675" y="1489075"/>
          <p14:tracePt t="21528" x="3127375" y="1489075"/>
          <p14:tracePt t="21536" x="3140075" y="1489075"/>
          <p14:tracePt t="21550" x="3152775" y="1489075"/>
          <p14:tracePt t="21682" x="3140075" y="1489075"/>
          <p14:tracePt t="21703" x="3114675" y="1501775"/>
          <p14:tracePt t="21710" x="3065463" y="1501775"/>
          <p14:tracePt t="21718" x="3001963" y="1527175"/>
          <p14:tracePt t="21726" x="2901950" y="1552575"/>
          <p14:tracePt t="21731" x="2827338" y="1576388"/>
          <p14:tracePt t="21738" x="2763838" y="1601788"/>
          <p14:tracePt t="21746" x="2701925" y="1627188"/>
          <p14:tracePt t="21754" x="2651125" y="1639888"/>
          <p14:tracePt t="21761" x="2601913" y="1663700"/>
          <p14:tracePt t="21770" x="2576513" y="1663700"/>
          <p14:tracePt t="21776" x="2551113" y="1663700"/>
          <p14:tracePt t="21785" x="2527300" y="1676400"/>
          <p14:tracePt t="21790" x="2501900" y="1689100"/>
          <p14:tracePt t="21802" x="2476500" y="1689100"/>
          <p14:tracePt t="21807" x="2451100" y="1701800"/>
          <p14:tracePt t="21813" x="2439988" y="1714500"/>
          <p14:tracePt t="21820" x="2414588" y="1714500"/>
          <p14:tracePt t="21827" x="2389188" y="1714500"/>
          <p14:tracePt t="21836" x="2363788" y="1727200"/>
          <p14:tracePt t="21843" x="2351088" y="1727200"/>
          <p14:tracePt t="21852" x="2327275" y="1739900"/>
          <p14:tracePt t="21858" x="2314575" y="1739900"/>
          <p14:tracePt t="21870" x="2301875" y="1752600"/>
          <p14:tracePt t="21874" x="2276475" y="1752600"/>
          <p14:tracePt t="21892" x="2251075" y="1765300"/>
          <p14:tracePt t="21895" x="2238375" y="1776413"/>
          <p14:tracePt t="21903" x="2227263" y="1776413"/>
          <p14:tracePt t="21910" x="2201863" y="1776413"/>
          <p14:tracePt t="21920" x="2176463" y="1776413"/>
          <p14:tracePt t="21923" x="2163763" y="1789113"/>
          <p14:tracePt t="21930" x="2138363" y="1789113"/>
          <p14:tracePt t="21937" x="2127250" y="1789113"/>
          <p14:tracePt t="21945" x="2114550" y="1789113"/>
          <p14:tracePt t="21952" x="2089150" y="1789113"/>
          <p14:tracePt t="21959" x="2089150" y="1801813"/>
          <p14:tracePt t="21969" x="2076450" y="1801813"/>
          <p14:tracePt t="21980" x="2063750" y="1801813"/>
          <p14:tracePt t="21994" x="2051050" y="1801813"/>
          <p14:tracePt t="22002" x="2038350" y="1814513"/>
          <p14:tracePt t="22008" x="2025650" y="1814513"/>
          <p14:tracePt t="22019" x="2014538" y="1839913"/>
          <p14:tracePt t="22024" x="1989138" y="1839913"/>
          <p14:tracePt t="22030" x="1951038" y="1865313"/>
          <p14:tracePt t="22037" x="1925638" y="1876425"/>
          <p14:tracePt t="22045" x="1889125" y="1876425"/>
          <p14:tracePt t="22053" x="1851025" y="1901825"/>
          <p14:tracePt t="22059" x="1825625" y="1914525"/>
          <p14:tracePt t="22069" x="1789113" y="1927225"/>
          <p14:tracePt t="22073" x="1763713" y="1927225"/>
          <p14:tracePt t="22080" x="1738313" y="1939925"/>
          <p14:tracePt t="22086" x="1725613" y="1952625"/>
          <p14:tracePt t="22093" x="1701800" y="1952625"/>
          <p14:tracePt t="22108" x="1689100" y="1965325"/>
          <p14:tracePt t="22121" x="1676400" y="1978025"/>
          <p14:tracePt t="22129" x="1663700" y="1978025"/>
          <p14:tracePt t="22143" x="1651000" y="1978025"/>
          <p14:tracePt t="22149" x="1638300" y="1978025"/>
          <p14:tracePt t="22156" x="1625600" y="1978025"/>
          <p14:tracePt t="22163" x="1601788" y="1989138"/>
          <p14:tracePt t="22171" x="1589088" y="2001838"/>
          <p14:tracePt t="22179" x="1563688" y="2001838"/>
          <p14:tracePt t="22185" x="1550988" y="2014538"/>
          <p14:tracePt t="22192" x="1525588" y="2027238"/>
          <p14:tracePt t="22199" x="1512888" y="2027238"/>
          <p14:tracePt t="22207" x="1501775" y="2027238"/>
          <p14:tracePt t="22216" x="1489075" y="2039938"/>
          <p14:tracePt t="22221" x="1476375" y="2039938"/>
          <p14:tracePt t="22235" x="1463675" y="2039938"/>
          <p14:tracePt t="22421" x="1476375" y="2039938"/>
          <p14:tracePt t="22428" x="1501775" y="2027238"/>
          <p14:tracePt t="22435" x="1550988" y="2001838"/>
          <p14:tracePt t="22445" x="1638300" y="1978025"/>
          <p14:tracePt t="22450" x="1714500" y="1965325"/>
          <p14:tracePt t="22458" x="1801813" y="1965325"/>
          <p14:tracePt t="22464" x="1889125" y="1952625"/>
          <p14:tracePt t="22473" x="1951038" y="1939925"/>
          <p14:tracePt t="22478" x="2025650" y="1914525"/>
          <p14:tracePt t="22487" x="2114550" y="1901825"/>
          <p14:tracePt t="22493" x="2163763" y="1889125"/>
          <p14:tracePt t="22503" x="2289175" y="1876425"/>
          <p14:tracePt t="22507" x="2363788" y="1876425"/>
          <p14:tracePt t="22516" x="2439988" y="1865313"/>
          <p14:tracePt t="22524" x="2489200" y="1865313"/>
          <p14:tracePt t="22529" x="2540000" y="1852613"/>
          <p14:tracePt t="22539" x="2576513" y="1852613"/>
          <p14:tracePt t="22543" x="2614613" y="1852613"/>
          <p14:tracePt t="22549" x="2627313" y="1852613"/>
          <p14:tracePt t="22557" x="2627313" y="1839913"/>
          <p14:tracePt t="22566" x="2651125" y="1839913"/>
          <p14:tracePt t="22578" x="2663825" y="1839913"/>
          <p14:tracePt t="22608" x="2676525" y="1839913"/>
          <p14:tracePt t="22976" x="2676525" y="1852613"/>
          <p14:tracePt t="23028" x="2663825" y="1865313"/>
          <p14:tracePt t="23043" x="2651125" y="1865313"/>
          <p14:tracePt t="23051" x="2640013" y="1876425"/>
          <p14:tracePt t="23060" x="2614613" y="1889125"/>
          <p14:tracePt t="23069" x="2589213" y="1901825"/>
          <p14:tracePt t="23074" x="2551113" y="1927225"/>
          <p14:tracePt t="23081" x="2514600" y="1939925"/>
          <p14:tracePt t="23089" x="2451100" y="1978025"/>
          <p14:tracePt t="23096" x="2414588" y="2014538"/>
          <p14:tracePt t="23104" x="2351088" y="2039938"/>
          <p14:tracePt t="23110" x="2327275" y="2052638"/>
          <p14:tracePt t="23123" x="2289175" y="2078038"/>
          <p14:tracePt t="23126" x="2238375" y="2089150"/>
          <p14:tracePt t="23131" x="2214563" y="2101850"/>
          <p14:tracePt t="23137" x="2201863" y="2114550"/>
          <p14:tracePt t="23144" x="2163763" y="2127250"/>
          <p14:tracePt t="23150" x="2138363" y="2152650"/>
          <p14:tracePt t="23157" x="2127250" y="2152650"/>
          <p14:tracePt t="23167" x="2101850" y="2165350"/>
          <p14:tracePt t="23171" x="2089150" y="2178050"/>
          <p14:tracePt t="23178" x="2076450" y="2178050"/>
          <p14:tracePt t="23186" x="2051050" y="2190750"/>
          <p14:tracePt t="23193" x="2038350" y="2190750"/>
          <p14:tracePt t="23200" x="2025650" y="2201863"/>
          <p14:tracePt t="23208" x="2001838" y="2214563"/>
          <p14:tracePt t="23218" x="1976438" y="2227263"/>
          <p14:tracePt t="23222" x="1963738" y="2239963"/>
          <p14:tracePt t="23229" x="1938338" y="2239963"/>
          <p14:tracePt t="23237" x="1914525" y="2239963"/>
          <p14:tracePt t="23243" x="1901825" y="2239963"/>
          <p14:tracePt t="23250" x="1889125" y="2252663"/>
          <p14:tracePt t="23257" x="1876425" y="2252663"/>
          <p14:tracePt t="23267" x="1863725" y="2265363"/>
          <p14:tracePt t="23272" x="1851025" y="2265363"/>
          <p14:tracePt t="23279" x="1838325" y="2265363"/>
          <p14:tracePt t="23287" x="1825625" y="2265363"/>
          <p14:tracePt t="23300" x="1814513" y="2265363"/>
          <p14:tracePt t="23306" x="1801813" y="2265363"/>
          <p14:tracePt t="23321" x="1789113" y="2265363"/>
          <p14:tracePt t="23328" x="1776413" y="2278063"/>
          <p14:tracePt t="23342" x="1763713" y="2278063"/>
          <p14:tracePt t="23370" x="1751013" y="2278063"/>
          <p14:tracePt t="23413" x="1751013" y="2290763"/>
          <p14:tracePt t="23736" x="1763713" y="2290763"/>
          <p14:tracePt t="23788" x="1776413" y="2290763"/>
          <p14:tracePt t="23855" x="1789113" y="2290763"/>
          <p14:tracePt t="23943" x="1801813" y="2290763"/>
          <p14:tracePt t="24037" x="1814513" y="2290763"/>
          <p14:tracePt t="24080" x="1825625" y="2290763"/>
          <p14:tracePt t="24094" x="1851025" y="2290763"/>
          <p14:tracePt t="24102" x="1876425" y="2278063"/>
          <p14:tracePt t="24110" x="1925638" y="2278063"/>
          <p14:tracePt t="24119" x="1963738" y="2265363"/>
          <p14:tracePt t="24124" x="2014538" y="2252663"/>
          <p14:tracePt t="24131" x="2038350" y="2252663"/>
          <p14:tracePt t="24139" x="2076450" y="2252663"/>
          <p14:tracePt t="24146" x="2114550" y="2252663"/>
          <p14:tracePt t="24154" x="2138363" y="2252663"/>
          <p14:tracePt t="24161" x="2151063" y="2252663"/>
          <p14:tracePt t="24168" x="2163763" y="2252663"/>
          <p14:tracePt t="24176" x="2189163" y="2252663"/>
          <p14:tracePt t="24190" x="2201863" y="2252663"/>
          <p14:tracePt t="24220" x="2214563" y="2252663"/>
          <p14:tracePt t="24233" x="2227263" y="2252663"/>
          <p14:tracePt t="24252" x="2238375" y="2252663"/>
          <p14:tracePt t="24279" x="2251075" y="2252663"/>
          <p14:tracePt t="24323" x="2263775" y="2252663"/>
          <p14:tracePt t="24352" x="2276475" y="2265363"/>
          <p14:tracePt t="24360" x="2289175" y="2265363"/>
          <p14:tracePt t="24375" x="2301875" y="2265363"/>
          <p14:tracePt t="24382" x="2327275" y="2265363"/>
          <p14:tracePt t="24389" x="2338388" y="2278063"/>
          <p14:tracePt t="24397" x="2363788" y="2278063"/>
          <p14:tracePt t="24403" x="2389188" y="2278063"/>
          <p14:tracePt t="24411" x="2401888" y="2278063"/>
          <p14:tracePt t="24425" x="2427288" y="2278063"/>
          <p14:tracePt t="24434" x="2439988" y="2278063"/>
          <p14:tracePt t="24448" x="2463800" y="2290763"/>
          <p14:tracePt t="24454" x="2489200" y="2290763"/>
          <p14:tracePt t="24461" x="2501900" y="2290763"/>
          <p14:tracePt t="24468" x="2514600" y="2303463"/>
          <p14:tracePt t="24476" x="2540000" y="2303463"/>
          <p14:tracePt t="24485" x="2551113" y="2303463"/>
          <p14:tracePt t="24490" x="2563813" y="2303463"/>
          <p14:tracePt t="24497" x="2589213" y="2303463"/>
          <p14:tracePt t="24512" x="2601913" y="2303463"/>
          <p14:tracePt t="24518" x="2614613" y="2303463"/>
          <p14:tracePt t="24536" x="2640013" y="2303463"/>
          <p14:tracePt t="24542" x="2651125" y="2303463"/>
          <p14:tracePt t="24547" x="2663825" y="2303463"/>
          <p14:tracePt t="24556" x="2689225" y="2303463"/>
          <p14:tracePt t="24564" x="2689225" y="2314575"/>
          <p14:tracePt t="24572" x="2701925" y="2314575"/>
          <p14:tracePt t="24576" x="2714625" y="2314575"/>
          <p14:tracePt t="24592" x="2727325" y="2327275"/>
          <p14:tracePt t="24601" x="2740025" y="2327275"/>
          <p14:tracePt t="24613" x="2752725" y="2327275"/>
          <p14:tracePt t="24707" x="2763838" y="2327275"/>
          <p14:tracePt t="25151" x="2801938" y="2327275"/>
          <p14:tracePt t="25158" x="2852738" y="2327275"/>
          <p14:tracePt t="25166" x="2914650" y="2327275"/>
          <p14:tracePt t="25174" x="2963863" y="2339975"/>
          <p14:tracePt t="25180" x="3001963" y="2352675"/>
          <p14:tracePt t="25188" x="3040063" y="2352675"/>
          <p14:tracePt t="25195" x="3089275" y="2365375"/>
          <p14:tracePt t="25202" x="3114675" y="2365375"/>
          <p14:tracePt t="25209" x="3140075" y="2365375"/>
          <p14:tracePt t="25218" x="3165475" y="2365375"/>
          <p14:tracePt t="25225" x="3176588" y="2378075"/>
          <p14:tracePt t="25234" x="3189288" y="2378075"/>
          <p14:tracePt t="25239" x="3201988" y="2378075"/>
          <p14:tracePt t="25247" x="3214688" y="2378075"/>
          <p14:tracePt t="25254" x="3227388" y="2378075"/>
          <p14:tracePt t="25269" x="3252788" y="2378075"/>
          <p14:tracePt t="25285" x="3265488" y="2378075"/>
          <p14:tracePt t="25291" x="3276600" y="2378075"/>
          <p14:tracePt t="25301" x="3289300" y="2378075"/>
          <p14:tracePt t="25305" x="3302000" y="2378075"/>
          <p14:tracePt t="25314" x="3314700" y="2378075"/>
          <p14:tracePt t="25320" x="3327400" y="2378075"/>
          <p14:tracePt t="25335" x="3340100" y="2378075"/>
          <p14:tracePt t="25357" x="3352800" y="2378075"/>
          <p14:tracePt t="25401" x="3352800" y="2390775"/>
          <p14:tracePt t="25519" x="3352800" y="2403475"/>
          <p14:tracePt t="25541" x="3327400" y="2414588"/>
          <p14:tracePt t="25548" x="3302000" y="2427288"/>
          <p14:tracePt t="25557" x="3240088" y="2452688"/>
          <p14:tracePt t="25563" x="3165475" y="2503488"/>
          <p14:tracePt t="25569" x="3076575" y="2540000"/>
          <p14:tracePt t="25577" x="3001963" y="2578100"/>
          <p14:tracePt t="25585" x="2927350" y="2603500"/>
          <p14:tracePt t="25592" x="2840038" y="2640013"/>
          <p14:tracePt t="25601" x="2752725" y="2678113"/>
          <p14:tracePt t="25607" x="2651125" y="2740025"/>
          <p14:tracePt t="25613" x="2563813" y="2778125"/>
          <p14:tracePt t="25619" x="2489200" y="2828925"/>
          <p14:tracePt t="25628" x="2414588" y="2865438"/>
          <p14:tracePt t="25635" x="2338388" y="2903538"/>
          <p14:tracePt t="25642" x="2276475" y="2928938"/>
          <p14:tracePt t="25650" x="2227263" y="2952750"/>
          <p14:tracePt t="25655" x="2189163" y="2978150"/>
          <p14:tracePt t="25662" x="2163763" y="2990850"/>
          <p14:tracePt t="25669" x="2138363" y="3003550"/>
          <p14:tracePt t="25676" x="2101850" y="3016250"/>
          <p14:tracePt t="25685" x="2076450" y="3016250"/>
          <p14:tracePt t="25690" x="2063750" y="3028950"/>
          <p14:tracePt t="25698" x="2038350" y="3041650"/>
          <p14:tracePt t="25705" x="2014538" y="3041650"/>
          <p14:tracePt t="25712" x="2001838" y="3054350"/>
          <p14:tracePt t="25719" x="1989138" y="3065463"/>
          <p14:tracePt t="25726" x="1963738" y="3078163"/>
          <p14:tracePt t="25740" x="1938338" y="3090863"/>
          <p14:tracePt t="25755" x="1925638" y="3103563"/>
          <p14:tracePt t="25769" x="1914525" y="3103563"/>
          <p14:tracePt t="25776" x="1914525" y="3116263"/>
          <p14:tracePt t="25784" x="1901825" y="3116263"/>
          <p14:tracePt t="25920" x="1914525" y="3116263"/>
          <p14:tracePt t="25955" x="1914525" y="3103563"/>
          <p14:tracePt t="25991" x="1925638" y="3103563"/>
          <p14:tracePt t="26005" x="1925638" y="3090863"/>
          <p14:tracePt t="26019" x="1938338" y="3090863"/>
          <p14:tracePt t="26026" x="1951038" y="3090863"/>
          <p14:tracePt t="26035" x="1976438" y="3078163"/>
          <p14:tracePt t="26040" x="1989138" y="3078163"/>
          <p14:tracePt t="26055" x="2051050" y="3054350"/>
          <p14:tracePt t="26063" x="2076450" y="3054350"/>
          <p14:tracePt t="26070" x="2114550" y="3041650"/>
          <p14:tracePt t="26077" x="2127250" y="3028950"/>
          <p14:tracePt t="26085" x="2151063" y="3016250"/>
          <p14:tracePt t="26091" x="2176463" y="3016250"/>
          <p14:tracePt t="26097" x="2201863" y="3003550"/>
          <p14:tracePt t="26105" x="2227263" y="3003550"/>
          <p14:tracePt t="26112" x="2238375" y="2990850"/>
          <p14:tracePt t="26120" x="2251075" y="2990850"/>
          <p14:tracePt t="26126" x="2276475" y="2978150"/>
          <p14:tracePt t="26136" x="2301875" y="2978150"/>
          <p14:tracePt t="26140" x="2314575" y="2965450"/>
          <p14:tracePt t="26146" x="2327275" y="2965450"/>
          <p14:tracePt t="26154" x="2338388" y="2965450"/>
          <p14:tracePt t="26159" x="2351088" y="2965450"/>
          <p14:tracePt t="26166" x="2376488" y="2952750"/>
          <p14:tracePt t="26174" x="2401888" y="2952750"/>
          <p14:tracePt t="26182" x="2414588" y="2952750"/>
          <p14:tracePt t="26188" x="2439988" y="2941638"/>
          <p14:tracePt t="26195" x="2451100" y="2941638"/>
          <p14:tracePt t="26203" x="2476500" y="2941638"/>
          <p14:tracePt t="26211" x="2501900" y="2941638"/>
          <p14:tracePt t="26218" x="2540000" y="2928938"/>
          <p14:tracePt t="26225" x="2563813" y="2916238"/>
          <p14:tracePt t="26233" x="2589213" y="2916238"/>
          <p14:tracePt t="26240" x="2614613" y="2903538"/>
          <p14:tracePt t="26249" x="2640013" y="2903538"/>
          <p14:tracePt t="26255" x="2663825" y="2890838"/>
          <p14:tracePt t="26262" x="2689225" y="2890838"/>
          <p14:tracePt t="26270" x="2727325" y="2878138"/>
          <p14:tracePt t="26277" x="2752725" y="2878138"/>
          <p14:tracePt t="26285" x="2763838" y="2878138"/>
          <p14:tracePt t="26291" x="2789238" y="2878138"/>
          <p14:tracePt t="26299" x="2814638" y="2865438"/>
          <p14:tracePt t="26307" x="2840038" y="2852738"/>
          <p14:tracePt t="26316" x="2852738" y="2852738"/>
          <p14:tracePt t="26321" x="2876550" y="2852738"/>
          <p14:tracePt t="26330" x="2889250" y="2852738"/>
          <p14:tracePt t="26337" x="2914650" y="2852738"/>
          <p14:tracePt t="26344" x="2940050" y="2852738"/>
          <p14:tracePt t="26352" x="2963863" y="2852738"/>
          <p14:tracePt t="26359" x="2989263" y="2852738"/>
          <p14:tracePt t="26367" x="3014663" y="2852738"/>
          <p14:tracePt t="26373" x="3040063" y="2852738"/>
          <p14:tracePt t="26381" x="3065463" y="2852738"/>
          <p14:tracePt t="26388" x="3101975" y="2852738"/>
          <p14:tracePt t="26395" x="3140075" y="2852738"/>
          <p14:tracePt t="26402" x="3176588" y="2852738"/>
          <p14:tracePt t="26409" x="3227388" y="2852738"/>
          <p14:tracePt t="26418" x="3252788" y="2852738"/>
          <p14:tracePt t="26424" x="3289300" y="2852738"/>
          <p14:tracePt t="26431" x="3314700" y="2840038"/>
          <p14:tracePt t="26437" x="3352800" y="2840038"/>
          <p14:tracePt t="26446" x="3376613" y="2840038"/>
          <p14:tracePt t="26454" x="3414713" y="2840038"/>
          <p14:tracePt t="26459" x="3440113" y="2840038"/>
          <p14:tracePt t="26468" x="3465513" y="2840038"/>
          <p14:tracePt t="26473" x="3502025" y="2840038"/>
          <p14:tracePt t="26481" x="3527425" y="2840038"/>
          <p14:tracePt t="26487" x="3552825" y="2840038"/>
          <p14:tracePt t="26494" x="3578225" y="2840038"/>
          <p14:tracePt t="26501" x="3589338" y="2840038"/>
          <p14:tracePt t="26508" x="3614738" y="2828925"/>
          <p14:tracePt t="26518" x="3640138" y="2828925"/>
          <p14:tracePt t="26523" x="3652838" y="2828925"/>
          <p14:tracePt t="26529" x="3665538" y="2828925"/>
          <p14:tracePt t="26535" x="3689350" y="2828925"/>
          <p14:tracePt t="26543" x="3689350" y="2816225"/>
          <p14:tracePt t="26552" x="3702050" y="2816225"/>
          <p14:tracePt t="26564" x="3714750" y="2816225"/>
          <p14:tracePt t="26578" x="3727450" y="2816225"/>
          <p14:tracePt t="26585" x="3740150" y="2816225"/>
          <p14:tracePt t="26969" x="3727450" y="2816225"/>
          <p14:tracePt t="26976" x="3702050" y="2816225"/>
          <p14:tracePt t="26991" x="3678238" y="2816225"/>
          <p14:tracePt t="26999" x="3627438" y="2816225"/>
          <p14:tracePt t="27007" x="3578225" y="2816225"/>
          <p14:tracePt t="27013" x="3540125" y="2816225"/>
          <p14:tracePt t="27020" x="3514725" y="2816225"/>
          <p14:tracePt t="27027" x="3478213" y="2828925"/>
          <p14:tracePt t="27036" x="3452813" y="2828925"/>
          <p14:tracePt t="27041" x="3427413" y="2828925"/>
          <p14:tracePt t="27052" x="3414713" y="2840038"/>
          <p14:tracePt t="27058" x="3389313" y="2840038"/>
          <p14:tracePt t="27064" x="3365500" y="2840038"/>
          <p14:tracePt t="27073" x="3340100" y="2840038"/>
          <p14:tracePt t="27079" x="3314700" y="2840038"/>
          <p14:tracePt t="27086" x="3289300" y="2840038"/>
          <p14:tracePt t="27093" x="3252788" y="2840038"/>
          <p14:tracePt t="27103" x="3214688" y="2840038"/>
          <p14:tracePt t="27108" x="3176588" y="2840038"/>
          <p14:tracePt t="27115" x="3152775" y="2840038"/>
          <p14:tracePt t="27122" x="3101975" y="2840038"/>
          <p14:tracePt t="27128" x="3065463" y="2840038"/>
          <p14:tracePt t="27136" x="3027363" y="2840038"/>
          <p14:tracePt t="27142" x="2989263" y="2840038"/>
          <p14:tracePt t="27154" x="2963863" y="2828925"/>
          <p14:tracePt t="27158" x="2927350" y="2828925"/>
          <p14:tracePt t="27166" x="2901950" y="2828925"/>
          <p14:tracePt t="27172" x="2889250" y="2828925"/>
          <p14:tracePt t="27178" x="2876550" y="2828925"/>
          <p14:tracePt t="27185" x="2852738" y="2816225"/>
          <p14:tracePt t="27192" x="2840038" y="2816225"/>
          <p14:tracePt t="27199" x="2827338" y="2816225"/>
          <p14:tracePt t="27206" x="2814638" y="2803525"/>
          <p14:tracePt t="27213" x="2801938" y="2803525"/>
          <p14:tracePt t="27220" x="2789238" y="2803525"/>
          <p14:tracePt t="27227" x="2776538" y="2803525"/>
          <p14:tracePt t="27234" x="2763838" y="2803525"/>
          <p14:tracePt t="27241" x="2740025" y="2803525"/>
          <p14:tracePt t="27249" x="2714625" y="2803525"/>
          <p14:tracePt t="27254" x="2689225" y="2803525"/>
          <p14:tracePt t="27263" x="2663825" y="2803525"/>
          <p14:tracePt t="27270" x="2640013" y="2803525"/>
          <p14:tracePt t="27277" x="2614613" y="2803525"/>
          <p14:tracePt t="27283" x="2576513" y="2803525"/>
          <p14:tracePt t="27290" x="2551113" y="2790825"/>
          <p14:tracePt t="27299" x="2527300" y="2790825"/>
          <p14:tracePt t="27305" x="2501900" y="2790825"/>
          <p14:tracePt t="27311" x="2476500" y="2790825"/>
          <p14:tracePt t="27320" x="2463800" y="2778125"/>
          <p14:tracePt t="27326" x="2439988" y="2778125"/>
          <p14:tracePt t="27334" x="2414588" y="2778125"/>
          <p14:tracePt t="27341" x="2389188" y="2765425"/>
          <p14:tracePt t="27349" x="2376488" y="2752725"/>
          <p14:tracePt t="27355" x="2351088" y="2752725"/>
          <p14:tracePt t="27363" x="2314575" y="2740025"/>
          <p14:tracePt t="27370" x="2289175" y="2740025"/>
          <p14:tracePt t="27376" x="2276475" y="2728913"/>
          <p14:tracePt t="27384" x="2263775" y="2716213"/>
          <p14:tracePt t="27391" x="2227263" y="2716213"/>
          <p14:tracePt t="27399" x="2201863" y="2703513"/>
          <p14:tracePt t="27405" x="2189163" y="2690813"/>
          <p14:tracePt t="27412" x="2163763" y="2678113"/>
          <p14:tracePt t="27419" x="2138363" y="2678113"/>
          <p14:tracePt t="27427" x="2114550" y="2678113"/>
          <p14:tracePt t="27434" x="2101850" y="2665413"/>
          <p14:tracePt t="27440" x="2076450" y="2652713"/>
          <p14:tracePt t="27449" x="2038350" y="2652713"/>
          <p14:tracePt t="27455" x="2001838" y="2640013"/>
          <p14:tracePt t="27462" x="1989138" y="2627313"/>
          <p14:tracePt t="27469" x="1963738" y="2627313"/>
          <p14:tracePt t="27476" x="1938338" y="2616200"/>
          <p14:tracePt t="27482" x="1901825" y="2616200"/>
          <p14:tracePt t="27490" x="1876425" y="2603500"/>
          <p14:tracePt t="27497" x="1851025" y="2590800"/>
          <p14:tracePt t="27505" x="1825625" y="2578100"/>
          <p14:tracePt t="27512" x="1801813" y="2578100"/>
          <p14:tracePt t="27519" x="1789113" y="2578100"/>
          <p14:tracePt t="27526" x="1776413" y="2565400"/>
          <p14:tracePt t="27533" x="1751013" y="2565400"/>
          <p14:tracePt t="27547" x="1738313" y="2552700"/>
          <p14:tracePt t="27554" x="1725613" y="2552700"/>
          <p14:tracePt t="27570" x="1714500" y="2552700"/>
          <p14:tracePt t="27576" x="1701800" y="2552700"/>
          <p14:tracePt t="27591" x="1689100" y="2540000"/>
          <p14:tracePt t="27611" x="1676400" y="2540000"/>
          <p14:tracePt t="27626" x="1663700" y="2540000"/>
          <p14:tracePt t="27654" x="1663700" y="2527300"/>
          <p14:tracePt t="27712" x="1651000" y="2527300"/>
          <p14:tracePt t="27769" x="1651000" y="2516188"/>
          <p14:tracePt t="27797" x="1651000" y="2503488"/>
          <p14:tracePt t="27840" x="1651000" y="2490788"/>
          <p14:tracePt t="27847" x="1676400" y="2490788"/>
          <p14:tracePt t="27854" x="1738313" y="2465388"/>
          <p14:tracePt t="27862" x="1776413" y="2439988"/>
          <p14:tracePt t="27870" x="1851025" y="2414588"/>
          <p14:tracePt t="27877" x="1901825" y="2414588"/>
          <p14:tracePt t="27886" x="1976438" y="2403475"/>
          <p14:tracePt t="27892" x="2038350" y="2378075"/>
          <p14:tracePt t="27906" x="2138363" y="2352675"/>
          <p14:tracePt t="27913" x="2189163" y="2339975"/>
          <p14:tracePt t="27920" x="2238375" y="2339975"/>
          <p14:tracePt t="27928" x="2276475" y="2339975"/>
          <p14:tracePt t="27937" x="2314575" y="2327275"/>
          <p14:tracePt t="27941" x="2351088" y="2327275"/>
          <p14:tracePt t="27947" x="2376488" y="2327275"/>
          <p14:tracePt t="27954" x="2389188" y="2327275"/>
          <p14:tracePt t="27961" x="2414588" y="2327275"/>
          <p14:tracePt t="27969" x="2427288" y="2327275"/>
          <p14:tracePt t="27975" x="2439988" y="2327275"/>
          <p14:tracePt t="27989" x="2451100" y="2327275"/>
          <p14:tracePt t="27997" x="2463800" y="2327275"/>
          <p14:tracePt t="28004" x="2476500" y="2327275"/>
          <p14:tracePt t="28019" x="2489200" y="2327275"/>
          <p14:tracePt t="28039" x="2514600" y="2327275"/>
          <p14:tracePt t="28060" x="2527300" y="2327275"/>
          <p14:tracePt t="28075" x="2540000" y="2327275"/>
          <p14:tracePt t="28089" x="2551113" y="2327275"/>
          <p14:tracePt t="28125" x="2551113" y="2339975"/>
          <p14:tracePt t="28154" x="2563813" y="2339975"/>
          <p14:tracePt t="28182" x="2576513" y="2339975"/>
          <p14:tracePt t="28213" x="2589213" y="2352675"/>
          <p14:tracePt t="28228" x="2601913" y="2352675"/>
          <p14:tracePt t="28234" x="2614613" y="2352675"/>
          <p14:tracePt t="28243" x="2663825" y="2390775"/>
          <p14:tracePt t="28253" x="2701925" y="2403475"/>
          <p14:tracePt t="28259" x="2727325" y="2414588"/>
          <p14:tracePt t="28264" x="2763838" y="2439988"/>
          <p14:tracePt t="28272" x="2801938" y="2439988"/>
          <p14:tracePt t="28279" x="2827338" y="2465388"/>
          <p14:tracePt t="28285" x="2852738" y="2465388"/>
          <p14:tracePt t="28294" x="2889250" y="2478088"/>
          <p14:tracePt t="28302" x="2914650" y="2478088"/>
          <p14:tracePt t="28309" x="2927350" y="2478088"/>
          <p14:tracePt t="28320" x="2963863" y="2490788"/>
          <p14:tracePt t="28325" x="2989263" y="2490788"/>
          <p14:tracePt t="28331" x="3001963" y="2490788"/>
          <p14:tracePt t="28338" x="3014663" y="2490788"/>
          <p14:tracePt t="28345" x="3027363" y="2490788"/>
          <p14:tracePt t="28352" x="3040063" y="2503488"/>
          <p14:tracePt t="28369" x="3052763" y="2503488"/>
          <p14:tracePt t="28405" x="3065463" y="2503488"/>
          <p14:tracePt t="28420" x="3065463" y="2516188"/>
          <p14:tracePt t="28523" x="3076575" y="2516188"/>
          <p14:tracePt t="28530" x="3089275" y="2516188"/>
          <p14:tracePt t="28551" x="3101975" y="2516188"/>
          <p14:tracePt t="28559" x="3127375" y="2516188"/>
          <p14:tracePt t="28570" x="3165475" y="2516188"/>
          <p14:tracePt t="28574" x="3227388" y="2503488"/>
          <p14:tracePt t="28581" x="3289300" y="2490788"/>
          <p14:tracePt t="28589" x="3352800" y="2490788"/>
          <p14:tracePt t="28596" x="3402013" y="2490788"/>
          <p14:tracePt t="28605" x="3440113" y="2490788"/>
          <p14:tracePt t="28611" x="3489325" y="2490788"/>
          <p14:tracePt t="28619" x="3527425" y="2490788"/>
          <p14:tracePt t="28624" x="3565525" y="2478088"/>
          <p14:tracePt t="28630" x="3602038" y="2478088"/>
          <p14:tracePt t="28637" x="3627438" y="2478088"/>
          <p14:tracePt t="28645" x="3640138" y="2465388"/>
          <p14:tracePt t="28653" x="3665538" y="2465388"/>
          <p14:tracePt t="28659" x="3678238" y="2465388"/>
          <p14:tracePt t="28670" x="3689350" y="2465388"/>
          <p14:tracePt t="28681" x="3702050" y="2465388"/>
          <p14:tracePt t="28694" x="3714750" y="2465388"/>
          <p14:tracePt t="28737" x="3727450" y="2465388"/>
          <p14:tracePt t="28908" x="3714750" y="2465388"/>
          <p14:tracePt t="28929" x="3689350" y="2478088"/>
          <p14:tracePt t="28937" x="3665538" y="2490788"/>
          <p14:tracePt t="28945" x="3614738" y="2516188"/>
          <p14:tracePt t="28951" x="3527425" y="2540000"/>
          <p14:tracePt t="28960" x="3452813" y="2565400"/>
          <p14:tracePt t="28968" x="3376613" y="2590800"/>
          <p14:tracePt t="28974" x="3327400" y="2616200"/>
          <p14:tracePt t="28980" x="3289300" y="2616200"/>
          <p14:tracePt t="28991" x="3252788" y="2640013"/>
          <p14:tracePt t="28997" x="3189288" y="2652713"/>
          <p14:tracePt t="29005" x="3152775" y="2665413"/>
          <p14:tracePt t="29010" x="3114675" y="2678113"/>
          <p14:tracePt t="29019" x="3089275" y="2678113"/>
          <p14:tracePt t="29024" x="3052763" y="2690813"/>
          <p14:tracePt t="29031" x="3027363" y="2703513"/>
          <p14:tracePt t="29038" x="2989263" y="2716213"/>
          <p14:tracePt t="29045" x="2952750" y="2716213"/>
          <p14:tracePt t="29052" x="2927350" y="2728913"/>
          <p14:tracePt t="29059" x="2901950" y="2728913"/>
          <p14:tracePt t="29072" x="2863850" y="2740025"/>
          <p14:tracePt t="29074" x="2840038" y="2752725"/>
          <p14:tracePt t="29080" x="2801938" y="2765425"/>
          <p14:tracePt t="29087" x="2763838" y="2778125"/>
          <p14:tracePt t="29096" x="2727325" y="2790825"/>
          <p14:tracePt t="29103" x="2689225" y="2790825"/>
          <p14:tracePt t="29108" x="2663825" y="2803525"/>
          <p14:tracePt t="29117" x="2651125" y="2816225"/>
          <p14:tracePt t="29121" x="2614613" y="2816225"/>
          <p14:tracePt t="29129" x="2589213" y="2816225"/>
          <p14:tracePt t="29136" x="2563813" y="2816225"/>
          <p14:tracePt t="29142" x="2540000" y="2816225"/>
          <p14:tracePt t="29150" x="2514600" y="2816225"/>
          <p14:tracePt t="29157" x="2489200" y="2816225"/>
          <p14:tracePt t="29165" x="2476500" y="2816225"/>
          <p14:tracePt t="29170" x="2439988" y="2828925"/>
          <p14:tracePt t="29178" x="2414588" y="2828925"/>
          <p14:tracePt t="29186" x="2389188" y="2828925"/>
          <p14:tracePt t="29191" x="2363788" y="2828925"/>
          <p14:tracePt t="29199" x="2351088" y="2840038"/>
          <p14:tracePt t="29206" x="2314575" y="2840038"/>
          <p14:tracePt t="29213" x="2301875" y="2840038"/>
          <p14:tracePt t="29220" x="2276475" y="2852738"/>
          <p14:tracePt t="29227" x="2263775" y="2852738"/>
          <p14:tracePt t="29236" x="2251075" y="2852738"/>
          <p14:tracePt t="29242" x="2238375" y="2852738"/>
          <p14:tracePt t="29249" x="2227263" y="2852738"/>
          <p14:tracePt t="29256" x="2227263" y="2865438"/>
          <p14:tracePt t="29263" x="2214563" y="2865438"/>
          <p14:tracePt t="29283" x="2201863" y="2865438"/>
          <p14:tracePt t="29415" x="2214563" y="2865438"/>
          <p14:tracePt t="29430" x="2238375" y="2865438"/>
          <p14:tracePt t="29438" x="2251075" y="2852738"/>
          <p14:tracePt t="29445" x="2314575" y="2840038"/>
          <p14:tracePt t="29454" x="2439988" y="2840038"/>
          <p14:tracePt t="29459" x="2527300" y="2816225"/>
          <p14:tracePt t="29470" x="2576513" y="2816225"/>
          <p14:tracePt t="29474" x="2663825" y="2803525"/>
          <p14:tracePt t="29481" x="2727325" y="2790825"/>
          <p14:tracePt t="29489" x="2801938" y="2778125"/>
          <p14:tracePt t="29496" x="2889250" y="2778125"/>
          <p14:tracePt t="29504" x="2963863" y="2765425"/>
          <p14:tracePt t="29510" x="3052763" y="2765425"/>
          <p14:tracePt t="29520" x="3140075" y="2765425"/>
          <p14:tracePt t="29526" x="3240088" y="2752725"/>
          <p14:tracePt t="29537" x="3327400" y="2752725"/>
          <p14:tracePt t="29541" x="3414713" y="2740025"/>
          <p14:tracePt t="29547" x="3465513" y="2740025"/>
          <p14:tracePt t="29554" x="3489325" y="2728913"/>
          <p14:tracePt t="29562" x="3514725" y="2728913"/>
          <p14:tracePt t="29569" x="3527425" y="2728913"/>
          <p14:tracePt t="29576" x="3540125" y="2728913"/>
          <p14:tracePt t="29586" x="3552825" y="2728913"/>
          <p14:tracePt t="29596" x="3565525" y="2728913"/>
          <p14:tracePt t="29617" x="3578225" y="2728913"/>
          <p14:tracePt t="30979" x="3589338" y="2765425"/>
          <p14:tracePt t="30987" x="3602038" y="2816225"/>
          <p14:tracePt t="30994" x="3614738" y="2865438"/>
          <p14:tracePt t="31002" x="3627438" y="2903538"/>
          <p14:tracePt t="31008" x="3640138" y="2952750"/>
          <p14:tracePt t="31019" x="3652838" y="2990850"/>
          <p14:tracePt t="31024" x="3678238" y="3054350"/>
          <p14:tracePt t="31030" x="3689350" y="3090863"/>
          <p14:tracePt t="31039" x="3702050" y="3116263"/>
          <p14:tracePt t="31044" x="3714750" y="3141663"/>
          <p14:tracePt t="31052" x="3714750" y="3178175"/>
          <p14:tracePt t="31060" x="3727450" y="3190875"/>
          <p14:tracePt t="31070" x="3727450" y="3216275"/>
          <p14:tracePt t="31074" x="3740150" y="3241675"/>
          <p14:tracePt t="31084" x="3740150" y="3254375"/>
          <p14:tracePt t="31090" x="3740150" y="3267075"/>
          <p14:tracePt t="31096" x="3740150" y="3278188"/>
          <p14:tracePt t="31103" x="3740150" y="3303588"/>
          <p14:tracePt t="31110" x="3752850" y="3316288"/>
          <p14:tracePt t="31118" x="3752850" y="3328988"/>
          <p14:tracePt t="31125" x="3752850" y="3354388"/>
          <p14:tracePt t="31131" x="3752850" y="3367088"/>
          <p14:tracePt t="31137" x="3752850" y="3378200"/>
          <p14:tracePt t="31144" x="3752850" y="3390900"/>
          <p14:tracePt t="31152" x="3752850" y="3403600"/>
          <p14:tracePt t="31158" x="3752850" y="3416300"/>
          <p14:tracePt t="31167" x="3752850" y="3429000"/>
          <p14:tracePt t="31179" x="3752850" y="3441700"/>
          <p14:tracePt t="31186" x="3752850" y="3454400"/>
          <p14:tracePt t="31193" x="3740150" y="3454400"/>
          <p14:tracePt t="31207" x="3740150" y="3467100"/>
          <p14:tracePt t="31229" x="3727450" y="3467100"/>
          <p14:tracePt t="31236" x="3727450" y="3479800"/>
          <p14:tracePt t="31250" x="3714750" y="3479800"/>
          <p14:tracePt t="31256" x="3702050" y="3479800"/>
          <p14:tracePt t="31272" x="3702050" y="3490913"/>
          <p14:tracePt t="31293" x="3689350" y="3503613"/>
          <p14:tracePt t="31302" x="3678238" y="3503613"/>
          <p14:tracePt t="31308" x="3665538" y="3516313"/>
          <p14:tracePt t="31320" x="3652838" y="3516313"/>
          <p14:tracePt t="31324" x="3627438" y="3541713"/>
          <p14:tracePt t="31329" x="3614738" y="3554413"/>
          <p14:tracePt t="31335" x="3578225" y="3554413"/>
          <p14:tracePt t="31344" x="3552825" y="3567113"/>
          <p14:tracePt t="31351" x="3527425" y="3567113"/>
          <p14:tracePt t="31358" x="3502025" y="3579813"/>
          <p14:tracePt t="31368" x="3465513" y="3579813"/>
          <p14:tracePt t="31373" x="3452813" y="3579813"/>
          <p14:tracePt t="31379" x="3414713" y="3590925"/>
          <p14:tracePt t="31387" x="3389313" y="3590925"/>
          <p14:tracePt t="31393" x="3376613" y="3590925"/>
          <p14:tracePt t="31402" x="3352800" y="3590925"/>
          <p14:tracePt t="31408" x="3340100" y="3590925"/>
          <p14:tracePt t="31419" x="3314700" y="3590925"/>
          <p14:tracePt t="31423" x="3302000" y="3590925"/>
          <p14:tracePt t="31431" x="3289300" y="3590925"/>
          <p14:tracePt t="31438" x="3252788" y="3590925"/>
          <p14:tracePt t="31444" x="3240088" y="3590925"/>
          <p14:tracePt t="31452" x="3227388" y="3590925"/>
          <p14:tracePt t="31459" x="3201988" y="3590925"/>
          <p14:tracePt t="31469" x="3176588" y="3590925"/>
          <p14:tracePt t="31474" x="3152775" y="3590925"/>
          <p14:tracePt t="31485" x="3127375" y="3590925"/>
          <p14:tracePt t="31489" x="3101975" y="3590925"/>
          <p14:tracePt t="31496" x="3076575" y="3579813"/>
          <p14:tracePt t="31505" x="3052763" y="3579813"/>
          <p14:tracePt t="31511" x="3027363" y="3567113"/>
          <p14:tracePt t="31518" x="3001963" y="3567113"/>
          <p14:tracePt t="31525" x="2976563" y="3567113"/>
          <p14:tracePt t="31538" x="2940050" y="3567113"/>
          <p14:tracePt t="31546" x="2914650" y="3567113"/>
          <p14:tracePt t="31554" x="2889250" y="3567113"/>
          <p14:tracePt t="31561" x="2876550" y="3567113"/>
          <p14:tracePt t="31568" x="2852738" y="3567113"/>
          <p14:tracePt t="31576" x="2827338" y="3567113"/>
          <p14:tracePt t="31586" x="2827338" y="3554413"/>
          <p14:tracePt t="31590" x="2814638" y="3554413"/>
          <p14:tracePt t="31597" x="2789238" y="3554413"/>
          <p14:tracePt t="31603" x="2776538" y="3541713"/>
          <p14:tracePt t="31612" x="2763838" y="3541713"/>
          <p14:tracePt t="31619" x="2740025" y="3541713"/>
          <p14:tracePt t="31626" x="2727325" y="3541713"/>
          <p14:tracePt t="31635" x="2714625" y="3541713"/>
          <p14:tracePt t="31639" x="2701925" y="3529013"/>
          <p14:tracePt t="31656" x="2676525" y="3529013"/>
          <p14:tracePt t="31668" x="2676525" y="3516313"/>
          <p14:tracePt t="31676" x="2663825" y="3516313"/>
          <p14:tracePt t="31685" x="2663825" y="3503613"/>
          <p14:tracePt t="31705" x="2651125" y="3503613"/>
          <p14:tracePt t="31712" x="2651125" y="3490913"/>
          <p14:tracePt t="31783" x="2651125" y="3479800"/>
          <p14:tracePt t="31805" x="2663825" y="3479800"/>
          <p14:tracePt t="31825" x="2676525" y="3479800"/>
          <p14:tracePt t="31833" x="2701925" y="3467100"/>
          <p14:tracePt t="31840" x="2752725" y="3467100"/>
          <p14:tracePt t="31846" x="2840038" y="3454400"/>
          <p14:tracePt t="31853" x="2901950" y="3441700"/>
          <p14:tracePt t="31860" x="2976563" y="3429000"/>
          <p14:tracePt t="31868" x="3027363" y="3429000"/>
          <p14:tracePt t="31874" x="3089275" y="3416300"/>
          <p14:tracePt t="31885" x="3140075" y="3416300"/>
          <p14:tracePt t="31903" x="3252788" y="3416300"/>
          <p14:tracePt t="31911" x="3276600" y="3416300"/>
          <p14:tracePt t="31919" x="3302000" y="3416300"/>
          <p14:tracePt t="31926" x="3314700" y="3416300"/>
          <p14:tracePt t="31935" x="3340100" y="3416300"/>
          <p14:tracePt t="31940" x="3365500" y="3416300"/>
          <p14:tracePt t="31952" x="3376613" y="3416300"/>
          <p14:tracePt t="31956" x="3389313" y="3416300"/>
          <p14:tracePt t="31962" x="3414713" y="3416300"/>
          <p14:tracePt t="31969" x="3427413" y="3416300"/>
          <p14:tracePt t="31976" x="3440113" y="3416300"/>
          <p14:tracePt t="31986" x="3465513" y="3416300"/>
          <p14:tracePt t="31991" x="3489325" y="3416300"/>
          <p14:tracePt t="32001" x="3502025" y="3416300"/>
          <p14:tracePt t="32005" x="3514725" y="3429000"/>
          <p14:tracePt t="32012" x="3540125" y="3429000"/>
          <p14:tracePt t="32018" x="3552825" y="3429000"/>
          <p14:tracePt t="32026" x="3565525" y="3429000"/>
          <p14:tracePt t="32035" x="3578225" y="3429000"/>
          <p14:tracePt t="32040" x="3602038" y="3441700"/>
          <p14:tracePt t="32047" x="3614738" y="3441700"/>
          <p14:tracePt t="32053" x="3627438" y="3441700"/>
          <p14:tracePt t="32061" x="3640138" y="3441700"/>
          <p14:tracePt t="32075" x="3652838" y="3441700"/>
          <p14:tracePt t="32086" x="3665538" y="3454400"/>
          <p14:tracePt t="32096" x="3678238" y="3454400"/>
          <p14:tracePt t="32131" x="3689350" y="3454400"/>
          <p14:tracePt t="32280" x="3702050" y="3454400"/>
          <p14:tracePt t="32301" x="3714750" y="3454400"/>
          <p14:tracePt t="32329" x="3727450" y="3454400"/>
          <p14:tracePt t="32350" x="3740150" y="3454400"/>
          <p14:tracePt t="32359" x="3752850" y="3454400"/>
          <p14:tracePt t="32365" x="3765550" y="3454400"/>
          <p14:tracePt t="32386" x="3778250" y="3454400"/>
          <p14:tracePt t="32415" x="3790950" y="3454400"/>
          <p14:tracePt t="32450" x="3802063" y="3454400"/>
          <p14:tracePt t="32492" x="3814763" y="3454400"/>
          <p14:tracePt t="32584" x="3802063" y="3454400"/>
          <p14:tracePt t="32611" x="3778250" y="3454400"/>
          <p14:tracePt t="32619" x="3765550" y="3467100"/>
          <p14:tracePt t="32626" x="3727450" y="3467100"/>
          <p14:tracePt t="32636" x="3678238" y="3467100"/>
          <p14:tracePt t="32641" x="3640138" y="3467100"/>
          <p14:tracePt t="32647" x="3589338" y="3467100"/>
          <p14:tracePt t="32654" x="3552825" y="3479800"/>
          <p14:tracePt t="32660" x="3514725" y="3479800"/>
          <p14:tracePt t="32669" x="3478213" y="3479800"/>
          <p14:tracePt t="32676" x="3427413" y="3490913"/>
          <p14:tracePt t="32686" x="3389313" y="3490913"/>
          <p14:tracePt t="32691" x="3340100" y="3490913"/>
          <p14:tracePt t="32697" x="3302000" y="3490913"/>
          <p14:tracePt t="32706" x="3252788" y="3490913"/>
          <p14:tracePt t="32711" x="3201988" y="3503613"/>
          <p14:tracePt t="32719" x="3165475" y="3503613"/>
          <p14:tracePt t="32726" x="3114675" y="3503613"/>
          <p14:tracePt t="32736" x="3076575" y="3503613"/>
          <p14:tracePt t="32741" x="3040063" y="3503613"/>
          <p14:tracePt t="32748" x="3001963" y="3503613"/>
          <p14:tracePt t="32755" x="2963863" y="3503613"/>
          <p14:tracePt t="32762" x="2940050" y="3503613"/>
          <p14:tracePt t="32769" x="2901950" y="3503613"/>
          <p14:tracePt t="32775" x="2876550" y="3503613"/>
          <p14:tracePt t="32787" x="2840038" y="3503613"/>
          <p14:tracePt t="32791" x="2814638" y="3503613"/>
          <p14:tracePt t="32797" x="2789238" y="3503613"/>
          <p14:tracePt t="32804" x="2763838" y="3503613"/>
          <p14:tracePt t="32811" x="2752725" y="3503613"/>
          <p14:tracePt t="32819" x="2714625" y="3503613"/>
          <p14:tracePt t="32825" x="2701925" y="3503613"/>
          <p14:tracePt t="32837" x="2689225" y="3503613"/>
          <p14:tracePt t="32841" x="2676525" y="3503613"/>
          <p14:tracePt t="32847" x="2663825" y="3503613"/>
          <p14:tracePt t="32854" x="2651125" y="3503613"/>
          <p14:tracePt t="32861" x="2640013" y="3503613"/>
          <p14:tracePt t="32875" x="2627313" y="3503613"/>
          <p14:tracePt t="32890" x="2614613" y="3503613"/>
          <p14:tracePt t="32911" x="2601913" y="3503613"/>
          <p14:tracePt t="32919" x="2601913" y="3490913"/>
          <p14:tracePt t="33202" x="2614613" y="3490913"/>
          <p14:tracePt t="33252" x="2627313" y="3490913"/>
          <p14:tracePt t="33267" x="2627313" y="3479800"/>
          <p14:tracePt t="33315" x="2640013" y="3479800"/>
          <p14:tracePt t="33350" x="2651125" y="3479800"/>
          <p14:tracePt t="33367" x="2663825" y="3479800"/>
          <p14:tracePt t="33388" x="2676525" y="3467100"/>
          <p14:tracePt t="33395" x="2701925" y="3467100"/>
          <p14:tracePt t="33402" x="2714625" y="3454400"/>
          <p14:tracePt t="33410" x="2727325" y="3454400"/>
          <p14:tracePt t="33420" x="2752725" y="3454400"/>
          <p14:tracePt t="33424" x="2789238" y="3454400"/>
          <p14:tracePt t="33430" x="2814638" y="3441700"/>
          <p14:tracePt t="33437" x="2840038" y="3441700"/>
          <p14:tracePt t="33444" x="2852738" y="3429000"/>
          <p14:tracePt t="33453" x="2876550" y="3429000"/>
          <p14:tracePt t="33458" x="2901950" y="3429000"/>
          <p14:tracePt t="33469" x="2927350" y="3429000"/>
          <p14:tracePt t="33474" x="2940050" y="3429000"/>
          <p14:tracePt t="33480" x="2963863" y="3429000"/>
          <p14:tracePt t="33487" x="2976563" y="3429000"/>
          <p14:tracePt t="33494" x="2989263" y="3429000"/>
          <p14:tracePt t="33502" x="3001963" y="3429000"/>
          <p14:tracePt t="33508" x="3014663" y="3429000"/>
          <p14:tracePt t="33519" x="3027363" y="3429000"/>
          <p14:tracePt t="33525" x="3040063" y="3429000"/>
          <p14:tracePt t="33536" x="3052763" y="3429000"/>
          <p14:tracePt t="33543" x="3065463" y="3429000"/>
          <p14:tracePt t="33552" x="3076575" y="3429000"/>
          <p14:tracePt t="33557" x="3089275" y="3429000"/>
          <p14:tracePt t="33573" x="3114675" y="3429000"/>
          <p14:tracePt t="33579" x="3127375" y="3429000"/>
          <p14:tracePt t="33586" x="3152775" y="3429000"/>
          <p14:tracePt t="33594" x="3165475" y="3429000"/>
          <p14:tracePt t="33603" x="3176588" y="3429000"/>
          <p14:tracePt t="33609" x="3189288" y="3429000"/>
          <p14:tracePt t="33621" x="3201988" y="3429000"/>
          <p14:tracePt t="33626" x="3227388" y="3429000"/>
          <p14:tracePt t="33636" x="3240088" y="3429000"/>
          <p14:tracePt t="33652" x="3252788" y="3429000"/>
          <p14:tracePt t="33659" x="3265488" y="3429000"/>
          <p14:tracePt t="33667" x="3276600" y="3429000"/>
          <p14:tracePt t="33673" x="3289300" y="3429000"/>
          <p14:tracePt t="33681" x="3302000" y="3429000"/>
          <p14:tracePt t="33688" x="3327400" y="3429000"/>
          <p14:tracePt t="33695" x="3340100" y="3429000"/>
          <p14:tracePt t="33702" x="3352800" y="3429000"/>
          <p14:tracePt t="33708" x="3389313" y="3429000"/>
          <p14:tracePt t="33717" x="3414713" y="3429000"/>
          <p14:tracePt t="33725" x="3465513" y="3429000"/>
          <p14:tracePt t="33734" x="3514725" y="3416300"/>
          <p14:tracePt t="33739" x="3540125" y="3416300"/>
          <p14:tracePt t="33747" x="3589338" y="3403600"/>
          <p14:tracePt t="33755" x="3627438" y="3403600"/>
          <p14:tracePt t="33761" x="3665538" y="3403600"/>
          <p14:tracePt t="33770" x="3702050" y="3403600"/>
          <p14:tracePt t="33776" x="3727450" y="3403600"/>
          <p14:tracePt t="33783" x="3765550" y="3403600"/>
          <p14:tracePt t="33790" x="3802063" y="3403600"/>
          <p14:tracePt t="33800" x="3840163" y="3403600"/>
          <p14:tracePt t="33805" x="3865563" y="3403600"/>
          <p14:tracePt t="33813" x="3890963" y="3390900"/>
          <p14:tracePt t="33820" x="3927475" y="3390900"/>
          <p14:tracePt t="33827" x="3952875" y="3390900"/>
          <p14:tracePt t="33834" x="3978275" y="3378200"/>
          <p14:tracePt t="33841" x="4014788" y="3378200"/>
          <p14:tracePt t="33850" x="4040188" y="3378200"/>
          <p14:tracePt t="33855" x="4078288" y="3378200"/>
          <p14:tracePt t="33862" x="4103688" y="3367088"/>
          <p14:tracePt t="33870" x="4127500" y="3367088"/>
          <p14:tracePt t="33876" x="4140200" y="3367088"/>
          <p14:tracePt t="33884" x="4152900" y="3367088"/>
          <p14:tracePt t="33902" x="4165600" y="3367088"/>
          <p14:tracePt t="33905" x="4178300" y="3367088"/>
          <p14:tracePt t="33912" x="4191000" y="3367088"/>
          <p14:tracePt t="33969" x="4203700" y="3367088"/>
          <p14:tracePt t="36403" x="4178300" y="3367088"/>
          <p14:tracePt t="36416" x="4127500" y="3367088"/>
          <p14:tracePt t="36423" x="4078288" y="3367088"/>
          <p14:tracePt t="36430" x="4027488" y="3367088"/>
          <p14:tracePt t="36438" x="3978275" y="3367088"/>
          <p14:tracePt t="36445" x="3890963" y="3367088"/>
          <p14:tracePt t="36452" x="3840163" y="3367088"/>
          <p14:tracePt t="36459" x="3790950" y="3367088"/>
          <p14:tracePt t="36467" x="3727450" y="3367088"/>
          <p14:tracePt t="36473" x="3640138" y="3367088"/>
          <p14:tracePt t="36481" x="3565525" y="3367088"/>
          <p14:tracePt t="36487" x="3489325" y="3367088"/>
          <p14:tracePt t="36495" x="3440113" y="3367088"/>
          <p14:tracePt t="36502" x="3365500" y="3367088"/>
          <p14:tracePt t="36509" x="3302000" y="3367088"/>
          <p14:tracePt t="36517" x="3214688" y="3367088"/>
          <p14:tracePt t="36522" x="3152775" y="3367088"/>
          <p14:tracePt t="36530" x="3065463" y="3367088"/>
          <p14:tracePt t="36537" x="2976563" y="3367088"/>
          <p14:tracePt t="36544" x="2889250" y="3367088"/>
          <p14:tracePt t="36552" x="2801938" y="3367088"/>
          <p14:tracePt t="36558" x="2727325" y="3367088"/>
          <p14:tracePt t="36566" x="2651125" y="3378200"/>
          <p14:tracePt t="36572" x="2563813" y="3390900"/>
          <p14:tracePt t="36580" x="2501900" y="3390900"/>
          <p14:tracePt t="36587" x="2427288" y="3403600"/>
          <p14:tracePt t="36593" x="2363788" y="3416300"/>
          <p14:tracePt t="36601" x="2289175" y="3416300"/>
          <p14:tracePt t="36609" x="2227263" y="3429000"/>
          <p14:tracePt t="36616" x="2163763" y="3441700"/>
          <p14:tracePt t="36623" x="2101850" y="3454400"/>
          <p14:tracePt t="36633" x="2051050" y="3454400"/>
          <p14:tracePt t="36637" x="1989138" y="3467100"/>
          <p14:tracePt t="36644" x="1938338" y="3479800"/>
          <p14:tracePt t="36652" x="1889125" y="3479800"/>
          <p14:tracePt t="36659" x="1863725" y="3479800"/>
          <p14:tracePt t="36666" x="1825625" y="3479800"/>
          <p14:tracePt t="36673" x="1789113" y="3479800"/>
          <p14:tracePt t="36683" x="1776413" y="3479800"/>
          <p14:tracePt t="36688" x="1751013" y="3479800"/>
          <p14:tracePt t="36694" x="1738313" y="3479800"/>
          <p14:tracePt t="36703" x="1725613" y="3479800"/>
          <p14:tracePt t="36711" x="1714500" y="3479800"/>
          <p14:tracePt t="36718" x="1701800" y="3479800"/>
          <p14:tracePt t="36725" x="1689100" y="3479800"/>
          <p14:tracePt t="36755" x="1676400" y="3479800"/>
          <p14:tracePt t="36763" x="1663700" y="3479800"/>
          <p14:tracePt t="36789" x="1651000" y="3479800"/>
          <p14:tracePt t="36864" x="1651000" y="3467100"/>
          <p14:tracePt t="36955" x="1651000" y="3454400"/>
          <p14:tracePt t="37047" x="1663700" y="3454400"/>
          <p14:tracePt t="37054" x="1676400" y="3454400"/>
          <p14:tracePt t="37068" x="1689100" y="3441700"/>
          <p14:tracePt t="37076" x="1714500" y="3441700"/>
          <p14:tracePt t="37085" x="1763713" y="3429000"/>
          <p14:tracePt t="37090" x="1851025" y="3416300"/>
          <p14:tracePt t="37097" x="1914525" y="3416300"/>
          <p14:tracePt t="37105" x="1976438" y="3416300"/>
          <p14:tracePt t="37111" x="2014538" y="3416300"/>
          <p14:tracePt t="37118" x="2051050" y="3416300"/>
          <p14:tracePt t="37125" x="2089150" y="3416300"/>
          <p14:tracePt t="37134" x="2114550" y="3416300"/>
          <p14:tracePt t="37139" x="2151063" y="3416300"/>
          <p14:tracePt t="37145" x="2163763" y="3416300"/>
          <p14:tracePt t="37154" x="2176463" y="3416300"/>
          <p14:tracePt t="37160" x="2201863" y="3416300"/>
          <p14:tracePt t="37168" x="2227263" y="3416300"/>
          <p14:tracePt t="37175" x="2238375" y="3416300"/>
          <p14:tracePt t="37184" x="2251075" y="3429000"/>
          <p14:tracePt t="37189" x="2276475" y="3429000"/>
          <p14:tracePt t="37201" x="2289175" y="3429000"/>
          <p14:tracePt t="37209" x="2314575" y="3429000"/>
          <p14:tracePt t="37224" x="2338388" y="3441700"/>
          <p14:tracePt t="37234" x="2351088" y="3441700"/>
          <p14:tracePt t="37246" x="2376488" y="3454400"/>
          <p14:tracePt t="37251" x="2389188" y="3454400"/>
          <p14:tracePt t="37259" x="2401888" y="3454400"/>
          <p14:tracePt t="37267" x="2427288" y="3454400"/>
          <p14:tracePt t="37273" x="2439988" y="3467100"/>
          <p14:tracePt t="37280" x="2451100" y="3479800"/>
          <p14:tracePt t="37288" x="2476500" y="3479800"/>
          <p14:tracePt t="37295" x="2489200" y="3479800"/>
          <p14:tracePt t="37301" x="2501900" y="3479800"/>
          <p14:tracePt t="37309" x="2514600" y="3490913"/>
          <p14:tracePt t="37317" x="2514600" y="3503613"/>
          <p14:tracePt t="37324" x="2527300" y="3503613"/>
          <p14:tracePt t="37330" x="2540000" y="3503613"/>
          <p14:tracePt t="37339" x="2551113" y="3503613"/>
          <p14:tracePt t="37351" x="2551113" y="3516313"/>
          <p14:tracePt t="37359" x="2563813" y="3516313"/>
          <p14:tracePt t="37373" x="2576513" y="3516313"/>
          <p14:tracePt t="37394" x="2589213" y="3516313"/>
          <p14:tracePt t="37401" x="2601913" y="3516313"/>
          <p14:tracePt t="37418" x="2614613" y="3516313"/>
          <p14:tracePt t="37465" x="2627313" y="3516313"/>
          <p14:tracePt t="37542" x="2640013" y="3516313"/>
          <p14:tracePt t="37592" x="2640013" y="3529013"/>
          <p14:tracePt t="38201" x="2651125" y="3529013"/>
          <p14:tracePt t="38244" x="2663825" y="3529013"/>
          <p14:tracePt t="38278" x="2676525" y="3529013"/>
          <p14:tracePt t="38292" x="2689225" y="3529013"/>
          <p14:tracePt t="38314" x="2701925" y="3529013"/>
          <p14:tracePt t="38323" x="2714625" y="3529013"/>
          <p14:tracePt t="38329" x="2727325" y="3516313"/>
          <p14:tracePt t="38335" x="2752725" y="3516313"/>
          <p14:tracePt t="38343" x="2789238" y="3503613"/>
          <p14:tracePt t="38351" x="2801938" y="3503613"/>
          <p14:tracePt t="38357" x="2814638" y="3503613"/>
          <p14:tracePt t="38364" x="2840038" y="3503613"/>
          <p14:tracePt t="38372" x="2852738" y="3503613"/>
          <p14:tracePt t="38377" x="2863850" y="3503613"/>
          <p14:tracePt t="38386" x="2876550" y="3503613"/>
          <p14:tracePt t="38391" x="2914650" y="3503613"/>
          <p14:tracePt t="38400" x="2927350" y="3503613"/>
          <p14:tracePt t="38405" x="2952750" y="3503613"/>
          <p14:tracePt t="38412" x="2963863" y="3490913"/>
          <p14:tracePt t="38419" x="2989263" y="3490913"/>
          <p14:tracePt t="38425" x="3014663" y="3490913"/>
          <p14:tracePt t="38433" x="3040063" y="3479800"/>
          <p14:tracePt t="38440" x="3065463" y="3479800"/>
          <p14:tracePt t="38447" x="3089275" y="3479800"/>
          <p14:tracePt t="38454" x="3114675" y="3479800"/>
          <p14:tracePt t="38462" x="3152775" y="3479800"/>
          <p14:tracePt t="38469" x="3189288" y="3467100"/>
          <p14:tracePt t="38477" x="3201988" y="3467100"/>
          <p14:tracePt t="38486" x="3227388" y="3454400"/>
          <p14:tracePt t="38492" x="3252788" y="3454400"/>
          <p14:tracePt t="38499" x="3265488" y="3454400"/>
          <p14:tracePt t="38507" x="3276600" y="3454400"/>
          <p14:tracePt t="38514" x="3289300" y="3454400"/>
          <p14:tracePt t="38521" x="3302000" y="3454400"/>
          <p14:tracePt t="38536" x="3314700" y="3454400"/>
          <p14:tracePt t="38552" x="3340100" y="3454400"/>
          <p14:tracePt t="38581" x="3352800" y="3454400"/>
          <p14:tracePt t="38587" x="3352800" y="3441700"/>
          <p14:tracePt t="38594" x="3365500" y="3441700"/>
          <p14:tracePt t="38602" x="3376613" y="3441700"/>
          <p14:tracePt t="38617" x="3389313" y="3441700"/>
          <p14:tracePt t="38634" x="3402013" y="3441700"/>
          <p14:tracePt t="38645" x="3414713" y="3441700"/>
          <p14:tracePt t="38653" x="3427413" y="3441700"/>
          <p14:tracePt t="38659" x="3440113" y="3441700"/>
          <p14:tracePt t="38673" x="3465513" y="3441700"/>
          <p14:tracePt t="38680" x="3478213" y="3441700"/>
          <p14:tracePt t="38695" x="3502025" y="3441700"/>
          <p14:tracePt t="38702" x="3527425" y="3441700"/>
          <p14:tracePt t="38709" x="3552825" y="3441700"/>
          <p14:tracePt t="38716" x="3578225" y="3441700"/>
          <p14:tracePt t="38724" x="3589338" y="3441700"/>
          <p14:tracePt t="38733" x="3602038" y="3441700"/>
          <p14:tracePt t="38739" x="3640138" y="3441700"/>
          <p14:tracePt t="38746" x="3640138" y="3429000"/>
          <p14:tracePt t="38754" x="3652838" y="3429000"/>
          <p14:tracePt t="38761" x="3665538" y="3429000"/>
          <p14:tracePt t="38768" x="3678238" y="3429000"/>
          <p14:tracePt t="38776" x="3689350" y="3429000"/>
          <p14:tracePt t="38790" x="3702050" y="3429000"/>
          <p14:tracePt t="38969" x="3689350" y="3429000"/>
          <p14:tracePt t="38975" x="3678238" y="3429000"/>
          <p14:tracePt t="38983" x="3640138" y="3429000"/>
          <p14:tracePt t="38989" x="3589338" y="3429000"/>
          <p14:tracePt t="38996" x="3514725" y="3429000"/>
          <p14:tracePt t="39004" x="3452813" y="3429000"/>
          <p14:tracePt t="39010" x="3376613" y="3429000"/>
          <p14:tracePt t="39017" x="3327400" y="3429000"/>
          <p14:tracePt t="39025" x="3265488" y="3429000"/>
          <p14:tracePt t="39034" x="3189288" y="3429000"/>
          <p14:tracePt t="39039" x="3152775" y="3429000"/>
          <p14:tracePt t="39046" x="3114675" y="3429000"/>
          <p14:tracePt t="39054" x="3052763" y="3429000"/>
          <p14:tracePt t="39060" x="3014663" y="3429000"/>
          <p14:tracePt t="39067" x="2976563" y="3429000"/>
          <p14:tracePt t="39074" x="2940050" y="3429000"/>
          <p14:tracePt t="39084" x="2901950" y="3429000"/>
          <p14:tracePt t="39088" x="2876550" y="3429000"/>
          <p14:tracePt t="39095" x="2852738" y="3429000"/>
          <p14:tracePt t="39103" x="2814638" y="3429000"/>
          <p14:tracePt t="39109" x="2789238" y="3429000"/>
          <p14:tracePt t="39116" x="2763838" y="3429000"/>
          <p14:tracePt t="39123" x="2727325" y="3429000"/>
          <p14:tracePt t="39130" x="2701925" y="3429000"/>
          <p14:tracePt t="39136" x="2663825" y="3429000"/>
          <p14:tracePt t="39144" x="2627313" y="3429000"/>
          <p14:tracePt t="39151" x="2601913" y="3429000"/>
          <p14:tracePt t="39157" x="2563813" y="3429000"/>
          <p14:tracePt t="39166" x="2540000" y="3429000"/>
          <p14:tracePt t="39172" x="2501900" y="3429000"/>
          <p14:tracePt t="39179" x="2476500" y="3429000"/>
          <p14:tracePt t="39186" x="2439988" y="3429000"/>
          <p14:tracePt t="39194" x="2401888" y="3429000"/>
          <p14:tracePt t="39201" x="2376488" y="3429000"/>
          <p14:tracePt t="39207" x="2338388" y="3429000"/>
          <p14:tracePt t="39216" x="2289175" y="3429000"/>
          <p14:tracePt t="39221" x="2263775" y="3429000"/>
          <p14:tracePt t="39228" x="2214563" y="3429000"/>
          <p14:tracePt t="39236" x="2176463" y="3429000"/>
          <p14:tracePt t="39243" x="2138363" y="3429000"/>
          <p14:tracePt t="39250" x="2089150" y="3429000"/>
          <p14:tracePt t="39257" x="2038350" y="3429000"/>
          <p14:tracePt t="39267" x="1989138" y="3429000"/>
          <p14:tracePt t="39271" x="1938338" y="3429000"/>
          <p14:tracePt t="39279" x="1889125" y="3429000"/>
          <p14:tracePt t="39287" x="1838325" y="3429000"/>
          <p14:tracePt t="39293" x="1789113" y="3429000"/>
          <p14:tracePt t="39300" x="1738313" y="3441700"/>
          <p14:tracePt t="39307" x="1676400" y="3441700"/>
          <p14:tracePt t="39316" x="1638300" y="3441700"/>
          <p14:tracePt t="39322" x="1601788" y="3441700"/>
          <p14:tracePt t="39329" x="1563688" y="3441700"/>
          <p14:tracePt t="39336" x="1525588" y="3441700"/>
          <p14:tracePt t="39343" x="1501775" y="3441700"/>
          <p14:tracePt t="39349" x="1476375" y="3441700"/>
          <p14:tracePt t="39357" x="1463675" y="3441700"/>
          <p14:tracePt t="39366" x="1438275" y="3441700"/>
          <p14:tracePt t="39371" x="1425575" y="3441700"/>
          <p14:tracePt t="39378" x="1425575" y="3429000"/>
          <p14:tracePt t="39386" x="1412875" y="3429000"/>
          <p14:tracePt t="39393" x="1401763" y="3429000"/>
          <p14:tracePt t="39407" x="1389063" y="3429000"/>
          <p14:tracePt t="39422" x="1389063" y="3416300"/>
          <p14:tracePt t="39543" x="1425575" y="3403600"/>
          <p14:tracePt t="39550" x="1463675" y="3390900"/>
          <p14:tracePt t="39559" x="1601788" y="3367088"/>
          <p14:tracePt t="39564" x="1701800" y="3341688"/>
          <p14:tracePt t="39570" x="1825625" y="3328988"/>
          <p14:tracePt t="39578" x="1925638" y="3316288"/>
          <p14:tracePt t="39586" x="2051050" y="3290888"/>
          <p14:tracePt t="39592" x="2176463" y="3278188"/>
          <p14:tracePt t="39602" x="2351088" y="3267075"/>
          <p14:tracePt t="39608" x="2514600" y="3254375"/>
          <p14:tracePt t="39614" x="2714625" y="3254375"/>
          <p14:tracePt t="39623" x="2852738" y="3254375"/>
          <p14:tracePt t="39629" x="2952750" y="3254375"/>
          <p14:tracePt t="39636" x="3014663" y="3254375"/>
          <p14:tracePt t="39642" x="3089275" y="3254375"/>
          <p14:tracePt t="39653" x="3140075" y="3254375"/>
          <p14:tracePt t="39659" x="3176588" y="3254375"/>
          <p14:tracePt t="39669" x="3201988" y="3254375"/>
          <p14:tracePt t="39673" x="3214688" y="3254375"/>
          <p14:tracePt t="39678" x="3240088" y="3254375"/>
          <p14:tracePt t="39686" x="3240088" y="3267075"/>
          <p14:tracePt t="39691" x="3252788" y="3267075"/>
          <p14:tracePt t="39716" x="3265488" y="3267075"/>
          <p14:tracePt t="39741" x="3276600" y="3267075"/>
          <p14:tracePt t="39755" x="3289300" y="3267075"/>
          <p14:tracePt t="39771" x="3302000" y="3267075"/>
          <p14:tracePt t="39777" x="3302000" y="3278188"/>
          <p14:tracePt t="39785" x="3327400" y="3278188"/>
          <p14:tracePt t="39792" x="3340100" y="3278188"/>
          <p14:tracePt t="39799" x="3352800" y="3278188"/>
          <p14:tracePt t="39806" x="3376613" y="3290888"/>
          <p14:tracePt t="39816" x="3402013" y="3290888"/>
          <p14:tracePt t="39829" x="3427413" y="3290888"/>
          <p14:tracePt t="39836" x="3440113" y="3290888"/>
          <p14:tracePt t="39844" x="3465513" y="3290888"/>
          <p14:tracePt t="39851" x="3478213" y="3290888"/>
          <p14:tracePt t="39859" x="3502025" y="3290888"/>
          <p14:tracePt t="39867" x="3514725" y="3290888"/>
          <p14:tracePt t="39873" x="3540125" y="3303588"/>
          <p14:tracePt t="39880" x="3552825" y="3303588"/>
          <p14:tracePt t="39888" x="3565525" y="3303588"/>
          <p14:tracePt t="39900" x="3589338" y="3303588"/>
          <p14:tracePt t="39903" x="3614738" y="3316288"/>
          <p14:tracePt t="39911" x="3627438" y="3316288"/>
          <p14:tracePt t="39917" x="3652838" y="3328988"/>
          <p14:tracePt t="39924" x="3678238" y="3328988"/>
          <p14:tracePt t="39933" x="3689350" y="3328988"/>
          <p14:tracePt t="39939" x="3714750" y="3328988"/>
          <p14:tracePt t="39947" x="3740150" y="3328988"/>
          <p14:tracePt t="39953" x="3765550" y="3341688"/>
          <p14:tracePt t="39961" x="3814763" y="3367088"/>
          <p14:tracePt t="39970" x="3840163" y="3367088"/>
          <p14:tracePt t="39976" x="3878263" y="3367088"/>
          <p14:tracePt t="39983" x="3914775" y="3367088"/>
          <p14:tracePt t="39991" x="3940175" y="3367088"/>
          <p14:tracePt t="40000" x="3952875" y="3378200"/>
          <p14:tracePt t="40006" x="3978275" y="3378200"/>
          <p14:tracePt t="40013" x="4014788" y="3378200"/>
          <p14:tracePt t="40020" x="4027488" y="3378200"/>
          <p14:tracePt t="40028" x="4040188" y="3390900"/>
          <p14:tracePt t="40036" x="4065588" y="3390900"/>
          <p14:tracePt t="40049" x="4078288" y="3390900"/>
          <p14:tracePt t="40066" x="4090988" y="3390900"/>
          <p14:tracePt t="40087" x="4103688" y="3390900"/>
          <p14:tracePt t="40094" x="4114800" y="3390900"/>
          <p14:tracePt t="40102" x="4114800" y="3403600"/>
          <p14:tracePt t="40140" x="4127500" y="3403600"/>
          <p14:tracePt t="40308" x="4127500" y="3416300"/>
          <p14:tracePt t="40338" x="4127500" y="3429000"/>
          <p14:tracePt t="40367" x="4127500" y="3441700"/>
          <p14:tracePt t="40389" x="4114800" y="3467100"/>
          <p14:tracePt t="40397" x="4090988" y="3490913"/>
          <p14:tracePt t="40404" x="4078288" y="3554413"/>
          <p14:tracePt t="40410" x="4052888" y="3567113"/>
          <p14:tracePt t="40417" x="4040188" y="3590925"/>
          <p14:tracePt t="40425" x="4014788" y="3629025"/>
          <p14:tracePt t="40440" x="4002088" y="3641725"/>
          <p14:tracePt t="40445" x="3990975" y="3654425"/>
          <p14:tracePt t="40452" x="3990975" y="3667125"/>
          <p14:tracePt t="40457" x="3978275" y="3667125"/>
          <p14:tracePt t="40465" x="3965575" y="3679825"/>
          <p14:tracePt t="40477" x="3965575" y="3692525"/>
          <p14:tracePt t="40522" x="3965575" y="3703638"/>
          <p14:tracePt t="40542" x="3952875" y="3703638"/>
          <p14:tracePt t="41683" x="3927475" y="3703638"/>
          <p14:tracePt t="41690" x="3890963" y="3703638"/>
          <p14:tracePt t="41698" x="3840163" y="3703638"/>
          <p14:tracePt t="41707" x="3790950" y="3703638"/>
          <p14:tracePt t="41713" x="3714750" y="3703638"/>
          <p14:tracePt t="41720" x="3652838" y="3716338"/>
          <p14:tracePt t="41727" x="3578225" y="3716338"/>
          <p14:tracePt t="41735" x="3514725" y="3716338"/>
          <p14:tracePt t="41741" x="3452813" y="3716338"/>
          <p14:tracePt t="41748" x="3389313" y="3716338"/>
          <p14:tracePt t="41755" x="3302000" y="3729038"/>
          <p14:tracePt t="41762" x="3265488" y="3729038"/>
          <p14:tracePt t="41768" x="3201988" y="3741738"/>
          <p14:tracePt t="41775" x="3152775" y="3754438"/>
          <p14:tracePt t="41782" x="3076575" y="3767138"/>
          <p14:tracePt t="41788" x="3001963" y="3779838"/>
          <p14:tracePt t="41796" x="2952750" y="3792538"/>
          <p14:tracePt t="41804" x="2901950" y="3792538"/>
          <p14:tracePt t="41810" x="2827338" y="3803650"/>
          <p14:tracePt t="41819" x="2776538" y="3816350"/>
          <p14:tracePt t="41825" x="2727325" y="3829050"/>
          <p14:tracePt t="41833" x="2689225" y="3829050"/>
          <p14:tracePt t="41839" x="2627313" y="3829050"/>
          <p14:tracePt t="41846" x="2589213" y="3841750"/>
          <p14:tracePt t="41853" x="2551113" y="3854450"/>
          <p14:tracePt t="41861" x="2514600" y="3854450"/>
          <p14:tracePt t="41869" x="2476500" y="3867150"/>
          <p14:tracePt t="41877" x="2439988" y="3867150"/>
          <p14:tracePt t="41885" x="2401888" y="3867150"/>
          <p14:tracePt t="41892" x="2351088" y="3879850"/>
          <p14:tracePt t="41903" x="2301875" y="3892550"/>
          <p14:tracePt t="41906" x="2238375" y="3905250"/>
          <p14:tracePt t="41912" x="2189163" y="3905250"/>
          <p14:tracePt t="41918" x="2114550" y="3916363"/>
          <p14:tracePt t="41925" x="2063750" y="3916363"/>
          <p14:tracePt t="41932" x="2014538" y="3929063"/>
          <p14:tracePt t="41939" x="1963738" y="3941763"/>
          <p14:tracePt t="41948" x="1914525" y="3941763"/>
          <p14:tracePt t="41954" x="1851025" y="3954463"/>
          <p14:tracePt t="41961" x="1814513" y="3954463"/>
          <p14:tracePt t="41969" x="1763713" y="3954463"/>
          <p14:tracePt t="41976" x="1714500" y="3954463"/>
          <p14:tracePt t="41984" x="1663700" y="3967163"/>
          <p14:tracePt t="41991" x="1625600" y="3979863"/>
          <p14:tracePt t="41999" x="1550988" y="3992563"/>
          <p14:tracePt t="42006" x="1512888" y="3992563"/>
          <p14:tracePt t="42017" x="1476375" y="4005263"/>
          <p14:tracePt t="42022" x="1438275" y="4005263"/>
          <p14:tracePt t="42029" x="1401763" y="4005263"/>
          <p14:tracePt t="42036" x="1376363" y="4005263"/>
          <p14:tracePt t="42044" x="1338263" y="4005263"/>
          <p14:tracePt t="42052" x="1312863" y="4005263"/>
          <p14:tracePt t="42059" x="1276350" y="4017963"/>
          <p14:tracePt t="42066" x="1263650" y="4017963"/>
          <p14:tracePt t="42074" x="1238250" y="4017963"/>
          <p14:tracePt t="42083" x="1225550" y="4017963"/>
          <p14:tracePt t="42089" x="1200150" y="4017963"/>
          <p14:tracePt t="42103" x="1189038" y="4017963"/>
          <p14:tracePt t="42111" x="1176338" y="4017963"/>
          <p14:tracePt t="42118" x="1163638" y="4017963"/>
          <p14:tracePt t="42133" x="1163638" y="4029075"/>
          <p14:tracePt t="42149" x="1150938" y="4029075"/>
          <p14:tracePt t="42274" x="1163638" y="4029075"/>
          <p14:tracePt t="42282" x="1176338" y="4029075"/>
          <p14:tracePt t="42290" x="1200150" y="4029075"/>
          <p14:tracePt t="42297" x="1250950" y="4029075"/>
          <p14:tracePt t="42303" x="1338263" y="4029075"/>
          <p14:tracePt t="42310" x="1412875" y="4017963"/>
          <p14:tracePt t="42318" x="1476375" y="4017963"/>
          <p14:tracePt t="42324" x="1550988" y="4017963"/>
          <p14:tracePt t="42332" x="1601788" y="4017963"/>
          <p14:tracePt t="42337" x="1651000" y="4017963"/>
          <p14:tracePt t="42344" x="1701800" y="4017963"/>
          <p14:tracePt t="42352" x="1738313" y="4017963"/>
          <p14:tracePt t="42359" x="1789113" y="4017963"/>
          <p14:tracePt t="42365" x="1825625" y="4017963"/>
          <p14:tracePt t="42373" x="1863725" y="4017963"/>
          <p14:tracePt t="42382" x="1901825" y="4017963"/>
          <p14:tracePt t="42387" x="1938338" y="4017963"/>
          <p14:tracePt t="42395" x="1963738" y="4017963"/>
          <p14:tracePt t="42402" x="2001838" y="4017963"/>
          <p14:tracePt t="42409" x="2025650" y="4017963"/>
          <p14:tracePt t="42416" x="2063750" y="4029075"/>
          <p14:tracePt t="42422" x="2101850" y="4029075"/>
          <p14:tracePt t="42429" x="2127250" y="4029075"/>
          <p14:tracePt t="42436" x="2138363" y="4029075"/>
          <p14:tracePt t="42444" x="2163763" y="4041775"/>
          <p14:tracePt t="42451" x="2189163" y="4041775"/>
          <p14:tracePt t="42459" x="2201863" y="4041775"/>
          <p14:tracePt t="42466" x="2214563" y="4041775"/>
          <p14:tracePt t="42472" x="2227263" y="4041775"/>
          <p14:tracePt t="42479" x="2251075" y="4041775"/>
          <p14:tracePt t="42486" x="2263775" y="4041775"/>
          <p14:tracePt t="42493" x="2276475" y="4041775"/>
          <p14:tracePt t="42501" x="2314575" y="4041775"/>
          <p14:tracePt t="42507" x="2327275" y="4041775"/>
          <p14:tracePt t="42516" x="2351088" y="4041775"/>
          <p14:tracePt t="42521" x="2376488" y="4041775"/>
          <p14:tracePt t="42529" x="2389188" y="4041775"/>
          <p14:tracePt t="42536" x="2414588" y="4041775"/>
          <p14:tracePt t="42542" x="2439988" y="4041775"/>
          <p14:tracePt t="42549" x="2463800" y="4054475"/>
          <p14:tracePt t="42556" x="2489200" y="4054475"/>
          <p14:tracePt t="42564" x="2514600" y="4054475"/>
          <p14:tracePt t="42571" x="2551113" y="4054475"/>
          <p14:tracePt t="42579" x="2589213" y="4054475"/>
          <p14:tracePt t="42587" x="2640013" y="4054475"/>
          <p14:tracePt t="42593" x="2676525" y="4041775"/>
          <p14:tracePt t="42602" x="2714625" y="4041775"/>
          <p14:tracePt t="42608" x="2740025" y="4041775"/>
          <p14:tracePt t="42616" x="2776538" y="4041775"/>
          <p14:tracePt t="42623" x="2827338" y="4041775"/>
          <p14:tracePt t="42633" x="2863850" y="4041775"/>
          <p14:tracePt t="42637" x="2901950" y="4041775"/>
          <p14:tracePt t="42645" x="2952750" y="4041775"/>
          <p14:tracePt t="42653" x="2976563" y="4041775"/>
          <p14:tracePt t="42661" x="3014663" y="4041775"/>
          <p14:tracePt t="42666" x="3052763" y="4041775"/>
          <p14:tracePt t="42675" x="3101975" y="4041775"/>
          <p14:tracePt t="42683" x="3140075" y="4041775"/>
          <p14:tracePt t="42689" x="3201988" y="4041775"/>
          <p14:tracePt t="42696" x="3252788" y="4041775"/>
          <p14:tracePt t="42704" x="3302000" y="4041775"/>
          <p14:tracePt t="42711" x="3389313" y="4041775"/>
          <p14:tracePt t="42719" x="3465513" y="4029075"/>
          <p14:tracePt t="42726" x="3527425" y="4029075"/>
          <p14:tracePt t="42734" x="3614738" y="4029075"/>
          <p14:tracePt t="42741" x="3678238" y="4029075"/>
          <p14:tracePt t="42749" x="3765550" y="4029075"/>
          <p14:tracePt t="42755" x="3827463" y="4029075"/>
          <p14:tracePt t="42766" x="3902075" y="4017963"/>
          <p14:tracePt t="42771" x="3965575" y="4017963"/>
          <p14:tracePt t="42779" x="4027488" y="4017963"/>
          <p14:tracePt t="42787" x="4078288" y="4017963"/>
          <p14:tracePt t="42793" x="4114800" y="4017963"/>
          <p14:tracePt t="42803" x="4140200" y="4017963"/>
          <p14:tracePt t="42808" x="4152900" y="4017963"/>
          <p14:tracePt t="42816" x="4178300" y="4017963"/>
          <p14:tracePt t="42823" x="4191000" y="4017963"/>
          <p14:tracePt t="42829" x="4203700" y="4017963"/>
          <p14:tracePt t="42837" x="4214813" y="4017963"/>
          <p14:tracePt t="42859" x="4227513" y="4017963"/>
          <p14:tracePt t="42875" x="4240213" y="4017963"/>
          <p14:tracePt t="42925" x="4252913" y="4017963"/>
          <p14:tracePt t="42969" x="4265613" y="4017963"/>
          <p14:tracePt t="44893" x="4240213" y="3992563"/>
          <p14:tracePt t="44900" x="4191000" y="3954463"/>
          <p14:tracePt t="44907" x="4114800" y="3916363"/>
          <p14:tracePt t="44915" x="4052888" y="3867150"/>
          <p14:tracePt t="44921" x="3965575" y="3792538"/>
          <p14:tracePt t="44929" x="3878263" y="3716338"/>
          <p14:tracePt t="44937" x="3778250" y="3654425"/>
          <p14:tracePt t="44943" x="3589338" y="3503613"/>
          <p14:tracePt t="44951" x="3352800" y="3341688"/>
          <p14:tracePt t="44960" x="3114675" y="3190875"/>
          <p14:tracePt t="44968" x="2814638" y="3016250"/>
          <p14:tracePt t="44974" x="2601913" y="2852738"/>
          <p14:tracePt t="44981" x="2414588" y="2703513"/>
          <p14:tracePt t="44988" x="2227263" y="2516188"/>
          <p14:tracePt t="44995" x="2051050" y="2378075"/>
          <p14:tracePt t="45001" x="1901825" y="2265363"/>
          <p14:tracePt t="45009" x="1725613" y="2139950"/>
          <p14:tracePt t="45017" x="1612900" y="2027238"/>
          <p14:tracePt t="45022" x="1501775" y="1927225"/>
          <p14:tracePt t="45028" x="1412875" y="1839913"/>
          <p14:tracePt t="45036" x="1350963" y="1765300"/>
          <p14:tracePt t="45043" x="1289050" y="1689100"/>
          <p14:tracePt t="45051" x="1225550" y="1639888"/>
          <p14:tracePt t="45059" x="1176338" y="1589088"/>
          <p14:tracePt t="45067" x="1150938" y="1576388"/>
          <p14:tracePt t="45073" x="1138238" y="1552575"/>
          <p14:tracePt t="45081" x="1112838" y="1552575"/>
          <p14:tracePt t="45297" x="1025525" y="1489075"/>
          <p14:tracePt t="45305" x="812800" y="1350963"/>
          <p14:tracePt t="45312" x="438150" y="1089025"/>
          <p14:tracePt t="45320" x="0" y="838200"/>
          <p14:tracePt t="47151" x="225425" y="889000"/>
          <p14:tracePt t="47161" x="312738" y="989013"/>
          <p14:tracePt t="47165" x="425450" y="1089025"/>
          <p14:tracePt t="47173" x="550863" y="1176338"/>
          <p14:tracePt t="47181" x="674688" y="1263650"/>
          <p14:tracePt t="47188" x="776288" y="1339850"/>
          <p14:tracePt t="47195" x="876300" y="1427163"/>
          <p14:tracePt t="47203" x="950913" y="1489075"/>
          <p14:tracePt t="47209" x="1012825" y="1552575"/>
          <p14:tracePt t="47217" x="1063625" y="1589088"/>
          <p14:tracePt t="47223" x="1100138" y="1652588"/>
          <p14:tracePt t="47230" x="1138238" y="1689100"/>
          <p14:tracePt t="47238" x="1150938" y="1701800"/>
          <p14:tracePt t="47244" x="1176338" y="1714500"/>
          <p14:tracePt t="47251" x="1176338" y="1727200"/>
          <p14:tracePt t="47258" x="1189038" y="1727200"/>
          <p14:tracePt t="47268" x="1189038" y="1739900"/>
          <p14:tracePt t="47285" x="1189038" y="1752600"/>
          <p14:tracePt t="47301" x="1200150" y="1752600"/>
          <p14:tracePt t="47322" x="1212850" y="1776413"/>
          <p14:tracePt t="47330" x="1225550" y="1776413"/>
          <p14:tracePt t="47344" x="1225550" y="1789113"/>
          <p14:tracePt t="47351" x="1238250" y="1789113"/>
          <p14:tracePt t="47374" x="1238250" y="1801813"/>
          <p14:tracePt t="47384" x="1250950" y="1801813"/>
          <p14:tracePt t="47449" x="1250950" y="1814513"/>
          <p14:tracePt t="47550" x="1238250" y="1814513"/>
          <p14:tracePt t="47557" x="1212850" y="1814513"/>
          <p14:tracePt t="47566" x="1125538" y="1801813"/>
          <p14:tracePt t="47573" x="976313" y="1789113"/>
          <p14:tracePt t="47578" x="850900" y="1765300"/>
          <p14:tracePt t="47587" x="712788" y="1739900"/>
          <p14:tracePt t="47593" x="612775" y="1714500"/>
          <p14:tracePt t="47601" x="474663" y="1676400"/>
          <p14:tracePt t="47608" x="325438" y="1652588"/>
          <p14:tracePt t="47618" x="150813" y="1589088"/>
          <p14:tracePt t="47623" x="0" y="1563688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342</TotalTime>
  <Words>27</Words>
  <Application>Microsoft Office PowerPoint</Application>
  <PresentationFormat>On-screen Show (4:3)</PresentationFormat>
  <Paragraphs>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proxima-nova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AISSAT TAIBI</cp:lastModifiedBy>
  <cp:revision>23</cp:revision>
  <dcterms:created xsi:type="dcterms:W3CDTF">2021-12-19T10:53:29Z</dcterms:created>
  <dcterms:modified xsi:type="dcterms:W3CDTF">2021-12-28T06:57:19Z</dcterms:modified>
</cp:coreProperties>
</file>