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167D-8B73-4205-9586-BECA08040CA1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3F87-9B08-4CD1-BC00-C8F3BEF5958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883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167D-8B73-4205-9586-BECA08040CA1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3F87-9B08-4CD1-BC00-C8F3BEF5958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632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167D-8B73-4205-9586-BECA08040CA1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3F87-9B08-4CD1-BC00-C8F3BEF5958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817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CF78816-1DEF-45DA-9A19-A6B41DC9E6B0}" type="slidenum">
              <a:rPr lang="fr-FR" altLang="en-US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02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167D-8B73-4205-9586-BECA08040CA1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3F87-9B08-4CD1-BC00-C8F3BEF5958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38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167D-8B73-4205-9586-BECA08040CA1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3F87-9B08-4CD1-BC00-C8F3BEF5958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167D-8B73-4205-9586-BECA08040CA1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3F87-9B08-4CD1-BC00-C8F3BEF5958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54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167D-8B73-4205-9586-BECA08040CA1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3F87-9B08-4CD1-BC00-C8F3BEF5958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59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167D-8B73-4205-9586-BECA08040CA1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3F87-9B08-4CD1-BC00-C8F3BEF5958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84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167D-8B73-4205-9586-BECA08040CA1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3F87-9B08-4CD1-BC00-C8F3BEF5958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24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167D-8B73-4205-9586-BECA08040CA1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3F87-9B08-4CD1-BC00-C8F3BEF5958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3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167D-8B73-4205-9586-BECA08040CA1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3F87-9B08-4CD1-BC00-C8F3BEF5958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34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3167D-8B73-4205-9586-BECA08040CA1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3F87-9B08-4CD1-BC00-C8F3BEF5958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52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204864"/>
          </a:xfrm>
        </p:spPr>
        <p:txBody>
          <a:bodyPr>
            <a:normAutofit fontScale="90000"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Ministère de l’Enseignement Supérieur et de la Recherche Scientifique</a:t>
            </a:r>
            <a:br>
              <a:rPr lang="fr-FR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Université de Djelfa</a:t>
            </a: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3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Faculté des Sciences de la Nature et de la Vie</a:t>
            </a:r>
            <a:br>
              <a:rPr lang="fr-FR" sz="3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1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Tronc Commun SNV</a:t>
            </a:r>
            <a:br>
              <a:rPr lang="fr-FR" sz="31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MATIERE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fr-FR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7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SCIENCES DE LA VIE ET IMPACTS </a:t>
            </a:r>
            <a:br>
              <a:rPr lang="fr-FR" sz="27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7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SOCIO-ECONOMIQUES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Deuxième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Semestre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UE: </a:t>
            </a:r>
            <a:r>
              <a:rPr lang="fr-F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Unité d’Enseignement Découverte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215370" cy="4215194"/>
          </a:xfrm>
        </p:spPr>
        <p:txBody>
          <a:bodyPr>
            <a:normAutofit/>
          </a:bodyPr>
          <a:lstStyle/>
          <a:p>
            <a:endParaRPr lang="fr-FR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38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fr-F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SCIENCES DE LA VIE ET IMPACTS SOCIO-ECONOMIQUE</a:t>
            </a:r>
            <a:endParaRPr lang="fr-FR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fr-FR" sz="3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Objectifs de l’enseignement</a:t>
            </a:r>
            <a:r>
              <a:rPr lang="fr-FR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lvl="0" indent="0" algn="ctr">
              <a:buNone/>
            </a:pPr>
            <a:endParaRPr lang="fr-FR" sz="3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Aider </a:t>
            </a:r>
            <a:r>
              <a:rPr lang="fr-FR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 étudiants à concevoir les métiers lies directement ou indirectement aux différentes spécialités des sciences de la nature et de la </a:t>
            </a: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vie</a:t>
            </a:r>
          </a:p>
          <a:p>
            <a:pPr marL="0" lvl="0" indent="0" algn="ctr">
              <a:buNone/>
            </a:pPr>
            <a:endParaRPr lang="fr-FR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fr-FR" sz="3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Connaissances préalables recommandées</a:t>
            </a:r>
            <a:r>
              <a:rPr lang="fr-FR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 algn="ctr">
              <a:buNone/>
            </a:pPr>
            <a:endParaRPr lang="fr-FR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fr-FR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(descriptif succin des connaissances requises pour pouvoir suivre cet enseignement- Max  Lignes) sans prérequis.</a:t>
            </a:r>
            <a:endParaRPr lang="fr-FR" sz="4300" dirty="0"/>
          </a:p>
        </p:txBody>
      </p:sp>
    </p:spTree>
    <p:extLst>
      <p:ext uri="{BB962C8B-B14F-4D97-AF65-F5344CB8AC3E}">
        <p14:creationId xmlns:p14="http://schemas.microsoft.com/office/powerpoint/2010/main" val="4079823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857232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SCIENCES DE LA VIE ET IMPACTS </a:t>
            </a:r>
            <a:br>
              <a:rPr lang="fr-FR" sz="3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SOCIO-ECONOMIQUES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Contenu de la matière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 Production animale et végétale (élevage, transformation, production…),</a:t>
            </a:r>
          </a:p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 Toxicologie et santé environnementale (effet des polluants sur la vie végétale et animale et sur la santé humaine),</a:t>
            </a:r>
          </a:p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 Biologie et santé (parler de l’intérêt de la biologie dans le diagnostic des maladies animales et végétale),</a:t>
            </a:r>
          </a:p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 Biotechnologie et molécules d’intérêt (industrie pharmaceutique et agroalimentaire),</a:t>
            </a:r>
          </a:p>
        </p:txBody>
      </p:sp>
      <p:sp>
        <p:nvSpPr>
          <p:cNvPr id="4" name="Rectangle 3"/>
          <p:cNvSpPr/>
          <p:nvPr/>
        </p:nvSpPr>
        <p:spPr>
          <a:xfrm>
            <a:off x="500034" y="4786322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Biologie criminalistique,</a:t>
            </a:r>
          </a:p>
          <a:p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fr-FR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Ecosystèmes terrestres et marins (gestion des parcs,…),</a:t>
            </a:r>
          </a:p>
          <a:p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fr-FR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-Biologie technico-commercial (ex: délégué commercial).</a:t>
            </a:r>
          </a:p>
        </p:txBody>
      </p:sp>
    </p:spTree>
    <p:extLst>
      <p:ext uri="{BB962C8B-B14F-4D97-AF65-F5344CB8AC3E}">
        <p14:creationId xmlns:p14="http://schemas.microsoft.com/office/powerpoint/2010/main" val="59539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SCIENCES DE LA VIE ET IMPACTS </a:t>
            </a:r>
            <a:br>
              <a:rPr lang="fr-FR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SOCIO-ECONOMIQUES</a:t>
            </a:r>
            <a:endParaRPr lang="fr-FR" sz="32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740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CHAPITRE I 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Production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animale et végétale (élevage, transformation, production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espèces animales et végétales se trouvaient dans   la nature sous trois formes d’existence, d’abord    pour les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animaux: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à l’état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sauvage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puis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domestique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enfin l’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élevage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pour les végétaux; </a:t>
            </a:r>
          </a:p>
          <a:p>
            <a:pPr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c’est la </a:t>
            </a:r>
            <a: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cueillette,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et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enfin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l’</a:t>
            </a:r>
            <a: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agriculture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35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SCIENCES DE LA VIE ET IMPACTS </a:t>
            </a:r>
            <a:br>
              <a:rPr lang="fr-FR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SOCIO-ECONOMIQUES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progrès remarqués surtout le siècle dernier, ont pris part dans le domaine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production animale et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végétale, par l’introduction des techniques de conduite et des moyens d’amélioration, soient les compétences et potentialités intellectuelles,   ceci            d’une part et les matériaux de mécanisation, appliqués dans les transformations des sous-produits de l’agriculture et de l’élevage d’une autre part. </a:t>
            </a:r>
          </a:p>
        </p:txBody>
      </p:sp>
    </p:spTree>
    <p:extLst>
      <p:ext uri="{BB962C8B-B14F-4D97-AF65-F5344CB8AC3E}">
        <p14:creationId xmlns:p14="http://schemas.microsoft.com/office/powerpoint/2010/main" val="457139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SCIENCES DE LA VIE ET IMPACTS </a:t>
            </a:r>
            <a:br>
              <a:rPr lang="fr-FR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SOCIO-ECONOMIQUES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endParaRPr lang="fr-FR" sz="2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Actuellement la production animale et végétale est en plein essor surtout par l’utilisation de </a:t>
            </a:r>
            <a:r>
              <a:rPr lang="fr-FR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 biotechnologie</a:t>
            </a:r>
            <a:r>
              <a:rPr lang="fr-FR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la géni-génétique et les O.G.M, afin </a:t>
            </a:r>
            <a:r>
              <a:rPr lang="fr-FR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 satisfaire les besoins des populations humaines qui sont en croissance exponentielle </a:t>
            </a:r>
            <a:r>
              <a:rPr lang="fr-FR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où on </a:t>
            </a:r>
            <a:r>
              <a:rPr lang="fr-FR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compte </a:t>
            </a:r>
            <a:r>
              <a:rPr lang="fr-FR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environ </a:t>
            </a:r>
            <a:r>
              <a:rPr lang="fr-FR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fr-FR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Milliards </a:t>
            </a:r>
            <a:r>
              <a:rPr lang="fr-FR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personnes.  À travers les cinq continents.</a:t>
            </a:r>
            <a:endParaRPr lang="fr-FR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9014784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334</Words>
  <Application>Microsoft Office PowerPoint</Application>
  <PresentationFormat>Affichage à l'écran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1_Thème Office</vt:lpstr>
      <vt:lpstr>             Ministère de l’Enseignement Supérieur et de la Recherche Scientifique Université de Djelfa Faculté des Sciences de la Nature et de la Vie Tronc Commun SNV   MATIERE:   SCIENCES DE LA VIE ET IMPACTS  SOCIO-ECONOMIQUES  Deuxième Semestre UE: Unité d’Enseignement Découverte    </vt:lpstr>
      <vt:lpstr>SCIENCES DE LA VIE ET IMPACTS SOCIO-ECONOMIQUE</vt:lpstr>
      <vt:lpstr> SCIENCES DE LA VIE ET IMPACTS  SOCIO-ECONOMIQUES</vt:lpstr>
      <vt:lpstr>SCIENCES DE LA VIE ET IMPACTS  SOCIO-ECONOMIQUES</vt:lpstr>
      <vt:lpstr>SCIENCES DE LA VIE ET IMPACTS  SOCIO-ECONOMIQUES</vt:lpstr>
      <vt:lpstr>SCIENCES DE LA VIE ET IMPACTS  SOCIO-ECONOMIQUES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Ministère de l’Enseignement Supérieur et de la Recherche Scientifique Université de Djelfa Faculté des Sciences de la Nature et de la Vie Tronc Commun SNV   MATIERE:   SCIENCES DE LA VIE ET IMPACTS  SOCIO-ECONOMIQUES  Deuxième Semestre UE: Unité d’Enseignement Découverte    </dc:title>
  <dc:creator>Pédagogie</dc:creator>
  <cp:lastModifiedBy>Pédagogie</cp:lastModifiedBy>
  <cp:revision>2</cp:revision>
  <dcterms:created xsi:type="dcterms:W3CDTF">2020-04-15T15:24:21Z</dcterms:created>
  <dcterms:modified xsi:type="dcterms:W3CDTF">2020-04-15T15:39:13Z</dcterms:modified>
</cp:coreProperties>
</file>