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EA0FC8-9659-4AD2-ACE0-737A4D2EC5A4}">
          <p14:sldIdLst>
            <p14:sldId id="262"/>
          </p14:sldIdLst>
        </p14:section>
        <p14:section name="Untitled Section" id="{DEEDFA6F-8E9B-4F2D-B0CB-79C5A00AF9A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6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24-05-1443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24917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24-05-1443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59175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24-05-1443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25520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24-05-1443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14755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24-05-1443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14719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24-05-1443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856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24-05-1443</a:t>
            </a:fld>
            <a:endParaRPr lang="ar-D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4719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24-05-1443</a:t>
            </a:fld>
            <a:endParaRPr lang="ar-D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73185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24-05-1443</a:t>
            </a:fld>
            <a:endParaRPr lang="ar-D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22074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24-05-1443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97026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24-05-1443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9339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7CA9A-EC2C-4013-AD76-BC87F356C03E}" type="datetimeFigureOut">
              <a:rPr lang="ar-DZ" smtClean="0"/>
              <a:t>24-05-1443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48550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30AD5-3535-45F6-952D-CC5346D96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252" y="711546"/>
            <a:ext cx="9144000" cy="2387600"/>
          </a:xfrm>
        </p:spPr>
        <p:txBody>
          <a:bodyPr>
            <a:noAutofit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ar-D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0E6FCA-B59C-4306-B52E-FA6B2B67E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908056" y="-1120977"/>
            <a:ext cx="16479036" cy="12687364"/>
          </a:xfrm>
        </p:spPr>
        <p:txBody>
          <a:bodyPr/>
          <a:lstStyle/>
          <a:p>
            <a:endParaRPr lang="ar-DZ" dirty="0"/>
          </a:p>
        </p:txBody>
      </p:sp>
      <p:pic>
        <p:nvPicPr>
          <p:cNvPr id="1026" name="Picture 2" descr="كتاب دون مقابل ، كتاب مفتوح, زاوية, نص, مستطيل png">
            <a:extLst>
              <a:ext uri="{FF2B5EF4-FFF2-40B4-BE49-F238E27FC236}">
                <a16:creationId xmlns:a16="http://schemas.microsoft.com/office/drawing/2014/main" id="{B329F697-BF08-4147-945E-5DE518403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70" y="0"/>
            <a:ext cx="9799093" cy="757450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1C3B23-FBC2-43A0-BD29-F4566F067AC5}"/>
              </a:ext>
            </a:extLst>
          </p:cNvPr>
          <p:cNvSpPr txBox="1"/>
          <p:nvPr/>
        </p:nvSpPr>
        <p:spPr>
          <a:xfrm>
            <a:off x="518614" y="887104"/>
            <a:ext cx="383502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400" b="1" dirty="0">
                <a:solidFill>
                  <a:srgbClr val="0070C0"/>
                </a:solidFill>
              </a:rPr>
              <a:t>Nature and Development of International Law </a:t>
            </a:r>
          </a:p>
          <a:p>
            <a:pPr algn="l" fontAlgn="base"/>
            <a:endParaRPr lang="en-US" sz="2400" b="1" dirty="0">
              <a:solidFill>
                <a:srgbClr val="0070C0"/>
              </a:solidFill>
            </a:endParaRPr>
          </a:p>
          <a:p>
            <a:pPr algn="l" fontAlgn="base"/>
            <a:r>
              <a:rPr lang="en-US" sz="2400" dirty="0"/>
              <a:t>public international law private international law conflict of laws </a:t>
            </a:r>
          </a:p>
          <a:p>
            <a:pPr algn="l" fontAlgn="base"/>
            <a:r>
              <a:rPr lang="en-US" sz="2400" dirty="0"/>
              <a:t>command theory of law (Austin) </a:t>
            </a:r>
          </a:p>
          <a:p>
            <a:pPr algn="l" fontAlgn="base"/>
            <a:r>
              <a:rPr lang="en-US" sz="2400" dirty="0"/>
              <a:t>social norm theory of law (Hart) </a:t>
            </a:r>
            <a:endParaRPr lang="en-US" sz="2400" b="0" i="0" dirty="0">
              <a:solidFill>
                <a:srgbClr val="414B52"/>
              </a:solidFill>
              <a:effectLst/>
              <a:latin typeface="proxima-nov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37D059-E46D-4FD2-BAFA-74409017486C}"/>
              </a:ext>
            </a:extLst>
          </p:cNvPr>
          <p:cNvSpPr txBox="1"/>
          <p:nvPr/>
        </p:nvSpPr>
        <p:spPr>
          <a:xfrm>
            <a:off x="5410075" y="2483460"/>
            <a:ext cx="3671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endParaRPr lang="en-US" sz="2400" b="0" i="0" dirty="0">
              <a:solidFill>
                <a:srgbClr val="414B52"/>
              </a:solidFill>
              <a:effectLst/>
              <a:latin typeface="proxima-nova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F518FA1-F657-4D46-802D-F0213E6085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64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7883">
        <p15:prstTrans prst="pageCurlDouble"/>
        <p:sndAc>
          <p:stSnd>
            <p:snd r:embed="rId4" name="suction.wav"/>
          </p:stSnd>
        </p:sndAc>
      </p:transition>
    </mc:Choice>
    <mc:Fallback>
      <p:transition spd="slow" advTm="57883">
        <p:fade/>
        <p:sndAc>
          <p:stSnd>
            <p:snd r:embed="rId4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7311" x="3187700" y="6276975"/>
          <p14:tracePt t="9587" x="2363788" y="6696075"/>
          <p14:tracePt t="9595" x="2301875" y="6519863"/>
          <p14:tracePt t="9601" x="2238375" y="6345238"/>
          <p14:tracePt t="9609" x="2176463" y="6157913"/>
          <p14:tracePt t="9617" x="2138363" y="6019800"/>
          <p14:tracePt t="9623" x="2114550" y="5894388"/>
          <p14:tracePt t="9630" x="2063750" y="5781675"/>
          <p14:tracePt t="9638" x="2038350" y="5681663"/>
          <p14:tracePt t="9645" x="2014538" y="5556250"/>
          <p14:tracePt t="9652" x="1976438" y="5443538"/>
          <p14:tracePt t="9660" x="1951038" y="5330825"/>
          <p14:tracePt t="9667" x="1938338" y="5256213"/>
          <p14:tracePt t="9673" x="1914525" y="5168900"/>
          <p14:tracePt t="9683" x="1901825" y="5081588"/>
          <p14:tracePt t="9688" x="1901825" y="5018088"/>
          <p14:tracePt t="9695" x="1876425" y="4930775"/>
          <p14:tracePt t="9703" x="1863725" y="4843463"/>
          <p14:tracePt t="9709" x="1851025" y="4792663"/>
          <p14:tracePt t="9716" x="1825625" y="4718050"/>
          <p14:tracePt t="9724" x="1825625" y="4643438"/>
          <p14:tracePt t="9732" x="1814513" y="4554538"/>
          <p14:tracePt t="9739" x="1814513" y="4454525"/>
          <p14:tracePt t="9745" x="1801813" y="4354513"/>
          <p14:tracePt t="9753" x="1789113" y="4267200"/>
          <p14:tracePt t="9760" x="1789113" y="4154488"/>
          <p14:tracePt t="9767" x="1789113" y="4079875"/>
          <p14:tracePt t="9774" x="1801813" y="3979863"/>
          <p14:tracePt t="9781" x="1814513" y="3867150"/>
          <p14:tracePt t="9787" x="1825625" y="3767138"/>
          <p14:tracePt t="9795" x="1851025" y="3679825"/>
          <p14:tracePt t="9802" x="1863725" y="3616325"/>
          <p14:tracePt t="9809" x="1876425" y="3554413"/>
          <p14:tracePt t="9816" x="1876425" y="3516313"/>
          <p14:tracePt t="9824" x="1889125" y="3479800"/>
          <p14:tracePt t="9831" x="1914525" y="3441700"/>
          <p14:tracePt t="9838" x="1925638" y="3416300"/>
          <p14:tracePt t="9845" x="1925638" y="3390900"/>
          <p14:tracePt t="9853" x="1925638" y="3378200"/>
          <p14:tracePt t="9861" x="1938338" y="3367088"/>
          <p14:tracePt t="9868" x="1951038" y="3341688"/>
          <p14:tracePt t="9875" x="1951038" y="3316288"/>
          <p14:tracePt t="9882" x="1963738" y="3290888"/>
          <p14:tracePt t="9889" x="1989138" y="3267075"/>
          <p14:tracePt t="9896" x="1989138" y="3228975"/>
          <p14:tracePt t="9903" x="2001838" y="3190875"/>
          <p14:tracePt t="9912" x="2025650" y="3154363"/>
          <p14:tracePt t="9918" x="2051050" y="3090863"/>
          <p14:tracePt t="9926" x="2051050" y="3041650"/>
          <p14:tracePt t="9933" x="2076450" y="2990850"/>
          <p14:tracePt t="9940" x="2101850" y="2928938"/>
          <p14:tracePt t="9949" x="2127250" y="2890838"/>
          <p14:tracePt t="9955" x="2127250" y="2852738"/>
          <p14:tracePt t="9962" x="2151063" y="2790825"/>
          <p14:tracePt t="9970" x="2163763" y="2740025"/>
          <p14:tracePt t="9977" x="2189163" y="2703513"/>
          <p14:tracePt t="9983" x="2189163" y="2640013"/>
          <p14:tracePt t="9991" x="2201863" y="2603500"/>
          <p14:tracePt t="9998" x="2201863" y="2565400"/>
          <p14:tracePt t="10004" x="2214563" y="2540000"/>
          <p14:tracePt t="10012" x="2214563" y="2503488"/>
          <p14:tracePt t="10019" x="2214563" y="2465388"/>
          <p14:tracePt t="10025" x="2214563" y="2427288"/>
          <p14:tracePt t="10033" x="2214563" y="2390775"/>
          <p14:tracePt t="10040" x="2214563" y="2365375"/>
          <p14:tracePt t="10047" x="2201863" y="2339975"/>
          <p14:tracePt t="10055" x="2189163" y="2303463"/>
          <p14:tracePt t="10062" x="2176463" y="2278063"/>
          <p14:tracePt t="10069" x="2163763" y="2265363"/>
          <p14:tracePt t="10076" x="2151063" y="2239963"/>
          <p14:tracePt t="10083" x="2138363" y="2214563"/>
          <p14:tracePt t="10091" x="2114550" y="2201863"/>
          <p14:tracePt t="10099" x="2101850" y="2178050"/>
          <p14:tracePt t="10106" x="2076450" y="2152650"/>
          <p14:tracePt t="10113" x="2063750" y="2139950"/>
          <p14:tracePt t="10131" x="2014538" y="2101850"/>
          <p14:tracePt t="10134" x="1989138" y="2078038"/>
          <p14:tracePt t="10143" x="1963738" y="2065338"/>
          <p14:tracePt t="10150" x="1925638" y="2014538"/>
          <p14:tracePt t="10157" x="1889125" y="2001838"/>
          <p14:tracePt t="10166" x="1863725" y="1978025"/>
          <p14:tracePt t="10171" x="1838325" y="1978025"/>
          <p14:tracePt t="10178" x="1801813" y="1939925"/>
          <p14:tracePt t="10185" x="1751013" y="1927225"/>
          <p14:tracePt t="10193" x="1738313" y="1901825"/>
          <p14:tracePt t="10200" x="1714500" y="1889125"/>
          <p14:tracePt t="10208" x="1663700" y="1865313"/>
          <p14:tracePt t="10215" x="1638300" y="1852613"/>
          <p14:tracePt t="10222" x="1612900" y="1827213"/>
          <p14:tracePt t="10229" x="1589088" y="1814513"/>
          <p14:tracePt t="10237" x="1563688" y="1814513"/>
          <p14:tracePt t="10245" x="1550988" y="1801813"/>
          <p14:tracePt t="10252" x="1525588" y="1789113"/>
          <p14:tracePt t="10258" x="1501775" y="1789113"/>
          <p14:tracePt t="10265" x="1489075" y="1765300"/>
          <p14:tracePt t="10272" x="1476375" y="1752600"/>
          <p14:tracePt t="10279" x="1450975" y="1752600"/>
          <p14:tracePt t="10287" x="1450975" y="1739900"/>
          <p14:tracePt t="10295" x="1438275" y="1727200"/>
          <p14:tracePt t="10301" x="1425575" y="1727200"/>
          <p14:tracePt t="10307" x="1412875" y="1714500"/>
          <p14:tracePt t="10315" x="1412875" y="1701800"/>
          <p14:tracePt t="10321" x="1401763" y="1689100"/>
          <p14:tracePt t="10329" x="1389063" y="1689100"/>
          <p14:tracePt t="10335" x="1376363" y="1689100"/>
          <p14:tracePt t="10343" x="1376363" y="1676400"/>
          <p14:tracePt t="10349" x="1350963" y="1676400"/>
          <p14:tracePt t="10364" x="1338263" y="1676400"/>
          <p14:tracePt t="10371" x="1312863" y="1663700"/>
          <p14:tracePt t="10379" x="1312863" y="1652588"/>
          <p14:tracePt t="10385" x="1289050" y="1652588"/>
          <p14:tracePt t="10392" x="1276350" y="1652588"/>
          <p14:tracePt t="10399" x="1263650" y="1652588"/>
          <p14:tracePt t="10406" x="1238250" y="1639888"/>
          <p14:tracePt t="10412" x="1225550" y="1639888"/>
          <p14:tracePt t="10421" x="1200150" y="1627188"/>
          <p14:tracePt t="10429" x="1189038" y="1627188"/>
          <p14:tracePt t="10435" x="1163638" y="1627188"/>
          <p14:tracePt t="10442" x="1138238" y="1627188"/>
          <p14:tracePt t="10449" x="1125538" y="1627188"/>
          <p14:tracePt t="10456" x="1112838" y="1627188"/>
          <p14:tracePt t="10464" x="1089025" y="1627188"/>
          <p14:tracePt t="10472" x="1076325" y="1627188"/>
          <p14:tracePt t="10479" x="1063625" y="1627188"/>
          <p14:tracePt t="10486" x="1050925" y="1627188"/>
          <p14:tracePt t="10493" x="1038225" y="1627188"/>
          <p14:tracePt t="10501" x="1025525" y="1639888"/>
          <p14:tracePt t="10507" x="1012825" y="1639888"/>
          <p14:tracePt t="10529" x="1000125" y="1639888"/>
          <p14:tracePt t="10545" x="987425" y="1627188"/>
          <p14:tracePt t="10581" x="987425" y="1614488"/>
          <p14:tracePt t="10623" x="987425" y="1601788"/>
          <p14:tracePt t="10653" x="987425" y="1576388"/>
          <p14:tracePt t="10661" x="1000125" y="1576388"/>
          <p14:tracePt t="10668" x="1000125" y="1563688"/>
          <p14:tracePt t="10674" x="1000125" y="1552575"/>
          <p14:tracePt t="10682" x="1038225" y="1527175"/>
          <p14:tracePt t="10689" x="1050925" y="1501775"/>
          <p14:tracePt t="10696" x="1076325" y="1476375"/>
          <p14:tracePt t="10703" x="1112838" y="1450975"/>
          <p14:tracePt t="10713" x="1138238" y="1439863"/>
          <p14:tracePt t="10719" x="1163638" y="1427163"/>
          <p14:tracePt t="10726" x="1200150" y="1414463"/>
          <p14:tracePt t="10733" x="1238250" y="1389063"/>
          <p14:tracePt t="10740" x="1276350" y="1389063"/>
          <p14:tracePt t="10746" x="1300163" y="1376363"/>
          <p14:tracePt t="10755" x="1325563" y="1376363"/>
          <p14:tracePt t="10763" x="1350963" y="1363663"/>
          <p14:tracePt t="10769" x="1376363" y="1350963"/>
          <p14:tracePt t="10776" x="1401763" y="1339850"/>
          <p14:tracePt t="10784" x="1425575" y="1339850"/>
          <p14:tracePt t="10790" x="1450975" y="1339850"/>
          <p14:tracePt t="10796" x="1463675" y="1339850"/>
          <p14:tracePt t="10804" x="1489075" y="1339850"/>
          <p14:tracePt t="10813" x="1512888" y="1327150"/>
          <p14:tracePt t="10819" x="1538288" y="1327150"/>
          <p14:tracePt t="10826" x="1550988" y="1327150"/>
          <p14:tracePt t="10833" x="1576388" y="1314450"/>
          <p14:tracePt t="10840" x="1601788" y="1314450"/>
          <p14:tracePt t="10846" x="1612900" y="1314450"/>
          <p14:tracePt t="10854" x="1625600" y="1314450"/>
          <p14:tracePt t="10864" x="1651000" y="1314450"/>
          <p14:tracePt t="10868" x="1663700" y="1314450"/>
          <p14:tracePt t="10876" x="1676400" y="1314450"/>
          <p14:tracePt t="10884" x="1689100" y="1314450"/>
          <p14:tracePt t="10891" x="1725613" y="1314450"/>
          <p14:tracePt t="10898" x="1751013" y="1314450"/>
          <p14:tracePt t="10906" x="1776413" y="1314450"/>
          <p14:tracePt t="10912" x="1789113" y="1314450"/>
          <p14:tracePt t="10920" x="1814513" y="1314450"/>
          <p14:tracePt t="10929" x="1838325" y="1314450"/>
          <p14:tracePt t="10935" x="1876425" y="1314450"/>
          <p14:tracePt t="10942" x="1889125" y="1314450"/>
          <p14:tracePt t="10950" x="1914525" y="1314450"/>
          <p14:tracePt t="10957" x="1925638" y="1314450"/>
          <p14:tracePt t="10963" x="1951038" y="1314450"/>
          <p14:tracePt t="10971" x="1963738" y="1314450"/>
          <p14:tracePt t="10980" x="1976438" y="1314450"/>
          <p14:tracePt t="10986" x="2001838" y="1314450"/>
          <p14:tracePt t="10993" x="2025650" y="1314450"/>
          <p14:tracePt t="11001" x="2038350" y="1314450"/>
          <p14:tracePt t="11008" x="2051050" y="1327150"/>
          <p14:tracePt t="11015" x="2076450" y="1327150"/>
          <p14:tracePt t="11021" x="2101850" y="1327150"/>
          <p14:tracePt t="11032" x="2114550" y="1327150"/>
          <p14:tracePt t="11036" x="2127250" y="1339850"/>
          <p14:tracePt t="11044" x="2151063" y="1350963"/>
          <p14:tracePt t="11051" x="2176463" y="1350963"/>
          <p14:tracePt t="11057" x="2189163" y="1350963"/>
          <p14:tracePt t="11063" x="2227263" y="1363663"/>
          <p14:tracePt t="11071" x="2251075" y="1376363"/>
          <p14:tracePt t="11080" x="2276475" y="1389063"/>
          <p14:tracePt t="11086" x="2314575" y="1389063"/>
          <p14:tracePt t="11093" x="2351088" y="1401763"/>
          <p14:tracePt t="11100" x="2401888" y="1414463"/>
          <p14:tracePt t="11106" x="2439988" y="1427163"/>
          <p14:tracePt t="11113" x="2476500" y="1439863"/>
          <p14:tracePt t="11121" x="2514600" y="1439863"/>
          <p14:tracePt t="11130" x="2551113" y="1439863"/>
          <p14:tracePt t="11136" x="2589213" y="1439863"/>
          <p14:tracePt t="11142" x="2614613" y="1450975"/>
          <p14:tracePt t="11149" x="2651125" y="1450975"/>
          <p14:tracePt t="11156" x="2689225" y="1463675"/>
          <p14:tracePt t="11163" x="2714625" y="1476375"/>
          <p14:tracePt t="11171" x="2740025" y="1476375"/>
          <p14:tracePt t="11179" x="2776538" y="1476375"/>
          <p14:tracePt t="11185" x="2801938" y="1489075"/>
          <p14:tracePt t="11193" x="2827338" y="1501775"/>
          <p14:tracePt t="11199" x="2852738" y="1501775"/>
          <p14:tracePt t="11207" x="2889250" y="1514475"/>
          <p14:tracePt t="11213" x="2914650" y="1527175"/>
          <p14:tracePt t="11221" x="2952750" y="1539875"/>
          <p14:tracePt t="11230" x="2989263" y="1539875"/>
          <p14:tracePt t="11235" x="3027363" y="1552575"/>
          <p14:tracePt t="11243" x="3052763" y="1563688"/>
          <p14:tracePt t="11249" x="3065463" y="1563688"/>
          <p14:tracePt t="11256" x="3089275" y="1576388"/>
          <p14:tracePt t="11263" x="3127375" y="1576388"/>
          <p14:tracePt t="11270" x="3140075" y="1589088"/>
          <p14:tracePt t="11280" x="3165475" y="1589088"/>
          <p14:tracePt t="11285" x="3176588" y="1601788"/>
          <p14:tracePt t="11292" x="3189288" y="1601788"/>
          <p14:tracePt t="11300" x="3201988" y="1601788"/>
          <p14:tracePt t="11305" x="3214688" y="1614488"/>
          <p14:tracePt t="11313" x="3227388" y="1614488"/>
          <p14:tracePt t="11319" x="3240088" y="1614488"/>
          <p14:tracePt t="11334" x="3252788" y="1627188"/>
          <p14:tracePt t="11341" x="3265488" y="1639888"/>
          <p14:tracePt t="11346" x="3276600" y="1639888"/>
          <p14:tracePt t="11404" x="3276600" y="1652588"/>
          <p14:tracePt t="11503" x="3265488" y="1652588"/>
          <p14:tracePt t="11531" x="3252788" y="1652588"/>
          <p14:tracePt t="11552" x="3214688" y="1652588"/>
          <p14:tracePt t="11560" x="3165475" y="1663700"/>
          <p14:tracePt t="11569" x="3114675" y="1663700"/>
          <p14:tracePt t="11575" x="3052763" y="1676400"/>
          <p14:tracePt t="11580" x="3014663" y="1676400"/>
          <p14:tracePt t="11588" x="2963863" y="1676400"/>
          <p14:tracePt t="11596" x="2940050" y="1676400"/>
          <p14:tracePt t="11602" x="2889250" y="1689100"/>
          <p14:tracePt t="11610" x="2863850" y="1701800"/>
          <p14:tracePt t="11618" x="2840038" y="1701800"/>
          <p14:tracePt t="11624" x="2801938" y="1701800"/>
          <p14:tracePt t="11630" x="2789238" y="1701800"/>
          <p14:tracePt t="11639" x="2752725" y="1714500"/>
          <p14:tracePt t="11647" x="2727325" y="1714500"/>
          <p14:tracePt t="11653" x="2701925" y="1727200"/>
          <p14:tracePt t="11660" x="2676525" y="1727200"/>
          <p14:tracePt t="11668" x="2651125" y="1727200"/>
          <p14:tracePt t="11674" x="2627313" y="1727200"/>
          <p14:tracePt t="11682" x="2589213" y="1727200"/>
          <p14:tracePt t="11689" x="2563813" y="1739900"/>
          <p14:tracePt t="11697" x="2527300" y="1739900"/>
          <p14:tracePt t="11703" x="2501900" y="1739900"/>
          <p14:tracePt t="11711" x="2476500" y="1739900"/>
          <p14:tracePt t="11719" x="2451100" y="1739900"/>
          <p14:tracePt t="11725" x="2439988" y="1739900"/>
          <p14:tracePt t="11732" x="2414588" y="1739900"/>
          <p14:tracePt t="11739" x="2401888" y="1752600"/>
          <p14:tracePt t="11747" x="2376488" y="1752600"/>
          <p14:tracePt t="11753" x="2363788" y="1752600"/>
          <p14:tracePt t="11761" x="2338388" y="1765300"/>
          <p14:tracePt t="11770" x="2327275" y="1765300"/>
          <p14:tracePt t="11776" x="2301875" y="1765300"/>
          <p14:tracePt t="11783" x="2276475" y="1765300"/>
          <p14:tracePt t="11790" x="2251075" y="1765300"/>
          <p14:tracePt t="11797" x="2238375" y="1765300"/>
          <p14:tracePt t="11804" x="2227263" y="1776413"/>
          <p14:tracePt t="11813" x="2201863" y="1776413"/>
          <p14:tracePt t="11819" x="2189163" y="1776413"/>
          <p14:tracePt t="11826" x="2176463" y="1776413"/>
          <p14:tracePt t="11834" x="2151063" y="1789113"/>
          <p14:tracePt t="11840" x="2127250" y="1789113"/>
          <p14:tracePt t="11847" x="2114550" y="1789113"/>
          <p14:tracePt t="11855" x="2089150" y="1789113"/>
          <p14:tracePt t="11863" x="2076450" y="1789113"/>
          <p14:tracePt t="11869" x="2038350" y="1789113"/>
          <p14:tracePt t="11876" x="2025650" y="1801813"/>
          <p14:tracePt t="11884" x="2014538" y="1801813"/>
          <p14:tracePt t="11891" x="1989138" y="1801813"/>
          <p14:tracePt t="11898" x="1963738" y="1814513"/>
          <p14:tracePt t="11906" x="1951038" y="1814513"/>
          <p14:tracePt t="11913" x="1938338" y="1827213"/>
          <p14:tracePt t="11919" x="1914525" y="1827213"/>
          <p14:tracePt t="11927" x="1889125" y="1827213"/>
          <p14:tracePt t="11934" x="1876425" y="1827213"/>
          <p14:tracePt t="11941" x="1851025" y="1827213"/>
          <p14:tracePt t="11950" x="1825625" y="1839913"/>
          <p14:tracePt t="11955" x="1814513" y="1852613"/>
          <p14:tracePt t="11963" x="1801813" y="1852613"/>
          <p14:tracePt t="11970" x="1763713" y="1852613"/>
          <p14:tracePt t="11977" x="1751013" y="1852613"/>
          <p14:tracePt t="11985" x="1738313" y="1865313"/>
          <p14:tracePt t="11991" x="1714500" y="1876425"/>
          <p14:tracePt t="11997" x="1701800" y="1876425"/>
          <p14:tracePt t="12013" x="1676400" y="1876425"/>
          <p14:tracePt t="12019" x="1663700" y="1889125"/>
          <p14:tracePt t="12027" x="1651000" y="1889125"/>
          <p14:tracePt t="12035" x="1638300" y="1889125"/>
          <p14:tracePt t="12047" x="1612900" y="1901825"/>
          <p14:tracePt t="12063" x="1601788" y="1901825"/>
          <p14:tracePt t="12077" x="1589088" y="1901825"/>
          <p14:tracePt t="12113" x="1576388" y="1901825"/>
          <p14:tracePt t="12227" x="1576388" y="1889125"/>
          <p14:tracePt t="12276" x="1576388" y="1876425"/>
          <p14:tracePt t="12297" x="1589088" y="1865313"/>
          <p14:tracePt t="12304" x="1612900" y="1852613"/>
          <p14:tracePt t="12312" x="1625600" y="1852613"/>
          <p14:tracePt t="12319" x="1676400" y="1814513"/>
          <p14:tracePt t="12326" x="1725613" y="1801813"/>
          <p14:tracePt t="12333" x="1763713" y="1789113"/>
          <p14:tracePt t="12340" x="1801813" y="1765300"/>
          <p14:tracePt t="12348" x="1851025" y="1752600"/>
          <p14:tracePt t="12355" x="1901825" y="1739900"/>
          <p14:tracePt t="12364" x="1951038" y="1739900"/>
          <p14:tracePt t="12369" x="2001838" y="1739900"/>
          <p14:tracePt t="12376" x="2038350" y="1727200"/>
          <p14:tracePt t="12383" x="2076450" y="1714500"/>
          <p14:tracePt t="12389" x="2114550" y="1689100"/>
          <p14:tracePt t="12398" x="2151063" y="1689100"/>
          <p14:tracePt t="12405" x="2189163" y="1689100"/>
          <p14:tracePt t="12414" x="2214563" y="1676400"/>
          <p14:tracePt t="12421" x="2238375" y="1676400"/>
          <p14:tracePt t="12426" x="2263775" y="1676400"/>
          <p14:tracePt t="12433" x="2289175" y="1676400"/>
          <p14:tracePt t="12440" x="2314575" y="1663700"/>
          <p14:tracePt t="12448" x="2338388" y="1663700"/>
          <p14:tracePt t="12454" x="2351088" y="1663700"/>
          <p14:tracePt t="12464" x="2363788" y="1663700"/>
          <p14:tracePt t="12469" x="2389188" y="1663700"/>
          <p14:tracePt t="12476" x="2401888" y="1663700"/>
          <p14:tracePt t="12482" x="2427288" y="1663700"/>
          <p14:tracePt t="12490" x="2439988" y="1663700"/>
          <p14:tracePt t="12498" x="2463800" y="1663700"/>
          <p14:tracePt t="12504" x="2489200" y="1663700"/>
          <p14:tracePt t="12511" x="2501900" y="1663700"/>
          <p14:tracePt t="12519" x="2514600" y="1676400"/>
          <p14:tracePt t="12525" x="2540000" y="1676400"/>
          <p14:tracePt t="12534" x="2551113" y="1676400"/>
          <p14:tracePt t="12539" x="2576513" y="1676400"/>
          <p14:tracePt t="12548" x="2601913" y="1676400"/>
          <p14:tracePt t="12554" x="2627313" y="1689100"/>
          <p14:tracePt t="12563" x="2640013" y="1689100"/>
          <p14:tracePt t="12568" x="2651125" y="1701800"/>
          <p14:tracePt t="12576" x="2663825" y="1701800"/>
          <p14:tracePt t="12589" x="2689225" y="1701800"/>
          <p14:tracePt t="12604" x="2701925" y="1701800"/>
          <p14:tracePt t="12619" x="2701925" y="1714500"/>
          <p14:tracePt t="12631" x="2714625" y="1714500"/>
          <p14:tracePt t="13315" x="2714625" y="1727200"/>
          <p14:tracePt t="13321" x="2689225" y="1752600"/>
          <p14:tracePt t="13329" x="2651125" y="1801813"/>
          <p14:tracePt t="13337" x="2601913" y="1865313"/>
          <p14:tracePt t="13342" x="2551113" y="1901825"/>
          <p14:tracePt t="13350" x="2514600" y="1965325"/>
          <p14:tracePt t="13356" x="2451100" y="2027238"/>
          <p14:tracePt t="13364" x="2414588" y="2052638"/>
          <p14:tracePt t="13371" x="2376488" y="2101850"/>
          <p14:tracePt t="13380" x="2327275" y="2127250"/>
          <p14:tracePt t="13386" x="2289175" y="2178050"/>
          <p14:tracePt t="13391" x="2238375" y="2214563"/>
          <p14:tracePt t="13399" x="2189163" y="2227263"/>
          <p14:tracePt t="13406" x="2138363" y="2252663"/>
          <p14:tracePt t="13414" x="2101850" y="2278063"/>
          <p14:tracePt t="13421" x="2051050" y="2303463"/>
          <p14:tracePt t="13428" x="2001838" y="2314575"/>
          <p14:tracePt t="13434" x="1951038" y="2339975"/>
          <p14:tracePt t="13441" x="1889125" y="2352675"/>
          <p14:tracePt t="13447" x="1851025" y="2378075"/>
          <p14:tracePt t="13455" x="1776413" y="2390775"/>
          <p14:tracePt t="13463" x="1738313" y="2390775"/>
          <p14:tracePt t="13470" x="1701800" y="2414588"/>
          <p14:tracePt t="13478" x="1638300" y="2414588"/>
          <p14:tracePt t="13485" x="1589088" y="2439988"/>
          <p14:tracePt t="13491" x="1538288" y="2439988"/>
          <p14:tracePt t="13499" x="1476375" y="2452688"/>
          <p14:tracePt t="13506" x="1412875" y="2465388"/>
          <p14:tracePt t="13513" x="1363663" y="2465388"/>
          <p14:tracePt t="13520" x="1312863" y="2465388"/>
          <p14:tracePt t="13530" x="1276350" y="2478088"/>
          <p14:tracePt t="13535" x="1212850" y="2490788"/>
          <p14:tracePt t="13542" x="1176338" y="2503488"/>
          <p14:tracePt t="13550" x="1138238" y="2503488"/>
          <p14:tracePt t="13556" x="1112838" y="2503488"/>
          <p14:tracePt t="13564" x="1076325" y="2503488"/>
          <p14:tracePt t="13570" x="1050925" y="2503488"/>
          <p14:tracePt t="13580" x="1025525" y="2503488"/>
          <p14:tracePt t="13585" x="987425" y="2503488"/>
          <p14:tracePt t="13593" x="950913" y="2503488"/>
          <p14:tracePt t="13601" x="925513" y="2503488"/>
          <p14:tracePt t="13607" x="900113" y="2503488"/>
          <p14:tracePt t="13616" x="876300" y="2503488"/>
          <p14:tracePt t="13622" x="850900" y="2503488"/>
          <p14:tracePt t="13630" x="825500" y="2516188"/>
          <p14:tracePt t="13636" x="800100" y="2516188"/>
          <p14:tracePt t="13645" x="776288" y="2516188"/>
          <p14:tracePt t="13650" x="750888" y="2516188"/>
          <p14:tracePt t="13658" x="725488" y="2516188"/>
          <p14:tracePt t="13667" x="700088" y="2516188"/>
          <p14:tracePt t="13673" x="687388" y="2516188"/>
          <p14:tracePt t="13681" x="674688" y="2516188"/>
          <p14:tracePt t="13687" x="650875" y="2516188"/>
          <p14:tracePt t="13697" x="638175" y="2516188"/>
          <p14:tracePt t="13702" x="625475" y="2516188"/>
          <p14:tracePt t="13709" x="612775" y="2516188"/>
          <p14:tracePt t="13717" x="612775" y="2503488"/>
          <p14:tracePt t="13723" x="600075" y="2503488"/>
          <p14:tracePt t="13730" x="587375" y="2503488"/>
          <p14:tracePt t="13753" x="574675" y="2490788"/>
          <p14:tracePt t="13775" x="563563" y="2490788"/>
          <p14:tracePt t="13885" x="563563" y="2478088"/>
          <p14:tracePt t="13936" x="563563" y="2465388"/>
          <p14:tracePt t="14059" x="563563" y="2452688"/>
          <p14:tracePt t="14159" x="563563" y="2439988"/>
          <p14:tracePt t="14179" x="574675" y="2439988"/>
          <p14:tracePt t="14229" x="587375" y="2439988"/>
          <p14:tracePt t="14237" x="600075" y="2439988"/>
          <p14:tracePt t="14258" x="612775" y="2439988"/>
          <p14:tracePt t="14265" x="625475" y="2439988"/>
          <p14:tracePt t="14272" x="638175" y="2439988"/>
          <p14:tracePt t="14280" x="687388" y="2439988"/>
          <p14:tracePt t="14286" x="725488" y="2439988"/>
          <p14:tracePt t="14296" x="750888" y="2439988"/>
          <p14:tracePt t="14301" x="776288" y="2439988"/>
          <p14:tracePt t="14308" x="812800" y="2439988"/>
          <p14:tracePt t="14315" x="838200" y="2439988"/>
          <p14:tracePt t="14322" x="850900" y="2439988"/>
          <p14:tracePt t="14330" x="876300" y="2439988"/>
          <p14:tracePt t="14336" x="900113" y="2452688"/>
          <p14:tracePt t="14345" x="912813" y="2452688"/>
          <p14:tracePt t="14351" x="925513" y="2452688"/>
          <p14:tracePt t="14358" x="938213" y="2452688"/>
          <p14:tracePt t="14366" x="963613" y="2452688"/>
          <p14:tracePt t="14380" x="987425" y="2465388"/>
          <p14:tracePt t="14386" x="1000125" y="2465388"/>
          <p14:tracePt t="14393" x="1012825" y="2465388"/>
          <p14:tracePt t="14401" x="1025525" y="2465388"/>
          <p14:tracePt t="14408" x="1063625" y="2465388"/>
          <p14:tracePt t="14415" x="1076325" y="2478088"/>
          <p14:tracePt t="14422" x="1089025" y="2478088"/>
          <p14:tracePt t="14430" x="1112838" y="2478088"/>
          <p14:tracePt t="14436" x="1138238" y="2478088"/>
          <p14:tracePt t="14443" x="1150938" y="2478088"/>
          <p14:tracePt t="14450" x="1176338" y="2478088"/>
          <p14:tracePt t="14458" x="1200150" y="2478088"/>
          <p14:tracePt t="14465" x="1212850" y="2478088"/>
          <p14:tracePt t="14472" x="1225550" y="2478088"/>
          <p14:tracePt t="14481" x="1238250" y="2478088"/>
          <p14:tracePt t="14488" x="1263650" y="2478088"/>
          <p14:tracePt t="14495" x="1289050" y="2478088"/>
          <p14:tracePt t="14502" x="1300163" y="2478088"/>
          <p14:tracePt t="14509" x="1325563" y="2478088"/>
          <p14:tracePt t="14517" x="1338263" y="2478088"/>
          <p14:tracePt t="14524" x="1363663" y="2478088"/>
          <p14:tracePt t="14532" x="1376363" y="2478088"/>
          <p14:tracePt t="14539" x="1401763" y="2478088"/>
          <p14:tracePt t="14547" x="1425575" y="2478088"/>
          <p14:tracePt t="14553" x="1438275" y="2478088"/>
          <p14:tracePt t="14561" x="1476375" y="2478088"/>
          <p14:tracePt t="14568" x="1489075" y="2478088"/>
          <p14:tracePt t="14575" x="1501775" y="2478088"/>
          <p14:tracePt t="14583" x="1525588" y="2478088"/>
          <p14:tracePt t="14589" x="1550988" y="2478088"/>
          <p14:tracePt t="14597" x="1576388" y="2478088"/>
          <p14:tracePt t="14603" x="1601788" y="2478088"/>
          <p14:tracePt t="14611" x="1625600" y="2478088"/>
          <p14:tracePt t="14619" x="1651000" y="2478088"/>
          <p14:tracePt t="14625" x="1689100" y="2478088"/>
          <p14:tracePt t="14633" x="1725613" y="2478088"/>
          <p14:tracePt t="14639" x="1763713" y="2478088"/>
          <p14:tracePt t="14647" x="1801813" y="2465388"/>
          <p14:tracePt t="14655" x="1838325" y="2465388"/>
          <p14:tracePt t="14665" x="1876425" y="2465388"/>
          <p14:tracePt t="14670" x="1914525" y="2465388"/>
          <p14:tracePt t="14677" x="1938338" y="2465388"/>
          <p14:tracePt t="14684" x="1976438" y="2465388"/>
          <p14:tracePt t="14690" x="2001838" y="2465388"/>
          <p14:tracePt t="14696" x="2025650" y="2465388"/>
          <p14:tracePt t="14705" x="2051050" y="2465388"/>
          <p14:tracePt t="14714" x="2076450" y="2452688"/>
          <p14:tracePt t="14720" x="2089150" y="2452688"/>
          <p14:tracePt t="14728" x="2127250" y="2452688"/>
          <p14:tracePt t="14735" x="2151063" y="2452688"/>
          <p14:tracePt t="14741" x="2163763" y="2452688"/>
          <p14:tracePt t="14750" x="2189163" y="2452688"/>
          <p14:tracePt t="14756" x="2201863" y="2452688"/>
          <p14:tracePt t="14764" x="2227263" y="2452688"/>
          <p14:tracePt t="14770" x="2251075" y="2452688"/>
          <p14:tracePt t="14778" x="2276475" y="2452688"/>
          <p14:tracePt t="14783" x="2301875" y="2452688"/>
          <p14:tracePt t="14791" x="2327275" y="2452688"/>
          <p14:tracePt t="14797" x="2351088" y="2452688"/>
          <p14:tracePt t="14806" x="2376488" y="2452688"/>
          <p14:tracePt t="14814" x="2414588" y="2452688"/>
          <p14:tracePt t="14819" x="2439988" y="2452688"/>
          <p14:tracePt t="14828" x="2463800" y="2452688"/>
          <p14:tracePt t="14834" x="2489200" y="2452688"/>
          <p14:tracePt t="14841" x="2514600" y="2452688"/>
          <p14:tracePt t="14847" x="2527300" y="2439988"/>
          <p14:tracePt t="14855" x="2563813" y="2439988"/>
          <p14:tracePt t="14865" x="2576513" y="2439988"/>
          <p14:tracePt t="14870" x="2601913" y="2439988"/>
          <p14:tracePt t="14878" x="2614613" y="2439988"/>
          <p14:tracePt t="14885" x="2640013" y="2439988"/>
          <p14:tracePt t="14892" x="2663825" y="2439988"/>
          <p14:tracePt t="14906" x="2689225" y="2439988"/>
          <p14:tracePt t="14914" x="2701925" y="2439988"/>
          <p14:tracePt t="14921" x="2714625" y="2439988"/>
          <p14:tracePt t="14930" x="2727325" y="2439988"/>
          <p14:tracePt t="14935" x="2763838" y="2439988"/>
          <p14:tracePt t="14942" x="2776538" y="2439988"/>
          <p14:tracePt t="14949" x="2801938" y="2439988"/>
          <p14:tracePt t="14956" x="2827338" y="2439988"/>
          <p14:tracePt t="14963" x="2852738" y="2439988"/>
          <p14:tracePt t="14972" x="2876550" y="2439988"/>
          <p14:tracePt t="14980" x="2914650" y="2439988"/>
          <p14:tracePt t="14986" x="2952750" y="2439988"/>
          <p14:tracePt t="14993" x="2976563" y="2439988"/>
          <p14:tracePt t="15001" x="3001963" y="2439988"/>
          <p14:tracePt t="15007" x="3027363" y="2439988"/>
          <p14:tracePt t="15015" x="3065463" y="2439988"/>
          <p14:tracePt t="15023" x="3089275" y="2439988"/>
          <p14:tracePt t="15030" x="3114675" y="2427288"/>
          <p14:tracePt t="15036" x="3140075" y="2427288"/>
          <p14:tracePt t="15047" x="3165475" y="2427288"/>
          <p14:tracePt t="15051" x="3176588" y="2427288"/>
          <p14:tracePt t="15058" x="3189288" y="2427288"/>
          <p14:tracePt t="15066" x="3214688" y="2427288"/>
          <p14:tracePt t="15081" x="3227388" y="2427288"/>
          <p14:tracePt t="15088" x="3252788" y="2427288"/>
          <p14:tracePt t="15102" x="3265488" y="2427288"/>
          <p14:tracePt t="15118" x="3276600" y="2427288"/>
          <p14:tracePt t="15125" x="3276600" y="2414588"/>
          <p14:tracePt t="15132" x="3289300" y="2414588"/>
          <p14:tracePt t="15139" x="3302000" y="2414588"/>
          <p14:tracePt t="15153" x="3314700" y="2414588"/>
          <p14:tracePt t="15164" x="3327400" y="2414588"/>
          <p14:tracePt t="15170" x="3340100" y="2414588"/>
          <p14:tracePt t="15191" x="3352800" y="2414588"/>
          <p14:tracePt t="15265" x="3365500" y="2414588"/>
          <p14:tracePt t="15411" x="3376613" y="2414588"/>
          <p14:tracePt t="15512" x="3365500" y="2414588"/>
          <p14:tracePt t="15563" x="3352800" y="2414588"/>
          <p14:tracePt t="15600" x="3340100" y="2414588"/>
          <p14:tracePt t="15607" x="3327400" y="2414588"/>
          <p14:tracePt t="15630" x="3302000" y="2414588"/>
          <p14:tracePt t="15637" x="3289300" y="2414588"/>
          <p14:tracePt t="15644" x="3252788" y="2414588"/>
          <p14:tracePt t="15651" x="3214688" y="2414588"/>
          <p14:tracePt t="15657" x="3176588" y="2414588"/>
          <p14:tracePt t="15664" x="3152775" y="2414588"/>
          <p14:tracePt t="15673" x="3114675" y="2414588"/>
          <p14:tracePt t="15681" x="3076575" y="2414588"/>
          <p14:tracePt t="15687" x="3052763" y="2414588"/>
          <p14:tracePt t="15696" x="3014663" y="2414588"/>
          <p14:tracePt t="15701" x="2976563" y="2414588"/>
          <p14:tracePt t="15708" x="2963863" y="2414588"/>
          <p14:tracePt t="15716" x="2927350" y="2414588"/>
          <p14:tracePt t="15723" x="2901950" y="2403475"/>
          <p14:tracePt t="15730" x="2889250" y="2403475"/>
          <p14:tracePt t="15738" x="2863850" y="2403475"/>
          <p14:tracePt t="15748" x="2840038" y="2403475"/>
          <p14:tracePt t="15753" x="2814638" y="2403475"/>
          <p14:tracePt t="15759" x="2789238" y="2403475"/>
          <p14:tracePt t="15767" x="2776538" y="2403475"/>
          <p14:tracePt t="15773" x="2763838" y="2403475"/>
          <p14:tracePt t="15781" x="2740025" y="2403475"/>
          <p14:tracePt t="15787" x="2714625" y="2403475"/>
          <p14:tracePt t="15794" x="2689225" y="2403475"/>
          <p14:tracePt t="15802" x="2663825" y="2403475"/>
          <p14:tracePt t="15808" x="2651125" y="2403475"/>
          <p14:tracePt t="15814" x="2614613" y="2403475"/>
          <p14:tracePt t="15823" x="2601913" y="2403475"/>
          <p14:tracePt t="15831" x="2589213" y="2403475"/>
          <p14:tracePt t="15836" x="2563813" y="2403475"/>
          <p14:tracePt t="15844" x="2551113" y="2403475"/>
          <p14:tracePt t="15850" x="2540000" y="2403475"/>
          <p14:tracePt t="15857" x="2527300" y="2403475"/>
          <p14:tracePt t="15864" x="2501900" y="2403475"/>
          <p14:tracePt t="15871" x="2476500" y="2403475"/>
          <p14:tracePt t="15881" x="2451100" y="2403475"/>
          <p14:tracePt t="15886" x="2427288" y="2403475"/>
          <p14:tracePt t="15892" x="2389188" y="2403475"/>
          <p14:tracePt t="15900" x="2363788" y="2403475"/>
          <p14:tracePt t="15906" x="2338388" y="2403475"/>
          <p14:tracePt t="15914" x="2301875" y="2403475"/>
          <p14:tracePt t="15921" x="2276475" y="2403475"/>
          <p14:tracePt t="15931" x="2238375" y="2403475"/>
          <p14:tracePt t="15936" x="2201863" y="2403475"/>
          <p14:tracePt t="15943" x="2163763" y="2403475"/>
          <p14:tracePt t="15950" x="2127250" y="2414588"/>
          <p14:tracePt t="15957" x="2089150" y="2427288"/>
          <p14:tracePt t="15964" x="2051050" y="2427288"/>
          <p14:tracePt t="15972" x="2014538" y="2427288"/>
          <p14:tracePt t="15980" x="1976438" y="2439988"/>
          <p14:tracePt t="15985" x="1925638" y="2439988"/>
          <p14:tracePt t="15992" x="1901825" y="2439988"/>
          <p14:tracePt t="16000" x="1851025" y="2439988"/>
          <p14:tracePt t="16007" x="1825625" y="2452688"/>
          <p14:tracePt t="16014" x="1789113" y="2452688"/>
          <p14:tracePt t="16020" x="1751013" y="2452688"/>
          <p14:tracePt t="16031" x="1714500" y="2452688"/>
          <p14:tracePt t="16037" x="1689100" y="2452688"/>
          <p14:tracePt t="16044" x="1651000" y="2452688"/>
          <p14:tracePt t="16051" x="1612900" y="2452688"/>
          <p14:tracePt t="16058" x="1589088" y="2452688"/>
          <p14:tracePt t="16064" x="1563688" y="2452688"/>
          <p14:tracePt t="16072" x="1525588" y="2439988"/>
          <p14:tracePt t="16081" x="1501775" y="2439988"/>
          <p14:tracePt t="16086" x="1489075" y="2439988"/>
          <p14:tracePt t="16093" x="1450975" y="2439988"/>
          <p14:tracePt t="16101" x="1412875" y="2439988"/>
          <p14:tracePt t="16107" x="1389063" y="2427288"/>
          <p14:tracePt t="16114" x="1363663" y="2427288"/>
          <p14:tracePt t="16137" x="1263650" y="2414588"/>
          <p14:tracePt t="16143" x="1225550" y="2414588"/>
          <p14:tracePt t="16149" x="1189038" y="2414588"/>
          <p14:tracePt t="16158" x="1163638" y="2414588"/>
          <p14:tracePt t="16162" x="1125538" y="2414588"/>
          <p14:tracePt t="16170" x="1100138" y="2414588"/>
          <p14:tracePt t="16178" x="1063625" y="2414588"/>
          <p14:tracePt t="16184" x="1025525" y="2414588"/>
          <p14:tracePt t="16191" x="1012825" y="2414588"/>
          <p14:tracePt t="16199" x="987425" y="2414588"/>
          <p14:tracePt t="16205" x="963613" y="2414588"/>
          <p14:tracePt t="16212" x="950913" y="2414588"/>
          <p14:tracePt t="16220" x="925513" y="2414588"/>
          <p14:tracePt t="16227" x="912813" y="2414588"/>
          <p14:tracePt t="16234" x="900113" y="2414588"/>
          <p14:tracePt t="16241" x="887413" y="2414588"/>
          <p14:tracePt t="16248" x="876300" y="2427288"/>
          <p14:tracePt t="16255" x="863600" y="2427288"/>
          <p14:tracePt t="16262" x="850900" y="2427288"/>
          <p14:tracePt t="16270" x="838200" y="2427288"/>
          <p14:tracePt t="16285" x="825500" y="2427288"/>
          <p14:tracePt t="16292" x="812800" y="2427288"/>
          <p14:tracePt t="16299" x="800100" y="2427288"/>
          <p14:tracePt t="16306" x="787400" y="2427288"/>
          <p14:tracePt t="16314" x="763588" y="2427288"/>
          <p14:tracePt t="16330" x="750888" y="2427288"/>
          <p14:tracePt t="16335" x="725488" y="2427288"/>
          <p14:tracePt t="16350" x="700088" y="2427288"/>
          <p14:tracePt t="16363" x="687388" y="2427288"/>
          <p14:tracePt t="16371" x="674688" y="2439988"/>
          <p14:tracePt t="16380" x="663575" y="2439988"/>
          <p14:tracePt t="16387" x="650875" y="2439988"/>
          <p14:tracePt t="16401" x="638175" y="2439988"/>
          <p14:tracePt t="16416" x="625475" y="2439988"/>
          <p14:tracePt t="16422" x="612775" y="2439988"/>
          <p14:tracePt t="16430" x="612775" y="2452688"/>
          <p14:tracePt t="16437" x="600075" y="2452688"/>
          <p14:tracePt t="16459" x="600075" y="2465388"/>
          <p14:tracePt t="16466" x="587375" y="2465388"/>
          <p14:tracePt t="16602" x="587375" y="2452688"/>
          <p14:tracePt t="16652" x="600075" y="2452688"/>
          <p14:tracePt t="16672" x="612775" y="2439988"/>
          <p14:tracePt t="16680" x="638175" y="2439988"/>
          <p14:tracePt t="16688" x="663575" y="2439988"/>
          <p14:tracePt t="16694" x="700088" y="2427288"/>
          <p14:tracePt t="16703" x="738188" y="2427288"/>
          <p14:tracePt t="16709" x="776288" y="2414588"/>
          <p14:tracePt t="16716" x="812800" y="2414588"/>
          <p14:tracePt t="16723" x="838200" y="2414588"/>
          <p14:tracePt t="16731" x="876300" y="2414588"/>
          <p14:tracePt t="16737" x="900113" y="2403475"/>
          <p14:tracePt t="16745" x="925513" y="2403475"/>
          <p14:tracePt t="16750" x="950913" y="2403475"/>
          <p14:tracePt t="16758" x="976313" y="2403475"/>
          <p14:tracePt t="16764" x="1000125" y="2403475"/>
          <p14:tracePt t="16772" x="1025525" y="2403475"/>
          <p14:tracePt t="16781" x="1063625" y="2403475"/>
          <p14:tracePt t="16787" x="1089025" y="2403475"/>
          <p14:tracePt t="16793" x="1100138" y="2403475"/>
          <p14:tracePt t="16799" x="1138238" y="2414588"/>
          <p14:tracePt t="16808" x="1150938" y="2414588"/>
          <p14:tracePt t="16814" x="1176338" y="2414588"/>
          <p14:tracePt t="16822" x="1189038" y="2427288"/>
          <p14:tracePt t="16831" x="1200150" y="2427288"/>
          <p14:tracePt t="16837" x="1225550" y="2427288"/>
          <p14:tracePt t="16847" x="1238250" y="2427288"/>
          <p14:tracePt t="16859" x="1250950" y="2427288"/>
          <p14:tracePt t="16868" x="1263650" y="2427288"/>
          <p14:tracePt t="16881" x="1289050" y="2427288"/>
          <p14:tracePt t="16898" x="1300163" y="2427288"/>
          <p14:tracePt t="16904" x="1312863" y="2427288"/>
          <p14:tracePt t="16918" x="1325563" y="2427288"/>
          <p14:tracePt t="16925" x="1338263" y="2427288"/>
          <p14:tracePt t="16931" x="1350963" y="2427288"/>
          <p14:tracePt t="16947" x="1363663" y="2439988"/>
          <p14:tracePt t="16954" x="1376363" y="2439988"/>
          <p14:tracePt t="16964" x="1389063" y="2439988"/>
          <p14:tracePt t="16976" x="1412875" y="2439988"/>
          <p14:tracePt t="16991" x="1425575" y="2439988"/>
          <p14:tracePt t="16997" x="1438275" y="2439988"/>
          <p14:tracePt t="17014" x="1463675" y="2439988"/>
          <p14:tracePt t="17020" x="1489075" y="2439988"/>
          <p14:tracePt t="17028" x="1501775" y="2452688"/>
          <p14:tracePt t="17035" x="1512888" y="2452688"/>
          <p14:tracePt t="17041" x="1550988" y="2452688"/>
          <p14:tracePt t="17047" x="1576388" y="2452688"/>
          <p14:tracePt t="17056" x="1601788" y="2452688"/>
          <p14:tracePt t="17065" x="1625600" y="2452688"/>
          <p14:tracePt t="17071" x="1663700" y="2452688"/>
          <p14:tracePt t="17080" x="1689100" y="2452688"/>
          <p14:tracePt t="17086" x="1725613" y="2452688"/>
          <p14:tracePt t="17092" x="1751013" y="2452688"/>
          <p14:tracePt t="17100" x="1776413" y="2452688"/>
          <p14:tracePt t="17106" x="1801813" y="2452688"/>
          <p14:tracePt t="17115" x="1814513" y="2452688"/>
          <p14:tracePt t="17131" x="1863725" y="2439988"/>
          <p14:tracePt t="17137" x="1889125" y="2439988"/>
          <p14:tracePt t="17143" x="1901825" y="2439988"/>
          <p14:tracePt t="17159" x="1925638" y="2439988"/>
          <p14:tracePt t="17165" x="1938338" y="2439988"/>
          <p14:tracePt t="17172" x="1951038" y="2439988"/>
          <p14:tracePt t="17181" x="1963738" y="2439988"/>
          <p14:tracePt t="17187" x="1976438" y="2439988"/>
          <p14:tracePt t="17194" x="1989138" y="2439988"/>
          <p14:tracePt t="17202" x="2001838" y="2439988"/>
          <p14:tracePt t="17211" x="2014538" y="2439988"/>
          <p14:tracePt t="17216" x="2025650" y="2439988"/>
          <p14:tracePt t="17223" x="2051050" y="2439988"/>
          <p14:tracePt t="17231" x="2063750" y="2439988"/>
          <p14:tracePt t="17237" x="2076450" y="2439988"/>
          <p14:tracePt t="17247" x="2101850" y="2439988"/>
          <p14:tracePt t="17252" x="2127250" y="2439988"/>
          <p14:tracePt t="17259" x="2163763" y="2439988"/>
          <p14:tracePt t="17267" x="2189163" y="2439988"/>
          <p14:tracePt t="17274" x="2214563" y="2439988"/>
          <p14:tracePt t="17281" x="2251075" y="2439988"/>
          <p14:tracePt t="17289" x="2276475" y="2439988"/>
          <p14:tracePt t="17298" x="2301875" y="2439988"/>
          <p14:tracePt t="17304" x="2314575" y="2439988"/>
          <p14:tracePt t="17311" x="2351088" y="2439988"/>
          <p14:tracePt t="17318" x="2376488" y="2439988"/>
          <p14:tracePt t="17325" x="2389188" y="2439988"/>
          <p14:tracePt t="17333" x="2414588" y="2439988"/>
          <p14:tracePt t="17340" x="2439988" y="2439988"/>
          <p14:tracePt t="17348" x="2463800" y="2439988"/>
          <p14:tracePt t="17355" x="2476500" y="2439988"/>
          <p14:tracePt t="17364" x="2501900" y="2439988"/>
          <p14:tracePt t="17372" x="2514600" y="2439988"/>
          <p14:tracePt t="17377" x="2540000" y="2439988"/>
          <p14:tracePt t="17382" x="2563813" y="2439988"/>
          <p14:tracePt t="17391" x="2576513" y="2439988"/>
          <p14:tracePt t="17398" x="2589213" y="2427288"/>
          <p14:tracePt t="17406" x="2614613" y="2427288"/>
          <p14:tracePt t="17414" x="2640013" y="2427288"/>
          <p14:tracePt t="17422" x="2663825" y="2427288"/>
          <p14:tracePt t="17431" x="2676525" y="2414588"/>
          <p14:tracePt t="17436" x="2701925" y="2414588"/>
          <p14:tracePt t="17443" x="2727325" y="2414588"/>
          <p14:tracePt t="17451" x="2752725" y="2414588"/>
          <p14:tracePt t="17457" x="2763838" y="2414588"/>
          <p14:tracePt t="17464" x="2789238" y="2414588"/>
          <p14:tracePt t="17471" x="2814638" y="2414588"/>
          <p14:tracePt t="17479" x="2827338" y="2414588"/>
          <p14:tracePt t="17486" x="2840038" y="2414588"/>
          <p14:tracePt t="17495" x="2863850" y="2414588"/>
          <p14:tracePt t="17501" x="2889250" y="2414588"/>
          <p14:tracePt t="17508" x="2914650" y="2403475"/>
          <p14:tracePt t="17516" x="2940050" y="2403475"/>
          <p14:tracePt t="17522" x="2963863" y="2390775"/>
          <p14:tracePt t="17530" x="2989263" y="2378075"/>
          <p14:tracePt t="17536" x="3014663" y="2378075"/>
          <p14:tracePt t="17546" x="3040063" y="2378075"/>
          <p14:tracePt t="17559" x="3065463" y="2365375"/>
          <p14:tracePt t="17566" x="3076575" y="2365375"/>
          <p14:tracePt t="17574" x="3089275" y="2352675"/>
          <p14:tracePt t="17582" x="3114675" y="2352675"/>
          <p14:tracePt t="17588" x="3127375" y="2352675"/>
          <p14:tracePt t="17596" x="3140075" y="2352675"/>
          <p14:tracePt t="17603" x="3152775" y="2352675"/>
          <p14:tracePt t="17618" x="3165475" y="2352675"/>
          <p14:tracePt t="17626" x="3176588" y="2352675"/>
          <p14:tracePt t="17633" x="3189288" y="2352675"/>
          <p14:tracePt t="17647" x="3201988" y="2339975"/>
          <p14:tracePt t="17663" x="3214688" y="2339975"/>
          <p14:tracePt t="17677" x="3227388" y="2339975"/>
          <p14:tracePt t="17684" x="3240088" y="2339975"/>
          <p14:tracePt t="17700" x="3252788" y="2339975"/>
          <p14:tracePt t="17706" x="3265488" y="2339975"/>
          <p14:tracePt t="17714" x="3276600" y="2339975"/>
          <p14:tracePt t="17721" x="3289300" y="2339975"/>
          <p14:tracePt t="17729" x="3302000" y="2339975"/>
          <p14:tracePt t="17736" x="3314700" y="2339975"/>
          <p14:tracePt t="17743" x="3314700" y="2327275"/>
          <p14:tracePt t="17750" x="3327400" y="2327275"/>
          <p14:tracePt t="17765" x="3340100" y="2327275"/>
          <p14:tracePt t="17773" x="3340100" y="2314575"/>
          <p14:tracePt t="17781" x="3352800" y="2314575"/>
          <p14:tracePt t="17797" x="3365500" y="2314575"/>
          <p14:tracePt t="17927" x="3376613" y="2314575"/>
          <p14:tracePt t="18052" x="3365500" y="2314575"/>
          <p14:tracePt t="18066" x="3352800" y="2314575"/>
          <p14:tracePt t="18073" x="3327400" y="2314575"/>
          <p14:tracePt t="18080" x="3289300" y="2327275"/>
          <p14:tracePt t="18088" x="3189288" y="2339975"/>
          <p14:tracePt t="18094" x="3076575" y="2352675"/>
          <p14:tracePt t="18101" x="3001963" y="2365375"/>
          <p14:tracePt t="18117" x="2827338" y="2390775"/>
          <p14:tracePt t="18122" x="2740025" y="2390775"/>
          <p14:tracePt t="18132" x="2651125" y="2403475"/>
          <p14:tracePt t="18135" x="2601913" y="2403475"/>
          <p14:tracePt t="18143" x="2514600" y="2403475"/>
          <p14:tracePt t="18151" x="2451100" y="2403475"/>
          <p14:tracePt t="18158" x="2401888" y="2414588"/>
          <p14:tracePt t="18164" x="2338388" y="2414588"/>
          <p14:tracePt t="18172" x="2289175" y="2414588"/>
          <p14:tracePt t="18181" x="2238375" y="2414588"/>
          <p14:tracePt t="18187" x="2201863" y="2414588"/>
          <p14:tracePt t="18194" x="2138363" y="2414588"/>
          <p14:tracePt t="18202" x="2063750" y="2427288"/>
          <p14:tracePt t="18210" x="2014538" y="2427288"/>
          <p14:tracePt t="18217" x="1938338" y="2427288"/>
          <p14:tracePt t="18224" x="1889125" y="2427288"/>
          <p14:tracePt t="18231" x="1825625" y="2427288"/>
          <p14:tracePt t="18238" x="1763713" y="2427288"/>
          <p14:tracePt t="18247" x="1714500" y="2427288"/>
          <p14:tracePt t="18252" x="1676400" y="2427288"/>
          <p14:tracePt t="18259" x="1638300" y="2427288"/>
          <p14:tracePt t="18268" x="1601788" y="2439988"/>
          <p14:tracePt t="18274" x="1563688" y="2439988"/>
          <p14:tracePt t="18281" x="1525588" y="2452688"/>
          <p14:tracePt t="18287" x="1476375" y="2452688"/>
          <p14:tracePt t="18297" x="1412875" y="2465388"/>
          <p14:tracePt t="18302" x="1363663" y="2490788"/>
          <p14:tracePt t="18309" x="1300163" y="2490788"/>
          <p14:tracePt t="18316" x="1238250" y="2503488"/>
          <p14:tracePt t="18322" x="1176338" y="2516188"/>
          <p14:tracePt t="18331" x="1138238" y="2527300"/>
          <p14:tracePt t="18338" x="1089025" y="2540000"/>
          <p14:tracePt t="18344" x="1050925" y="2552700"/>
          <p14:tracePt t="18351" x="1012825" y="2552700"/>
          <p14:tracePt t="18358" x="987425" y="2565400"/>
          <p14:tracePt t="18364" x="950913" y="2578100"/>
          <p14:tracePt t="18373" x="925513" y="2590800"/>
          <p14:tracePt t="18381" x="900113" y="2603500"/>
          <p14:tracePt t="18388" x="876300" y="2627313"/>
          <p14:tracePt t="18394" x="838200" y="2627313"/>
          <p14:tracePt t="18402" x="800100" y="2652713"/>
          <p14:tracePt t="18407" x="776288" y="2665413"/>
          <p14:tracePt t="18414" x="738188" y="2690813"/>
          <p14:tracePt t="18422" x="712788" y="2716213"/>
          <p14:tracePt t="18429" x="663575" y="2728913"/>
          <p14:tracePt t="18435" x="638175" y="2752725"/>
          <p14:tracePt t="18443" x="612775" y="2778125"/>
          <p14:tracePt t="18449" x="587375" y="2790825"/>
          <p14:tracePt t="18456" x="563563" y="2803525"/>
          <p14:tracePt t="18462" x="538163" y="2828925"/>
          <p14:tracePt t="18471" x="525463" y="2828925"/>
          <p14:tracePt t="18479" x="500063" y="2840038"/>
          <p14:tracePt t="18484" x="487363" y="2852738"/>
          <p14:tracePt t="18499" x="474663" y="2865438"/>
          <p14:tracePt t="18513" x="463550" y="2865438"/>
          <p14:tracePt t="18526" x="450850" y="2878138"/>
          <p14:tracePt t="18555" x="438150" y="2878138"/>
          <p14:tracePt t="18563" x="438150" y="2890838"/>
          <p14:tracePt t="18593" x="425450" y="2890838"/>
          <p14:tracePt t="18613" x="425450" y="2903538"/>
          <p14:tracePt t="18761" x="438150" y="2903538"/>
          <p14:tracePt t="18784" x="463550" y="2903538"/>
          <p14:tracePt t="18791" x="474663" y="2903538"/>
          <p14:tracePt t="18797" x="512763" y="2903538"/>
          <p14:tracePt t="18808" x="563563" y="2916238"/>
          <p14:tracePt t="18815" x="600075" y="2916238"/>
          <p14:tracePt t="18822" x="638175" y="2916238"/>
          <p14:tracePt t="18829" x="663575" y="2916238"/>
          <p14:tracePt t="18835" x="700088" y="2916238"/>
          <p14:tracePt t="18843" x="725488" y="2928938"/>
          <p14:tracePt t="18849" x="750888" y="2928938"/>
          <p14:tracePt t="18857" x="776288" y="2928938"/>
          <p14:tracePt t="18865" x="800100" y="2928938"/>
          <p14:tracePt t="18872" x="812800" y="2928938"/>
          <p14:tracePt t="18882" x="850900" y="2928938"/>
          <p14:tracePt t="18886" x="863600" y="2928938"/>
          <p14:tracePt t="18893" x="887413" y="2928938"/>
          <p14:tracePt t="18901" x="900113" y="2928938"/>
          <p14:tracePt t="18908" x="925513" y="2928938"/>
          <p14:tracePt t="18914" x="950913" y="2928938"/>
          <p14:tracePt t="18921" x="976313" y="2916238"/>
          <p14:tracePt t="18931" x="987425" y="2916238"/>
          <p14:tracePt t="18936" x="1012825" y="2916238"/>
          <p14:tracePt t="18942" x="1038225" y="2916238"/>
          <p14:tracePt t="18951" x="1063625" y="2916238"/>
          <p14:tracePt t="18957" x="1089025" y="2916238"/>
          <p14:tracePt t="18964" x="1112838" y="2916238"/>
          <p14:tracePt t="18971" x="1125538" y="2916238"/>
          <p14:tracePt t="18980" x="1150938" y="2916238"/>
          <p14:tracePt t="18986" x="1176338" y="2916238"/>
          <p14:tracePt t="18993" x="1189038" y="2916238"/>
          <p14:tracePt t="19001" x="1200150" y="2916238"/>
          <p14:tracePt t="19007" x="1225550" y="2916238"/>
          <p14:tracePt t="19015" x="1263650" y="2916238"/>
          <p14:tracePt t="19023" x="1276350" y="2916238"/>
          <p14:tracePt t="19031" x="1300163" y="2916238"/>
          <p14:tracePt t="19037" x="1312863" y="2916238"/>
          <p14:tracePt t="19045" x="1338263" y="2916238"/>
          <p14:tracePt t="19052" x="1363663" y="2916238"/>
          <p14:tracePt t="19059" x="1376363" y="2916238"/>
          <p14:tracePt t="19067" x="1389063" y="2916238"/>
          <p14:tracePt t="19074" x="1412875" y="2916238"/>
          <p14:tracePt t="19089" x="1425575" y="2916238"/>
          <p14:tracePt t="19098" x="1438275" y="2916238"/>
          <p14:tracePt t="19119" x="1463675" y="2916238"/>
          <p14:tracePt t="19125" x="1476375" y="2916238"/>
          <p14:tracePt t="19140" x="1501775" y="2916238"/>
          <p14:tracePt t="19154" x="1512888" y="2916238"/>
          <p14:tracePt t="19164" x="1525588" y="2916238"/>
          <p14:tracePt t="19171" x="1538288" y="2916238"/>
          <p14:tracePt t="19177" x="1550988" y="2916238"/>
          <p14:tracePt t="19184" x="1576388" y="2903538"/>
          <p14:tracePt t="19191" x="1589088" y="2903538"/>
          <p14:tracePt t="19197" x="1601788" y="2903538"/>
          <p14:tracePt t="19205" x="1638300" y="2903538"/>
          <p14:tracePt t="19214" x="1663700" y="2903538"/>
          <p14:tracePt t="19221" x="1689100" y="2903538"/>
          <p14:tracePt t="19227" x="1714500" y="2903538"/>
          <p14:tracePt t="19236" x="1725613" y="2903538"/>
          <p14:tracePt t="19243" x="1751013" y="2903538"/>
          <p14:tracePt t="19250" x="1776413" y="2903538"/>
          <p14:tracePt t="19257" x="1801813" y="2903538"/>
          <p14:tracePt t="19265" x="1814513" y="2903538"/>
          <p14:tracePt t="19271" x="1825625" y="2903538"/>
          <p14:tracePt t="19281" x="1838325" y="2903538"/>
          <p14:tracePt t="19287" x="1851025" y="2890838"/>
          <p14:tracePt t="19297" x="1863725" y="2890838"/>
          <p14:tracePt t="19302" x="1876425" y="2890838"/>
          <p14:tracePt t="19309" x="1889125" y="2890838"/>
          <p14:tracePt t="19324" x="1901825" y="2890838"/>
          <p14:tracePt t="19338" x="1914525" y="2890838"/>
          <p14:tracePt t="19347" x="1925638" y="2890838"/>
          <p14:tracePt t="19353" x="1938338" y="2878138"/>
          <p14:tracePt t="19368" x="1951038" y="2878138"/>
          <p14:tracePt t="19375" x="1963738" y="2865438"/>
          <p14:tracePt t="19382" x="1976438" y="2865438"/>
          <p14:tracePt t="19390" x="1989138" y="2865438"/>
          <p14:tracePt t="19398" x="2001838" y="2852738"/>
          <p14:tracePt t="19404" x="2014538" y="2852738"/>
          <p14:tracePt t="19414" x="2038350" y="2852738"/>
          <p14:tracePt t="19420" x="2063750" y="2840038"/>
          <p14:tracePt t="19426" x="2076450" y="2840038"/>
          <p14:tracePt t="19431" x="2101850" y="2840038"/>
          <p14:tracePt t="19439" x="2127250" y="2828925"/>
          <p14:tracePt t="19447" x="2151063" y="2816225"/>
          <p14:tracePt t="19454" x="2176463" y="2816225"/>
          <p14:tracePt t="19465" x="2189163" y="2816225"/>
          <p14:tracePt t="19470" x="2214563" y="2816225"/>
          <p14:tracePt t="19476" x="2227263" y="2803525"/>
          <p14:tracePt t="19484" x="2238375" y="2803525"/>
          <p14:tracePt t="19491" x="2251075" y="2790825"/>
          <p14:tracePt t="19498" x="2263775" y="2790825"/>
          <p14:tracePt t="19505" x="2276475" y="2790825"/>
          <p14:tracePt t="19514" x="2289175" y="2790825"/>
          <p14:tracePt t="19520" x="2314575" y="2790825"/>
          <p14:tracePt t="19530" x="2327275" y="2790825"/>
          <p14:tracePt t="19536" x="2338388" y="2790825"/>
          <p14:tracePt t="19542" x="2363788" y="2790825"/>
          <p14:tracePt t="19550" x="2376488" y="2790825"/>
          <p14:tracePt t="19557" x="2389188" y="2790825"/>
          <p14:tracePt t="19565" x="2414588" y="2790825"/>
          <p14:tracePt t="19571" x="2427288" y="2790825"/>
          <p14:tracePt t="19581" x="2439988" y="2790825"/>
          <p14:tracePt t="19587" x="2451100" y="2790825"/>
          <p14:tracePt t="19594" x="2476500" y="2790825"/>
          <p14:tracePt t="19602" x="2489200" y="2790825"/>
          <p14:tracePt t="19610" x="2501900" y="2790825"/>
          <p14:tracePt t="19615" x="2527300" y="2790825"/>
          <p14:tracePt t="19623" x="2540000" y="2790825"/>
          <p14:tracePt t="19638" x="2551113" y="2790825"/>
          <p14:tracePt t="19648" x="2563813" y="2790825"/>
          <p14:tracePt t="19653" x="2576513" y="2790825"/>
          <p14:tracePt t="19675" x="2589213" y="2790825"/>
          <p14:tracePt t="19704" x="2601913" y="2790825"/>
          <p14:tracePt t="19726" x="2614613" y="2790825"/>
          <p14:tracePt t="19956" x="2627313" y="2790825"/>
          <p14:tracePt t="20199" x="2640013" y="2790825"/>
          <p14:tracePt t="20228" x="2640013" y="2803525"/>
          <p14:tracePt t="20315" x="2640013" y="2816225"/>
          <p14:tracePt t="20570" x="2701925" y="2816225"/>
          <p14:tracePt t="20577" x="2763838" y="2803525"/>
          <p14:tracePt t="20586" x="2801938" y="2790825"/>
          <p14:tracePt t="20592" x="2863850" y="2778125"/>
          <p14:tracePt t="20598" x="2901950" y="2765425"/>
          <p14:tracePt t="20606" x="2940050" y="2765425"/>
          <p14:tracePt t="20615" x="2963863" y="2765425"/>
          <p14:tracePt t="20621" x="2989263" y="2752725"/>
          <p14:tracePt t="20631" x="3014663" y="2752725"/>
          <p14:tracePt t="20637" x="3040063" y="2740025"/>
          <p14:tracePt t="20643" x="3052763" y="2740025"/>
          <p14:tracePt t="20651" x="3065463" y="2740025"/>
          <p14:tracePt t="20659" x="3076575" y="2740025"/>
          <p14:tracePt t="20680" x="3089275" y="2740025"/>
          <p14:tracePt t="20688" x="3101975" y="2740025"/>
          <p14:tracePt t="20718" x="3114675" y="2740025"/>
          <p14:tracePt t="20916" x="3127375" y="2740025"/>
          <p14:tracePt t="21081" x="3127375" y="2752725"/>
          <p14:tracePt t="21139" x="3114675" y="2752725"/>
          <p14:tracePt t="21155" x="3114675" y="2765425"/>
          <p14:tracePt t="21183" x="3114675" y="2778125"/>
          <p14:tracePt t="21197" x="3101975" y="2778125"/>
          <p14:tracePt t="21212" x="3089275" y="2778125"/>
          <p14:tracePt t="21249" x="3076575" y="2778125"/>
          <p14:tracePt t="21256" x="3040063" y="2790825"/>
          <p14:tracePt t="21263" x="3014663" y="2803525"/>
          <p14:tracePt t="21271" x="2952750" y="2816225"/>
          <p14:tracePt t="21281" x="2889250" y="2840038"/>
          <p14:tracePt t="21286" x="2852738" y="2852738"/>
          <p14:tracePt t="21292" x="2814638" y="2865438"/>
          <p14:tracePt t="21300" x="2763838" y="2878138"/>
          <p14:tracePt t="21306" x="2701925" y="2890838"/>
          <p14:tracePt t="21314" x="2663825" y="2903538"/>
          <p14:tracePt t="21323" x="2614613" y="2916238"/>
          <p14:tracePt t="21330" x="2589213" y="2928938"/>
          <p14:tracePt t="21337" x="2551113" y="2928938"/>
          <p14:tracePt t="21344" x="2527300" y="2941638"/>
          <p14:tracePt t="21352" x="2501900" y="2941638"/>
          <p14:tracePt t="21358" x="2476500" y="2952750"/>
          <p14:tracePt t="21364" x="2463800" y="2952750"/>
          <p14:tracePt t="21374" x="2439988" y="2952750"/>
          <p14:tracePt t="21382" x="2427288" y="2965450"/>
          <p14:tracePt t="21398" x="2401888" y="2965450"/>
          <p14:tracePt t="21402" x="2389188" y="2965450"/>
          <p14:tracePt t="21409" x="2376488" y="2978150"/>
          <p14:tracePt t="21416" x="2351088" y="2978150"/>
          <p14:tracePt t="21423" x="2338388" y="2978150"/>
          <p14:tracePt t="21431" x="2314575" y="2978150"/>
          <p14:tracePt t="21437" x="2289175" y="2990850"/>
          <p14:tracePt t="21445" x="2263775" y="2990850"/>
          <p14:tracePt t="21452" x="2238375" y="3003550"/>
          <p14:tracePt t="21459" x="2201863" y="3003550"/>
          <p14:tracePt t="21464" x="2138363" y="3016250"/>
          <p14:tracePt t="21472" x="2114550" y="3016250"/>
          <p14:tracePt t="21481" x="2063750" y="3016250"/>
          <p14:tracePt t="21487" x="2038350" y="3028950"/>
          <p14:tracePt t="21497" x="2001838" y="3028950"/>
          <p14:tracePt t="21503" x="1963738" y="3028950"/>
          <p14:tracePt t="21509" x="1925638" y="3041650"/>
          <p14:tracePt t="21515" x="1901825" y="3041650"/>
          <p14:tracePt t="21524" x="1876425" y="3054350"/>
          <p14:tracePt t="21532" x="1851025" y="3054350"/>
          <p14:tracePt t="21538" x="1814513" y="3054350"/>
          <p14:tracePt t="21545" x="1789113" y="3054350"/>
          <p14:tracePt t="21552" x="1763713" y="3054350"/>
          <p14:tracePt t="21558" x="1738313" y="3054350"/>
          <p14:tracePt t="21564" x="1725613" y="3065463"/>
          <p14:tracePt t="21572" x="1714500" y="3065463"/>
          <p14:tracePt t="21581" x="1701800" y="3078163"/>
          <p14:tracePt t="21586" x="1676400" y="3078163"/>
          <p14:tracePt t="21593" x="1663700" y="3078163"/>
          <p14:tracePt t="21607" x="1638300" y="3078163"/>
          <p14:tracePt t="21621" x="1625600" y="3078163"/>
          <p14:tracePt t="21631" x="1612900" y="3090863"/>
          <p14:tracePt t="21636" x="1601788" y="3090863"/>
          <p14:tracePt t="21651" x="1589088" y="3103563"/>
          <p14:tracePt t="21664" x="1563688" y="3103563"/>
          <p14:tracePt t="21701" x="1550988" y="3116263"/>
          <p14:tracePt t="21827" x="1538288" y="3116263"/>
          <p14:tracePt t="21862" x="1512888" y="3116263"/>
          <p14:tracePt t="21879" x="1501775" y="3116263"/>
          <p14:tracePt t="21886" x="1489075" y="3116263"/>
          <p14:tracePt t="21892" x="1438275" y="3090863"/>
          <p14:tracePt t="21898" x="1389063" y="3078163"/>
          <p14:tracePt t="21907" x="1363663" y="3078163"/>
          <p14:tracePt t="21914" x="1312863" y="3065463"/>
          <p14:tracePt t="21921" x="1276350" y="3065463"/>
          <p14:tracePt t="21931" x="1250950" y="3065463"/>
          <p14:tracePt t="21938" x="1212850" y="3054350"/>
          <p14:tracePt t="21944" x="1176338" y="3041650"/>
          <p14:tracePt t="21951" x="1150938" y="3028950"/>
          <p14:tracePt t="21957" x="1138238" y="3028950"/>
          <p14:tracePt t="21965" x="1112838" y="3028950"/>
          <p14:tracePt t="21973" x="1089025" y="3028950"/>
          <p14:tracePt t="21982" x="1076325" y="3016250"/>
          <p14:tracePt t="21987" x="1063625" y="3016250"/>
          <p14:tracePt t="21995" x="1038225" y="3003550"/>
          <p14:tracePt t="22010" x="1012825" y="3003550"/>
          <p14:tracePt t="22025" x="1000125" y="2990850"/>
          <p14:tracePt t="22046" x="987425" y="2978150"/>
          <p14:tracePt t="22068" x="976313" y="2978150"/>
          <p14:tracePt t="22077" x="976313" y="2965450"/>
          <p14:tracePt t="22143" x="976313" y="2952750"/>
          <p14:tracePt t="22150" x="987425" y="2952750"/>
          <p14:tracePt t="22173" x="1000125" y="2952750"/>
          <p14:tracePt t="22180" x="1025525" y="2928938"/>
          <p14:tracePt t="22188" x="1089025" y="2916238"/>
          <p14:tracePt t="22195" x="1163638" y="2878138"/>
          <p14:tracePt t="22201" x="1225550" y="2852738"/>
          <p14:tracePt t="22209" x="1312863" y="2816225"/>
          <p14:tracePt t="22214" x="1401763" y="2790825"/>
          <p14:tracePt t="22223" x="1489075" y="2778125"/>
          <p14:tracePt t="22231" x="1576388" y="2752725"/>
          <p14:tracePt t="22237" x="1638300" y="2740025"/>
          <p14:tracePt t="22243" x="1725613" y="2716213"/>
          <p14:tracePt t="22250" x="1814513" y="2690813"/>
          <p14:tracePt t="22258" x="1901825" y="2678113"/>
          <p14:tracePt t="22265" x="1951038" y="2678113"/>
          <p14:tracePt t="22271" x="2014538" y="2665413"/>
          <p14:tracePt t="22281" x="2063750" y="2665413"/>
          <p14:tracePt t="22287" x="2101850" y="2665413"/>
          <p14:tracePt t="22293" x="2151063" y="2652713"/>
          <p14:tracePt t="22301" x="2176463" y="2652713"/>
          <p14:tracePt t="22307" x="2201863" y="2652713"/>
          <p14:tracePt t="22315" x="2227263" y="2640013"/>
          <p14:tracePt t="22321" x="2263775" y="2640013"/>
          <p14:tracePt t="22331" x="2276475" y="2640013"/>
          <p14:tracePt t="22335" x="2301875" y="2640013"/>
          <p14:tracePt t="22342" x="2327275" y="2640013"/>
          <p14:tracePt t="22350" x="2351088" y="2640013"/>
          <p14:tracePt t="22356" x="2376488" y="2640013"/>
          <p14:tracePt t="22365" x="2401888" y="2627313"/>
          <p14:tracePt t="22371" x="2414588" y="2627313"/>
          <p14:tracePt t="22381" x="2439988" y="2627313"/>
          <p14:tracePt t="22386" x="2463800" y="2627313"/>
          <p14:tracePt t="22393" x="2489200" y="2616200"/>
          <p14:tracePt t="22400" x="2514600" y="2616200"/>
          <p14:tracePt t="22407" x="2527300" y="2616200"/>
          <p14:tracePt t="22415" x="2551113" y="2603500"/>
          <p14:tracePt t="22422" x="2589213" y="2603500"/>
          <p14:tracePt t="22431" x="2614613" y="2603500"/>
          <p14:tracePt t="22435" x="2627313" y="2616200"/>
          <p14:tracePt t="22441" x="2651125" y="2616200"/>
          <p14:tracePt t="22448" x="2663825" y="2616200"/>
          <p14:tracePt t="22454" x="2689225" y="2616200"/>
          <p14:tracePt t="22461" x="2701925" y="2616200"/>
          <p14:tracePt t="22468" x="2714625" y="2616200"/>
          <p14:tracePt t="22475" x="2740025" y="2616200"/>
          <p14:tracePt t="22482" x="2752725" y="2627313"/>
          <p14:tracePt t="22490" x="2776538" y="2627313"/>
          <p14:tracePt t="22497" x="2789238" y="2627313"/>
          <p14:tracePt t="22504" x="2827338" y="2627313"/>
          <p14:tracePt t="22512" x="2840038" y="2627313"/>
          <p14:tracePt t="22519" x="2863850" y="2627313"/>
          <p14:tracePt t="22526" x="2876550" y="2627313"/>
          <p14:tracePt t="22533" x="2901950" y="2627313"/>
          <p14:tracePt t="22540" x="2940050" y="2627313"/>
          <p14:tracePt t="22548" x="2963863" y="2627313"/>
          <p14:tracePt t="22555" x="2989263" y="2627313"/>
          <p14:tracePt t="22562" x="3027363" y="2627313"/>
          <p14:tracePt t="22570" x="3052763" y="2627313"/>
          <p14:tracePt t="22579" x="3076575" y="2627313"/>
          <p14:tracePt t="22585" x="3101975" y="2627313"/>
          <p14:tracePt t="22593" x="3140075" y="2627313"/>
          <p14:tracePt t="22600" x="3165475" y="2627313"/>
          <p14:tracePt t="22608" x="3201988" y="2627313"/>
          <p14:tracePt t="22614" x="3240088" y="2627313"/>
          <p14:tracePt t="22622" x="3265488" y="2627313"/>
          <p14:tracePt t="22630" x="3289300" y="2627313"/>
          <p14:tracePt t="22637" x="3327400" y="2627313"/>
          <p14:tracePt t="22645" x="3352800" y="2627313"/>
          <p14:tracePt t="22653" x="3389313" y="2627313"/>
          <p14:tracePt t="22658" x="3414713" y="2627313"/>
          <p14:tracePt t="22667" x="3440113" y="2627313"/>
          <p14:tracePt t="22674" x="3465513" y="2627313"/>
          <p14:tracePt t="22680" x="3489325" y="2627313"/>
          <p14:tracePt t="22689" x="3502025" y="2627313"/>
          <p14:tracePt t="22697" x="3514725" y="2627313"/>
          <p14:tracePt t="22703" x="3540125" y="2627313"/>
          <p14:tracePt t="22720" x="3552825" y="2627313"/>
          <p14:tracePt t="22726" x="3565525" y="2627313"/>
          <p14:tracePt t="22741" x="3578225" y="2627313"/>
          <p14:tracePt t="22747" x="3589338" y="2627313"/>
          <p14:tracePt t="22764" x="3602038" y="2627313"/>
          <p14:tracePt t="22769" x="3614738" y="2627313"/>
          <p14:tracePt t="22777" x="3627438" y="2627313"/>
          <p14:tracePt t="22784" x="3640138" y="2627313"/>
          <p14:tracePt t="22791" x="3652838" y="2627313"/>
          <p14:tracePt t="22799" x="3665538" y="2627313"/>
          <p14:tracePt t="22805" x="3678238" y="2627313"/>
          <p14:tracePt t="22813" x="3689350" y="2627313"/>
          <p14:tracePt t="22819" x="3702050" y="2627313"/>
          <p14:tracePt t="22826" x="3727450" y="2627313"/>
          <p14:tracePt t="22833" x="3740150" y="2627313"/>
          <p14:tracePt t="22841" x="3765550" y="2627313"/>
          <p14:tracePt t="22847" x="3778250" y="2627313"/>
          <p14:tracePt t="22855" x="3814763" y="2640013"/>
          <p14:tracePt t="22864" x="3827463" y="2640013"/>
          <p14:tracePt t="22870" x="3852863" y="2640013"/>
          <p14:tracePt t="22876" x="3865563" y="2640013"/>
          <p14:tracePt t="22886" x="3902075" y="2652713"/>
          <p14:tracePt t="22890" x="3914775" y="2652713"/>
          <p14:tracePt t="22898" x="3927475" y="2652713"/>
          <p14:tracePt t="22904" x="3940175" y="2652713"/>
          <p14:tracePt t="22913" x="3940175" y="2665413"/>
          <p14:tracePt t="22919" x="3965575" y="2665413"/>
          <p14:tracePt t="22939" x="3978275" y="2665413"/>
          <p14:tracePt t="22961" x="3990975" y="2665413"/>
          <p14:tracePt t="22975" x="4002088" y="2665413"/>
          <p14:tracePt t="22980" x="4014788" y="2665413"/>
          <p14:tracePt t="22989" x="4014788" y="2678113"/>
          <p14:tracePt t="23002" x="4027488" y="2678113"/>
          <p14:tracePt t="23016" x="4040188" y="2678113"/>
          <p14:tracePt t="23130" x="4052888" y="2678113"/>
          <p14:tracePt t="23221" x="4065588" y="2678113"/>
          <p14:tracePt t="23276" x="4065588" y="2690813"/>
          <p14:tracePt t="23367" x="4078288" y="2690813"/>
          <p14:tracePt t="23401" x="4078288" y="2703513"/>
          <p14:tracePt t="23612" x="4078288" y="2716213"/>
          <p14:tracePt t="23800" x="4078288" y="2728913"/>
          <p14:tracePt t="23876" x="4065588" y="2728913"/>
          <p14:tracePt t="23918" x="4052888" y="2740025"/>
          <p14:tracePt t="23989" x="4040188" y="2740025"/>
          <p14:tracePt t="23997" x="4040188" y="2752725"/>
          <p14:tracePt t="24011" x="4027488" y="2752725"/>
          <p14:tracePt t="24019" x="4002088" y="2752725"/>
          <p14:tracePt t="24025" x="3978275" y="2752725"/>
          <p14:tracePt t="24033" x="3940175" y="2765425"/>
          <p14:tracePt t="24039" x="3878263" y="2765425"/>
          <p14:tracePt t="24048" x="3802063" y="2778125"/>
          <p14:tracePt t="24054" x="3740150" y="2778125"/>
          <p14:tracePt t="24064" x="3678238" y="2790825"/>
          <p14:tracePt t="24069" x="3627438" y="2790825"/>
          <p14:tracePt t="24077" x="3578225" y="2790825"/>
          <p14:tracePt t="24085" x="3527425" y="2790825"/>
          <p14:tracePt t="24091" x="3489325" y="2803525"/>
          <p14:tracePt t="24098" x="3452813" y="2803525"/>
          <p14:tracePt t="24115" x="3365500" y="2803525"/>
          <p14:tracePt t="24122" x="3327400" y="2803525"/>
          <p14:tracePt t="24131" x="3289300" y="2803525"/>
          <p14:tracePt t="24135" x="3252788" y="2803525"/>
          <p14:tracePt t="24143" x="3227388" y="2803525"/>
          <p14:tracePt t="24151" x="3201988" y="2803525"/>
          <p14:tracePt t="24158" x="3165475" y="2803525"/>
          <p14:tracePt t="24164" x="3140075" y="2816225"/>
          <p14:tracePt t="24172" x="3114675" y="2816225"/>
          <p14:tracePt t="24181" x="3076575" y="2816225"/>
          <p14:tracePt t="24186" x="3052763" y="2816225"/>
          <p14:tracePt t="24194" x="3014663" y="2828925"/>
          <p14:tracePt t="24202" x="2963863" y="2828925"/>
          <p14:tracePt t="24209" x="2901950" y="2840038"/>
          <p14:tracePt t="24216" x="2814638" y="2852738"/>
          <p14:tracePt t="24223" x="2752725" y="2852738"/>
          <p14:tracePt t="24231" x="2701925" y="2865438"/>
          <p14:tracePt t="24238" x="2640013" y="2865438"/>
          <p14:tracePt t="24247" x="2601913" y="2865438"/>
          <p14:tracePt t="24253" x="2551113" y="2865438"/>
          <p14:tracePt t="24260" x="2527300" y="2865438"/>
          <p14:tracePt t="24266" x="2489200" y="2878138"/>
          <p14:tracePt t="24274" x="2451100" y="2878138"/>
          <p14:tracePt t="24281" x="2439988" y="2878138"/>
          <p14:tracePt t="24289" x="2401888" y="2890838"/>
          <p14:tracePt t="24298" x="2376488" y="2890838"/>
          <p14:tracePt t="24304" x="2351088" y="2890838"/>
          <p14:tracePt t="24314" x="2338388" y="2890838"/>
          <p14:tracePt t="24321" x="2327275" y="2903538"/>
          <p14:tracePt t="24326" x="2289175" y="2903538"/>
          <p14:tracePt t="24333" x="2276475" y="2903538"/>
          <p14:tracePt t="24340" x="2251075" y="2903538"/>
          <p14:tracePt t="24348" x="2227263" y="2916238"/>
          <p14:tracePt t="24355" x="2201863" y="2928938"/>
          <p14:tracePt t="24364" x="2151063" y="2928938"/>
          <p14:tracePt t="24371" x="2101850" y="2941638"/>
          <p14:tracePt t="24378" x="2051050" y="2952750"/>
          <p14:tracePt t="24384" x="2001838" y="2952750"/>
          <p14:tracePt t="24391" x="1963738" y="2965450"/>
          <p14:tracePt t="24397" x="1925638" y="2978150"/>
          <p14:tracePt t="24405" x="1889125" y="2978150"/>
          <p14:tracePt t="24414" x="1851025" y="2990850"/>
          <p14:tracePt t="24421" x="1814513" y="2990850"/>
          <p14:tracePt t="24427" x="1776413" y="2990850"/>
          <p14:tracePt t="24434" x="1725613" y="3003550"/>
          <p14:tracePt t="24440" x="1701800" y="3003550"/>
          <p14:tracePt t="24448" x="1676400" y="3016250"/>
          <p14:tracePt t="24454" x="1638300" y="3028950"/>
          <p14:tracePt t="24463" x="1601788" y="3041650"/>
          <p14:tracePt t="24470" x="1563688" y="3041650"/>
          <p14:tracePt t="24476" x="1525588" y="3054350"/>
          <p14:tracePt t="24482" x="1489075" y="3065463"/>
          <p14:tracePt t="24491" x="1450975" y="3078163"/>
          <p14:tracePt t="24497" x="1412875" y="3078163"/>
          <p14:tracePt t="24504" x="1376363" y="3078163"/>
          <p14:tracePt t="24511" x="1338263" y="3090863"/>
          <p14:tracePt t="24519" x="1300163" y="3103563"/>
          <p14:tracePt t="24525" x="1276350" y="3116263"/>
          <p14:tracePt t="24531" x="1238250" y="3116263"/>
          <p14:tracePt t="24539" x="1200150" y="3128963"/>
          <p14:tracePt t="24547" x="1163638" y="3141663"/>
          <p14:tracePt t="24555" x="1138238" y="3154363"/>
          <p14:tracePt t="24561" x="1089025" y="3165475"/>
          <p14:tracePt t="24568" x="1063625" y="3190875"/>
          <p14:tracePt t="24574" x="1025525" y="3190875"/>
          <p14:tracePt t="24581" x="1000125" y="3203575"/>
          <p14:tracePt t="24589" x="976313" y="3216275"/>
          <p14:tracePt t="24597" x="950913" y="3228975"/>
          <p14:tracePt t="24605" x="912813" y="3228975"/>
          <p14:tracePt t="24611" x="900113" y="3228975"/>
          <p14:tracePt t="24616" x="887413" y="3241675"/>
          <p14:tracePt t="24625" x="863600" y="3241675"/>
          <p14:tracePt t="24632" x="850900" y="3254375"/>
          <p14:tracePt t="24639" x="838200" y="3254375"/>
          <p14:tracePt t="24648" x="825500" y="3254375"/>
          <p14:tracePt t="24663" x="812800" y="3254375"/>
          <p14:tracePt t="24676" x="800100" y="3254375"/>
          <p14:tracePt t="24689" x="787400" y="3254375"/>
          <p14:tracePt t="24958" x="800100" y="3254375"/>
          <p14:tracePt t="24980" x="812800" y="3241675"/>
          <p14:tracePt t="24987" x="825500" y="3228975"/>
          <p14:tracePt t="24994" x="850900" y="3228975"/>
          <p14:tracePt t="25002" x="912813" y="3216275"/>
          <p14:tracePt t="25008" x="963613" y="3203575"/>
          <p14:tracePt t="25016" x="1012825" y="3203575"/>
          <p14:tracePt t="25023" x="1050925" y="3203575"/>
          <p14:tracePt t="25031" x="1089025" y="3203575"/>
          <p14:tracePt t="25038" x="1138238" y="3190875"/>
          <p14:tracePt t="25048" x="1189038" y="3190875"/>
          <p14:tracePt t="25053" x="1225550" y="3190875"/>
          <p14:tracePt t="25059" x="1289050" y="3190875"/>
          <p14:tracePt t="25067" x="1350963" y="3178175"/>
          <p14:tracePt t="25075" x="1389063" y="3178175"/>
          <p14:tracePt t="25081" x="1425575" y="3178175"/>
          <p14:tracePt t="25089" x="1450975" y="3178175"/>
          <p14:tracePt t="25098" x="1476375" y="3178175"/>
          <p14:tracePt t="25104" x="1512888" y="3178175"/>
          <p14:tracePt t="25118" x="1550988" y="3178175"/>
          <p14:tracePt t="25125" x="1576388" y="3178175"/>
          <p14:tracePt t="25131" x="1589088" y="3165475"/>
          <p14:tracePt t="25141" x="1612900" y="3165475"/>
          <p14:tracePt t="25148" x="1638300" y="3165475"/>
          <p14:tracePt t="25154" x="1663700" y="3165475"/>
          <p14:tracePt t="25163" x="1689100" y="3165475"/>
          <p14:tracePt t="25169" x="1701800" y="3165475"/>
          <p14:tracePt t="25176" x="1725613" y="3165475"/>
          <p14:tracePt t="25184" x="1751013" y="3165475"/>
          <p14:tracePt t="25191" x="1789113" y="3165475"/>
          <p14:tracePt t="25198" x="1801813" y="3165475"/>
          <p14:tracePt t="25205" x="1825625" y="3165475"/>
          <p14:tracePt t="25214" x="1851025" y="3165475"/>
          <p14:tracePt t="25220" x="1876425" y="3165475"/>
          <p14:tracePt t="25242" x="1976438" y="3165475"/>
          <p14:tracePt t="25250" x="2014538" y="3165475"/>
          <p14:tracePt t="25256" x="2038350" y="3154363"/>
          <p14:tracePt t="25265" x="2063750" y="3154363"/>
          <p14:tracePt t="25271" x="2076450" y="3154363"/>
          <p14:tracePt t="25278" x="2101850" y="3154363"/>
          <p14:tracePt t="25286" x="2127250" y="3154363"/>
          <p14:tracePt t="25293" x="2151063" y="3154363"/>
          <p14:tracePt t="25300" x="2176463" y="3141663"/>
          <p14:tracePt t="25308" x="2189163" y="3141663"/>
          <p14:tracePt t="25316" x="2214563" y="3141663"/>
          <p14:tracePt t="25322" x="2227263" y="3128963"/>
          <p14:tracePt t="25331" x="2238375" y="3128963"/>
          <p14:tracePt t="25337" x="2251075" y="3128963"/>
          <p14:tracePt t="25345" x="2276475" y="3116263"/>
          <p14:tracePt t="25352" x="2289175" y="3116263"/>
          <p14:tracePt t="25360" x="2301875" y="3116263"/>
          <p14:tracePt t="25368" x="2314575" y="3116263"/>
          <p14:tracePt t="25374" x="2327275" y="3116263"/>
          <p14:tracePt t="25382" x="2338388" y="3103563"/>
          <p14:tracePt t="25390" x="2351088" y="3103563"/>
          <p14:tracePt t="25398" x="2363788" y="3103563"/>
          <p14:tracePt t="25404" x="2376488" y="3103563"/>
          <p14:tracePt t="25414" x="2389188" y="3103563"/>
          <p14:tracePt t="25420" x="2414588" y="3103563"/>
          <p14:tracePt t="25425" x="2439988" y="3103563"/>
          <p14:tracePt t="25433" x="2451100" y="3103563"/>
          <p14:tracePt t="25440" x="2463800" y="3103563"/>
          <p14:tracePt t="25448" x="2476500" y="3090863"/>
          <p14:tracePt t="25454" x="2501900" y="3090863"/>
          <p14:tracePt t="25461" x="2514600" y="3090863"/>
          <p14:tracePt t="25468" x="2527300" y="3090863"/>
          <p14:tracePt t="25474" x="2551113" y="3090863"/>
          <p14:tracePt t="25489" x="2576513" y="3090863"/>
          <p14:tracePt t="25498" x="2589213" y="3090863"/>
          <p14:tracePt t="25505" x="2614613" y="3090863"/>
          <p14:tracePt t="25515" x="2640013" y="3078163"/>
          <p14:tracePt t="25520" x="2651125" y="3078163"/>
          <p14:tracePt t="25527" x="2676525" y="3078163"/>
          <p14:tracePt t="25535" x="2714625" y="3065463"/>
          <p14:tracePt t="25541" x="2740025" y="3065463"/>
          <p14:tracePt t="25548" x="2752725" y="3065463"/>
          <p14:tracePt t="25555" x="2763838" y="3065463"/>
          <p14:tracePt t="25562" x="2789238" y="3065463"/>
          <p14:tracePt t="25570" x="2801938" y="3054350"/>
          <p14:tracePt t="25579" x="2827338" y="3054350"/>
          <p14:tracePt t="25585" x="2840038" y="3054350"/>
          <p14:tracePt t="25593" x="2863850" y="3041650"/>
          <p14:tracePt t="25599" x="2876550" y="3041650"/>
          <p14:tracePt t="25608" x="2901950" y="3028950"/>
          <p14:tracePt t="25615" x="2927350" y="3028950"/>
          <p14:tracePt t="25621" x="2963863" y="3028950"/>
          <p14:tracePt t="25629" x="3001963" y="3016250"/>
          <p14:tracePt t="25636" x="3040063" y="3003550"/>
          <p14:tracePt t="25644" x="3065463" y="2990850"/>
          <p14:tracePt t="25651" x="3101975" y="2990850"/>
          <p14:tracePt t="25658" x="3127375" y="2990850"/>
          <p14:tracePt t="25666" x="3152775" y="2990850"/>
          <p14:tracePt t="25672" x="3176588" y="2978150"/>
          <p14:tracePt t="25679" x="3201988" y="2978150"/>
          <p14:tracePt t="25686" x="3227388" y="2978150"/>
          <p14:tracePt t="25695" x="3240088" y="2978150"/>
          <p14:tracePt t="25701" x="3252788" y="2978150"/>
          <p14:tracePt t="25708" x="3265488" y="2978150"/>
          <p14:tracePt t="25716" x="3265488" y="2965450"/>
          <p14:tracePt t="25723" x="3289300" y="2965450"/>
          <p14:tracePt t="25736" x="3302000" y="2965450"/>
          <p14:tracePt t="25744" x="3314700" y="2965450"/>
          <p14:tracePt t="25751" x="3327400" y="2965450"/>
          <p14:tracePt t="25765" x="3340100" y="2965450"/>
          <p14:tracePt t="25772" x="3352800" y="2965450"/>
          <p14:tracePt t="25779" x="3365500" y="2965450"/>
          <p14:tracePt t="25786" x="3376613" y="2965450"/>
          <p14:tracePt t="25800" x="3402013" y="2965450"/>
          <p14:tracePt t="25815" x="3414713" y="2965450"/>
          <p14:tracePt t="25822" x="3440113" y="2965450"/>
          <p14:tracePt t="25836" x="3452813" y="2965450"/>
          <p14:tracePt t="25846" x="3465513" y="2965450"/>
          <p14:tracePt t="25851" x="3478213" y="2965450"/>
          <p14:tracePt t="25858" x="3502025" y="2965450"/>
          <p14:tracePt t="25866" x="3514725" y="2965450"/>
          <p14:tracePt t="25874" x="3527425" y="2965450"/>
          <p14:tracePt t="25879" x="3540125" y="2965450"/>
          <p14:tracePt t="25888" x="3578225" y="2965450"/>
          <p14:tracePt t="25896" x="3589338" y="2965450"/>
          <p14:tracePt t="25909" x="3614738" y="2965450"/>
          <p14:tracePt t="25916" x="3627438" y="2965450"/>
          <p14:tracePt t="25923" x="3640138" y="2978150"/>
          <p14:tracePt t="25929" x="3652838" y="2978150"/>
          <p14:tracePt t="25938" x="3665538" y="2978150"/>
          <p14:tracePt t="25946" x="3678238" y="2978150"/>
          <p14:tracePt t="25951" x="3689350" y="2978150"/>
          <p14:tracePt t="25973" x="3702050" y="2978150"/>
          <p14:tracePt t="25987" x="3714750" y="2990850"/>
          <p14:tracePt t="26298" x="3714750" y="3003550"/>
          <p14:tracePt t="26648" x="3702050" y="3003550"/>
          <p14:tracePt t="26840" x="3689350" y="3003550"/>
          <p14:tracePt t="26876" x="3678238" y="3003550"/>
          <p14:tracePt t="26882" x="3640138" y="3003550"/>
          <p14:tracePt t="26890" x="3589338" y="3003550"/>
          <p14:tracePt t="26897" x="3489325" y="3003550"/>
          <p14:tracePt t="26907" x="3389313" y="3003550"/>
          <p14:tracePt t="26914" x="3327400" y="3003550"/>
          <p14:tracePt t="26920" x="3265488" y="3003550"/>
          <p14:tracePt t="26927" x="3189288" y="3003550"/>
          <p14:tracePt t="26935" x="3140075" y="3003550"/>
          <p14:tracePt t="26941" x="3089275" y="3003550"/>
          <p14:tracePt t="26950" x="3040063" y="3003550"/>
          <p14:tracePt t="26956" x="2989263" y="3003550"/>
          <p14:tracePt t="26964" x="2952750" y="3003550"/>
          <p14:tracePt t="26971" x="2914650" y="3003550"/>
          <p14:tracePt t="26980" x="2876550" y="3003550"/>
          <p14:tracePt t="26986" x="2840038" y="3003550"/>
          <p14:tracePt t="26994" x="2801938" y="3003550"/>
          <p14:tracePt t="27001" x="2763838" y="3003550"/>
          <p14:tracePt t="27007" x="2740025" y="3003550"/>
          <p14:tracePt t="27013" x="2701925" y="3003550"/>
          <p14:tracePt t="27021" x="2663825" y="3003550"/>
          <p14:tracePt t="27031" x="2614613" y="3028950"/>
          <p14:tracePt t="27036" x="2576513" y="3028950"/>
          <p14:tracePt t="27042" x="2527300" y="3028950"/>
          <p14:tracePt t="27050" x="2489200" y="3028950"/>
          <p14:tracePt t="27057" x="2451100" y="3028950"/>
          <p14:tracePt t="27064" x="2401888" y="3041650"/>
          <p14:tracePt t="27072" x="2376488" y="3041650"/>
          <p14:tracePt t="27080" x="2338388" y="3041650"/>
          <p14:tracePt t="27086" x="2301875" y="3054350"/>
          <p14:tracePt t="27095" x="2276475" y="3054350"/>
          <p14:tracePt t="27101" x="2251075" y="3054350"/>
          <p14:tracePt t="27116" x="2214563" y="3054350"/>
          <p14:tracePt t="27121" x="2189163" y="3054350"/>
          <p14:tracePt t="27130" x="2163763" y="3054350"/>
          <p14:tracePt t="27138" x="2151063" y="3054350"/>
          <p14:tracePt t="27144" x="2127250" y="3054350"/>
          <p14:tracePt t="27151" x="2114550" y="3054350"/>
          <p14:tracePt t="27158" x="2089150" y="3054350"/>
          <p14:tracePt t="27167" x="2076450" y="3065463"/>
          <p14:tracePt t="27173" x="2051050" y="3065463"/>
          <p14:tracePt t="27181" x="2025650" y="3078163"/>
          <p14:tracePt t="27187" x="1989138" y="3090863"/>
          <p14:tracePt t="27197" x="1963738" y="3090863"/>
          <p14:tracePt t="27203" x="1938338" y="3090863"/>
          <p14:tracePt t="27208" x="1914525" y="3103563"/>
          <p14:tracePt t="27216" x="1889125" y="3103563"/>
          <p14:tracePt t="27222" x="1863725" y="3116263"/>
          <p14:tracePt t="27230" x="1851025" y="3116263"/>
          <p14:tracePt t="27236" x="1838325" y="3116263"/>
          <p14:tracePt t="27244" x="1825625" y="3116263"/>
          <p14:tracePt t="27252" x="1814513" y="3116263"/>
          <p14:tracePt t="27259" x="1801813" y="3116263"/>
          <p14:tracePt t="27272" x="1789113" y="3116263"/>
          <p14:tracePt t="27294" x="1776413" y="3116263"/>
          <p14:tracePt t="27313" x="1763713" y="3116263"/>
          <p14:tracePt t="27478" x="1776413" y="3116263"/>
          <p14:tracePt t="27493" x="1801813" y="3116263"/>
          <p14:tracePt t="27501" x="1863725" y="3116263"/>
          <p14:tracePt t="27507" x="1951038" y="3103563"/>
          <p14:tracePt t="27514" x="2025650" y="3103563"/>
          <p14:tracePt t="27523" x="2114550" y="3103563"/>
          <p14:tracePt t="27531" x="2189163" y="3103563"/>
          <p14:tracePt t="27537" x="2276475" y="3103563"/>
          <p14:tracePt t="27548" x="2351088" y="3103563"/>
          <p14:tracePt t="27552" x="2439988" y="3103563"/>
          <p14:tracePt t="27559" x="2501900" y="3103563"/>
          <p14:tracePt t="27566" x="2576513" y="3103563"/>
          <p14:tracePt t="27574" x="2640013" y="3103563"/>
          <p14:tracePt t="27581" x="2714625" y="3103563"/>
          <p14:tracePt t="27588" x="2763838" y="3103563"/>
          <p14:tracePt t="27597" x="2801938" y="3103563"/>
          <p14:tracePt t="27602" x="2827338" y="3103563"/>
          <p14:tracePt t="27610" x="2852738" y="3103563"/>
          <p14:tracePt t="27618" x="2876550" y="3103563"/>
          <p14:tracePt t="27624" x="2901950" y="3103563"/>
          <p14:tracePt t="27632" x="2927350" y="3103563"/>
          <p14:tracePt t="27639" x="2952750" y="3103563"/>
          <p14:tracePt t="27647" x="2976563" y="3103563"/>
          <p14:tracePt t="27654" x="3001963" y="3103563"/>
          <p14:tracePt t="27663" x="3040063" y="3116263"/>
          <p14:tracePt t="27669" x="3065463" y="3116263"/>
          <p14:tracePt t="27676" x="3089275" y="3116263"/>
          <p14:tracePt t="27684" x="3114675" y="3128963"/>
          <p14:tracePt t="27691" x="3127375" y="3128963"/>
          <p14:tracePt t="27697" x="3152775" y="3128963"/>
          <p14:tracePt t="27705" x="3176588" y="3128963"/>
          <p14:tracePt t="27714" x="3201988" y="3128963"/>
          <p14:tracePt t="27720" x="3214688" y="3128963"/>
          <p14:tracePt t="27726" x="3240088" y="3128963"/>
          <p14:tracePt t="27733" x="3252788" y="3128963"/>
          <p14:tracePt t="27740" x="3289300" y="3128963"/>
          <p14:tracePt t="27747" x="3302000" y="3141663"/>
          <p14:tracePt t="27755" x="3314700" y="3141663"/>
          <p14:tracePt t="27763" x="3327400" y="3141663"/>
          <p14:tracePt t="27769" x="3352800" y="3141663"/>
          <p14:tracePt t="27777" x="3376613" y="3141663"/>
          <p14:tracePt t="27783" x="3389313" y="3141663"/>
          <p14:tracePt t="27791" x="3402013" y="3141663"/>
          <p14:tracePt t="27797" x="3427413" y="3141663"/>
          <p14:tracePt t="27805" x="3440113" y="3141663"/>
          <p14:tracePt t="27813" x="3452813" y="3141663"/>
          <p14:tracePt t="27819" x="3478213" y="3141663"/>
          <p14:tracePt t="27833" x="3489325" y="3141663"/>
          <p14:tracePt t="27840" x="3502025" y="3154363"/>
          <p14:tracePt t="27847" x="3514725" y="3154363"/>
          <p14:tracePt t="27869" x="3527425" y="3154363"/>
          <p14:tracePt t="27890" x="3527425" y="3165475"/>
          <p14:tracePt t="27912" x="3540125" y="3165475"/>
          <p14:tracePt t="28371" x="3540125" y="3178175"/>
          <p14:tracePt t="28537" x="3527425" y="3178175"/>
          <p14:tracePt t="28680" x="3514725" y="3178175"/>
          <p14:tracePt t="28724" x="3514725" y="3190875"/>
          <p14:tracePt t="28752" x="3502025" y="3190875"/>
          <p14:tracePt t="28774" x="3489325" y="3190875"/>
          <p14:tracePt t="28824" x="3478213" y="3190875"/>
          <p14:tracePt t="28854" x="3465513" y="3190875"/>
          <p14:tracePt t="28869" x="3452813" y="3190875"/>
          <p14:tracePt t="28875" x="3440113" y="3203575"/>
          <p14:tracePt t="28884" x="3389313" y="3216275"/>
          <p14:tracePt t="28891" x="3327400" y="3228975"/>
          <p14:tracePt t="28899" x="3265488" y="3241675"/>
          <p14:tracePt t="28906" x="3227388" y="3241675"/>
          <p14:tracePt t="28914" x="3189288" y="3254375"/>
          <p14:tracePt t="28922" x="3152775" y="3267075"/>
          <p14:tracePt t="28931" x="3114675" y="3290888"/>
          <p14:tracePt t="28937" x="3076575" y="3290888"/>
          <p14:tracePt t="28943" x="3027363" y="3303588"/>
          <p14:tracePt t="28950" x="2989263" y="3328988"/>
          <p14:tracePt t="28957" x="2952750" y="3328988"/>
          <p14:tracePt t="28965" x="2914650" y="3341688"/>
          <p14:tracePt t="28972" x="2889250" y="3354388"/>
          <p14:tracePt t="28981" x="2852738" y="3378200"/>
          <p14:tracePt t="28987" x="2827338" y="3378200"/>
          <p14:tracePt t="28994" x="2789238" y="3378200"/>
          <p14:tracePt t="29001" x="2752725" y="3390900"/>
          <p14:tracePt t="29008" x="2727325" y="3403600"/>
          <p14:tracePt t="29017" x="2689225" y="3416300"/>
          <p14:tracePt t="29023" x="2676525" y="3416300"/>
          <p14:tracePt t="29030" x="2651125" y="3416300"/>
          <p14:tracePt t="29037" x="2614613" y="3429000"/>
          <p14:tracePt t="29047" x="2576513" y="3454400"/>
          <p14:tracePt t="29052" x="2551113" y="3454400"/>
          <p14:tracePt t="29059" x="2527300" y="3467100"/>
          <p14:tracePt t="29067" x="2501900" y="3479800"/>
          <p14:tracePt t="29073" x="2463800" y="3490913"/>
          <p14:tracePt t="29080" x="2451100" y="3490913"/>
          <p14:tracePt t="29088" x="2427288" y="3503613"/>
          <p14:tracePt t="29097" x="2414588" y="3503613"/>
          <p14:tracePt t="29116" x="2363788" y="3516313"/>
          <p14:tracePt t="29123" x="2351088" y="3516313"/>
          <p14:tracePt t="29131" x="2338388" y="3529013"/>
          <p14:tracePt t="29158" x="2327275" y="3529013"/>
          <p14:tracePt t="29382" x="2338388" y="3529013"/>
          <p14:tracePt t="29403" x="2351088" y="3529013"/>
          <p14:tracePt t="29446" x="2363788" y="3529013"/>
          <p14:tracePt t="29468" x="2376488" y="3529013"/>
          <p14:tracePt t="29475" x="2414588" y="3529013"/>
          <p14:tracePt t="29482" x="2439988" y="3529013"/>
          <p14:tracePt t="29490" x="2476500" y="3529013"/>
          <p14:tracePt t="29497" x="2489200" y="3529013"/>
          <p14:tracePt t="29504" x="2514600" y="3541713"/>
          <p14:tracePt t="29514" x="2527300" y="3541713"/>
          <p14:tracePt t="29519" x="2551113" y="3541713"/>
          <p14:tracePt t="29527" x="2563813" y="3541713"/>
          <p14:tracePt t="29532" x="2576513" y="3541713"/>
          <p14:tracePt t="29540" x="2589213" y="3541713"/>
          <p14:tracePt t="29555" x="2601913" y="3541713"/>
          <p14:tracePt t="29565" x="2614613" y="3541713"/>
          <p14:tracePt t="29577" x="2627313" y="3541713"/>
          <p14:tracePt t="29592" x="2640013" y="3541713"/>
          <p14:tracePt t="29606" x="2651125" y="3541713"/>
          <p14:tracePt t="29614" x="2663825" y="3541713"/>
          <p14:tracePt t="29620" x="2676525" y="3541713"/>
          <p14:tracePt t="29627" x="2676525" y="3554413"/>
          <p14:tracePt t="29635" x="2689225" y="3554413"/>
          <p14:tracePt t="29642" x="2701925" y="3554413"/>
          <p14:tracePt t="29649" x="2714625" y="3554413"/>
          <p14:tracePt t="29656" x="2727325" y="3554413"/>
          <p14:tracePt t="29670" x="2740025" y="3554413"/>
          <p14:tracePt t="29679" x="2752725" y="3554413"/>
          <p14:tracePt t="29692" x="2763838" y="3554413"/>
          <p14:tracePt t="29713" x="2776538" y="3567113"/>
          <p14:tracePt t="29734" x="2789238" y="3567113"/>
          <p14:tracePt t="29741" x="2801938" y="3567113"/>
          <p14:tracePt t="29763" x="2814638" y="3567113"/>
          <p14:tracePt t="29777" x="2840038" y="3579813"/>
          <p14:tracePt t="29784" x="2863850" y="3579813"/>
          <p14:tracePt t="29790" x="2876550" y="3579813"/>
          <p14:tracePt t="29798" x="2889250" y="3579813"/>
          <p14:tracePt t="29806" x="2914650" y="3579813"/>
          <p14:tracePt t="29814" x="2940050" y="3579813"/>
          <p14:tracePt t="29820" x="2976563" y="3579813"/>
          <p14:tracePt t="29827" x="3001963" y="3579813"/>
          <p14:tracePt t="29834" x="3027363" y="3579813"/>
          <p14:tracePt t="29841" x="3052763" y="3579813"/>
          <p14:tracePt t="29848" x="3089275" y="3579813"/>
          <p14:tracePt t="29857" x="3101975" y="3579813"/>
          <p14:tracePt t="29864" x="3140075" y="3579813"/>
          <p14:tracePt t="29871" x="3176588" y="3579813"/>
          <p14:tracePt t="29881" x="3214688" y="3579813"/>
          <p14:tracePt t="29886" x="3240088" y="3579813"/>
          <p14:tracePt t="29894" x="3265488" y="3579813"/>
          <p14:tracePt t="29900" x="3289300" y="3579813"/>
          <p14:tracePt t="29908" x="3314700" y="3579813"/>
          <p14:tracePt t="29914" x="3340100" y="3579813"/>
          <p14:tracePt t="29922" x="3365500" y="3579813"/>
          <p14:tracePt t="29931" x="3389313" y="3579813"/>
          <p14:tracePt t="29936" x="3402013" y="3579813"/>
          <p14:tracePt t="29944" x="3414713" y="3579813"/>
          <p14:tracePt t="29951" x="3427413" y="3579813"/>
          <p14:tracePt t="29958" x="3440113" y="3579813"/>
          <p14:tracePt t="29964" x="3452813" y="3579813"/>
          <p14:tracePt t="29972" x="3465513" y="3579813"/>
          <p14:tracePt t="29986" x="3489325" y="3579813"/>
          <p14:tracePt t="30001" x="3502025" y="3579813"/>
          <p14:tracePt t="30008" x="3502025" y="3567113"/>
          <p14:tracePt t="30023" x="3527425" y="3567113"/>
          <p14:tracePt t="30038" x="3540125" y="3567113"/>
          <p14:tracePt t="30052" x="3552825" y="3567113"/>
          <p14:tracePt t="30059" x="3565525" y="3567113"/>
          <p14:tracePt t="30067" x="3578225" y="3567113"/>
          <p14:tracePt t="30080" x="3589338" y="3567113"/>
          <p14:tracePt t="30097" x="3602038" y="3567113"/>
          <p14:tracePt t="30119" x="3614738" y="3567113"/>
          <p14:tracePt t="30179" x="3627438" y="3567113"/>
          <p14:tracePt t="30378" x="3614738" y="3567113"/>
          <p14:tracePt t="30423" x="3602038" y="3567113"/>
          <p14:tracePt t="30446" x="3589338" y="3567113"/>
          <p14:tracePt t="30488" x="3578225" y="3567113"/>
          <p14:tracePt t="30517" x="3565525" y="3567113"/>
          <p14:tracePt t="30539" x="3565525" y="3579813"/>
          <p14:tracePt t="30559" x="3552825" y="3579813"/>
          <p14:tracePt t="30588" x="3540125" y="3579813"/>
          <p14:tracePt t="30643" x="3527425" y="3579813"/>
          <p14:tracePt t="30737" x="3514725" y="3579813"/>
          <p14:tracePt t="30780" x="3502025" y="3579813"/>
          <p14:tracePt t="30808" x="3489325" y="3579813"/>
          <p14:tracePt t="30816" x="3478213" y="3579813"/>
          <p14:tracePt t="30823" x="3440113" y="3579813"/>
          <p14:tracePt t="30832" x="3352800" y="3603625"/>
          <p14:tracePt t="30838" x="3276600" y="3616325"/>
          <p14:tracePt t="30843" x="3189288" y="3616325"/>
          <p14:tracePt t="30849" x="3101975" y="3629025"/>
          <p14:tracePt t="30857" x="3040063" y="3629025"/>
          <p14:tracePt t="30864" x="2976563" y="3641725"/>
          <p14:tracePt t="30872" x="2914650" y="3654425"/>
          <p14:tracePt t="30881" x="2852738" y="3654425"/>
          <p14:tracePt t="30886" x="2814638" y="3667125"/>
          <p14:tracePt t="30892" x="2776538" y="3679825"/>
          <p14:tracePt t="30899" x="2740025" y="3679825"/>
          <p14:tracePt t="30907" x="2701925" y="3679825"/>
          <p14:tracePt t="30914" x="2663825" y="3679825"/>
          <p14:tracePt t="30924" x="2640013" y="3692525"/>
          <p14:tracePt t="30931" x="2614613" y="3703638"/>
          <p14:tracePt t="30937" x="2589213" y="3716338"/>
          <p14:tracePt t="30943" x="2551113" y="3716338"/>
          <p14:tracePt t="30950" x="2501900" y="3729038"/>
          <p14:tracePt t="30957" x="2451100" y="3741738"/>
          <p14:tracePt t="30966" x="2389188" y="3767138"/>
          <p14:tracePt t="30971" x="2327275" y="3779838"/>
          <p14:tracePt t="30979" x="2251075" y="3792538"/>
          <p14:tracePt t="30986" x="2176463" y="3816350"/>
          <p14:tracePt t="30992" x="2114550" y="3829050"/>
          <p14:tracePt t="31000" x="2025650" y="3854450"/>
          <p14:tracePt t="31007" x="1938338" y="3867150"/>
          <p14:tracePt t="31014" x="1863725" y="3879850"/>
          <p14:tracePt t="31022" x="1801813" y="3892550"/>
          <p14:tracePt t="31029" x="1725613" y="3905250"/>
          <p14:tracePt t="31035" x="1689100" y="3916363"/>
          <p14:tracePt t="31043" x="1651000" y="3916363"/>
          <p14:tracePt t="31050" x="1638300" y="3916363"/>
          <p14:tracePt t="31057" x="1612900" y="3929063"/>
          <p14:tracePt t="31072" x="1589088" y="3929063"/>
          <p14:tracePt t="31101" x="1576388" y="3929063"/>
          <p14:tracePt t="31152" x="1563688" y="3929063"/>
          <p14:tracePt t="31333" x="1576388" y="3929063"/>
          <p14:tracePt t="31375" x="1589088" y="3929063"/>
          <p14:tracePt t="31390" x="1589088" y="3916363"/>
          <p14:tracePt t="31397" x="1601788" y="3916363"/>
          <p14:tracePt t="31405" x="1612900" y="3916363"/>
          <p14:tracePt t="31419" x="1612900" y="3905250"/>
          <p14:tracePt t="31424" x="1638300" y="3905250"/>
          <p14:tracePt t="31428" x="1689100" y="3892550"/>
          <p14:tracePt t="31435" x="1738313" y="3879850"/>
          <p14:tracePt t="31443" x="1776413" y="3867150"/>
          <p14:tracePt t="31448" x="1801813" y="3867150"/>
          <p14:tracePt t="31457" x="1838325" y="3867150"/>
          <p14:tracePt t="31465" x="1876425" y="3854450"/>
          <p14:tracePt t="31471" x="1901825" y="3841750"/>
          <p14:tracePt t="31477" x="1938338" y="3841750"/>
          <p14:tracePt t="31484" x="1976438" y="3829050"/>
          <p14:tracePt t="31489" x="2014538" y="3816350"/>
          <p14:tracePt t="31496" x="2051050" y="3816350"/>
          <p14:tracePt t="31503" x="2089150" y="3803650"/>
          <p14:tracePt t="31511" x="2127250" y="3803650"/>
          <p14:tracePt t="31518" x="2151063" y="3792538"/>
          <p14:tracePt t="31525" x="2163763" y="3792538"/>
          <p14:tracePt t="31532" x="2189163" y="3792538"/>
          <p14:tracePt t="31539" x="2201863" y="3792538"/>
          <p14:tracePt t="31545" x="2214563" y="3792538"/>
          <p14:tracePt t="31553" x="2227263" y="3792538"/>
          <p14:tracePt t="31567" x="2238375" y="3792538"/>
          <p14:tracePt t="31575" x="2238375" y="3779838"/>
          <p14:tracePt t="31589" x="2251075" y="3779838"/>
          <p14:tracePt t="31596" x="2263775" y="3779838"/>
          <p14:tracePt t="31618" x="2276475" y="3779838"/>
          <p14:tracePt t="31632" x="2289175" y="3779838"/>
          <p14:tracePt t="31646" x="2301875" y="3779838"/>
          <p14:tracePt t="31669" x="2314575" y="3779838"/>
          <p14:tracePt t="31691" x="2327275" y="3779838"/>
          <p14:tracePt t="31713" x="2327275" y="3767138"/>
          <p14:tracePt t="31727" x="2338388" y="3767138"/>
          <p14:tracePt t="31734" x="2351088" y="3767138"/>
          <p14:tracePt t="31741" x="2363788" y="3767138"/>
          <p14:tracePt t="31748" x="2363788" y="3754438"/>
          <p14:tracePt t="31755" x="2376488" y="3754438"/>
          <p14:tracePt t="31764" x="2389188" y="3754438"/>
          <p14:tracePt t="31769" x="2401888" y="3754438"/>
          <p14:tracePt t="31776" x="2427288" y="3754438"/>
          <p14:tracePt t="31782" x="2463800" y="3754438"/>
          <p14:tracePt t="31790" x="2489200" y="3754438"/>
          <p14:tracePt t="31798" x="2501900" y="3754438"/>
          <p14:tracePt t="31804" x="2527300" y="3741738"/>
          <p14:tracePt t="31813" x="2540000" y="3741738"/>
          <p14:tracePt t="31819" x="2576513" y="3741738"/>
          <p14:tracePt t="31827" x="2589213" y="3741738"/>
          <p14:tracePt t="31832" x="2601913" y="3741738"/>
          <p14:tracePt t="31841" x="2627313" y="3741738"/>
          <p14:tracePt t="31849" x="2651125" y="3729038"/>
          <p14:tracePt t="31856" x="2676525" y="3729038"/>
          <p14:tracePt t="31864" x="2701925" y="3729038"/>
          <p14:tracePt t="31871" x="2727325" y="3716338"/>
          <p14:tracePt t="31881" x="2752725" y="3716338"/>
          <p14:tracePt t="31886" x="2776538" y="3716338"/>
          <p14:tracePt t="31894" x="2814638" y="3716338"/>
          <p14:tracePt t="31902" x="2827338" y="3716338"/>
          <p14:tracePt t="31908" x="2852738" y="3716338"/>
          <p14:tracePt t="31917" x="2876550" y="3703638"/>
          <p14:tracePt t="31924" x="2901950" y="3703638"/>
          <p14:tracePt t="31931" x="2927350" y="3692525"/>
          <p14:tracePt t="31938" x="2952750" y="3692525"/>
          <p14:tracePt t="31948" x="2963863" y="3692525"/>
          <p14:tracePt t="31953" x="2976563" y="3692525"/>
          <p14:tracePt t="31973" x="2989263" y="3692525"/>
          <p14:tracePt t="31982" x="3001963" y="3692525"/>
          <p14:tracePt t="32003" x="3014663" y="3692525"/>
          <p14:tracePt t="32130" x="3001963" y="3692525"/>
          <p14:tracePt t="32149" x="2989263" y="3692525"/>
          <p14:tracePt t="32163" x="2963863" y="3703638"/>
          <p14:tracePt t="32172" x="2914650" y="3703638"/>
          <p14:tracePt t="32179" x="2814638" y="3716338"/>
          <p14:tracePt t="32187" x="2727325" y="3729038"/>
          <p14:tracePt t="32194" x="2651125" y="3741738"/>
          <p14:tracePt t="32202" x="2563813" y="3754438"/>
          <p14:tracePt t="32209" x="2514600" y="3754438"/>
          <p14:tracePt t="32216" x="2476500" y="3767138"/>
          <p14:tracePt t="32223" x="2427288" y="3779838"/>
          <p14:tracePt t="32230" x="2389188" y="3779838"/>
          <p14:tracePt t="32237" x="2363788" y="3779838"/>
          <p14:tracePt t="32241" x="2338388" y="3779838"/>
          <p14:tracePt t="32250" x="2327275" y="3779838"/>
          <p14:tracePt t="32256" x="2301875" y="3792538"/>
          <p14:tracePt t="32265" x="2289175" y="3792538"/>
          <p14:tracePt t="32271" x="2276475" y="3792538"/>
          <p14:tracePt t="32281" x="2263775" y="3792538"/>
          <p14:tracePt t="32287" x="2238375" y="3792538"/>
          <p14:tracePt t="32293" x="2214563" y="3792538"/>
          <p14:tracePt t="32301" x="2189163" y="3792538"/>
          <p14:tracePt t="32307" x="2176463" y="3792538"/>
          <p14:tracePt t="32315" x="2151063" y="3803650"/>
          <p14:tracePt t="32321" x="2127250" y="3803650"/>
          <p14:tracePt t="32329" x="2101850" y="3803650"/>
          <p14:tracePt t="32335" x="2076450" y="3803650"/>
          <p14:tracePt t="32343" x="2051050" y="3803650"/>
          <p14:tracePt t="32350" x="2014538" y="3803650"/>
          <p14:tracePt t="32357" x="1989138" y="3803650"/>
          <p14:tracePt t="32364" x="1963738" y="3803650"/>
          <p14:tracePt t="32370" x="1925638" y="3803650"/>
          <p14:tracePt t="32379" x="1901825" y="3792538"/>
          <p14:tracePt t="32385" x="1876425" y="3792538"/>
          <p14:tracePt t="32394" x="1863725" y="3792538"/>
          <p14:tracePt t="32400" x="1838325" y="3779838"/>
          <p14:tracePt t="32407" x="1814513" y="3767138"/>
          <p14:tracePt t="32421" x="1789113" y="3767138"/>
          <p14:tracePt t="32435" x="1776413" y="3767138"/>
          <p14:tracePt t="32444" x="1763713" y="3754438"/>
          <p14:tracePt t="32458" x="1738313" y="3754438"/>
          <p14:tracePt t="32473" x="1725613" y="3754438"/>
          <p14:tracePt t="32479" x="1714500" y="3741738"/>
          <p14:tracePt t="32486" x="1701800" y="3741738"/>
          <p14:tracePt t="32494" x="1689100" y="3741738"/>
          <p14:tracePt t="32516" x="1676400" y="3741738"/>
          <p14:tracePt t="32529" x="1663700" y="3729038"/>
          <p14:tracePt t="32646" x="1663700" y="3716338"/>
          <p14:tracePt t="32652" x="1676400" y="3716338"/>
          <p14:tracePt t="32682" x="1689100" y="3716338"/>
          <p14:tracePt t="32689" x="1701800" y="3716338"/>
          <p14:tracePt t="32696" x="1714500" y="3716338"/>
          <p14:tracePt t="32704" x="1738313" y="3703638"/>
          <p14:tracePt t="32711" x="1801813" y="3692525"/>
          <p14:tracePt t="32719" x="1851025" y="3692525"/>
          <p14:tracePt t="32724" x="1901825" y="3679825"/>
          <p14:tracePt t="32731" x="1951038" y="3667125"/>
          <p14:tracePt t="32740" x="1989138" y="3667125"/>
          <p14:tracePt t="32747" x="2025650" y="3667125"/>
          <p14:tracePt t="32755" x="2063750" y="3667125"/>
          <p14:tracePt t="32764" x="2101850" y="3667125"/>
          <p14:tracePt t="32769" x="2138363" y="3667125"/>
          <p14:tracePt t="32775" x="2163763" y="3654425"/>
          <p14:tracePt t="32782" x="2189163" y="3654425"/>
          <p14:tracePt t="32792" x="2214563" y="3654425"/>
          <p14:tracePt t="32797" x="2238375" y="3654425"/>
          <p14:tracePt t="32804" x="2263775" y="3654425"/>
          <p14:tracePt t="32812" x="2289175" y="3654425"/>
          <p14:tracePt t="32819" x="2301875" y="3654425"/>
          <p14:tracePt t="32826" x="2301875" y="3641725"/>
          <p14:tracePt t="32832" x="2327275" y="3641725"/>
          <p14:tracePt t="32847" x="2338388" y="3641725"/>
          <p14:tracePt t="32861" x="2351088" y="3641725"/>
          <p14:tracePt t="32869" x="2363788" y="3641725"/>
          <p14:tracePt t="32881" x="2376488" y="3641725"/>
          <p14:tracePt t="32898" x="2389188" y="3641725"/>
          <p14:tracePt t="32904" x="2401888" y="3641725"/>
          <p14:tracePt t="32917" x="2414588" y="3641725"/>
          <p14:tracePt t="32927" x="2439988" y="3641725"/>
          <p14:tracePt t="32938" x="2451100" y="3641725"/>
          <p14:tracePt t="32947" x="2476500" y="3641725"/>
          <p14:tracePt t="32953" x="2489200" y="3641725"/>
          <p14:tracePt t="32968" x="2514600" y="3641725"/>
          <p14:tracePt t="32976" x="2540000" y="3641725"/>
          <p14:tracePt t="32982" x="2563813" y="3641725"/>
          <p14:tracePt t="32990" x="2589213" y="3641725"/>
          <p14:tracePt t="32998" x="2614613" y="3641725"/>
          <p14:tracePt t="33005" x="2627313" y="3641725"/>
          <p14:tracePt t="33014" x="2663825" y="3641725"/>
          <p14:tracePt t="33020" x="2689225" y="3641725"/>
          <p14:tracePt t="33028" x="2714625" y="3641725"/>
          <p14:tracePt t="33035" x="2740025" y="3641725"/>
          <p14:tracePt t="33042" x="2763838" y="3641725"/>
          <p14:tracePt t="33047" x="2789238" y="3641725"/>
          <p14:tracePt t="33056" x="2827338" y="3641725"/>
          <p14:tracePt t="33065" x="2852738" y="3641725"/>
          <p14:tracePt t="33070" x="2889250" y="3641725"/>
          <p14:tracePt t="33077" x="2914650" y="3641725"/>
          <p14:tracePt t="33082" x="2927350" y="3641725"/>
          <p14:tracePt t="33091" x="2952750" y="3641725"/>
          <p14:tracePt t="33097" x="2963863" y="3641725"/>
          <p14:tracePt t="33105" x="2989263" y="3641725"/>
          <p14:tracePt t="33116" x="3001963" y="3641725"/>
          <p14:tracePt t="33121" x="3014663" y="3641725"/>
          <p14:tracePt t="33128" x="3027363" y="3641725"/>
          <p14:tracePt t="33134" x="3040063" y="3641725"/>
          <p14:tracePt t="33143" x="3052763" y="3641725"/>
          <p14:tracePt t="33157" x="3065463" y="3641725"/>
          <p14:tracePt t="33172" x="3076575" y="3641725"/>
          <p14:tracePt t="33186" x="3089275" y="3641725"/>
          <p14:tracePt t="33195" x="3101975" y="3641725"/>
          <p14:tracePt t="33209" x="3114675" y="3641725"/>
          <p14:tracePt t="33224" x="3127375" y="3641725"/>
          <p14:tracePt t="33238" x="3140075" y="3641725"/>
          <p14:tracePt t="33253" x="3152775" y="3641725"/>
          <p14:tracePt t="33261" x="3165475" y="3641725"/>
          <p14:tracePt t="33283" x="3176588" y="3641725"/>
          <p14:tracePt t="33351" x="3189288" y="3641725"/>
          <p14:tracePt t="33380" x="3201988" y="3641725"/>
          <p14:tracePt t="33444" x="3214688" y="3641725"/>
          <p14:tracePt t="33624" x="3214688" y="3654425"/>
          <p14:tracePt t="33668" x="3201988" y="3654425"/>
          <p14:tracePt t="33683" x="3189288" y="3654425"/>
          <p14:tracePt t="33691" x="3165475" y="3667125"/>
          <p14:tracePt t="33697" x="3101975" y="3667125"/>
          <p14:tracePt t="33705" x="3052763" y="3667125"/>
          <p14:tracePt t="33714" x="3014663" y="3667125"/>
          <p14:tracePt t="33719" x="2963863" y="3679825"/>
          <p14:tracePt t="33727" x="2927350" y="3679825"/>
          <p14:tracePt t="33732" x="2889250" y="3692525"/>
          <p14:tracePt t="33740" x="2840038" y="3703638"/>
          <p14:tracePt t="33748" x="2801938" y="3703638"/>
          <p14:tracePt t="33754" x="2763838" y="3716338"/>
          <p14:tracePt t="33765" x="2727325" y="3716338"/>
          <p14:tracePt t="33770" x="2689225" y="3716338"/>
          <p14:tracePt t="33776" x="2651125" y="3716338"/>
          <p14:tracePt t="33783" x="2627313" y="3716338"/>
          <p14:tracePt t="33789" x="2601913" y="3716338"/>
          <p14:tracePt t="33798" x="2589213" y="3716338"/>
          <p14:tracePt t="33804" x="2576513" y="3716338"/>
          <p14:tracePt t="33811" x="2563813" y="3716338"/>
          <p14:tracePt t="33819" x="2551113" y="3729038"/>
          <p14:tracePt t="33825" x="2540000" y="3729038"/>
          <p14:tracePt t="33840" x="2527300" y="3729038"/>
          <p14:tracePt t="33848" x="2514600" y="3729038"/>
          <p14:tracePt t="33855" x="2501900" y="3729038"/>
          <p14:tracePt t="33869" x="2489200" y="3729038"/>
          <p14:tracePt t="33880" x="2476500" y="3729038"/>
          <p14:tracePt t="33889" x="2463800" y="3729038"/>
          <p14:tracePt t="33898" x="2463800" y="3716338"/>
          <p14:tracePt t="33903" x="2451100" y="3716338"/>
          <p14:tracePt t="33981" x="2451100" y="3703638"/>
          <p14:tracePt t="33997" x="2463800" y="3703638"/>
          <p14:tracePt t="34018" x="2489200" y="3703638"/>
          <p14:tracePt t="34024" x="2527300" y="3703638"/>
          <p14:tracePt t="34030" x="2601913" y="3679825"/>
          <p14:tracePt t="34039" x="2701925" y="3667125"/>
          <p14:tracePt t="34048" x="2776538" y="3654425"/>
          <p14:tracePt t="34054" x="2876550" y="3629025"/>
          <p14:tracePt t="34062" x="2940050" y="3616325"/>
          <p14:tracePt t="34070" x="3001963" y="3603625"/>
          <p14:tracePt t="34076" x="3065463" y="3590925"/>
          <p14:tracePt t="34083" x="3101975" y="3579813"/>
          <p14:tracePt t="34091" x="3140075" y="3579813"/>
          <p14:tracePt t="34098" x="3165475" y="3579813"/>
          <p14:tracePt t="34105" x="3189288" y="3567113"/>
          <p14:tracePt t="34117" x="3201988" y="3567113"/>
          <p14:tracePt t="34122" x="3227388" y="3567113"/>
          <p14:tracePt t="34127" x="3240088" y="3554413"/>
          <p14:tracePt t="34135" x="3252788" y="3554413"/>
          <p14:tracePt t="34164" x="3265488" y="3554413"/>
          <p14:tracePt t="34332" x="3240088" y="3554413"/>
          <p14:tracePt t="34338" x="3176588" y="3567113"/>
          <p14:tracePt t="34346" x="3052763" y="3567113"/>
          <p14:tracePt t="34354" x="2914650" y="3579813"/>
          <p14:tracePt t="34360" x="2776538" y="3590925"/>
          <p14:tracePt t="34367" x="2640013" y="3590925"/>
          <p14:tracePt t="34374" x="2527300" y="3590925"/>
          <p14:tracePt t="34380" x="2389188" y="3603625"/>
          <p14:tracePt t="34388" x="2276475" y="3603625"/>
          <p14:tracePt t="34398" x="2176463" y="3616325"/>
          <p14:tracePt t="34403" x="2101850" y="3616325"/>
          <p14:tracePt t="34410" x="2076450" y="3616325"/>
          <p14:tracePt t="34418" x="2038350" y="3616325"/>
          <p14:tracePt t="34424" x="2014538" y="3629025"/>
          <p14:tracePt t="34431" x="1989138" y="3629025"/>
          <p14:tracePt t="34439" x="1976438" y="3629025"/>
          <p14:tracePt t="34448" x="1963738" y="3629025"/>
          <p14:tracePt t="34461" x="1951038" y="3629025"/>
          <p14:tracePt t="34469" x="1938338" y="3629025"/>
          <p14:tracePt t="34477" x="1925638" y="3629025"/>
          <p14:tracePt t="34482" x="1914525" y="3629025"/>
          <p14:tracePt t="34490" x="1901825" y="3629025"/>
          <p14:tracePt t="34499" x="1889125" y="3629025"/>
          <p14:tracePt t="34506" x="1876425" y="3629025"/>
          <p14:tracePt t="34515" x="1863725" y="3629025"/>
          <p14:tracePt t="34520" x="1851025" y="3629025"/>
          <p14:tracePt t="34534" x="1838325" y="3629025"/>
          <p14:tracePt t="34606" x="1851025" y="3629025"/>
          <p14:tracePt t="34620" x="1863725" y="3629025"/>
          <p14:tracePt t="34628" x="1889125" y="3629025"/>
          <p14:tracePt t="34636" x="1925638" y="3616325"/>
          <p14:tracePt t="34642" x="1989138" y="3603625"/>
          <p14:tracePt t="34648" x="2051050" y="3603625"/>
          <p14:tracePt t="34656" x="2101850" y="3590925"/>
          <p14:tracePt t="34664" x="2176463" y="3579813"/>
          <p14:tracePt t="34671" x="2251075" y="3579813"/>
          <p14:tracePt t="34680" x="2327275" y="3579813"/>
          <p14:tracePt t="34686" x="2401888" y="3579813"/>
          <p14:tracePt t="34694" x="2489200" y="3567113"/>
          <p14:tracePt t="34702" x="2551113" y="3567113"/>
          <p14:tracePt t="34709" x="2614613" y="3567113"/>
          <p14:tracePt t="34715" x="2689225" y="3567113"/>
          <p14:tracePt t="34723" x="2752725" y="3567113"/>
          <p14:tracePt t="34731" x="2827338" y="3567113"/>
          <p14:tracePt t="34738" x="2863850" y="3567113"/>
          <p14:tracePt t="34747" x="2901950" y="3567113"/>
          <p14:tracePt t="34753" x="2927350" y="3567113"/>
          <p14:tracePt t="34759" x="2952750" y="3567113"/>
          <p14:tracePt t="34768" x="2963863" y="3567113"/>
          <p14:tracePt t="34775" x="2976563" y="3567113"/>
          <p14:tracePt t="34781" x="2989263" y="3567113"/>
          <p14:tracePt t="34789" x="3001963" y="3554413"/>
          <p14:tracePt t="34798" x="3014663" y="3554413"/>
          <p14:tracePt t="34804" x="3027363" y="3554413"/>
          <p14:tracePt t="34820" x="3040063" y="3554413"/>
          <p14:tracePt t="34834" x="3052763" y="3554413"/>
          <p14:tracePt t="34850" x="3065463" y="3554413"/>
          <p14:tracePt t="34933" x="3076575" y="3554413"/>
          <p14:tracePt t="35005" x="3076575" y="3567113"/>
          <p14:tracePt t="35019" x="3089275" y="3567113"/>
          <p14:tracePt t="35093" x="3101975" y="3567113"/>
          <p14:tracePt t="35152" x="3114675" y="3567113"/>
          <p14:tracePt t="35174" x="3114675" y="3579813"/>
          <p14:tracePt t="35270" x="3114675" y="3590925"/>
          <p14:tracePt t="35316" x="3114675" y="3603625"/>
          <p14:tracePt t="35323" x="3101975" y="3603625"/>
          <p14:tracePt t="35331" x="3076575" y="3616325"/>
          <p14:tracePt t="35339" x="3065463" y="3616325"/>
          <p14:tracePt t="35345" x="3014663" y="3641725"/>
          <p14:tracePt t="35350" x="2976563" y="3654425"/>
          <p14:tracePt t="35360" x="2952750" y="3667125"/>
          <p14:tracePt t="35366" x="2940050" y="3667125"/>
          <p14:tracePt t="35373" x="2914650" y="3679825"/>
          <p14:tracePt t="35382" x="2889250" y="3692525"/>
          <p14:tracePt t="35390" x="2876550" y="3692525"/>
          <p14:tracePt t="35395" x="2863850" y="3692525"/>
          <p14:tracePt t="35404" x="2840038" y="3703638"/>
          <p14:tracePt t="35410" x="2827338" y="3703638"/>
          <p14:tracePt t="35417" x="2801938" y="3716338"/>
          <p14:tracePt t="35424" x="2776538" y="3716338"/>
          <p14:tracePt t="35431" x="2740025" y="3716338"/>
          <p14:tracePt t="35438" x="2701925" y="3729038"/>
          <p14:tracePt t="35448" x="2651125" y="3754438"/>
          <p14:tracePt t="35454" x="2576513" y="3767138"/>
          <p14:tracePt t="35464" x="2527300" y="3779838"/>
          <p14:tracePt t="35469" x="2476500" y="3792538"/>
          <p14:tracePt t="35477" x="2401888" y="3816350"/>
          <p14:tracePt t="35484" x="2338388" y="3816350"/>
          <p14:tracePt t="35491" x="2289175" y="3841750"/>
          <p14:tracePt t="35498" x="2238375" y="3854450"/>
          <p14:tracePt t="35506" x="2189163" y="3879850"/>
          <p14:tracePt t="35514" x="2163763" y="3892550"/>
          <p14:tracePt t="35521" x="2127250" y="3892550"/>
          <p14:tracePt t="35527" x="2101850" y="3905250"/>
          <p14:tracePt t="35532" x="2089150" y="3916363"/>
          <p14:tracePt t="35540" x="2063750" y="3916363"/>
          <p14:tracePt t="35547" x="2051050" y="3929063"/>
          <p14:tracePt t="35555" x="2038350" y="3929063"/>
          <p14:tracePt t="35569" x="2014538" y="3941763"/>
          <p14:tracePt t="35583" x="2001838" y="3941763"/>
          <p14:tracePt t="35591" x="2001838" y="3954463"/>
          <p14:tracePt t="35599" x="1989138" y="3954463"/>
          <p14:tracePt t="35612" x="1976438" y="3954463"/>
          <p14:tracePt t="35619" x="1951038" y="3967163"/>
          <p14:tracePt t="35626" x="1938338" y="3979863"/>
          <p14:tracePt t="35633" x="1925638" y="3979863"/>
          <p14:tracePt t="35640" x="1901825" y="3979863"/>
          <p14:tracePt t="35647" x="1889125" y="3992563"/>
          <p14:tracePt t="35654" x="1876425" y="4005263"/>
          <p14:tracePt t="35662" x="1851025" y="4017963"/>
          <p14:tracePt t="35669" x="1825625" y="4017963"/>
          <p14:tracePt t="35677" x="1814513" y="4017963"/>
          <p14:tracePt t="35683" x="1801813" y="4029075"/>
          <p14:tracePt t="35691" x="1776413" y="4029075"/>
          <p14:tracePt t="35699" x="1763713" y="4041775"/>
          <p14:tracePt t="35705" x="1751013" y="4041775"/>
          <p14:tracePt t="35713" x="1738313" y="4041775"/>
          <p14:tracePt t="35729" x="1725613" y="4041775"/>
          <p14:tracePt t="35734" x="1714500" y="4054475"/>
          <p14:tracePt t="35757" x="1701800" y="4054475"/>
          <p14:tracePt t="35772" x="1689100" y="4067175"/>
          <p14:tracePt t="35779" x="1676400" y="4067175"/>
          <p14:tracePt t="35797" x="1663700" y="4067175"/>
          <p14:tracePt t="35801" x="1651000" y="4079875"/>
          <p14:tracePt t="35817" x="1625600" y="4079875"/>
          <p14:tracePt t="35824" x="1625600" y="4092575"/>
          <p14:tracePt t="35831" x="1612900" y="4092575"/>
          <p14:tracePt t="35839" x="1601788" y="4092575"/>
          <p14:tracePt t="35847" x="1589088" y="4092575"/>
          <p14:tracePt t="35853" x="1576388" y="4105275"/>
          <p14:tracePt t="35869" x="1550988" y="4105275"/>
          <p14:tracePt t="35882" x="1525588" y="4117975"/>
          <p14:tracePt t="35897" x="1512888" y="4117975"/>
          <p14:tracePt t="35905" x="1501775" y="4129088"/>
          <p14:tracePt t="35913" x="1489075" y="4129088"/>
          <p14:tracePt t="35920" x="1476375" y="4129088"/>
          <p14:tracePt t="35927" x="1463675" y="4129088"/>
          <p14:tracePt t="35935" x="1450975" y="4141788"/>
          <p14:tracePt t="35940" x="1438275" y="4154488"/>
          <p14:tracePt t="35947" x="1425575" y="4154488"/>
          <p14:tracePt t="35955" x="1412875" y="4154488"/>
          <p14:tracePt t="35964" x="1389063" y="4154488"/>
          <p14:tracePt t="35969" x="1376363" y="4154488"/>
          <p14:tracePt t="35976" x="1363663" y="4167188"/>
          <p14:tracePt t="35984" x="1325563" y="4167188"/>
          <p14:tracePt t="35997" x="1312863" y="4179888"/>
          <p14:tracePt t="36005" x="1289050" y="4179888"/>
          <p14:tracePt t="36013" x="1276350" y="4179888"/>
          <p14:tracePt t="36020" x="1263650" y="4179888"/>
          <p14:tracePt t="36035" x="1250950" y="4192588"/>
          <p14:tracePt t="36065" x="1238250" y="4192588"/>
          <p14:tracePt t="36581" x="1238250" y="4205288"/>
          <p14:tracePt t="36596" x="1250950" y="4205288"/>
          <p14:tracePt t="36604" x="1250950" y="4217988"/>
          <p14:tracePt t="36648" x="1250950" y="4230688"/>
          <p14:tracePt t="36676" x="1250950" y="4241800"/>
          <p14:tracePt t="36704" x="1250950" y="4254500"/>
          <p14:tracePt t="36739" x="1263650" y="4254500"/>
          <p14:tracePt t="36746" x="1263650" y="4267200"/>
          <p14:tracePt t="36768" x="1263650" y="4279900"/>
          <p14:tracePt t="36816" x="1263650" y="4292600"/>
          <p14:tracePt t="36837" x="1276350" y="4292600"/>
          <p14:tracePt t="36886" x="1276350" y="4305300"/>
          <p14:tracePt t="36956" x="1276350" y="4318000"/>
          <p14:tracePt t="37089" x="1276350" y="4330700"/>
          <p14:tracePt t="37111" x="1289050" y="4330700"/>
          <p14:tracePt t="37162" x="1300163" y="4330700"/>
          <p14:tracePt t="37197" x="1312863" y="4330700"/>
          <p14:tracePt t="37219" x="1325563" y="4330700"/>
          <p14:tracePt t="37241" x="1338263" y="4330700"/>
          <p14:tracePt t="37263" x="1376363" y="4330700"/>
          <p14:tracePt t="37270" x="1401763" y="4330700"/>
          <p14:tracePt t="37279" x="1438275" y="4330700"/>
          <p14:tracePt t="37286" x="1463675" y="4330700"/>
          <p14:tracePt t="37293" x="1489075" y="4330700"/>
          <p14:tracePt t="37301" x="1512888" y="4330700"/>
          <p14:tracePt t="37308" x="1538288" y="4330700"/>
          <p14:tracePt t="37313" x="1563688" y="4330700"/>
          <p14:tracePt t="37321" x="1576388" y="4330700"/>
          <p14:tracePt t="37330" x="1601788" y="4330700"/>
          <p14:tracePt t="37337" x="1612900" y="4330700"/>
          <p14:tracePt t="37345" x="1625600" y="4330700"/>
          <p14:tracePt t="37352" x="1638300" y="4330700"/>
          <p14:tracePt t="37359" x="1651000" y="4330700"/>
          <p14:tracePt t="37366" x="1663700" y="4330700"/>
          <p14:tracePt t="37373" x="1676400" y="4330700"/>
          <p14:tracePt t="37388" x="1689100" y="4330700"/>
          <p14:tracePt t="37397" x="1701800" y="4330700"/>
          <p14:tracePt t="37403" x="1714500" y="4330700"/>
          <p14:tracePt t="37417" x="1725613" y="4330700"/>
          <p14:tracePt t="37424" x="1738313" y="4330700"/>
          <p14:tracePt t="37430" x="1751013" y="4330700"/>
          <p14:tracePt t="37439" x="1763713" y="4330700"/>
          <p14:tracePt t="37447" x="1776413" y="4318000"/>
          <p14:tracePt t="37453" x="1801813" y="4318000"/>
          <p14:tracePt t="37467" x="1814513" y="4318000"/>
          <p14:tracePt t="37474" x="1838325" y="4318000"/>
          <p14:tracePt t="37482" x="1838325" y="4305300"/>
          <p14:tracePt t="37489" x="1851025" y="4305300"/>
          <p14:tracePt t="37497" x="1863725" y="4305300"/>
          <p14:tracePt t="37504" x="1876425" y="4292600"/>
          <p14:tracePt t="37511" x="1901825" y="4292600"/>
          <p14:tracePt t="37519" x="1914525" y="4292600"/>
          <p14:tracePt t="37526" x="1925638" y="4279900"/>
          <p14:tracePt t="37534" x="1951038" y="4279900"/>
          <p14:tracePt t="37540" x="1963738" y="4279900"/>
          <p14:tracePt t="37547" x="1976438" y="4267200"/>
          <p14:tracePt t="37556" x="1989138" y="4267200"/>
          <p14:tracePt t="37563" x="2014538" y="4267200"/>
          <p14:tracePt t="37570" x="2025650" y="4267200"/>
          <p14:tracePt t="37580" x="2038350" y="4267200"/>
          <p14:tracePt t="37585" x="2051050" y="4267200"/>
          <p14:tracePt t="37592" x="2063750" y="4267200"/>
          <p14:tracePt t="37600" x="2076450" y="4267200"/>
          <p14:tracePt t="37606" x="2101850" y="4267200"/>
          <p14:tracePt t="37614" x="2114550" y="4267200"/>
          <p14:tracePt t="37622" x="2127250" y="4254500"/>
          <p14:tracePt t="37630" x="2151063" y="4254500"/>
          <p14:tracePt t="37636" x="2163763" y="4254500"/>
          <p14:tracePt t="37644" x="2176463" y="4254500"/>
          <p14:tracePt t="37651" x="2189163" y="4254500"/>
          <p14:tracePt t="37658" x="2201863" y="4254500"/>
          <p14:tracePt t="37666" x="2214563" y="4241800"/>
          <p14:tracePt t="37673" x="2227263" y="4241800"/>
          <p14:tracePt t="37687" x="2238375" y="4241800"/>
          <p14:tracePt t="37702" x="2251075" y="4241800"/>
          <p14:tracePt t="37709" x="2263775" y="4241800"/>
          <p14:tracePt t="37723" x="2276475" y="4241800"/>
          <p14:tracePt t="37731" x="2301875" y="4241800"/>
          <p14:tracePt t="37738" x="2314575" y="4241800"/>
          <p14:tracePt t="37747" x="2327275" y="4241800"/>
          <p14:tracePt t="37752" x="2363788" y="4241800"/>
          <p14:tracePt t="37758" x="2389188" y="4241800"/>
          <p14:tracePt t="37766" x="2401888" y="4241800"/>
          <p14:tracePt t="37773" x="2427288" y="4241800"/>
          <p14:tracePt t="37781" x="2451100" y="4241800"/>
          <p14:tracePt t="37787" x="2476500" y="4241800"/>
          <p14:tracePt t="37797" x="2489200" y="4241800"/>
          <p14:tracePt t="37801" x="2514600" y="4241800"/>
          <p14:tracePt t="37808" x="2527300" y="4241800"/>
          <p14:tracePt t="37816" x="2540000" y="4241800"/>
          <p14:tracePt t="37830" x="2551113" y="4241800"/>
          <p14:tracePt t="37852" x="2563813" y="4241800"/>
          <p14:tracePt t="37873" x="2576513" y="4241800"/>
          <p14:tracePt t="37922" x="2589213" y="4241800"/>
          <p14:tracePt t="37958" x="2601913" y="4241800"/>
          <p14:tracePt t="37972" x="2614613" y="4241800"/>
          <p14:tracePt t="37979" x="2627313" y="4241800"/>
          <p14:tracePt t="37994" x="2640013" y="4241800"/>
          <p14:tracePt t="38002" x="2663825" y="4241800"/>
          <p14:tracePt t="38008" x="2701925" y="4241800"/>
          <p14:tracePt t="38013" x="2727325" y="4241800"/>
          <p14:tracePt t="38022" x="2740025" y="4241800"/>
          <p14:tracePt t="38030" x="2752725" y="4241800"/>
          <p14:tracePt t="38036" x="2776538" y="4241800"/>
          <p14:tracePt t="38044" x="2801938" y="4241800"/>
          <p14:tracePt t="38057" x="2814638" y="4241800"/>
          <p14:tracePt t="38064" x="2827338" y="4241800"/>
          <p14:tracePt t="38071" x="2840038" y="4241800"/>
          <p14:tracePt t="38085" x="2852738" y="4241800"/>
          <p14:tracePt t="38100" x="2863850" y="4241800"/>
          <p14:tracePt t="38106" x="2876550" y="4241800"/>
          <p14:tracePt t="38121" x="2889250" y="4241800"/>
          <p14:tracePt t="38130" x="2901950" y="4241800"/>
          <p14:tracePt t="38143" x="2927350" y="4241800"/>
          <p14:tracePt t="38152" x="2940050" y="4241800"/>
          <p14:tracePt t="38158" x="2952750" y="4241800"/>
          <p14:tracePt t="38173" x="2963863" y="4230688"/>
          <p14:tracePt t="38187" x="2976563" y="4230688"/>
          <p14:tracePt t="38203" x="2989263" y="4230688"/>
          <p14:tracePt t="38225" x="3001963" y="4230688"/>
          <p14:tracePt t="38351" x="3014663" y="4230688"/>
          <p14:tracePt t="38710" x="2976563" y="4241800"/>
          <p14:tracePt t="38718" x="2914650" y="4254500"/>
          <p14:tracePt t="38724" x="2852738" y="4267200"/>
          <p14:tracePt t="38731" x="2789238" y="4279900"/>
          <p14:tracePt t="38739" x="2763838" y="4279900"/>
          <p14:tracePt t="38747" x="2740025" y="4292600"/>
          <p14:tracePt t="38753" x="2714625" y="4292600"/>
          <p14:tracePt t="38761" x="2689225" y="4305300"/>
          <p14:tracePt t="38768" x="2663825" y="4305300"/>
          <p14:tracePt t="38784" x="2651125" y="4305300"/>
          <p14:tracePt t="38790" x="2627313" y="4305300"/>
          <p14:tracePt t="38797" x="2614613" y="4318000"/>
          <p14:tracePt t="38805" x="2601913" y="4318000"/>
          <p14:tracePt t="38814" x="2563813" y="4318000"/>
          <p14:tracePt t="38819" x="2527300" y="4341813"/>
          <p14:tracePt t="38827" x="2501900" y="4341813"/>
          <p14:tracePt t="38835" x="2463800" y="4341813"/>
          <p14:tracePt t="38840" x="2427288" y="4367213"/>
          <p14:tracePt t="38847" x="2389188" y="4379913"/>
          <p14:tracePt t="38856" x="2338388" y="4392613"/>
          <p14:tracePt t="38864" x="2301875" y="4392613"/>
          <p14:tracePt t="38869" x="2263775" y="4405313"/>
          <p14:tracePt t="38876" x="2227263" y="4418013"/>
          <p14:tracePt t="38884" x="2201863" y="4430713"/>
          <p14:tracePt t="38890" x="2163763" y="4430713"/>
          <p14:tracePt t="38898" x="2127250" y="4443413"/>
          <p14:tracePt t="38906" x="2101850" y="4454525"/>
          <p14:tracePt t="38914" x="2063750" y="4467225"/>
          <p14:tracePt t="38920" x="2038350" y="4467225"/>
          <p14:tracePt t="38927" x="2001838" y="4479925"/>
          <p14:tracePt t="38935" x="1976438" y="4492625"/>
          <p14:tracePt t="38942" x="1951038" y="4505325"/>
          <p14:tracePt t="38949" x="1925638" y="4505325"/>
          <p14:tracePt t="38956" x="1889125" y="4505325"/>
          <p14:tracePt t="38964" x="1851025" y="4518025"/>
          <p14:tracePt t="38970" x="1838325" y="4530725"/>
          <p14:tracePt t="38980" x="1814513" y="4530725"/>
          <p14:tracePt t="38985" x="1789113" y="4543425"/>
          <p14:tracePt t="38992" x="1776413" y="4543425"/>
          <p14:tracePt t="39000" x="1751013" y="4543425"/>
          <p14:tracePt t="39007" x="1738313" y="4543425"/>
          <p14:tracePt t="39013" x="1725613" y="4543425"/>
          <p14:tracePt t="39022" x="1725613" y="4554538"/>
          <p14:tracePt t="39030" x="1714500" y="4554538"/>
          <p14:tracePt t="39052" x="1701800" y="4554538"/>
          <p14:tracePt t="39059" x="1689100" y="4554538"/>
          <p14:tracePt t="39088" x="1676400" y="4554538"/>
          <p14:tracePt t="39183" x="1663700" y="4554538"/>
          <p14:tracePt t="39271" x="1676400" y="4554538"/>
          <p14:tracePt t="39293" x="1701800" y="4554538"/>
          <p14:tracePt t="39300" x="1738313" y="4543425"/>
          <p14:tracePt t="39307" x="1825625" y="4530725"/>
          <p14:tracePt t="39315" x="1889125" y="4518025"/>
          <p14:tracePt t="39322" x="1951038" y="4505325"/>
          <p14:tracePt t="39331" x="2014538" y="4505325"/>
          <p14:tracePt t="39337" x="2051050" y="4505325"/>
          <p14:tracePt t="39345" x="2101850" y="4505325"/>
          <p14:tracePt t="39350" x="2163763" y="4492625"/>
          <p14:tracePt t="39359" x="2201863" y="4479925"/>
          <p14:tracePt t="39367" x="2238375" y="4479925"/>
          <p14:tracePt t="39373" x="2276475" y="4467225"/>
          <p14:tracePt t="39381" x="2314575" y="4467225"/>
          <p14:tracePt t="39387" x="2338388" y="4467225"/>
          <p14:tracePt t="39397" x="2376488" y="4454525"/>
          <p14:tracePt t="39402" x="2414588" y="4454525"/>
          <p14:tracePt t="39409" x="2451100" y="4454525"/>
          <p14:tracePt t="39418" x="2489200" y="4454525"/>
          <p14:tracePt t="39423" x="2527300" y="4454525"/>
          <p14:tracePt t="39430" x="2551113" y="4454525"/>
          <p14:tracePt t="39438" x="2576513" y="4454525"/>
          <p14:tracePt t="39447" x="2614613" y="4454525"/>
          <p14:tracePt t="39452" x="2627313" y="4454525"/>
          <p14:tracePt t="39460" x="2640013" y="4454525"/>
          <p14:tracePt t="39468" x="2651125" y="4454525"/>
          <p14:tracePt t="39474" x="2676525" y="4454525"/>
          <p14:tracePt t="39489" x="2689225" y="4454525"/>
          <p14:tracePt t="39503" x="2701925" y="4454525"/>
          <p14:tracePt t="39525" x="2714625" y="4454525"/>
          <p14:tracePt t="39539" x="2727325" y="4454525"/>
          <p14:tracePt t="39567" x="2740025" y="4454525"/>
          <p14:tracePt t="39646" x="2752725" y="4454525"/>
          <p14:tracePt t="39709" x="2763838" y="4454525"/>
          <p14:tracePt t="39787" x="2776538" y="4454525"/>
          <p14:tracePt t="39966" x="2763838" y="4454525"/>
          <p14:tracePt t="39989" x="2752725" y="4454525"/>
          <p14:tracePt t="39996" x="2727325" y="4454525"/>
          <p14:tracePt t="40003" x="2663825" y="4454525"/>
          <p14:tracePt t="40010" x="2589213" y="4454525"/>
          <p14:tracePt t="40018" x="2527300" y="4443413"/>
          <p14:tracePt t="40025" x="2463800" y="4443413"/>
          <p14:tracePt t="40031" x="2414588" y="4443413"/>
          <p14:tracePt t="40040" x="2376488" y="4443413"/>
          <p14:tracePt t="40048" x="2338388" y="4443413"/>
          <p14:tracePt t="40054" x="2301875" y="4443413"/>
          <p14:tracePt t="40065" x="2276475" y="4443413"/>
          <p14:tracePt t="40069" x="2263775" y="4430713"/>
          <p14:tracePt t="40076" x="2238375" y="4430713"/>
          <p14:tracePt t="40084" x="2214563" y="4430713"/>
          <p14:tracePt t="40090" x="2201863" y="4418013"/>
          <p14:tracePt t="40098" x="2189163" y="4418013"/>
          <p14:tracePt t="40115" x="2163763" y="4418013"/>
          <p14:tracePt t="40121" x="2151063" y="4418013"/>
          <p14:tracePt t="40126" x="2138363" y="4418013"/>
          <p14:tracePt t="40132" x="2127250" y="4418013"/>
          <p14:tracePt t="40140" x="2114550" y="4405313"/>
          <p14:tracePt t="40148" x="2101850" y="4405313"/>
          <p14:tracePt t="40154" x="2076450" y="4405313"/>
          <p14:tracePt t="40163" x="2063750" y="4392613"/>
          <p14:tracePt t="40169" x="2051050" y="4392613"/>
          <p14:tracePt t="40175" x="2025650" y="4392613"/>
          <p14:tracePt t="40181" x="2014538" y="4392613"/>
          <p14:tracePt t="40190" x="2001838" y="4392613"/>
          <p14:tracePt t="40198" x="1989138" y="4392613"/>
          <p14:tracePt t="40204" x="1976438" y="4392613"/>
          <p14:tracePt t="40212" x="1951038" y="4379913"/>
          <p14:tracePt t="40220" x="1938338" y="4367213"/>
          <p14:tracePt t="40226" x="1925638" y="4367213"/>
          <p14:tracePt t="40233" x="1914525" y="4367213"/>
          <p14:tracePt t="40240" x="1901825" y="4354513"/>
          <p14:tracePt t="40247" x="1889125" y="4354513"/>
          <p14:tracePt t="40255" x="1863725" y="4341813"/>
          <p14:tracePt t="40264" x="1851025" y="4341813"/>
          <p14:tracePt t="40269" x="1838325" y="4341813"/>
          <p14:tracePt t="40277" x="1814513" y="4330700"/>
          <p14:tracePt t="40285" x="1789113" y="4330700"/>
          <p14:tracePt t="40290" x="1763713" y="4330700"/>
          <p14:tracePt t="40297" x="1738313" y="4330700"/>
          <p14:tracePt t="40306" x="1725613" y="4330700"/>
          <p14:tracePt t="40314" x="1701800" y="4330700"/>
          <p14:tracePt t="40320" x="1689100" y="4330700"/>
          <p14:tracePt t="40328" x="1663700" y="4330700"/>
          <p14:tracePt t="40335" x="1651000" y="4330700"/>
          <p14:tracePt t="40341" x="1625600" y="4330700"/>
          <p14:tracePt t="40348" x="1589088" y="4318000"/>
          <p14:tracePt t="40356" x="1563688" y="4318000"/>
          <p14:tracePt t="40364" x="1525588" y="4318000"/>
          <p14:tracePt t="40371" x="1489075" y="4318000"/>
          <p14:tracePt t="40381" x="1476375" y="4318000"/>
          <p14:tracePt t="40386" x="1450975" y="4318000"/>
          <p14:tracePt t="40393" x="1425575" y="4318000"/>
          <p14:tracePt t="40400" x="1401763" y="4318000"/>
          <p14:tracePt t="40407" x="1389063" y="4318000"/>
          <p14:tracePt t="40416" x="1363663" y="4318000"/>
          <p14:tracePt t="40423" x="1338263" y="4305300"/>
          <p14:tracePt t="40431" x="1312863" y="4305300"/>
          <p14:tracePt t="40437" x="1289050" y="4292600"/>
          <p14:tracePt t="40444" x="1276350" y="4279900"/>
          <p14:tracePt t="40449" x="1263650" y="4279900"/>
          <p14:tracePt t="40457" x="1250950" y="4279900"/>
          <p14:tracePt t="40465" x="1238250" y="4279900"/>
          <p14:tracePt t="40471" x="1225550" y="4279900"/>
          <p14:tracePt t="40485" x="1212850" y="4267200"/>
          <p14:tracePt t="40492" x="1200150" y="4267200"/>
          <p14:tracePt t="40507" x="1189038" y="4267200"/>
          <p14:tracePt t="40520" x="1176338" y="4267200"/>
          <p14:tracePt t="40527" x="1176338" y="4254500"/>
          <p14:tracePt t="40542" x="1150938" y="4254500"/>
          <p14:tracePt t="40548" x="1150938" y="4241800"/>
          <p14:tracePt t="40556" x="1138238" y="4241800"/>
          <p14:tracePt t="40571" x="1112838" y="4241800"/>
          <p14:tracePt t="40579" x="1089025" y="4241800"/>
          <p14:tracePt t="40586" x="1076325" y="4241800"/>
          <p14:tracePt t="40592" x="1063625" y="4241800"/>
          <p14:tracePt t="40598" x="1038225" y="4241800"/>
          <p14:tracePt t="40606" x="1025525" y="4241800"/>
          <p14:tracePt t="40614" x="1012825" y="4241800"/>
          <p14:tracePt t="40620" x="1000125" y="4241800"/>
          <p14:tracePt t="40627" x="976313" y="4241800"/>
          <p14:tracePt t="40641" x="963613" y="4241800"/>
          <p14:tracePt t="40648" x="950913" y="4241800"/>
          <p14:tracePt t="40655" x="938213" y="4241800"/>
          <p14:tracePt t="40670" x="938213" y="4230688"/>
          <p14:tracePt t="40676" x="925513" y="4230688"/>
          <p14:tracePt t="40685" x="912813" y="4230688"/>
          <p14:tracePt t="40697" x="900113" y="4230688"/>
          <p14:tracePt t="40706" x="887413" y="4230688"/>
          <p14:tracePt t="40720" x="863600" y="4230688"/>
          <p14:tracePt t="40741" x="850900" y="4230688"/>
          <p14:tracePt t="40754" x="838200" y="4230688"/>
          <p14:tracePt t="40855" x="838200" y="4217988"/>
          <p14:tracePt t="40879" x="850900" y="4217988"/>
          <p14:tracePt t="40887" x="863600" y="4217988"/>
          <p14:tracePt t="40892" x="876300" y="4217988"/>
          <p14:tracePt t="40900" x="900113" y="4205288"/>
          <p14:tracePt t="40907" x="950913" y="4205288"/>
          <p14:tracePt t="40914" x="976313" y="4205288"/>
          <p14:tracePt t="40922" x="1012825" y="4205288"/>
          <p14:tracePt t="40931" x="1038225" y="4205288"/>
          <p14:tracePt t="40936" x="1076325" y="4205288"/>
          <p14:tracePt t="40945" x="1112838" y="4205288"/>
          <p14:tracePt t="40951" x="1150938" y="4192588"/>
          <p14:tracePt t="40958" x="1189038" y="4192588"/>
          <p14:tracePt t="40964" x="1225550" y="4192588"/>
          <p14:tracePt t="40972" x="1276350" y="4192588"/>
          <p14:tracePt t="40981" x="1312863" y="4192588"/>
          <p14:tracePt t="40987" x="1350963" y="4205288"/>
          <p14:tracePt t="40994" x="1401763" y="4205288"/>
          <p14:tracePt t="41000" x="1438275" y="4205288"/>
          <p14:tracePt t="41009" x="1489075" y="4205288"/>
          <p14:tracePt t="41017" x="1525588" y="4205288"/>
          <p14:tracePt t="41024" x="1576388" y="4205288"/>
          <p14:tracePt t="41032" x="1601788" y="4205288"/>
          <p14:tracePt t="41039" x="1638300" y="4205288"/>
          <p14:tracePt t="41048" x="1663700" y="4205288"/>
          <p14:tracePt t="41054" x="1701800" y="4205288"/>
          <p14:tracePt t="41060" x="1725613" y="4205288"/>
          <p14:tracePt t="41068" x="1738313" y="4205288"/>
          <p14:tracePt t="41075" x="1751013" y="4205288"/>
          <p14:tracePt t="41083" x="1776413" y="4205288"/>
          <p14:tracePt t="41090" x="1789113" y="4205288"/>
          <p14:tracePt t="41098" x="1801813" y="4205288"/>
          <p14:tracePt t="41115" x="1838325" y="4205288"/>
          <p14:tracePt t="41128" x="1851025" y="4205288"/>
          <p14:tracePt t="41134" x="1863725" y="4205288"/>
          <p14:tracePt t="41142" x="1889125" y="4205288"/>
          <p14:tracePt t="41156" x="1901825" y="4205288"/>
          <p14:tracePt t="41165" x="1914525" y="4205288"/>
          <p14:tracePt t="41181" x="1938338" y="4205288"/>
          <p14:tracePt t="41186" x="1951038" y="4217988"/>
          <p14:tracePt t="41193" x="1963738" y="4217988"/>
          <p14:tracePt t="41201" x="1989138" y="4217988"/>
          <p14:tracePt t="41207" x="2014538" y="4217988"/>
          <p14:tracePt t="41214" x="2025650" y="4230688"/>
          <p14:tracePt t="41221" x="2038350" y="4230688"/>
          <p14:tracePt t="41231" x="2051050" y="4230688"/>
          <p14:tracePt t="41236" x="2063750" y="4230688"/>
          <p14:tracePt t="41242" x="2076450" y="4230688"/>
          <p14:tracePt t="41262" x="2089150" y="4230688"/>
          <p14:tracePt t="41305" x="2101850" y="4230688"/>
          <p14:tracePt t="41412" x="2101850" y="4241800"/>
          <p14:tracePt t="41516" x="2101850" y="4254500"/>
          <p14:tracePt t="41538" x="2089150" y="4254500"/>
          <p14:tracePt t="41561" x="2089150" y="4267200"/>
          <p14:tracePt t="41612" x="2076450" y="4267200"/>
          <p14:tracePt t="41663" x="2076450" y="4279900"/>
          <p14:tracePt t="41700" x="2063750" y="4279900"/>
          <p14:tracePt t="41729" x="2051050" y="4279900"/>
          <p14:tracePt t="41772" x="2038350" y="4279900"/>
          <p14:tracePt t="41780" x="2038350" y="4292600"/>
          <p14:tracePt t="41786" x="2025650" y="4292600"/>
          <p14:tracePt t="41793" x="2014538" y="4292600"/>
          <p14:tracePt t="41800" x="2001838" y="4292600"/>
          <p14:tracePt t="41807" x="1963738" y="4305300"/>
          <p14:tracePt t="41815" x="1901825" y="4318000"/>
          <p14:tracePt t="41821" x="1851025" y="4318000"/>
          <p14:tracePt t="41831" x="1814513" y="4318000"/>
          <p14:tracePt t="41836" x="1763713" y="4318000"/>
          <p14:tracePt t="41842" x="1714500" y="4330700"/>
          <p14:tracePt t="41848" x="1651000" y="4330700"/>
          <p14:tracePt t="41857" x="1601788" y="4341813"/>
          <p14:tracePt t="41864" x="1563688" y="4341813"/>
          <p14:tracePt t="41870" x="1525588" y="4341813"/>
          <p14:tracePt t="41878" x="1489075" y="4341813"/>
          <p14:tracePt t="41887" x="1463675" y="4354513"/>
          <p14:tracePt t="41892" x="1438275" y="4354513"/>
          <p14:tracePt t="41900" x="1412875" y="4354513"/>
          <p14:tracePt t="41907" x="1389063" y="4354513"/>
          <p14:tracePt t="41914" x="1363663" y="4354513"/>
          <p14:tracePt t="41920" x="1338263" y="4354513"/>
          <p14:tracePt t="41929" x="1325563" y="4354513"/>
          <p14:tracePt t="41934" x="1300163" y="4354513"/>
          <p14:tracePt t="41942" x="1276350" y="4354513"/>
          <p14:tracePt t="41950" x="1263650" y="4354513"/>
          <p14:tracePt t="41957" x="1250950" y="4354513"/>
          <p14:tracePt t="41963" x="1238250" y="4354513"/>
          <p14:tracePt t="41968" x="1212850" y="4354513"/>
          <p14:tracePt t="41983" x="1200150" y="4354513"/>
          <p14:tracePt t="41996" x="1189038" y="4354513"/>
          <p14:tracePt t="42103" x="1189038" y="4341813"/>
          <p14:tracePt t="42152" x="1200150" y="4341813"/>
          <p14:tracePt t="42182" x="1212850" y="4330700"/>
          <p14:tracePt t="42204" x="1238250" y="4330700"/>
          <p14:tracePt t="42211" x="1263650" y="4330700"/>
          <p14:tracePt t="42219" x="1300163" y="4330700"/>
          <p14:tracePt t="42225" x="1338263" y="4318000"/>
          <p14:tracePt t="42233" x="1401763" y="4318000"/>
          <p14:tracePt t="42240" x="1450975" y="4305300"/>
          <p14:tracePt t="42248" x="1501775" y="4305300"/>
          <p14:tracePt t="42255" x="1550988" y="4305300"/>
          <p14:tracePt t="42265" x="1589088" y="4305300"/>
          <p14:tracePt t="42270" x="1625600" y="4305300"/>
          <p14:tracePt t="42277" x="1651000" y="4292600"/>
          <p14:tracePt t="42284" x="1676400" y="4292600"/>
          <p14:tracePt t="42292" x="1714500" y="4292600"/>
          <p14:tracePt t="42298" x="1738313" y="4292600"/>
          <p14:tracePt t="42305" x="1751013" y="4292600"/>
          <p14:tracePt t="42314" x="1763713" y="4279900"/>
          <p14:tracePt t="42321" x="1789113" y="4279900"/>
          <p14:tracePt t="42329" x="1801813" y="4279900"/>
          <p14:tracePt t="42337" x="1814513" y="4279900"/>
          <p14:tracePt t="42350" x="1825625" y="4267200"/>
          <p14:tracePt t="42358" x="1838325" y="4267200"/>
          <p14:tracePt t="42380" x="1863725" y="4267200"/>
          <p14:tracePt t="42396" x="1876425" y="4267200"/>
          <p14:tracePt t="42402" x="1876425" y="4279900"/>
          <p14:tracePt t="42416" x="1889125" y="4279900"/>
          <p14:tracePt t="42423" x="1901825" y="4279900"/>
          <p14:tracePt t="42518" x="1914525" y="4279900"/>
          <p14:tracePt t="42586" x="1925638" y="4292600"/>
          <p14:tracePt t="42608" x="1938338" y="4292600"/>
          <p14:tracePt t="42615" x="1951038" y="4292600"/>
          <p14:tracePt t="42622" x="1963738" y="4292600"/>
          <p14:tracePt t="42631" x="1989138" y="4292600"/>
          <p14:tracePt t="42638" x="2001838" y="4292600"/>
          <p14:tracePt t="42647" x="2025650" y="4292600"/>
          <p14:tracePt t="42652" x="2051050" y="4292600"/>
          <p14:tracePt t="42667" x="2063750" y="4292600"/>
          <p14:tracePt t="42681" x="2076450" y="4292600"/>
          <p14:tracePt t="42713" x="2089150" y="4292600"/>
          <p14:tracePt t="42755" x="2089150" y="4305300"/>
          <p14:tracePt t="43039" x="2089150" y="4318000"/>
          <p14:tracePt t="43156" x="2076450" y="4318000"/>
          <p14:tracePt t="43227" x="2076450" y="4330700"/>
          <p14:tracePt t="43394" x="2089150" y="4330700"/>
          <p14:tracePt t="43409" x="2114550" y="4330700"/>
          <p14:tracePt t="43416" x="2127250" y="4330700"/>
          <p14:tracePt t="43424" x="2138363" y="4330700"/>
          <p14:tracePt t="43431" x="2163763" y="4330700"/>
          <p14:tracePt t="43438" x="2201863" y="4330700"/>
          <p14:tracePt t="43447" x="2214563" y="4330700"/>
          <p14:tracePt t="43454" x="2227263" y="4330700"/>
          <p14:tracePt t="43459" x="2238375" y="4330700"/>
          <p14:tracePt t="43468" x="2251075" y="4330700"/>
          <p14:tracePt t="43475" x="2263775" y="4330700"/>
          <p14:tracePt t="43481" x="2276475" y="4330700"/>
          <p14:tracePt t="43489" x="2289175" y="4330700"/>
          <p14:tracePt t="43497" x="2301875" y="4330700"/>
          <p14:tracePt t="43513" x="2314575" y="4330700"/>
          <p14:tracePt t="43519" x="2338388" y="4330700"/>
          <p14:tracePt t="43526" x="2351088" y="4330700"/>
          <p14:tracePt t="43533" x="2363788" y="4330700"/>
          <p14:tracePt t="43540" x="2376488" y="4330700"/>
          <p14:tracePt t="43547" x="2389188" y="4330700"/>
          <p14:tracePt t="43555" x="2401888" y="4330700"/>
          <p14:tracePt t="43563" x="2414588" y="4330700"/>
          <p14:tracePt t="43577" x="2427288" y="4330700"/>
          <p14:tracePt t="43584" x="2439988" y="4330700"/>
          <p14:tracePt t="43600" x="2451100" y="4330700"/>
          <p14:tracePt t="43614" x="2463800" y="4330700"/>
          <p14:tracePt t="43642" x="2476500" y="4330700"/>
          <p14:tracePt t="43700" x="2489200" y="4330700"/>
          <p14:tracePt t="43744" x="2501900" y="4330700"/>
          <p14:tracePt t="43765" x="2514600" y="4330700"/>
          <p14:tracePt t="43773" x="2540000" y="4330700"/>
          <p14:tracePt t="43780" x="2563813" y="4318000"/>
          <p14:tracePt t="43787" x="2601913" y="4318000"/>
          <p14:tracePt t="43793" x="2640013" y="4318000"/>
          <p14:tracePt t="43801" x="2676525" y="4305300"/>
          <p14:tracePt t="43807" x="2701925" y="4305300"/>
          <p14:tracePt t="43815" x="2727325" y="4305300"/>
          <p14:tracePt t="43822" x="2763838" y="4305300"/>
          <p14:tracePt t="43830" x="2789238" y="4305300"/>
          <p14:tracePt t="43836" x="2801938" y="4305300"/>
          <p14:tracePt t="43843" x="2814638" y="4305300"/>
          <p14:tracePt t="43850" x="2840038" y="4305300"/>
          <p14:tracePt t="43864" x="2852738" y="4292600"/>
          <p14:tracePt t="43881" x="2863850" y="4292600"/>
          <p14:tracePt t="43892" x="2876550" y="4292600"/>
          <p14:tracePt t="43898" x="2889250" y="4292600"/>
          <p14:tracePt t="43915" x="2901950" y="4292600"/>
          <p14:tracePt t="43957" x="2914650" y="4292600"/>
          <p14:tracePt t="43985" x="2927350" y="4292600"/>
          <p14:tracePt t="44006" x="2940050" y="4292600"/>
          <p14:tracePt t="44049" x="2952750" y="4292600"/>
          <p14:tracePt t="44070" x="2963863" y="4292600"/>
          <p14:tracePt t="44084" x="2976563" y="4292600"/>
          <p14:tracePt t="44091" x="2989263" y="4292600"/>
          <p14:tracePt t="44098" x="3001963" y="4292600"/>
          <p14:tracePt t="44113" x="3027363" y="4279900"/>
          <p14:tracePt t="44131" x="3052763" y="4267200"/>
          <p14:tracePt t="44134" x="3065463" y="4267200"/>
          <p14:tracePt t="44141" x="3089275" y="4267200"/>
          <p14:tracePt t="44155" x="3114675" y="4254500"/>
          <p14:tracePt t="44174" x="3127375" y="4254500"/>
          <p14:tracePt t="44196" x="3140075" y="4254500"/>
          <p14:tracePt t="44230" x="3152775" y="4254500"/>
          <p14:tracePt t="44538" x="3140075" y="4254500"/>
          <p14:tracePt t="44545" x="3114675" y="4254500"/>
          <p14:tracePt t="44553" x="3101975" y="4254500"/>
          <p14:tracePt t="44560" x="3076575" y="4267200"/>
          <p14:tracePt t="44565" x="3040063" y="4279900"/>
          <p14:tracePt t="44574" x="3001963" y="4279900"/>
          <p14:tracePt t="44581" x="2963863" y="4292600"/>
          <p14:tracePt t="44588" x="2940050" y="4305300"/>
          <p14:tracePt t="44597" x="2901950" y="4305300"/>
          <p14:tracePt t="44604" x="2863850" y="4318000"/>
          <p14:tracePt t="44610" x="2827338" y="4318000"/>
          <p14:tracePt t="44619" x="2801938" y="4330700"/>
          <p14:tracePt t="44624" x="2763838" y="4330700"/>
          <p14:tracePt t="44631" x="2740025" y="4341813"/>
          <p14:tracePt t="44638" x="2714625" y="4354513"/>
          <p14:tracePt t="44648" x="2689225" y="4354513"/>
          <p14:tracePt t="44656" x="2651125" y="4354513"/>
          <p14:tracePt t="44661" x="2640013" y="4354513"/>
          <p14:tracePt t="44669" x="2627313" y="4367213"/>
          <p14:tracePt t="44676" x="2601913" y="4379913"/>
          <p14:tracePt t="44684" x="2563813" y="4379913"/>
          <p14:tracePt t="44690" x="2551113" y="4379913"/>
          <p14:tracePt t="44698" x="2540000" y="4379913"/>
          <p14:tracePt t="44705" x="2514600" y="4392613"/>
          <p14:tracePt t="44714" x="2476500" y="4392613"/>
          <p14:tracePt t="44720" x="2463800" y="4405313"/>
          <p14:tracePt t="44728" x="2439988" y="4405313"/>
          <p14:tracePt t="44735" x="2414588" y="4405313"/>
          <p14:tracePt t="44742" x="2389188" y="4405313"/>
          <p14:tracePt t="44751" x="2376488" y="4405313"/>
          <p14:tracePt t="44757" x="2363788" y="4418013"/>
          <p14:tracePt t="44765" x="2338388" y="4418013"/>
          <p14:tracePt t="44772" x="2327275" y="4418013"/>
          <p14:tracePt t="44781" x="2314575" y="4418013"/>
          <p14:tracePt t="44786" x="2301875" y="4418013"/>
          <p14:tracePt t="44793" x="2289175" y="4418013"/>
          <p14:tracePt t="44801" x="2276475" y="4430713"/>
          <p14:tracePt t="44808" x="2251075" y="4430713"/>
          <p14:tracePt t="44814" x="2238375" y="4430713"/>
          <p14:tracePt t="44822" x="2227263" y="4430713"/>
          <p14:tracePt t="44831" x="2214563" y="4430713"/>
          <p14:tracePt t="44837" x="2201863" y="4430713"/>
          <p14:tracePt t="44847" x="2189163" y="4430713"/>
          <p14:tracePt t="44852" x="2176463" y="4430713"/>
          <p14:tracePt t="44860" x="2151063" y="4430713"/>
          <p14:tracePt t="44865" x="2138363" y="4430713"/>
          <p14:tracePt t="44873" x="2127250" y="4430713"/>
          <p14:tracePt t="44881" x="2101850" y="4430713"/>
          <p14:tracePt t="44887" x="2089150" y="4430713"/>
          <p14:tracePt t="44895" x="2076450" y="4443413"/>
          <p14:tracePt t="44900" x="2051050" y="4443413"/>
          <p14:tracePt t="44917" x="2038350" y="4443413"/>
          <p14:tracePt t="44923" x="2025650" y="4443413"/>
          <p14:tracePt t="44931" x="2014538" y="4443413"/>
          <p14:tracePt t="44938" x="2001838" y="4443413"/>
          <p14:tracePt t="44948" x="1976438" y="4443413"/>
          <p14:tracePt t="44967" x="1938338" y="4443413"/>
          <p14:tracePt t="44977" x="1925638" y="4443413"/>
          <p14:tracePt t="44983" x="1914525" y="4443413"/>
          <p14:tracePt t="44991" x="1889125" y="4443413"/>
          <p14:tracePt t="44999" x="1876425" y="4454525"/>
          <p14:tracePt t="45004" x="1863725" y="4454525"/>
          <p14:tracePt t="45009" x="1851025" y="4454525"/>
          <p14:tracePt t="45017" x="1838325" y="4454525"/>
          <p14:tracePt t="45023" x="1825625" y="4454525"/>
          <p14:tracePt t="45031" x="1814513" y="4454525"/>
          <p14:tracePt t="45045" x="1801813" y="4454525"/>
          <p14:tracePt t="45059" x="1789113" y="4454525"/>
          <p14:tracePt t="45073" x="1776413" y="4454525"/>
          <p14:tracePt t="45088" x="1763713" y="4454525"/>
          <p14:tracePt t="45095" x="1751013" y="4454525"/>
          <p14:tracePt t="45113" x="1714500" y="4454525"/>
          <p14:tracePt t="45117" x="1701800" y="4454525"/>
          <p14:tracePt t="45124" x="1689100" y="4454525"/>
          <p14:tracePt t="45132" x="1663700" y="4454525"/>
          <p14:tracePt t="45147" x="1651000" y="4454525"/>
          <p14:tracePt t="45155" x="1638300" y="4454525"/>
          <p14:tracePt t="45164" x="1625600" y="4454525"/>
          <p14:tracePt t="45169" x="1612900" y="4454525"/>
          <p14:tracePt t="45183" x="1601788" y="4454525"/>
          <p14:tracePt t="45190" x="1589088" y="4454525"/>
          <p14:tracePt t="45204" x="1576388" y="4454525"/>
          <p14:tracePt t="45210" x="1563688" y="4454525"/>
          <p14:tracePt t="45218" x="1550988" y="4454525"/>
          <p14:tracePt t="45225" x="1538288" y="4454525"/>
          <p14:tracePt t="45233" x="1512888" y="4454525"/>
          <p14:tracePt t="45239" x="1501775" y="4443413"/>
          <p14:tracePt t="45247" x="1476375" y="4443413"/>
          <p14:tracePt t="45254" x="1463675" y="4443413"/>
          <p14:tracePt t="45264" x="1438275" y="4443413"/>
          <p14:tracePt t="45270" x="1425575" y="4443413"/>
          <p14:tracePt t="45277" x="1412875" y="4430713"/>
          <p14:tracePt t="45285" x="1389063" y="4430713"/>
          <p14:tracePt t="45300" x="1376363" y="4430713"/>
          <p14:tracePt t="45306" x="1363663" y="4430713"/>
          <p14:tracePt t="45314" x="1350963" y="4430713"/>
          <p14:tracePt t="45330" x="1338263" y="4430713"/>
          <p14:tracePt t="45343" x="1325563" y="4430713"/>
          <p14:tracePt t="45358" x="1300163" y="4418013"/>
          <p14:tracePt t="45372" x="1289050" y="4418013"/>
          <p14:tracePt t="45380" x="1276350" y="4418013"/>
          <p14:tracePt t="45400" x="1263650" y="4418013"/>
          <p14:tracePt t="45414" x="1250950" y="4418013"/>
          <p14:tracePt t="45435" x="1238250" y="4418013"/>
          <p14:tracePt t="45456" x="1225550" y="4418013"/>
          <p14:tracePt t="45480" x="1225550" y="4405313"/>
          <p14:tracePt t="45509" x="1212850" y="4405313"/>
          <p14:tracePt t="45546" x="1200150" y="4392613"/>
          <p14:tracePt t="45561" x="1176338" y="4379913"/>
          <p14:tracePt t="45568" x="1176338" y="4367213"/>
          <p14:tracePt t="45574" x="1163638" y="4367213"/>
          <p14:tracePt t="45581" x="1125538" y="4354513"/>
          <p14:tracePt t="45588" x="1112838" y="4341813"/>
          <p14:tracePt t="45597" x="1100138" y="4341813"/>
          <p14:tracePt t="45603" x="1076325" y="4330700"/>
          <p14:tracePt t="45609" x="1063625" y="4318000"/>
          <p14:tracePt t="45616" x="1050925" y="4318000"/>
          <p14:tracePt t="45631" x="1025525" y="4305300"/>
          <p14:tracePt t="45645" x="1012825" y="4292600"/>
          <p14:tracePt t="45659" x="1000125" y="4292600"/>
          <p14:tracePt t="45679" x="987425" y="4279900"/>
          <p14:tracePt t="45694" x="976313" y="4279900"/>
          <p14:tracePt t="45707" x="963613" y="4267200"/>
          <p14:tracePt t="45730" x="950913" y="4267200"/>
          <p14:tracePt t="45758" x="938213" y="4267200"/>
          <p14:tracePt t="45766" x="925513" y="4267200"/>
          <p14:tracePt t="45773" x="925513" y="4254500"/>
          <p14:tracePt t="45818" x="912813" y="4241800"/>
          <p14:tracePt t="45964" x="912813" y="4230688"/>
          <p14:tracePt t="45973" x="925513" y="4230688"/>
          <p14:tracePt t="45988" x="938213" y="4230688"/>
          <p14:tracePt t="45994" x="950913" y="4230688"/>
          <p14:tracePt t="46002" x="963613" y="4230688"/>
          <p14:tracePt t="46009" x="976313" y="4230688"/>
          <p14:tracePt t="46017" x="1025525" y="4230688"/>
          <p14:tracePt t="46023" x="1063625" y="4230688"/>
          <p14:tracePt t="46031" x="1100138" y="4217988"/>
          <p14:tracePt t="46038" x="1125538" y="4217988"/>
          <p14:tracePt t="46047" x="1138238" y="4217988"/>
          <p14:tracePt t="46053" x="1163638" y="4217988"/>
          <p14:tracePt t="46061" x="1176338" y="4217988"/>
          <p14:tracePt t="46066" x="1200150" y="4217988"/>
          <p14:tracePt t="46075" x="1212850" y="4217988"/>
          <p14:tracePt t="46081" x="1225550" y="4217988"/>
          <p14:tracePt t="46089" x="1250950" y="4217988"/>
          <p14:tracePt t="46104" x="1263650" y="4217988"/>
          <p14:tracePt t="46118" x="1289050" y="4217988"/>
          <p14:tracePt t="46126" x="1300163" y="4217988"/>
          <p14:tracePt t="46133" x="1325563" y="4217988"/>
          <p14:tracePt t="46141" x="1350963" y="4217988"/>
          <p14:tracePt t="46148" x="1363663" y="4230688"/>
          <p14:tracePt t="46155" x="1389063" y="4230688"/>
          <p14:tracePt t="46164" x="1412875" y="4230688"/>
          <p14:tracePt t="46170" x="1438275" y="4230688"/>
          <p14:tracePt t="46177" x="1450975" y="4241800"/>
          <p14:tracePt t="46184" x="1476375" y="4241800"/>
          <p14:tracePt t="46191" x="1512888" y="4241800"/>
          <p14:tracePt t="46198" x="1525588" y="4241800"/>
          <p14:tracePt t="46206" x="1538288" y="4241800"/>
          <p14:tracePt t="46215" x="1563688" y="4241800"/>
          <p14:tracePt t="46220" x="1576388" y="4241800"/>
          <p14:tracePt t="46231" x="1589088" y="4241800"/>
          <p14:tracePt t="46235" x="1601788" y="4241800"/>
          <p14:tracePt t="46242" x="1612900" y="4241800"/>
          <p14:tracePt t="46251" x="1625600" y="4241800"/>
          <p14:tracePt t="46257" x="1638300" y="4241800"/>
          <p14:tracePt t="46265" x="1651000" y="4241800"/>
          <p14:tracePt t="46272" x="1663700" y="4241800"/>
          <p14:tracePt t="46281" x="1676400" y="4241800"/>
          <p14:tracePt t="46287" x="1701800" y="4241800"/>
          <p14:tracePt t="46297" x="1714500" y="4241800"/>
          <p14:tracePt t="46303" x="1725613" y="4241800"/>
          <p14:tracePt t="46309" x="1738313" y="4241800"/>
          <p14:tracePt t="46317" x="1751013" y="4241800"/>
          <p14:tracePt t="46324" x="1763713" y="4241800"/>
          <p14:tracePt t="46331" x="1789113" y="4241800"/>
          <p14:tracePt t="46348" x="1801813" y="4241800"/>
          <p14:tracePt t="46354" x="1825625" y="4241800"/>
          <p14:tracePt t="46361" x="1838325" y="4241800"/>
          <p14:tracePt t="46368" x="1851025" y="4241800"/>
          <p14:tracePt t="46376" x="1876425" y="4241800"/>
          <p14:tracePt t="46381" x="1889125" y="4241800"/>
          <p14:tracePt t="46390" x="1901825" y="4241800"/>
          <p14:tracePt t="46397" x="1914525" y="4241800"/>
          <p14:tracePt t="46404" x="1925638" y="4241800"/>
          <p14:tracePt t="46411" x="1938338" y="4241800"/>
          <p14:tracePt t="46419" x="1963738" y="4241800"/>
          <p14:tracePt t="46431" x="1989138" y="4241800"/>
          <p14:tracePt t="46439" x="2001838" y="4241800"/>
          <p14:tracePt t="46448" x="2025650" y="4241800"/>
          <p14:tracePt t="46453" x="2051050" y="4241800"/>
          <p14:tracePt t="46464" x="2076450" y="4254500"/>
          <p14:tracePt t="46469" x="2089150" y="4254500"/>
          <p14:tracePt t="46476" x="2114550" y="4254500"/>
          <p14:tracePt t="46484" x="2151063" y="4254500"/>
          <p14:tracePt t="46491" x="2176463" y="4254500"/>
          <p14:tracePt t="46498" x="2201863" y="4254500"/>
          <p14:tracePt t="46506" x="2227263" y="4241800"/>
          <p14:tracePt t="46515" x="2263775" y="4241800"/>
          <p14:tracePt t="46521" x="2289175" y="4241800"/>
          <p14:tracePt t="46528" x="2314575" y="4230688"/>
          <p14:tracePt t="46535" x="2351088" y="4230688"/>
          <p14:tracePt t="46542" x="2376488" y="4230688"/>
          <p14:tracePt t="46548" x="2401888" y="4217988"/>
          <p14:tracePt t="46556" x="2414588" y="4217988"/>
          <p14:tracePt t="46564" x="2439988" y="4217988"/>
          <p14:tracePt t="46572" x="2463800" y="4217988"/>
          <p14:tracePt t="46581" x="2489200" y="4217988"/>
          <p14:tracePt t="46586" x="2501900" y="4217988"/>
          <p14:tracePt t="46594" x="2514600" y="4217988"/>
          <p14:tracePt t="46601" x="2527300" y="4217988"/>
          <p14:tracePt t="46614" x="2551113" y="4217988"/>
          <p14:tracePt t="46631" x="2563813" y="4217988"/>
          <p14:tracePt t="46645" x="2576513" y="4217988"/>
          <p14:tracePt t="46653" x="2589213" y="4217988"/>
          <p14:tracePt t="46666" x="2601913" y="4217988"/>
          <p14:tracePt t="46673" x="2614613" y="4217988"/>
          <p14:tracePt t="46681" x="2640013" y="4217988"/>
          <p14:tracePt t="46697" x="2663825" y="4217988"/>
          <p14:tracePt t="46702" x="2676525" y="4217988"/>
          <p14:tracePt t="46709" x="2689225" y="4217988"/>
          <p14:tracePt t="46717" x="2701925" y="4217988"/>
          <p14:tracePt t="46723" x="2714625" y="4217988"/>
          <p14:tracePt t="46731" x="2727325" y="4217988"/>
          <p14:tracePt t="46745" x="2740025" y="4217988"/>
          <p14:tracePt t="46758" x="2752725" y="4217988"/>
          <p14:tracePt t="46786" x="2763838" y="4217988"/>
          <p14:tracePt t="46794" x="2763838" y="4230688"/>
          <p14:tracePt t="46814" x="2776538" y="4230688"/>
          <p14:tracePt t="46956" x="2776538" y="4241800"/>
          <p14:tracePt t="47028" x="2776538" y="4254500"/>
          <p14:tracePt t="47071" x="2763838" y="4267200"/>
          <p14:tracePt t="47078" x="2752725" y="4279900"/>
          <p14:tracePt t="47084" x="2752725" y="4292600"/>
          <p14:tracePt t="47092" x="2727325" y="4305300"/>
          <p14:tracePt t="47097" x="2663825" y="4354513"/>
          <p14:tracePt t="47106" x="2601913" y="4392613"/>
          <p14:tracePt t="47116" x="2563813" y="4430713"/>
          <p14:tracePt t="47122" x="2514600" y="4467225"/>
          <p14:tracePt t="47130" x="2476500" y="4492625"/>
          <p14:tracePt t="47137" x="2451100" y="4518025"/>
          <p14:tracePt t="47144" x="2414588" y="4530725"/>
          <p14:tracePt t="47150" x="2389188" y="4554538"/>
          <p14:tracePt t="47158" x="2376488" y="4567238"/>
          <p14:tracePt t="47166" x="2351088" y="4579938"/>
          <p14:tracePt t="47174" x="2338388" y="4592638"/>
          <p14:tracePt t="47181" x="2327275" y="4592638"/>
          <p14:tracePt t="47188" x="2314575" y="4605338"/>
          <p14:tracePt t="47197" x="2301875" y="4605338"/>
          <p14:tracePt t="47203" x="2276475" y="4618038"/>
          <p14:tracePt t="47210" x="2263775" y="4618038"/>
          <p14:tracePt t="47216" x="2263775" y="4630738"/>
          <p14:tracePt t="47223" x="2238375" y="4630738"/>
          <p14:tracePt t="47231" x="2214563" y="4630738"/>
          <p14:tracePt t="47239" x="2163763" y="4643438"/>
          <p14:tracePt t="47247" x="2138363" y="4643438"/>
          <p14:tracePt t="47252" x="2101850" y="4656138"/>
          <p14:tracePt t="47260" x="2063750" y="4656138"/>
          <p14:tracePt t="47267" x="2051050" y="4667250"/>
          <p14:tracePt t="47274" x="2025650" y="4667250"/>
          <p14:tracePt t="47281" x="2014538" y="4667250"/>
          <p14:tracePt t="47290" x="2001838" y="4667250"/>
          <p14:tracePt t="47297" x="1989138" y="4667250"/>
          <p14:tracePt t="47304" x="1976438" y="4667250"/>
          <p14:tracePt t="47319" x="1963738" y="4667250"/>
          <p14:tracePt t="47341" x="1951038" y="4667250"/>
          <p14:tracePt t="47437" x="1963738" y="4667250"/>
          <p14:tracePt t="47481" x="1976438" y="4667250"/>
          <p14:tracePt t="47497" x="2001838" y="4656138"/>
          <p14:tracePt t="47511" x="2025650" y="4656138"/>
          <p14:tracePt t="47519" x="2063750" y="4656138"/>
          <p14:tracePt t="47525" x="2114550" y="4643438"/>
          <p14:tracePt t="47531" x="2151063" y="4630738"/>
          <p14:tracePt t="47539" x="2189163" y="4618038"/>
          <p14:tracePt t="47548" x="2214563" y="4605338"/>
          <p14:tracePt t="47555" x="2238375" y="4605338"/>
          <p14:tracePt t="47562" x="2263775" y="4605338"/>
          <p14:tracePt t="47569" x="2289175" y="4592638"/>
          <p14:tracePt t="47576" x="2314575" y="4579938"/>
          <p14:tracePt t="47584" x="2338388" y="4579938"/>
          <p14:tracePt t="47590" x="2351088" y="4579938"/>
          <p14:tracePt t="47598" x="2389188" y="4567238"/>
          <p14:tracePt t="47605" x="2401888" y="4567238"/>
          <p14:tracePt t="47614" x="2427288" y="4554538"/>
          <p14:tracePt t="47620" x="2439988" y="4554538"/>
          <p14:tracePt t="47628" x="2463800" y="4543425"/>
          <p14:tracePt t="47633" x="2501900" y="4543425"/>
          <p14:tracePt t="47641" x="2514600" y="4543425"/>
          <p14:tracePt t="47650" x="2527300" y="4543425"/>
          <p14:tracePt t="47656" x="2551113" y="4530725"/>
          <p14:tracePt t="47664" x="2576513" y="4530725"/>
          <p14:tracePt t="47671" x="2589213" y="4518025"/>
          <p14:tracePt t="47677" x="2601913" y="4518025"/>
          <p14:tracePt t="47684" x="2640013" y="4518025"/>
          <p14:tracePt t="47691" x="2651125" y="4518025"/>
          <p14:tracePt t="47705" x="2676525" y="4518025"/>
          <p14:tracePt t="47714" x="2689225" y="4518025"/>
          <p14:tracePt t="47720" x="2714625" y="4518025"/>
          <p14:tracePt t="47727" x="2727325" y="4518025"/>
          <p14:tracePt t="47735" x="2752725" y="4518025"/>
          <p14:tracePt t="47740" x="2776538" y="4518025"/>
          <p14:tracePt t="47748" x="2789238" y="4518025"/>
          <p14:tracePt t="47754" x="2814638" y="4518025"/>
          <p14:tracePt t="47764" x="2840038" y="4505325"/>
          <p14:tracePt t="47769" x="2852738" y="4505325"/>
          <p14:tracePt t="47783" x="2876550" y="4505325"/>
          <p14:tracePt t="47789" x="2889250" y="4505325"/>
          <p14:tracePt t="47811" x="2901950" y="4505325"/>
          <p14:tracePt t="47825" x="2914650" y="4505325"/>
          <p14:tracePt t="47939" x="2901950" y="4505325"/>
          <p14:tracePt t="47947" x="2901950" y="4518025"/>
          <p14:tracePt t="47966" x="2889250" y="4518025"/>
          <p14:tracePt t="47988" x="2863850" y="4518025"/>
          <p14:tracePt t="47997" x="2852738" y="4530725"/>
          <p14:tracePt t="48005" x="2827338" y="4543425"/>
          <p14:tracePt t="48011" x="2763838" y="4554538"/>
          <p14:tracePt t="48016" x="2701925" y="4567238"/>
          <p14:tracePt t="48025" x="2663825" y="4579938"/>
          <p14:tracePt t="48031" x="2627313" y="4592638"/>
          <p14:tracePt t="48040" x="2589213" y="4605338"/>
          <p14:tracePt t="48048" x="2551113" y="4618038"/>
          <p14:tracePt t="48054" x="2527300" y="4618038"/>
          <p14:tracePt t="48060" x="2501900" y="4630738"/>
          <p14:tracePt t="48067" x="2476500" y="4630738"/>
          <p14:tracePt t="48074" x="2463800" y="4643438"/>
          <p14:tracePt t="48083" x="2439988" y="4643438"/>
          <p14:tracePt t="48096" x="2414588" y="4656138"/>
          <p14:tracePt t="48114" x="2401888" y="4656138"/>
          <p14:tracePt t="48126" x="2401888" y="4667250"/>
          <p14:tracePt t="48132" x="2389188" y="4667250"/>
          <p14:tracePt t="48140" x="2376488" y="4667250"/>
          <p14:tracePt t="48147" x="2363788" y="4667250"/>
          <p14:tracePt t="48155" x="2363788" y="4679950"/>
          <p14:tracePt t="48163" x="2351088" y="4679950"/>
          <p14:tracePt t="48169" x="2327275" y="4679950"/>
          <p14:tracePt t="48179" x="2314575" y="4679950"/>
          <p14:tracePt t="48184" x="2301875" y="4692650"/>
          <p14:tracePt t="48191" x="2289175" y="4692650"/>
          <p14:tracePt t="48199" x="2276475" y="4692650"/>
          <p14:tracePt t="48206" x="2263775" y="4705350"/>
          <p14:tracePt t="48212" x="2227263" y="4705350"/>
          <p14:tracePt t="48227" x="2214563" y="4705350"/>
          <p14:tracePt t="48234" x="2189163" y="4718050"/>
          <p14:tracePt t="48241" x="2176463" y="4718050"/>
          <p14:tracePt t="48248" x="2163763" y="4730750"/>
          <p14:tracePt t="48256" x="2138363" y="4730750"/>
          <p14:tracePt t="48263" x="2127250" y="4730750"/>
          <p14:tracePt t="48270" x="2101850" y="4730750"/>
          <p14:tracePt t="48278" x="2063750" y="4743450"/>
          <p14:tracePt t="48284" x="2038350" y="4743450"/>
          <p14:tracePt t="48292" x="2001838" y="4743450"/>
          <p14:tracePt t="48299" x="1976438" y="4743450"/>
          <p14:tracePt t="48306" x="1925638" y="4743450"/>
          <p14:tracePt t="48314" x="1889125" y="4756150"/>
          <p14:tracePt t="48322" x="1851025" y="4768850"/>
          <p14:tracePt t="48329" x="1825625" y="4768850"/>
          <p14:tracePt t="48335" x="1789113" y="4768850"/>
          <p14:tracePt t="48344" x="1763713" y="4779963"/>
          <p14:tracePt t="48350" x="1738313" y="4779963"/>
          <p14:tracePt t="48358" x="1701800" y="4779963"/>
          <p14:tracePt t="48366" x="1676400" y="4779963"/>
          <p14:tracePt t="48373" x="1663700" y="4779963"/>
          <p14:tracePt t="48379" x="1638300" y="4792663"/>
          <p14:tracePt t="48388" x="1625600" y="4792663"/>
          <p14:tracePt t="48396" x="1612900" y="4792663"/>
          <p14:tracePt t="48401" x="1601788" y="4792663"/>
          <p14:tracePt t="48408" x="1589088" y="4792663"/>
          <p14:tracePt t="48416" x="1563688" y="4792663"/>
          <p14:tracePt t="48422" x="1550988" y="4792663"/>
          <p14:tracePt t="48429" x="1538288" y="4792663"/>
          <p14:tracePt t="48438" x="1501775" y="4805363"/>
          <p14:tracePt t="48446" x="1476375" y="4805363"/>
          <p14:tracePt t="48452" x="1438275" y="4805363"/>
          <p14:tracePt t="48460" x="1401763" y="4818063"/>
          <p14:tracePt t="48468" x="1363663" y="4818063"/>
          <p14:tracePt t="48474" x="1325563" y="4818063"/>
          <p14:tracePt t="48482" x="1276350" y="4818063"/>
          <p14:tracePt t="48489" x="1250950" y="4818063"/>
          <p14:tracePt t="48496" x="1212850" y="4818063"/>
          <p14:tracePt t="48503" x="1176338" y="4818063"/>
          <p14:tracePt t="48511" x="1138238" y="4818063"/>
          <p14:tracePt t="48518" x="1125538" y="4818063"/>
          <p14:tracePt t="48525" x="1100138" y="4818063"/>
          <p14:tracePt t="48533" x="1089025" y="4818063"/>
          <p14:tracePt t="48541" x="1063625" y="4818063"/>
          <p14:tracePt t="48555" x="1050925" y="4818063"/>
          <p14:tracePt t="48570" x="1038225" y="4818063"/>
          <p14:tracePt t="48584" x="1025525" y="4818063"/>
          <p14:tracePt t="48705" x="1025525" y="4805363"/>
          <p14:tracePt t="48764" x="1038225" y="4805363"/>
          <p14:tracePt t="48800" x="1063625" y="4805363"/>
          <p14:tracePt t="48808" x="1125538" y="4805363"/>
          <p14:tracePt t="48815" x="1250950" y="4792663"/>
          <p14:tracePt t="48823" x="1325563" y="4779963"/>
          <p14:tracePt t="48832" x="1401763" y="4779963"/>
          <p14:tracePt t="48838" x="1463675" y="4779963"/>
          <p14:tracePt t="48843" x="1538288" y="4779963"/>
          <p14:tracePt t="48851" x="1589088" y="4779963"/>
          <p14:tracePt t="48858" x="1625600" y="4768850"/>
          <p14:tracePt t="48865" x="1663700" y="4768850"/>
          <p14:tracePt t="48872" x="1701800" y="4768850"/>
          <p14:tracePt t="48881" x="1725613" y="4768850"/>
          <p14:tracePt t="48887" x="1763713" y="4768850"/>
          <p14:tracePt t="48895" x="1789113" y="4768850"/>
          <p14:tracePt t="48902" x="1814513" y="4768850"/>
          <p14:tracePt t="48909" x="1838325" y="4768850"/>
          <p14:tracePt t="48916" x="1876425" y="4756150"/>
          <p14:tracePt t="48923" x="1901825" y="4756150"/>
          <p14:tracePt t="48931" x="1938338" y="4756150"/>
          <p14:tracePt t="48939" x="1976438" y="4756150"/>
          <p14:tracePt t="48948" x="2025650" y="4756150"/>
          <p14:tracePt t="48953" x="2051050" y="4756150"/>
          <p14:tracePt t="48961" x="2101850" y="4756150"/>
          <p14:tracePt t="48969" x="2138363" y="4756150"/>
          <p14:tracePt t="48976" x="2176463" y="4756150"/>
          <p14:tracePt t="48982" x="2214563" y="4756150"/>
          <p14:tracePt t="48991" x="2251075" y="4756150"/>
          <p14:tracePt t="48998" x="2276475" y="4756150"/>
          <p14:tracePt t="49006" x="2314575" y="4756150"/>
          <p14:tracePt t="49014" x="2327275" y="4756150"/>
          <p14:tracePt t="49019" x="2363788" y="4756150"/>
          <p14:tracePt t="49025" x="2389188" y="4756150"/>
          <p14:tracePt t="49032" x="2414588" y="4768850"/>
          <p14:tracePt t="49040" x="2439988" y="4768850"/>
          <p14:tracePt t="49048" x="2451100" y="4768850"/>
          <p14:tracePt t="49054" x="2476500" y="4768850"/>
          <p14:tracePt t="49062" x="2501900" y="4768850"/>
          <p14:tracePt t="49069" x="2514600" y="4768850"/>
          <p14:tracePt t="49077" x="2527300" y="4768850"/>
          <p14:tracePt t="49084" x="2551113" y="4768850"/>
          <p14:tracePt t="49092" x="2563813" y="4768850"/>
          <p14:tracePt t="49098" x="2576513" y="4768850"/>
          <p14:tracePt t="49106" x="2589213" y="4768850"/>
          <p14:tracePt t="49113" x="2601913" y="4768850"/>
          <p14:tracePt t="49121" x="2614613" y="4768850"/>
          <p14:tracePt t="49143" x="2627313" y="4768850"/>
          <p14:tracePt t="54364" x="2614613" y="4756150"/>
          <p14:tracePt t="54370" x="2576513" y="4743450"/>
          <p14:tracePt t="54379" x="2540000" y="4705350"/>
          <p14:tracePt t="54385" x="2501900" y="4692650"/>
          <p14:tracePt t="54392" x="2463800" y="4643438"/>
          <p14:tracePt t="54400" x="2427288" y="4618038"/>
          <p14:tracePt t="54406" x="2376488" y="4592638"/>
          <p14:tracePt t="54413" x="2338388" y="4543425"/>
          <p14:tracePt t="54420" x="2276475" y="4518025"/>
          <p14:tracePt t="54430" x="2238375" y="4479925"/>
          <p14:tracePt t="54435" x="2189163" y="4430713"/>
          <p14:tracePt t="54441" x="2138363" y="4392613"/>
          <p14:tracePt t="54449" x="2089150" y="4354513"/>
          <p14:tracePt t="54456" x="2051050" y="4305300"/>
          <p14:tracePt t="54463" x="1989138" y="4267200"/>
          <p14:tracePt t="54471" x="1951038" y="4217988"/>
          <p14:tracePt t="54478" x="1901825" y="4179888"/>
          <p14:tracePt t="54485" x="1876425" y="4154488"/>
          <p14:tracePt t="54493" x="1851025" y="4141788"/>
          <p14:tracePt t="54500" x="1825625" y="4117975"/>
          <p14:tracePt t="54507" x="1814513" y="4092575"/>
          <p14:tracePt t="54515" x="1789113" y="4079875"/>
          <p14:tracePt t="54531" x="1776413" y="4054475"/>
          <p14:tracePt t="54552" x="1763713" y="4054475"/>
          <p14:tracePt t="54831" x="1725613" y="4041775"/>
          <p14:tracePt t="54839" x="1663700" y="4017963"/>
          <p14:tracePt t="54846" x="1589088" y="3979863"/>
          <p14:tracePt t="54853" x="1463675" y="3929063"/>
          <p14:tracePt t="54861" x="1338263" y="3867150"/>
          <p14:tracePt t="54869" x="1212850" y="3803650"/>
          <p14:tracePt t="54875" x="1012825" y="3692525"/>
          <p14:tracePt t="54882" x="812800" y="3579813"/>
          <p14:tracePt t="54890" x="687388" y="3479800"/>
          <p14:tracePt t="54897" x="587375" y="3403600"/>
          <p14:tracePt t="54904" x="500063" y="3341688"/>
          <p14:tracePt t="54913" x="438150" y="3303588"/>
          <p14:tracePt t="54919" x="400050" y="3278188"/>
          <p14:tracePt t="54926" x="363538" y="3241675"/>
          <p14:tracePt t="54934" x="338138" y="3241675"/>
          <p14:tracePt t="54941" x="338138" y="3216275"/>
          <p14:tracePt t="54948" x="325438" y="3216275"/>
          <p14:tracePt t="54956" x="312738" y="3216275"/>
          <p14:tracePt t="54993" x="312738" y="3203575"/>
          <p14:tracePt t="55023" x="325438" y="3203575"/>
          <p14:tracePt t="55111" x="338138" y="3203575"/>
          <p14:tracePt t="55155" x="350838" y="3203575"/>
          <p14:tracePt t="55170" x="363538" y="3203575"/>
          <p14:tracePt t="55177" x="374650" y="3203575"/>
          <p14:tracePt t="55185" x="387350" y="3190875"/>
          <p14:tracePt t="55192" x="412750" y="3178175"/>
          <p14:tracePt t="55200" x="425450" y="3178175"/>
          <p14:tracePt t="55206" x="438150" y="3165475"/>
          <p14:tracePt t="55213" x="450850" y="3165475"/>
          <p14:tracePt t="55221" x="463550" y="3154363"/>
          <p14:tracePt t="55230" x="474663" y="3154363"/>
          <p14:tracePt t="55243" x="474663" y="3141663"/>
          <p14:tracePt t="55265" x="474663" y="3128963"/>
          <p14:tracePt t="55287" x="474663" y="3116263"/>
          <p14:tracePt t="55294" x="463550" y="3116263"/>
          <p14:tracePt t="55302" x="450850" y="3103563"/>
          <p14:tracePt t="55316" x="438150" y="3090863"/>
          <p14:tracePt t="55324" x="412750" y="3078163"/>
          <p14:tracePt t="55330" x="387350" y="3065463"/>
          <p14:tracePt t="55338" x="374650" y="3054350"/>
          <p14:tracePt t="55346" x="363538" y="3054350"/>
          <p14:tracePt t="55352" x="350838" y="3041650"/>
          <p14:tracePt t="55360" x="338138" y="3028950"/>
          <p14:tracePt t="55374" x="325438" y="3028950"/>
          <p14:tracePt t="56021" x="287338" y="3003550"/>
          <p14:tracePt t="56029" x="212725" y="2965450"/>
          <p14:tracePt t="56036" x="138113" y="2916238"/>
          <p14:tracePt t="56041" x="50800" y="2865438"/>
        </p14:tracePtLst>
      </p14:laserTraceLst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BOOK - Copie (2)</Template>
  <TotalTime>321</TotalTime>
  <Words>38</Words>
  <Application>Microsoft Office PowerPoint</Application>
  <PresentationFormat>On-screen Show (4:3)</PresentationFormat>
  <Paragraphs>6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proxima-nova</vt:lpstr>
      <vt:lpstr>Office Theme</vt:lpstr>
      <vt:lpstr>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AISSAT TAIBI</dc:creator>
  <cp:lastModifiedBy>AISSAT TAIBI</cp:lastModifiedBy>
  <cp:revision>22</cp:revision>
  <dcterms:created xsi:type="dcterms:W3CDTF">2021-12-19T10:53:29Z</dcterms:created>
  <dcterms:modified xsi:type="dcterms:W3CDTF">2021-12-28T06:36:20Z</dcterms:modified>
</cp:coreProperties>
</file>