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EA0FC8-9659-4AD2-ACE0-737A4D2EC5A4}">
          <p14:sldIdLst>
            <p14:sldId id="262"/>
          </p14:sldIdLst>
        </p14:section>
        <p14:section name="Untitled Section" id="{DEEDFA6F-8E9B-4F2D-B0CB-79C5A00AF9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6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F7DCFBF-63B1-47FE-AC64-C2E9253A88A6}" type="datetimeFigureOut">
              <a:rPr lang="ar-DZ" smtClean="0"/>
              <a:t>21-09-1444</a:t>
            </a:fld>
            <a:endParaRPr lang="ar-D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D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393EC02-8ECC-46D3-A985-1659A832157B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617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3EC02-8ECC-46D3-A985-1659A832157B}" type="slidenum">
              <a:rPr lang="ar-DZ" smtClean="0"/>
              <a:t>1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27367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21-09-1444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491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21-09-1444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9175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21-09-1444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5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21-09-1444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4755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21-09-1444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14719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21-09-1444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856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21-09-1444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719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21-09-1444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3185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21-09-1444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22074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21-09-1444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7026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CA9A-EC2C-4013-AD76-BC87F356C03E}" type="datetimeFigureOut">
              <a:rPr lang="ar-DZ" smtClean="0"/>
              <a:t>21-09-1444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933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CA9A-EC2C-4013-AD76-BC87F356C03E}" type="datetimeFigureOut">
              <a:rPr lang="ar-DZ" smtClean="0"/>
              <a:t>21-09-1444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56AFF-2B2B-464B-B784-6EB54716F900}" type="slidenum">
              <a:rPr lang="ar-DZ" smtClean="0"/>
              <a:t>‹#›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8550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0AD5-3535-45F6-952D-CC5346D96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252" y="711546"/>
            <a:ext cx="9144000" cy="2387600"/>
          </a:xfrm>
        </p:spPr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ar-D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E6FCA-B59C-4306-B52E-FA6B2B67E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08056" y="-1120977"/>
            <a:ext cx="16479036" cy="12687364"/>
          </a:xfrm>
        </p:spPr>
        <p:txBody>
          <a:bodyPr/>
          <a:lstStyle/>
          <a:p>
            <a:endParaRPr lang="ar-DZ" dirty="0"/>
          </a:p>
        </p:txBody>
      </p:sp>
      <p:pic>
        <p:nvPicPr>
          <p:cNvPr id="1026" name="Picture 2" descr="كتاب دون مقابل ، كتاب مفتوح, زاوية, نص, مستطيل png">
            <a:extLst>
              <a:ext uri="{FF2B5EF4-FFF2-40B4-BE49-F238E27FC236}">
                <a16:creationId xmlns:a16="http://schemas.microsoft.com/office/drawing/2014/main" id="{B329F697-BF08-4147-945E-5DE51840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773"/>
            <a:ext cx="10031104" cy="786953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1C3B23-FBC2-43A0-BD29-F4566F067AC5}"/>
              </a:ext>
            </a:extLst>
          </p:cNvPr>
          <p:cNvSpPr txBox="1"/>
          <p:nvPr/>
        </p:nvSpPr>
        <p:spPr>
          <a:xfrm>
            <a:off x="901808" y="1120516"/>
            <a:ext cx="4113744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l"/>
            <a:r>
              <a:rPr lang="en-US" sz="2400" b="1" i="0" dirty="0">
                <a:solidFill>
                  <a:srgbClr val="FF0000"/>
                </a:solidFill>
                <a:effectLst/>
                <a:latin typeface="-apple-system"/>
              </a:rPr>
              <a:t>How to get a correct meaningful word</a:t>
            </a:r>
          </a:p>
          <a:p>
            <a:pPr algn="l"/>
            <a:endParaRPr lang="en-US" sz="2400" b="1" dirty="0">
              <a:solidFill>
                <a:srgbClr val="0070C0"/>
              </a:solidFill>
              <a:latin typeface="-apple-system"/>
            </a:endParaRPr>
          </a:p>
          <a:p>
            <a:pPr algn="l"/>
            <a:endParaRPr lang="en-US" sz="2400" b="1" i="0" u="sng" dirty="0">
              <a:solidFill>
                <a:srgbClr val="00B0F0"/>
              </a:solidFill>
              <a:effectLst/>
              <a:latin typeface="-apple-syste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7D059-E46D-4FD2-BAFA-74409017486C}"/>
              </a:ext>
            </a:extLst>
          </p:cNvPr>
          <p:cNvSpPr txBox="1"/>
          <p:nvPr/>
        </p:nvSpPr>
        <p:spPr>
          <a:xfrm>
            <a:off x="5459104" y="2483460"/>
            <a:ext cx="367164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3200" dirty="0">
                <a:solidFill>
                  <a:schemeClr val="accent1"/>
                </a:solidFill>
                <a:latin typeface="proxima-nova"/>
              </a:rPr>
              <a:t>BY guessing the already required diction</a:t>
            </a:r>
          </a:p>
          <a:p>
            <a:pPr algn="l" fontAlgn="base"/>
            <a:r>
              <a:rPr lang="en-US" sz="3200" b="0" i="0" u="sng" dirty="0">
                <a:solidFill>
                  <a:srgbClr val="00B050"/>
                </a:solidFill>
                <a:effectLst/>
                <a:latin typeface="proxima-nova"/>
              </a:rPr>
              <a:t>Example:</a:t>
            </a:r>
          </a:p>
          <a:p>
            <a:pPr algn="l" fontAlgn="base"/>
            <a:r>
              <a:rPr lang="en-US" sz="3200" dirty="0">
                <a:solidFill>
                  <a:srgbClr val="FF0000"/>
                </a:solidFill>
                <a:latin typeface="proxima-nova"/>
              </a:rPr>
              <a:t>m/c/r/e/</a:t>
            </a:r>
            <a:r>
              <a:rPr lang="en-US" sz="3200" dirty="0" err="1">
                <a:solidFill>
                  <a:srgbClr val="FF0000"/>
                </a:solidFill>
                <a:latin typeface="proxima-nova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proxima-nova"/>
              </a:rPr>
              <a:t>/s </a:t>
            </a:r>
          </a:p>
          <a:p>
            <a:pPr algn="l" fontAlgn="base"/>
            <a:r>
              <a:rPr lang="en-US" sz="3200" dirty="0">
                <a:solidFill>
                  <a:srgbClr val="FF0000"/>
                </a:solidFill>
                <a:latin typeface="proxima-nova"/>
              </a:rPr>
              <a:t>crimes</a:t>
            </a:r>
          </a:p>
          <a:p>
            <a:pPr algn="l" fontAlgn="base"/>
            <a:endParaRPr lang="en-US" sz="3200" b="0" i="0" dirty="0">
              <a:solidFill>
                <a:srgbClr val="FF0000"/>
              </a:solidFill>
              <a:effectLst/>
              <a:latin typeface="proxima-nova"/>
            </a:endParaRPr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B8F5FB46-F53A-CD5F-58CF-496F1FF50F03}"/>
              </a:ext>
            </a:extLst>
          </p:cNvPr>
          <p:cNvSpPr/>
          <p:nvPr/>
        </p:nvSpPr>
        <p:spPr>
          <a:xfrm flipV="1">
            <a:off x="7551173" y="4709057"/>
            <a:ext cx="183765" cy="6053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>
              <a:solidFill>
                <a:schemeClr val="tx1"/>
              </a:solidFill>
            </a:endParaRP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7E8C0C3E-E0F1-CFFD-1BAF-193F19F27F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90464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69491">
        <p15:prstTrans prst="pageCurlDouble"/>
        <p:sndAc>
          <p:stSnd>
            <p:snd r:embed="rId5" name="suction.wav"/>
          </p:stSnd>
        </p:sndAc>
      </p:transition>
    </mc:Choice>
    <mc:Fallback>
      <p:transition spd="slow" advTm="69491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BOOK - Copie (2)</Template>
  <TotalTime>1748</TotalTime>
  <Words>36</Words>
  <Application>Microsoft Office PowerPoint</Application>
  <PresentationFormat>On-screen Show (4:3)</PresentationFormat>
  <Paragraphs>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-apple-system</vt:lpstr>
      <vt:lpstr>Arial</vt:lpstr>
      <vt:lpstr>Calibri</vt:lpstr>
      <vt:lpstr>Calibri Light</vt:lpstr>
      <vt:lpstr>proxima-nova</vt:lpstr>
      <vt:lpstr>Office Theme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AISSAT TAIBI</dc:creator>
  <cp:lastModifiedBy>Mark Hoho</cp:lastModifiedBy>
  <cp:revision>30</cp:revision>
  <dcterms:created xsi:type="dcterms:W3CDTF">2021-12-19T10:53:29Z</dcterms:created>
  <dcterms:modified xsi:type="dcterms:W3CDTF">2023-04-11T17:55:43Z</dcterms:modified>
</cp:coreProperties>
</file>