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62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8056" y="-1120977"/>
            <a:ext cx="16479036" cy="12687364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281" y="-1433014"/>
            <a:ext cx="10538937" cy="829101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3B23-FBC2-43A0-BD29-F4566F067AC5}"/>
              </a:ext>
            </a:extLst>
          </p:cNvPr>
          <p:cNvSpPr txBox="1"/>
          <p:nvPr/>
        </p:nvSpPr>
        <p:spPr>
          <a:xfrm>
            <a:off x="204716" y="109183"/>
            <a:ext cx="4142097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just"/>
            <a:r>
              <a:rPr lang="en-US" sz="2000" dirty="0"/>
              <a:t>The International Criminal Court made significant progress in its activities during the reporting period despite practical challenges caused by the coronavirus disease (COVID-19) pandemic. Among notable developments, one accused was convicted and sentenced; two first-instance judgments were confirmed on appeal .</a:t>
            </a:r>
          </a:p>
          <a:p>
            <a:pPr algn="just"/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D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D059-E46D-4FD2-BAFA-74409017486C}"/>
              </a:ext>
            </a:extLst>
          </p:cNvPr>
          <p:cNvSpPr txBox="1"/>
          <p:nvPr/>
        </p:nvSpPr>
        <p:spPr>
          <a:xfrm>
            <a:off x="4797188" y="1905346"/>
            <a:ext cx="39032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l; one trial commenced and the presentation of evidence in another trial continued; charges were confirmed against two accused; two suspects were transferred to the Court; one new investigation was opened; the Prosecutor received one new referral; and four preliminary examinations were concluded. The Court underwent a major change of leadership with the election of six new judges, a new President and a new Prosecutor.</a:t>
            </a:r>
            <a:endParaRPr lang="ar-DZ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1E391D4-0EA0-4762-B647-098B2AEBF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4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9415">
        <p15:prstTrans prst="pageCurlDouble"/>
        <p:sndAc>
          <p:stSnd>
            <p:snd r:embed="rId4" name="suction.wav"/>
          </p:stSnd>
        </p:sndAc>
      </p:transition>
    </mc:Choice>
    <mc:Fallback xmlns="">
      <p:transition spd="slow" advTm="219415">
        <p:fade/>
        <p:sndAc>
          <p:stSnd>
            <p:snd r:embed="rId7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835" x="3330575" y="6286500"/>
          <p14:tracePt t="3069" x="2338388" y="6081713"/>
          <p14:tracePt t="3075" x="2163763" y="5694363"/>
          <p14:tracePt t="3083" x="2014538" y="5330825"/>
          <p14:tracePt t="3093" x="1951038" y="5130800"/>
          <p14:tracePt t="3097" x="1838325" y="4818063"/>
          <p14:tracePt t="3107" x="1751013" y="4592638"/>
          <p14:tracePt t="3111" x="1689100" y="4443413"/>
          <p14:tracePt t="3117" x="1638300" y="4305300"/>
          <p14:tracePt t="3126" x="1589088" y="4179888"/>
          <p14:tracePt t="3133" x="1563688" y="4092575"/>
          <p14:tracePt t="3142" x="1538288" y="3992563"/>
          <p14:tracePt t="3147" x="1501775" y="3916363"/>
          <p14:tracePt t="3157" x="1476375" y="3841750"/>
          <p14:tracePt t="3163" x="1463675" y="3803650"/>
          <p14:tracePt t="3168" x="1463675" y="3767138"/>
          <p14:tracePt t="3174" x="1463675" y="3754438"/>
          <p14:tracePt t="3182" x="1463675" y="3741738"/>
          <p14:tracePt t="3188" x="1476375" y="3729038"/>
          <p14:tracePt t="3388" x="1476375" y="3616325"/>
          <p14:tracePt t="3396" x="1463675" y="3490913"/>
          <p14:tracePt t="3402" x="1450975" y="3278188"/>
          <p14:tracePt t="3409" x="1450975" y="3065463"/>
          <p14:tracePt t="3418" x="1463675" y="2878138"/>
          <p14:tracePt t="3425" x="1476375" y="2765425"/>
          <p14:tracePt t="3432" x="1525588" y="2616200"/>
          <p14:tracePt t="3440" x="1576388" y="2478088"/>
          <p14:tracePt t="3445" x="1625600" y="2378075"/>
          <p14:tracePt t="3455" x="1676400" y="2278063"/>
          <p14:tracePt t="3460" x="1738313" y="2165350"/>
          <p14:tracePt t="3469" x="1789113" y="2078038"/>
          <p14:tracePt t="3474" x="1851025" y="1989138"/>
          <p14:tracePt t="3481" x="1901825" y="1927225"/>
          <p14:tracePt t="3490" x="1951038" y="1865313"/>
          <p14:tracePt t="3496" x="1989138" y="1827213"/>
          <p14:tracePt t="3503" x="2038350" y="1776413"/>
          <p14:tracePt t="3511" x="2063750" y="1752600"/>
          <p14:tracePt t="3519" x="2089150" y="1714500"/>
          <p14:tracePt t="3527" x="2114550" y="1689100"/>
          <p14:tracePt t="3533" x="2138363" y="1663700"/>
          <p14:tracePt t="3540" x="2151063" y="1639888"/>
          <p14:tracePt t="3546" x="2163763" y="1614488"/>
          <p14:tracePt t="3553" x="2176463" y="1601788"/>
          <p14:tracePt t="3561" x="2189163" y="1576388"/>
          <p14:tracePt t="3568" x="2201863" y="1576388"/>
          <p14:tracePt t="3575" x="2227263" y="1552575"/>
          <p14:tracePt t="3589" x="2238375" y="1539875"/>
          <p14:tracePt t="3596" x="2251075" y="1527175"/>
          <p14:tracePt t="3604" x="2263775" y="1514475"/>
          <p14:tracePt t="3611" x="2276475" y="1501775"/>
          <p14:tracePt t="3617" x="2289175" y="1476375"/>
          <p14:tracePt t="3625" x="2301875" y="1463675"/>
          <p14:tracePt t="3634" x="2327275" y="1450975"/>
          <p14:tracePt t="3639" x="2338388" y="1439863"/>
          <p14:tracePt t="3647" x="2351088" y="1427163"/>
          <p14:tracePt t="3654" x="2363788" y="1414463"/>
          <p14:tracePt t="3661" x="2376488" y="1401763"/>
          <p14:tracePt t="3669" x="2401888" y="1389063"/>
          <p14:tracePt t="3675" x="2401888" y="1363663"/>
          <p14:tracePt t="3684" x="2427288" y="1363663"/>
          <p14:tracePt t="3690" x="2439988" y="1339850"/>
          <p14:tracePt t="3705" x="2451100" y="1327150"/>
          <p14:tracePt t="3712" x="2451100" y="1314450"/>
          <p14:tracePt t="3720" x="2451100" y="1301750"/>
          <p14:tracePt t="3727" x="2451100" y="1289050"/>
          <p14:tracePt t="3741" x="2451100" y="1276350"/>
          <p14:tracePt t="3750" x="2439988" y="1263650"/>
          <p14:tracePt t="3755" x="2414588" y="1263650"/>
          <p14:tracePt t="3761" x="2389188" y="1263650"/>
          <p14:tracePt t="3770" x="2363788" y="1250950"/>
          <p14:tracePt t="3777" x="2338388" y="1238250"/>
          <p14:tracePt t="3784" x="2301875" y="1238250"/>
          <p14:tracePt t="3791" x="2263775" y="1238250"/>
          <p14:tracePt t="3800" x="2214563" y="1238250"/>
          <p14:tracePt t="3805" x="2176463" y="1238250"/>
          <p14:tracePt t="3813" x="2127250" y="1227138"/>
          <p14:tracePt t="3820" x="2089150" y="1227138"/>
          <p14:tracePt t="3828" x="2051050" y="1227138"/>
          <p14:tracePt t="3834" x="2014538" y="1227138"/>
          <p14:tracePt t="3842" x="1989138" y="1227138"/>
          <p14:tracePt t="3850" x="1963738" y="1227138"/>
          <p14:tracePt t="3856" x="1951038" y="1227138"/>
          <p14:tracePt t="3867" x="1925638" y="1227138"/>
          <p14:tracePt t="3872" x="1901825" y="1227138"/>
          <p14:tracePt t="3879" x="1889125" y="1227138"/>
          <p14:tracePt t="3894" x="1863725" y="1227138"/>
          <p14:tracePt t="3908" x="1851025" y="1227138"/>
          <p14:tracePt t="3932" x="1838325" y="1227138"/>
          <p14:tracePt t="3982" x="1851025" y="1227138"/>
          <p14:tracePt t="3996" x="1863725" y="1201738"/>
          <p14:tracePt t="4003" x="1876425" y="1189038"/>
          <p14:tracePt t="4011" x="1925638" y="1163638"/>
          <p14:tracePt t="4020" x="1963738" y="1150938"/>
          <p14:tracePt t="4028" x="2001838" y="1125538"/>
          <p14:tracePt t="4033" x="2051050" y="1101725"/>
          <p14:tracePt t="4042" x="2101850" y="1101725"/>
          <p14:tracePt t="4049" x="2151063" y="1089025"/>
          <p14:tracePt t="4056" x="2214563" y="1076325"/>
          <p14:tracePt t="4061" x="2276475" y="1063625"/>
          <p14:tracePt t="4069" x="2363788" y="1050925"/>
          <p14:tracePt t="4077" x="2451100" y="1038225"/>
          <p14:tracePt t="4083" x="2551113" y="1038225"/>
          <p14:tracePt t="4091" x="2640013" y="1038225"/>
          <p14:tracePt t="4096" x="2714625" y="1038225"/>
          <p14:tracePt t="4103" x="2801938" y="1038225"/>
          <p14:tracePt t="4109" x="2852738" y="1038225"/>
          <p14:tracePt t="4117" x="2901950" y="1038225"/>
          <p14:tracePt t="4123" x="2963863" y="1038225"/>
          <p14:tracePt t="4133" x="2989263" y="1038225"/>
          <p14:tracePt t="4137" x="3014663" y="1038225"/>
          <p14:tracePt t="4144" x="3027363" y="1038225"/>
          <p14:tracePt t="4152" x="3052763" y="1038225"/>
          <p14:tracePt t="4159" x="3076575" y="1038225"/>
          <p14:tracePt t="4167" x="3101975" y="1038225"/>
          <p14:tracePt t="4173" x="3114675" y="1038225"/>
          <p14:tracePt t="4180" x="3140075" y="1038225"/>
          <p14:tracePt t="4187" x="3152775" y="1038225"/>
          <p14:tracePt t="4194" x="3189288" y="1038225"/>
          <p14:tracePt t="4202" x="3201988" y="1038225"/>
          <p14:tracePt t="4210" x="3227388" y="1050925"/>
          <p14:tracePt t="4217" x="3240088" y="1050925"/>
          <p14:tracePt t="4224" x="3276600" y="1050925"/>
          <p14:tracePt t="4234" x="3289300" y="1050925"/>
          <p14:tracePt t="4239" x="3314700" y="1050925"/>
          <p14:tracePt t="4246" x="3327400" y="1050925"/>
          <p14:tracePt t="4254" x="3340100" y="1050925"/>
          <p14:tracePt t="4261" x="3365500" y="1050925"/>
          <p14:tracePt t="4275" x="3389313" y="1050925"/>
          <p14:tracePt t="4284" x="3402013" y="1050925"/>
          <p14:tracePt t="4289" x="3414713" y="1050925"/>
          <p14:tracePt t="4298" x="3427413" y="1050925"/>
          <p14:tracePt t="4304" x="3452813" y="1050925"/>
          <p14:tracePt t="4312" x="3465513" y="1050925"/>
          <p14:tracePt t="4319" x="3478213" y="1050925"/>
          <p14:tracePt t="4326" x="3489325" y="1050925"/>
          <p14:tracePt t="4348" x="3502025" y="1050925"/>
          <p14:tracePt t="4355" x="3514725" y="1050925"/>
          <p14:tracePt t="4464" x="3527425" y="1050925"/>
          <p14:tracePt t="4534" x="3502025" y="1063625"/>
          <p14:tracePt t="4541" x="3489325" y="1063625"/>
          <p14:tracePt t="4551" x="3440113" y="1076325"/>
          <p14:tracePt t="4557" x="3289300" y="1114425"/>
          <p14:tracePt t="4567" x="3152775" y="1163638"/>
          <p14:tracePt t="4572" x="2989263" y="1201738"/>
          <p14:tracePt t="4577" x="2840038" y="1227138"/>
          <p14:tracePt t="4585" x="2689225" y="1250950"/>
          <p14:tracePt t="4592" x="2527300" y="1289050"/>
          <p14:tracePt t="4603" x="2351088" y="1314450"/>
          <p14:tracePt t="4606" x="2227263" y="1339850"/>
          <p14:tracePt t="4614" x="2101850" y="1350963"/>
          <p14:tracePt t="4625" x="2014538" y="1376363"/>
          <p14:tracePt t="4627" x="1963738" y="1389063"/>
          <p14:tracePt t="4635" x="1889125" y="1401763"/>
          <p14:tracePt t="4643" x="1851025" y="1414463"/>
          <p14:tracePt t="4649" x="1814513" y="1427163"/>
          <p14:tracePt t="4656" x="1776413" y="1427163"/>
          <p14:tracePt t="4664" x="1751013" y="1427163"/>
          <p14:tracePt t="4671" x="1725613" y="1427163"/>
          <p14:tracePt t="4678" x="1689100" y="1439863"/>
          <p14:tracePt t="4686" x="1663700" y="1439863"/>
          <p14:tracePt t="4694" x="1638300" y="1439863"/>
          <p14:tracePt t="4700" x="1612900" y="1439863"/>
          <p14:tracePt t="4709" x="1589088" y="1439863"/>
          <p14:tracePt t="4717" x="1576388" y="1439863"/>
          <p14:tracePt t="4723" x="1538288" y="1439863"/>
          <p14:tracePt t="4733" x="1525588" y="1439863"/>
          <p14:tracePt t="4738" x="1501775" y="1439863"/>
          <p14:tracePt t="4745" x="1489075" y="1439863"/>
          <p14:tracePt t="4753" x="1463675" y="1439863"/>
          <p14:tracePt t="4759" x="1438275" y="1439863"/>
          <p14:tracePt t="4767" x="1425575" y="1439863"/>
          <p14:tracePt t="4773" x="1412875" y="1439863"/>
          <p14:tracePt t="4784" x="1389063" y="1439863"/>
          <p14:tracePt t="4788" x="1376363" y="1450975"/>
          <p14:tracePt t="4795" x="1363663" y="1450975"/>
          <p14:tracePt t="4803" x="1350963" y="1450975"/>
          <p14:tracePt t="4810" x="1338263" y="1450975"/>
          <p14:tracePt t="4817" x="1325563" y="1450975"/>
          <p14:tracePt t="4825" x="1312863" y="1450975"/>
          <p14:tracePt t="4834" x="1300163" y="1450975"/>
          <p14:tracePt t="4840" x="1276350" y="1463675"/>
          <p14:tracePt t="4847" x="1263650" y="1463675"/>
          <p14:tracePt t="4854" x="1250950" y="1476375"/>
          <p14:tracePt t="4862" x="1238250" y="1476375"/>
          <p14:tracePt t="4869" x="1212850" y="1476375"/>
          <p14:tracePt t="4877" x="1200150" y="1476375"/>
          <p14:tracePt t="4886" x="1189038" y="1489075"/>
          <p14:tracePt t="4891" x="1163638" y="1501775"/>
          <p14:tracePt t="4900" x="1150938" y="1501775"/>
          <p14:tracePt t="4906" x="1138238" y="1501775"/>
          <p14:tracePt t="4914" x="1125538" y="1501775"/>
          <p14:tracePt t="4921" x="1112838" y="1501775"/>
          <p14:tracePt t="4928" x="1100138" y="1501775"/>
          <p14:tracePt t="4936" x="1089025" y="1514475"/>
          <p14:tracePt t="4942" x="1076325" y="1514475"/>
          <p14:tracePt t="4959" x="1063625" y="1514475"/>
          <p14:tracePt t="4972" x="1050925" y="1514475"/>
          <p14:tracePt t="4980" x="1038225" y="1514475"/>
          <p14:tracePt t="5015" x="1025525" y="1514475"/>
          <p14:tracePt t="5143" x="1038225" y="1514475"/>
          <p14:tracePt t="5159" x="1038225" y="1501775"/>
          <p14:tracePt t="5167" x="1050925" y="1501775"/>
          <p14:tracePt t="5209" x="1063625" y="1501775"/>
          <p14:tracePt t="5218" x="1063625" y="1489075"/>
          <p14:tracePt t="5239" x="1089025" y="1476375"/>
          <p14:tracePt t="5254" x="1100138" y="1476375"/>
          <p14:tracePt t="5262" x="1100138" y="1463675"/>
          <p14:tracePt t="5269" x="1125538" y="1463675"/>
          <p14:tracePt t="5277" x="1138238" y="1450975"/>
          <p14:tracePt t="5292" x="1150938" y="1439863"/>
          <p14:tracePt t="5297" x="1163638" y="1439863"/>
          <p14:tracePt t="5311" x="1176338" y="1439863"/>
          <p14:tracePt t="5333" x="1189038" y="1427163"/>
          <p14:tracePt t="5407" x="1200150" y="1427163"/>
          <p14:tracePt t="5436" x="1212850" y="1427163"/>
          <p14:tracePt t="5501" x="1225550" y="1427163"/>
          <p14:tracePt t="5508" x="1225550" y="1414463"/>
          <p14:tracePt t="5545" x="1238250" y="1414463"/>
          <p14:tracePt t="5573" x="1250950" y="1414463"/>
          <p14:tracePt t="5580" x="1263650" y="1414463"/>
          <p14:tracePt t="5601" x="1276350" y="1414463"/>
          <p14:tracePt t="5616" x="1289050" y="1414463"/>
          <p14:tracePt t="5621" x="1300163" y="1401763"/>
          <p14:tracePt t="5627" x="1312863" y="1401763"/>
          <p14:tracePt t="5635" x="1325563" y="1401763"/>
          <p14:tracePt t="5642" x="1338263" y="1401763"/>
          <p14:tracePt t="5650" x="1350963" y="1389063"/>
          <p14:tracePt t="5656" x="1363663" y="1389063"/>
          <p14:tracePt t="5664" x="1376363" y="1389063"/>
          <p14:tracePt t="5678" x="1389063" y="1389063"/>
          <p14:tracePt t="5692" x="1412875" y="1389063"/>
          <p14:tracePt t="5706" x="1425575" y="1389063"/>
          <p14:tracePt t="5714" x="1438275" y="1401763"/>
          <p14:tracePt t="5721" x="1450975" y="1401763"/>
          <p14:tracePt t="5729" x="1463675" y="1401763"/>
          <p14:tracePt t="5736" x="1476375" y="1401763"/>
          <p14:tracePt t="5742" x="1489075" y="1401763"/>
          <p14:tracePt t="5750" x="1501775" y="1401763"/>
          <p14:tracePt t="5756" x="1512888" y="1401763"/>
          <p14:tracePt t="5764" x="1525588" y="1401763"/>
          <p14:tracePt t="5771" x="1538288" y="1401763"/>
          <p14:tracePt t="5778" x="1550988" y="1401763"/>
          <p14:tracePt t="5785" x="1563688" y="1401763"/>
          <p14:tracePt t="5800" x="1576388" y="1401763"/>
          <p14:tracePt t="5806" x="1589088" y="1401763"/>
          <p14:tracePt t="5812" x="1601788" y="1401763"/>
          <p14:tracePt t="5827" x="1612900" y="1401763"/>
          <p14:tracePt t="5841" x="1625600" y="1401763"/>
          <p14:tracePt t="5855" x="1651000" y="1401763"/>
          <p14:tracePt t="5870" x="1663700" y="1401763"/>
          <p14:tracePt t="5877" x="1676400" y="1401763"/>
          <p14:tracePt t="5884" x="1689100" y="1401763"/>
          <p14:tracePt t="5890" x="1701800" y="1401763"/>
          <p14:tracePt t="5899" x="1714500" y="1401763"/>
          <p14:tracePt t="5912" x="1725613" y="1414463"/>
          <p14:tracePt t="5918" x="1738313" y="1414463"/>
          <p14:tracePt t="5926" x="1763713" y="1414463"/>
          <p14:tracePt t="5939" x="1776413" y="1414463"/>
          <p14:tracePt t="5954" x="1801813" y="1414463"/>
          <p14:tracePt t="5967" x="1814513" y="1427163"/>
          <p14:tracePt t="5976" x="1825625" y="1427163"/>
          <p14:tracePt t="5984" x="1838325" y="1427163"/>
          <p14:tracePt t="5989" x="1851025" y="1427163"/>
          <p14:tracePt t="6004" x="1876425" y="1427163"/>
          <p14:tracePt t="6012" x="1876425" y="1439863"/>
          <p14:tracePt t="6020" x="1889125" y="1439863"/>
          <p14:tracePt t="6034" x="1914525" y="1439863"/>
          <p14:tracePt t="6050" x="1925638" y="1439863"/>
          <p14:tracePt t="6054" x="1938338" y="1439863"/>
          <p14:tracePt t="6062" x="1951038" y="1439863"/>
          <p14:tracePt t="6069" x="1963738" y="1439863"/>
          <p14:tracePt t="6074" x="1989138" y="1439863"/>
          <p14:tracePt t="6084" x="2001838" y="1450975"/>
          <p14:tracePt t="6089" x="2014538" y="1450975"/>
          <p14:tracePt t="6096" x="2038350" y="1450975"/>
          <p14:tracePt t="6103" x="2051050" y="1450975"/>
          <p14:tracePt t="6111" x="2076450" y="1450975"/>
          <p14:tracePt t="6117" x="2089150" y="1450975"/>
          <p14:tracePt t="6124" x="2101850" y="1450975"/>
          <p14:tracePt t="6134" x="2114550" y="1450975"/>
          <p14:tracePt t="6138" x="2127250" y="1463675"/>
          <p14:tracePt t="6145" x="2138363" y="1463675"/>
          <p14:tracePt t="6153" x="2151063" y="1463675"/>
          <p14:tracePt t="6160" x="2163763" y="1463675"/>
          <p14:tracePt t="6173" x="2176463" y="1463675"/>
          <p14:tracePt t="6183" x="2189163" y="1463675"/>
          <p14:tracePt t="6188" x="2201863" y="1463675"/>
          <p14:tracePt t="6195" x="2214563" y="1463675"/>
          <p14:tracePt t="6202" x="2227263" y="1463675"/>
          <p14:tracePt t="6209" x="2238375" y="1463675"/>
          <p14:tracePt t="6217" x="2251075" y="1476375"/>
          <p14:tracePt t="6223" x="2263775" y="1476375"/>
          <p14:tracePt t="6229" x="2276475" y="1476375"/>
          <p14:tracePt t="6237" x="2289175" y="1476375"/>
          <p14:tracePt t="6244" x="2301875" y="1476375"/>
          <p14:tracePt t="6250" x="2327275" y="1476375"/>
          <p14:tracePt t="6258" x="2338388" y="1476375"/>
          <p14:tracePt t="6267" x="2351088" y="1476375"/>
          <p14:tracePt t="6271" x="2376488" y="1476375"/>
          <p14:tracePt t="6286" x="2389188" y="1476375"/>
          <p14:tracePt t="6292" x="2414588" y="1476375"/>
          <p14:tracePt t="6300" x="2427288" y="1476375"/>
          <p14:tracePt t="6307" x="2439988" y="1476375"/>
          <p14:tracePt t="6317" x="2463800" y="1476375"/>
          <p14:tracePt t="6322" x="2476500" y="1476375"/>
          <p14:tracePt t="6337" x="2501900" y="1476375"/>
          <p14:tracePt t="6343" x="2527300" y="1476375"/>
          <p14:tracePt t="6352" x="2540000" y="1476375"/>
          <p14:tracePt t="6359" x="2551113" y="1476375"/>
          <p14:tracePt t="6367" x="2563813" y="1476375"/>
          <p14:tracePt t="6372" x="2589213" y="1476375"/>
          <p14:tracePt t="6387" x="2614613" y="1476375"/>
          <p14:tracePt t="6393" x="2627313" y="1476375"/>
          <p14:tracePt t="6408" x="2651125" y="1476375"/>
          <p14:tracePt t="6422" x="2663825" y="1476375"/>
          <p14:tracePt t="6429" x="2676525" y="1476375"/>
          <p14:tracePt t="6443" x="2689225" y="1476375"/>
          <p14:tracePt t="6458" x="2701925" y="1476375"/>
          <p14:tracePt t="6472" x="2714625" y="1476375"/>
          <p14:tracePt t="6487" x="2727325" y="1476375"/>
          <p14:tracePt t="6493" x="2740025" y="1476375"/>
          <p14:tracePt t="6507" x="2752725" y="1476375"/>
          <p14:tracePt t="6543" x="2763838" y="1476375"/>
          <p14:tracePt t="6571" x="2776538" y="1476375"/>
          <p14:tracePt t="6592" x="2789238" y="1476375"/>
          <p14:tracePt t="6615" x="2801938" y="1476375"/>
          <p14:tracePt t="6621" x="2814638" y="1476375"/>
          <p14:tracePt t="6628" x="2827338" y="1476375"/>
          <p14:tracePt t="6637" x="2840038" y="1476375"/>
          <p14:tracePt t="6643" x="2863850" y="1476375"/>
          <p14:tracePt t="6652" x="2876550" y="1476375"/>
          <p14:tracePt t="6658" x="2889250" y="1476375"/>
          <p14:tracePt t="6668" x="2901950" y="1463675"/>
          <p14:tracePt t="6672" x="2927350" y="1450975"/>
          <p14:tracePt t="6687" x="2952750" y="1450975"/>
          <p14:tracePt t="6702" x="2963863" y="1450975"/>
          <p14:tracePt t="6723" x="2976563" y="1450975"/>
          <p14:tracePt t="6753" x="2989263" y="1450975"/>
          <p14:tracePt t="6760" x="2989263" y="1439863"/>
          <p14:tracePt t="6767" x="3001963" y="1439863"/>
          <p14:tracePt t="6886" x="3014663" y="1439863"/>
          <p14:tracePt t="7460" x="3027363" y="1439863"/>
          <p14:tracePt t="7467" x="3040063" y="1439863"/>
          <p14:tracePt t="7474" x="3076575" y="1439863"/>
          <p14:tracePt t="7483" x="3089275" y="1439863"/>
          <p14:tracePt t="7490" x="3127375" y="1439863"/>
          <p14:tracePt t="7498" x="3140075" y="1427163"/>
          <p14:tracePt t="7505" x="3152775" y="1427163"/>
          <p14:tracePt t="7512" x="3165475" y="1427163"/>
          <p14:tracePt t="7518" x="3189288" y="1427163"/>
          <p14:tracePt t="7527" x="3201988" y="1427163"/>
          <p14:tracePt t="7534" x="3214688" y="1427163"/>
          <p14:tracePt t="7543" x="3240088" y="1427163"/>
          <p14:tracePt t="7562" x="3252788" y="1427163"/>
          <p14:tracePt t="7584" x="3265488" y="1427163"/>
          <p14:tracePt t="7658" x="3252788" y="1427163"/>
          <p14:tracePt t="7665" x="3214688" y="1427163"/>
          <p14:tracePt t="7672" x="3165475" y="1427163"/>
          <p14:tracePt t="7679" x="3065463" y="1427163"/>
          <p14:tracePt t="7691" x="2963863" y="1439863"/>
          <p14:tracePt t="7694" x="2876550" y="1450975"/>
          <p14:tracePt t="7701" x="2776538" y="1450975"/>
          <p14:tracePt t="7709" x="2689225" y="1463675"/>
          <p14:tracePt t="7717" x="2627313" y="1463675"/>
          <p14:tracePt t="7725" x="2527300" y="1476375"/>
          <p14:tracePt t="7730" x="2439988" y="1489075"/>
          <p14:tracePt t="7737" x="2351088" y="1501775"/>
          <p14:tracePt t="7745" x="2263775" y="1501775"/>
          <p14:tracePt t="7752" x="2201863" y="1514475"/>
          <p14:tracePt t="7761" x="2127250" y="1527175"/>
          <p14:tracePt t="7767" x="2051050" y="1539875"/>
          <p14:tracePt t="7774" x="2001838" y="1552575"/>
          <p14:tracePt t="7783" x="1951038" y="1552575"/>
          <p14:tracePt t="7788" x="1914525" y="1552575"/>
          <p14:tracePt t="7794" x="1876425" y="1552575"/>
          <p14:tracePt t="7802" x="1851025" y="1552575"/>
          <p14:tracePt t="7808" x="1814513" y="1552575"/>
          <p14:tracePt t="7816" x="1776413" y="1552575"/>
          <p14:tracePt t="7823" x="1751013" y="1552575"/>
          <p14:tracePt t="7830" x="1725613" y="1563688"/>
          <p14:tracePt t="7837" x="1689100" y="1563688"/>
          <p14:tracePt t="7844" x="1663700" y="1563688"/>
          <p14:tracePt t="7853" x="1651000" y="1576388"/>
          <p14:tracePt t="7859" x="1625600" y="1576388"/>
          <p14:tracePt t="7867" x="1601788" y="1576388"/>
          <p14:tracePt t="7873" x="1589088" y="1576388"/>
          <p14:tracePt t="7885" x="1576388" y="1576388"/>
          <p14:tracePt t="7888" x="1550988" y="1576388"/>
          <p14:tracePt t="7902" x="1525588" y="1576388"/>
          <p14:tracePt t="7910" x="1512888" y="1576388"/>
          <p14:tracePt t="7925" x="1489075" y="1576388"/>
          <p14:tracePt t="7939" x="1476375" y="1576388"/>
          <p14:tracePt t="7947" x="1463675" y="1576388"/>
          <p14:tracePt t="7953" x="1450975" y="1576388"/>
          <p14:tracePt t="7970" x="1438275" y="1576388"/>
          <p14:tracePt t="7976" x="1438275" y="1589088"/>
          <p14:tracePt t="7984" x="1425575" y="1589088"/>
          <p14:tracePt t="8000" x="1412875" y="1601788"/>
          <p14:tracePt t="8006" x="1401763" y="1601788"/>
          <p14:tracePt t="8021" x="1389063" y="1601788"/>
          <p14:tracePt t="8027" x="1376363" y="1601788"/>
          <p14:tracePt t="8041" x="1350963" y="1614488"/>
          <p14:tracePt t="8050" x="1338263" y="1627188"/>
          <p14:tracePt t="8055" x="1325563" y="1627188"/>
          <p14:tracePt t="8062" x="1300163" y="1627188"/>
          <p14:tracePt t="8070" x="1289050" y="1639888"/>
          <p14:tracePt t="8077" x="1276350" y="1639888"/>
          <p14:tracePt t="8084" x="1263650" y="1639888"/>
          <p14:tracePt t="8091" x="1250950" y="1652588"/>
          <p14:tracePt t="8100" x="1225550" y="1652588"/>
          <p14:tracePt t="8113" x="1212850" y="1663700"/>
          <p14:tracePt t="8119" x="1200150" y="1663700"/>
          <p14:tracePt t="8134" x="1189038" y="1663700"/>
          <p14:tracePt t="8140" x="1176338" y="1676400"/>
          <p14:tracePt t="8169" x="1163638" y="1676400"/>
          <p14:tracePt t="8377" x="1176338" y="1676400"/>
          <p14:tracePt t="8407" x="1189038" y="1676400"/>
          <p14:tracePt t="8426" x="1200150" y="1676400"/>
          <p14:tracePt t="8434" x="1200150" y="1663700"/>
          <p14:tracePt t="8441" x="1212850" y="1663700"/>
          <p14:tracePt t="8450" x="1225550" y="1663700"/>
          <p14:tracePt t="8454" x="1238250" y="1663700"/>
          <p14:tracePt t="8462" x="1263650" y="1652588"/>
          <p14:tracePt t="8470" x="1300163" y="1639888"/>
          <p14:tracePt t="8476" x="1312863" y="1627188"/>
          <p14:tracePt t="8482" x="1338263" y="1627188"/>
          <p14:tracePt t="8488" x="1350963" y="1627188"/>
          <p14:tracePt t="8495" x="1389063" y="1614488"/>
          <p14:tracePt t="8502" x="1401763" y="1614488"/>
          <p14:tracePt t="8510" x="1412875" y="1614488"/>
          <p14:tracePt t="8517" x="1438275" y="1601788"/>
          <p14:tracePt t="8524" x="1450975" y="1601788"/>
          <p14:tracePt t="8531" x="1463675" y="1601788"/>
          <p14:tracePt t="8538" x="1476375" y="1601788"/>
          <p14:tracePt t="8544" x="1489075" y="1601788"/>
          <p14:tracePt t="8560" x="1512888" y="1601788"/>
          <p14:tracePt t="8574" x="1525588" y="1601788"/>
          <p14:tracePt t="8580" x="1538288" y="1601788"/>
          <p14:tracePt t="8588" x="1550988" y="1601788"/>
          <p14:tracePt t="8603" x="1563688" y="1601788"/>
          <p14:tracePt t="8609" x="1576388" y="1601788"/>
          <p14:tracePt t="8617" x="1589088" y="1601788"/>
          <p14:tracePt t="8624" x="1601788" y="1601788"/>
          <p14:tracePt t="8634" x="1612900" y="1601788"/>
          <p14:tracePt t="8639" x="1625600" y="1601788"/>
          <p14:tracePt t="8654" x="1638300" y="1601788"/>
          <p14:tracePt t="8662" x="1651000" y="1601788"/>
          <p14:tracePt t="8675" x="1676400" y="1601788"/>
          <p14:tracePt t="8684" x="1689100" y="1601788"/>
          <p14:tracePt t="8691" x="1701800" y="1614488"/>
          <p14:tracePt t="8700" x="1714500" y="1614488"/>
          <p14:tracePt t="8705" x="1725613" y="1614488"/>
          <p14:tracePt t="8713" x="1738313" y="1614488"/>
          <p14:tracePt t="8720" x="1751013" y="1614488"/>
          <p14:tracePt t="8727" x="1763713" y="1614488"/>
          <p14:tracePt t="8733" x="1776413" y="1627188"/>
          <p14:tracePt t="8741" x="1789113" y="1627188"/>
          <p14:tracePt t="8750" x="1801813" y="1627188"/>
          <p14:tracePt t="8756" x="1814513" y="1627188"/>
          <p14:tracePt t="8764" x="1838325" y="1627188"/>
          <p14:tracePt t="8770" x="1851025" y="1627188"/>
          <p14:tracePt t="8777" x="1863725" y="1627188"/>
          <p14:tracePt t="8785" x="1889125" y="1627188"/>
          <p14:tracePt t="8791" x="1914525" y="1627188"/>
          <p14:tracePt t="8800" x="1925638" y="1627188"/>
          <p14:tracePt t="8804" x="1938338" y="1627188"/>
          <p14:tracePt t="8812" x="1963738" y="1627188"/>
          <p14:tracePt t="8826" x="1976438" y="1639888"/>
          <p14:tracePt t="8834" x="1989138" y="1639888"/>
          <p14:tracePt t="8839" x="2001838" y="1639888"/>
          <p14:tracePt t="8850" x="2014538" y="1639888"/>
          <p14:tracePt t="8855" x="2025650" y="1639888"/>
          <p14:tracePt t="8862" x="2038350" y="1639888"/>
          <p14:tracePt t="8869" x="2051050" y="1639888"/>
          <p14:tracePt t="8884" x="2076450" y="1639888"/>
          <p14:tracePt t="8900" x="2089150" y="1639888"/>
          <p14:tracePt t="8912" x="2101850" y="1639888"/>
          <p14:tracePt t="8919" x="2114550" y="1639888"/>
          <p14:tracePt t="8934" x="2127250" y="1639888"/>
          <p14:tracePt t="8953" x="2138363" y="1639888"/>
          <p14:tracePt t="8967" x="2151063" y="1639888"/>
          <p14:tracePt t="8974" x="2163763" y="1639888"/>
          <p14:tracePt t="9019" x="2176463" y="1639888"/>
          <p14:tracePt t="9072" x="2189163" y="1639888"/>
          <p14:tracePt t="9123" x="2201863" y="1639888"/>
          <p14:tracePt t="9145" x="2214563" y="1639888"/>
          <p14:tracePt t="9210" x="2227263" y="1652588"/>
          <p14:tracePt t="9234" x="2238375" y="1652588"/>
          <p14:tracePt t="9248" x="2238375" y="1663700"/>
          <p14:tracePt t="9277" x="2251075" y="1663700"/>
          <p14:tracePt t="9299" x="2263775" y="1663700"/>
          <p14:tracePt t="9344" x="2276475" y="1663700"/>
          <p14:tracePt t="9352" x="2276475" y="1676400"/>
          <p14:tracePt t="9381" x="2289175" y="1676400"/>
          <p14:tracePt t="9425" x="2301875" y="1676400"/>
          <p14:tracePt t="9447" x="2314575" y="1689100"/>
          <p14:tracePt t="9468" x="2327275" y="1689100"/>
          <p14:tracePt t="9475" x="2338388" y="1714500"/>
          <p14:tracePt t="9490" x="2351088" y="1714500"/>
          <p14:tracePt t="9504" x="2363788" y="1727200"/>
          <p14:tracePt t="9513" x="2376488" y="1739900"/>
          <p14:tracePt t="9520" x="2389188" y="1752600"/>
          <p14:tracePt t="9527" x="2401888" y="1752600"/>
          <p14:tracePt t="9537" x="2414588" y="1765300"/>
          <p14:tracePt t="9551" x="2427288" y="1765300"/>
          <p14:tracePt t="9557" x="2427288" y="1776413"/>
          <p14:tracePt t="9564" x="2439988" y="1776413"/>
          <p14:tracePt t="9590" x="2451100" y="1776413"/>
          <p14:tracePt t="9806" x="2439988" y="1776413"/>
          <p14:tracePt t="10649" x="2451100" y="1776413"/>
          <p14:tracePt t="10670" x="2463800" y="1776413"/>
          <p14:tracePt t="10684" x="2476500" y="1776413"/>
          <p14:tracePt t="10691" x="2489200" y="1776413"/>
          <p14:tracePt t="10700" x="2514600" y="1776413"/>
          <p14:tracePt t="10707" x="2527300" y="1776413"/>
          <p14:tracePt t="10714" x="2551113" y="1776413"/>
          <p14:tracePt t="10720" x="2576513" y="1776413"/>
          <p14:tracePt t="10728" x="2601913" y="1776413"/>
          <p14:tracePt t="10733" x="2614613" y="1776413"/>
          <p14:tracePt t="10743" x="2627313" y="1776413"/>
          <p14:tracePt t="10750" x="2640013" y="1776413"/>
          <p14:tracePt t="10761" x="2663825" y="1776413"/>
          <p14:tracePt t="10775" x="2676525" y="1776413"/>
          <p14:tracePt t="10789" x="2689225" y="1776413"/>
          <p14:tracePt t="10804" x="2701925" y="1776413"/>
          <p14:tracePt t="10810" x="2714625" y="1776413"/>
          <p14:tracePt t="10825" x="2727325" y="1776413"/>
          <p14:tracePt t="10839" x="2740025" y="1776413"/>
          <p14:tracePt t="10855" x="2752725" y="1776413"/>
          <p14:tracePt t="10862" x="2763838" y="1776413"/>
          <p14:tracePt t="10877" x="2776538" y="1776413"/>
          <p14:tracePt t="10937" x="2789238" y="1776413"/>
          <p14:tracePt t="11245" x="2776538" y="1776413"/>
          <p14:tracePt t="11259" x="2776538" y="1789113"/>
          <p14:tracePt t="11280" x="2763838" y="1789113"/>
          <p14:tracePt t="11287" x="2752725" y="1801813"/>
          <p14:tracePt t="11295" x="2740025" y="1801813"/>
          <p14:tracePt t="11302" x="2727325" y="1801813"/>
          <p14:tracePt t="11308" x="2714625" y="1801813"/>
          <p14:tracePt t="11319" x="2714625" y="1814513"/>
          <p14:tracePt t="11323" x="2689225" y="1814513"/>
          <p14:tracePt t="11329" x="2676525" y="1814513"/>
          <p14:tracePt t="11339" x="2651125" y="1814513"/>
          <p14:tracePt t="11344" x="2651125" y="1827213"/>
          <p14:tracePt t="11355" x="2627313" y="1827213"/>
          <p14:tracePt t="11359" x="2614613" y="1839913"/>
          <p14:tracePt t="11365" x="2601913" y="1839913"/>
          <p14:tracePt t="11375" x="2576513" y="1839913"/>
          <p14:tracePt t="11379" x="2551113" y="1839913"/>
          <p14:tracePt t="11385" x="2527300" y="1839913"/>
          <p14:tracePt t="11399" x="2501900" y="1852613"/>
          <p14:tracePt t="11407" x="2476500" y="1852613"/>
          <p14:tracePt t="11414" x="2463800" y="1852613"/>
          <p14:tracePt t="11421" x="2451100" y="1865313"/>
          <p14:tracePt t="11428" x="2439988" y="1865313"/>
          <p14:tracePt t="11435" x="2414588" y="1865313"/>
          <p14:tracePt t="11443" x="2401888" y="1865313"/>
          <p14:tracePt t="11451" x="2376488" y="1876425"/>
          <p14:tracePt t="11457" x="2363788" y="1876425"/>
          <p14:tracePt t="11468" x="2351088" y="1889125"/>
          <p14:tracePt t="11471" x="2338388" y="1889125"/>
          <p14:tracePt t="11478" x="2327275" y="1889125"/>
          <p14:tracePt t="11493" x="2314575" y="1889125"/>
          <p14:tracePt t="11506" x="2301875" y="1901825"/>
          <p14:tracePt t="11521" x="2289175" y="1901825"/>
          <p14:tracePt t="11577" x="2301875" y="1901825"/>
          <p14:tracePt t="11614" x="2314575" y="1901825"/>
          <p14:tracePt t="11619" x="2338388" y="1889125"/>
          <p14:tracePt t="11627" x="2351088" y="1876425"/>
          <p14:tracePt t="11634" x="2363788" y="1876425"/>
          <p14:tracePt t="11642" x="2414588" y="1865313"/>
          <p14:tracePt t="11651" x="2451100" y="1852613"/>
          <p14:tracePt t="11656" x="2476500" y="1852613"/>
          <p14:tracePt t="11664" x="2501900" y="1852613"/>
          <p14:tracePt t="11671" x="2527300" y="1839913"/>
          <p14:tracePt t="11678" x="2540000" y="1827213"/>
          <p14:tracePt t="11685" x="2563813" y="1827213"/>
          <p14:tracePt t="11693" x="2589213" y="1827213"/>
          <p14:tracePt t="11701" x="2614613" y="1827213"/>
          <p14:tracePt t="11707" x="2640013" y="1827213"/>
          <p14:tracePt t="11718" x="2663825" y="1827213"/>
          <p14:tracePt t="11722" x="2701925" y="1814513"/>
          <p14:tracePt t="11730" x="2714625" y="1814513"/>
          <p14:tracePt t="11738" x="2727325" y="1814513"/>
          <p14:tracePt t="11744" x="2740025" y="1814513"/>
          <p14:tracePt t="11752" x="2763838" y="1814513"/>
          <p14:tracePt t="11758" x="2776538" y="1814513"/>
          <p14:tracePt t="11769" x="2789238" y="1814513"/>
          <p14:tracePt t="11773" x="2801938" y="1814513"/>
          <p14:tracePt t="11788" x="2814638" y="1814513"/>
          <p14:tracePt t="11795" x="2827338" y="1814513"/>
          <p14:tracePt t="11817" x="2840038" y="1814513"/>
          <p14:tracePt t="11840" x="2852738" y="1814513"/>
          <p14:tracePt t="11922" x="2863850" y="1814513"/>
          <p14:tracePt t="11944" x="2876550" y="1814513"/>
          <p14:tracePt t="11996" x="2889250" y="1814513"/>
          <p14:tracePt t="12040" x="2901950" y="1814513"/>
          <p14:tracePt t="12069" x="2914650" y="1814513"/>
          <p14:tracePt t="12084" x="2927350" y="1814513"/>
          <p14:tracePt t="12091" x="2940050" y="1814513"/>
          <p14:tracePt t="12105" x="2952750" y="1814513"/>
          <p14:tracePt t="12115" x="2963863" y="1814513"/>
          <p14:tracePt t="12125" x="2976563" y="1814513"/>
          <p14:tracePt t="12135" x="3001963" y="1814513"/>
          <p14:tracePt t="12155" x="3014663" y="1814513"/>
          <p14:tracePt t="12168" x="3027363" y="1814513"/>
          <p14:tracePt t="12180" x="3040063" y="1814513"/>
          <p14:tracePt t="12188" x="3052763" y="1814513"/>
          <p14:tracePt t="12202" x="3065463" y="1814513"/>
          <p14:tracePt t="12238" x="3076575" y="1814513"/>
          <p14:tracePt t="12306" x="3089275" y="1814513"/>
          <p14:tracePt t="12371" x="3101975" y="1814513"/>
          <p14:tracePt t="12436" x="3089275" y="1814513"/>
          <p14:tracePt t="12451" x="3076575" y="1814513"/>
          <p14:tracePt t="12459" x="3052763" y="1827213"/>
          <p14:tracePt t="12468" x="3027363" y="1827213"/>
          <p14:tracePt t="12474" x="2952750" y="1839913"/>
          <p14:tracePt t="12480" x="2827338" y="1865313"/>
          <p14:tracePt t="12488" x="2714625" y="1865313"/>
          <p14:tracePt t="12497" x="2614613" y="1876425"/>
          <p14:tracePt t="12501" x="2489200" y="1889125"/>
          <p14:tracePt t="12510" x="2351088" y="1901825"/>
          <p14:tracePt t="12517" x="2227263" y="1914525"/>
          <p14:tracePt t="12524" x="2151063" y="1927225"/>
          <p14:tracePt t="12532" x="2051050" y="1939925"/>
          <p14:tracePt t="12540" x="1951038" y="1952625"/>
          <p14:tracePt t="12547" x="1876425" y="1965325"/>
          <p14:tracePt t="12554" x="1825625" y="1978025"/>
          <p14:tracePt t="12559" x="1763713" y="1989138"/>
          <p14:tracePt t="12568" x="1714500" y="1989138"/>
          <p14:tracePt t="12574" x="1689100" y="1989138"/>
          <p14:tracePt t="12583" x="1663700" y="2001838"/>
          <p14:tracePt t="12588" x="1638300" y="2001838"/>
          <p14:tracePt t="12596" x="1612900" y="2014538"/>
          <p14:tracePt t="12603" x="1589088" y="2014538"/>
          <p14:tracePt t="12611" x="1576388" y="2014538"/>
          <p14:tracePt t="12617" x="1550988" y="2014538"/>
          <p14:tracePt t="12624" x="1525588" y="2014538"/>
          <p14:tracePt t="12634" x="1501775" y="2027238"/>
          <p14:tracePt t="12638" x="1476375" y="2027238"/>
          <p14:tracePt t="12645" x="1450975" y="2027238"/>
          <p14:tracePt t="12653" x="1425575" y="2027238"/>
          <p14:tracePt t="12660" x="1401763" y="2027238"/>
          <p14:tracePt t="12667" x="1376363" y="2027238"/>
          <p14:tracePt t="12674" x="1350963" y="2027238"/>
          <p14:tracePt t="12684" x="1325563" y="2027238"/>
          <p14:tracePt t="12689" x="1300163" y="2027238"/>
          <p14:tracePt t="12697" x="1276350" y="2027238"/>
          <p14:tracePt t="12704" x="1250950" y="2039938"/>
          <p14:tracePt t="12712" x="1225550" y="2039938"/>
          <p14:tracePt t="12719" x="1212850" y="2039938"/>
          <p14:tracePt t="12725" x="1189038" y="2039938"/>
          <p14:tracePt t="12734" x="1163638" y="2052638"/>
          <p14:tracePt t="12740" x="1138238" y="2052638"/>
          <p14:tracePt t="12748" x="1112838" y="2052638"/>
          <p14:tracePt t="12754" x="1100138" y="2052638"/>
          <p14:tracePt t="12761" x="1076325" y="2052638"/>
          <p14:tracePt t="12769" x="1050925" y="2065338"/>
          <p14:tracePt t="12776" x="1025525" y="2078038"/>
          <p14:tracePt t="12784" x="1000125" y="2078038"/>
          <p14:tracePt t="12789" x="976313" y="2078038"/>
          <p14:tracePt t="12798" x="950913" y="2078038"/>
          <p14:tracePt t="12804" x="925513" y="2078038"/>
          <p14:tracePt t="12811" x="912813" y="2078038"/>
          <p14:tracePt t="12819" x="900113" y="2078038"/>
          <p14:tracePt t="12827" x="887413" y="2078038"/>
          <p14:tracePt t="12834" x="863600" y="2078038"/>
          <p14:tracePt t="12840" x="850900" y="2078038"/>
          <p14:tracePt t="12850" x="838200" y="2078038"/>
          <p14:tracePt t="12855" x="812800" y="2089150"/>
          <p14:tracePt t="12862" x="800100" y="2089150"/>
          <p14:tracePt t="12869" x="787400" y="2089150"/>
          <p14:tracePt t="12876" x="763588" y="2089150"/>
          <p14:tracePt t="12884" x="750888" y="2089150"/>
          <p14:tracePt t="12891" x="738188" y="2089150"/>
          <p14:tracePt t="12900" x="725488" y="2089150"/>
          <p14:tracePt t="12906" x="712788" y="2101850"/>
          <p14:tracePt t="12920" x="687388" y="2101850"/>
          <p14:tracePt t="12933" x="674688" y="2101850"/>
          <p14:tracePt t="12940" x="663575" y="2101850"/>
          <p14:tracePt t="12950" x="650875" y="2101850"/>
          <p14:tracePt t="12970" x="638175" y="2114550"/>
          <p14:tracePt t="12978" x="625475" y="2114550"/>
          <p14:tracePt t="12994" x="612775" y="2114550"/>
          <p14:tracePt t="13000" x="600075" y="2114550"/>
          <p14:tracePt t="13013" x="600075" y="2127250"/>
          <p14:tracePt t="13020" x="587375" y="2127250"/>
          <p14:tracePt t="13165" x="587375" y="2114550"/>
          <p14:tracePt t="13193" x="600075" y="2114550"/>
          <p14:tracePt t="13221" x="612775" y="2101850"/>
          <p14:tracePt t="13250" x="625475" y="2101850"/>
          <p14:tracePt t="13285" x="638175" y="2089150"/>
          <p14:tracePt t="13335" x="650875" y="2089150"/>
          <p14:tracePt t="13384" x="663575" y="2089150"/>
          <p14:tracePt t="13391" x="663575" y="2078038"/>
          <p14:tracePt t="13412" x="674688" y="2078038"/>
          <p14:tracePt t="13449" x="687388" y="2078038"/>
          <p14:tracePt t="13462" x="687388" y="2065338"/>
          <p14:tracePt t="13476" x="700088" y="2065338"/>
          <p14:tracePt t="13497" x="712788" y="2065338"/>
          <p14:tracePt t="13504" x="725488" y="2065338"/>
          <p14:tracePt t="13511" x="738188" y="2065338"/>
          <p14:tracePt t="13526" x="763588" y="2065338"/>
          <p14:tracePt t="13539" x="800100" y="2065338"/>
          <p14:tracePt t="13542" x="812800" y="2065338"/>
          <p14:tracePt t="13551" x="838200" y="2052638"/>
          <p14:tracePt t="13557" x="850900" y="2052638"/>
          <p14:tracePt t="13562" x="876300" y="2039938"/>
          <p14:tracePt t="13576" x="887413" y="2039938"/>
          <p14:tracePt t="13582" x="900113" y="2039938"/>
          <p14:tracePt t="13589" x="912813" y="2039938"/>
          <p14:tracePt t="13605" x="925513" y="2039938"/>
          <p14:tracePt t="13612" x="938213" y="2039938"/>
          <p14:tracePt t="13620" x="950913" y="2039938"/>
          <p14:tracePt t="13636" x="963613" y="2039938"/>
          <p14:tracePt t="13651" x="976313" y="2039938"/>
          <p14:tracePt t="13657" x="987425" y="2039938"/>
          <p14:tracePt t="13667" x="1000125" y="2039938"/>
          <p14:tracePt t="13680" x="1012825" y="2039938"/>
          <p14:tracePt t="13694" x="1038225" y="2039938"/>
          <p14:tracePt t="13708" x="1050925" y="2039938"/>
          <p14:tracePt t="13723" x="1063625" y="2039938"/>
          <p14:tracePt t="13734" x="1076325" y="2039938"/>
          <p14:tracePt t="13746" x="1089025" y="2039938"/>
          <p14:tracePt t="13754" x="1100138" y="2039938"/>
          <p14:tracePt t="13761" x="1112838" y="2039938"/>
          <p14:tracePt t="13775" x="1125538" y="2039938"/>
          <p14:tracePt t="13789" x="1138238" y="2039938"/>
          <p14:tracePt t="13804" x="1150938" y="2039938"/>
          <p14:tracePt t="13811" x="1163638" y="2039938"/>
          <p14:tracePt t="13826" x="1176338" y="2039938"/>
          <p14:tracePt t="13834" x="1189038" y="2039938"/>
          <p14:tracePt t="13856" x="1200150" y="2039938"/>
          <p14:tracePt t="13863" x="1212850" y="2039938"/>
          <p14:tracePt t="13877" x="1225550" y="2039938"/>
          <p14:tracePt t="13899" x="1238250" y="2039938"/>
          <p14:tracePt t="14005" x="1250950" y="2039938"/>
          <p14:tracePt t="14034" x="1263650" y="2039938"/>
          <p14:tracePt t="14062" x="1276350" y="2039938"/>
          <p14:tracePt t="14084" x="1289050" y="2039938"/>
          <p14:tracePt t="14107" x="1312863" y="2039938"/>
          <p14:tracePt t="14114" x="1338263" y="2039938"/>
          <p14:tracePt t="14121" x="1350963" y="2039938"/>
          <p14:tracePt t="14129" x="1363663" y="2039938"/>
          <p14:tracePt t="14137" x="1389063" y="2039938"/>
          <p14:tracePt t="14143" x="1412875" y="2039938"/>
          <p14:tracePt t="14151" x="1425575" y="2039938"/>
          <p14:tracePt t="14156" x="1438275" y="2052638"/>
          <p14:tracePt t="14163" x="1450975" y="2052638"/>
          <p14:tracePt t="14171" x="1463675" y="2052638"/>
          <p14:tracePt t="14178" x="1476375" y="2052638"/>
          <p14:tracePt t="14192" x="1489075" y="2052638"/>
          <p14:tracePt t="14207" x="1501775" y="2052638"/>
          <p14:tracePt t="14218" x="1512888" y="2052638"/>
          <p14:tracePt t="14229" x="1525588" y="2052638"/>
          <p14:tracePt t="14244" x="1538288" y="2052638"/>
          <p14:tracePt t="14251" x="1550988" y="2052638"/>
          <p14:tracePt t="14259" x="1563688" y="2052638"/>
          <p14:tracePt t="14274" x="1576388" y="2052638"/>
          <p14:tracePt t="14282" x="1589088" y="2052638"/>
          <p14:tracePt t="14296" x="1601788" y="2052638"/>
          <p14:tracePt t="14303" x="1612900" y="2052638"/>
          <p14:tracePt t="14318" x="1625600" y="2052638"/>
          <p14:tracePt t="14334" x="1651000" y="2052638"/>
          <p14:tracePt t="14351" x="1663700" y="2052638"/>
          <p14:tracePt t="14362" x="1676400" y="2052638"/>
          <p14:tracePt t="14370" x="1689100" y="2052638"/>
          <p14:tracePt t="14384" x="1701800" y="2052638"/>
          <p14:tracePt t="14401" x="1714500" y="2052638"/>
          <p14:tracePt t="14413" x="1725613" y="2052638"/>
          <p14:tracePt t="14421" x="1738313" y="2052638"/>
          <p14:tracePt t="14434" x="1751013" y="2052638"/>
          <p14:tracePt t="14452" x="1776413" y="2052638"/>
          <p14:tracePt t="14468" x="1789113" y="2052638"/>
          <p14:tracePt t="14473" x="1801813" y="2052638"/>
          <p14:tracePt t="14480" x="1814513" y="2052638"/>
          <p14:tracePt t="14495" x="1825625" y="2052638"/>
          <p14:tracePt t="14509" x="1838325" y="2052638"/>
          <p14:tracePt t="14519" x="1851025" y="2052638"/>
          <p14:tracePt t="14524" x="1863725" y="2052638"/>
          <p14:tracePt t="14539" x="1876425" y="2039938"/>
          <p14:tracePt t="14554" x="1889125" y="2039938"/>
          <p14:tracePt t="14568" x="1901825" y="2039938"/>
          <p14:tracePt t="14575" x="1914525" y="2039938"/>
          <p14:tracePt t="14590" x="1925638" y="2039938"/>
          <p14:tracePt t="14605" x="1951038" y="2039938"/>
          <p14:tracePt t="14620" x="1963738" y="2039938"/>
          <p14:tracePt t="14634" x="1976438" y="2039938"/>
          <p14:tracePt t="14640" x="1989138" y="2039938"/>
          <p14:tracePt t="14656" x="2001838" y="2039938"/>
          <p14:tracePt t="14671" x="2014538" y="2039938"/>
          <p14:tracePt t="14677" x="2025650" y="2039938"/>
          <p14:tracePt t="14685" x="2038350" y="2039938"/>
          <p14:tracePt t="14693" x="2051050" y="2039938"/>
          <p14:tracePt t="14707" x="2076450" y="2039938"/>
          <p14:tracePt t="14721" x="2089150" y="2039938"/>
          <p14:tracePt t="14738" x="2101850" y="2039938"/>
          <p14:tracePt t="14766" x="2114550" y="2039938"/>
          <p14:tracePt t="14773" x="2127250" y="2039938"/>
          <p14:tracePt t="14825" x="2138363" y="2039938"/>
          <p14:tracePt t="14914" x="2151063" y="2039938"/>
          <p14:tracePt t="15281" x="2176463" y="2039938"/>
          <p14:tracePt t="15289" x="2201863" y="2039938"/>
          <p14:tracePt t="15295" x="2238375" y="2039938"/>
          <p14:tracePt t="15305" x="2276475" y="2039938"/>
          <p14:tracePt t="15309" x="2301875" y="2027238"/>
          <p14:tracePt t="15318" x="2327275" y="2027238"/>
          <p14:tracePt t="15326" x="2363788" y="2027238"/>
          <p14:tracePt t="15329" x="2389188" y="2014538"/>
          <p14:tracePt t="15338" x="2427288" y="2014538"/>
          <p14:tracePt t="15347" x="2463800" y="2014538"/>
          <p14:tracePt t="15357" x="2489200" y="2014538"/>
          <p14:tracePt t="15359" x="2514600" y="2014538"/>
          <p14:tracePt t="15368" x="2540000" y="2014538"/>
          <p14:tracePt t="15372" x="2563813" y="2014538"/>
          <p14:tracePt t="15382" x="2589213" y="2014538"/>
          <p14:tracePt t="15387" x="2614613" y="2001838"/>
          <p14:tracePt t="15392" x="2640013" y="2001838"/>
          <p14:tracePt t="15399" x="2663825" y="2001838"/>
          <p14:tracePt t="15409" x="2689225" y="2001838"/>
          <p14:tracePt t="15413" x="2714625" y="2001838"/>
          <p14:tracePt t="15420" x="2740025" y="2001838"/>
          <p14:tracePt t="15427" x="2763838" y="2001838"/>
          <p14:tracePt t="15436" x="2801938" y="2001838"/>
          <p14:tracePt t="15442" x="2814638" y="2001838"/>
          <p14:tracePt t="15452" x="2827338" y="2001838"/>
          <p14:tracePt t="15456" x="2852738" y="2001838"/>
          <p14:tracePt t="15462" x="2876550" y="2001838"/>
          <p14:tracePt t="15470" x="2889250" y="2001838"/>
          <p14:tracePt t="15477" x="2901950" y="2001838"/>
          <p14:tracePt t="15486" x="2927350" y="2001838"/>
          <p14:tracePt t="15499" x="2940050" y="2001838"/>
          <p14:tracePt t="15506" x="2952750" y="2001838"/>
          <p14:tracePt t="15521" x="2963863" y="2014538"/>
          <p14:tracePt t="15528" x="2976563" y="2014538"/>
          <p14:tracePt t="15536" x="2989263" y="2014538"/>
          <p14:tracePt t="15553" x="3001963" y="2027238"/>
          <p14:tracePt t="15557" x="3014663" y="2027238"/>
          <p14:tracePt t="15571" x="3027363" y="2027238"/>
          <p14:tracePt t="15586" x="3040063" y="2027238"/>
          <p14:tracePt t="15603" x="3052763" y="2027238"/>
          <p14:tracePt t="15608" x="3065463" y="2039938"/>
          <p14:tracePt t="15617" x="3076575" y="2039938"/>
          <p14:tracePt t="15629" x="3089275" y="2039938"/>
          <p14:tracePt t="15636" x="3101975" y="2039938"/>
          <p14:tracePt t="15650" x="3114675" y="2039938"/>
          <p14:tracePt t="15658" x="3127375" y="2039938"/>
          <p14:tracePt t="15667" x="3140075" y="2039938"/>
          <p14:tracePt t="15673" x="3152775" y="2039938"/>
          <p14:tracePt t="15688" x="3165475" y="2039938"/>
          <p14:tracePt t="15695" x="3189288" y="2052638"/>
          <p14:tracePt t="15709" x="3214688" y="2052638"/>
          <p14:tracePt t="15717" x="3240088" y="2065338"/>
          <p14:tracePt t="15724" x="3265488" y="2078038"/>
          <p14:tracePt t="15733" x="3276600" y="2078038"/>
          <p14:tracePt t="15739" x="3302000" y="2089150"/>
          <p14:tracePt t="15746" x="3314700" y="2089150"/>
          <p14:tracePt t="15754" x="3327400" y="2089150"/>
          <p14:tracePt t="15761" x="3340100" y="2089150"/>
          <p14:tracePt t="15768" x="3352800" y="2089150"/>
          <p14:tracePt t="15776" x="3376613" y="2089150"/>
          <p14:tracePt t="15784" x="3389313" y="2089150"/>
          <p14:tracePt t="15789" x="3414713" y="2089150"/>
          <p14:tracePt t="15800" x="3427413" y="2101850"/>
          <p14:tracePt t="15805" x="3440113" y="2101850"/>
          <p14:tracePt t="15812" x="3465513" y="2101850"/>
          <p14:tracePt t="15820" x="3478213" y="2114550"/>
          <p14:tracePt t="15827" x="3489325" y="2114550"/>
          <p14:tracePt t="15834" x="3502025" y="2114550"/>
          <p14:tracePt t="15841" x="3527425" y="2114550"/>
          <p14:tracePt t="15850" x="3540125" y="2114550"/>
          <p14:tracePt t="15855" x="3552825" y="2114550"/>
          <p14:tracePt t="15863" x="3578225" y="2114550"/>
          <p14:tracePt t="15878" x="3589338" y="2114550"/>
          <p14:tracePt t="15887" x="3602038" y="2114550"/>
          <p14:tracePt t="15893" x="3614738" y="2114550"/>
          <p14:tracePt t="15900" x="3627438" y="2114550"/>
          <p14:tracePt t="15917" x="3640138" y="2114550"/>
          <p14:tracePt t="16057" x="3602038" y="2114550"/>
          <p14:tracePt t="16065" x="3514725" y="2114550"/>
          <p14:tracePt t="16073" x="3376613" y="2114550"/>
          <p14:tracePt t="16079" x="3276600" y="2114550"/>
          <p14:tracePt t="16087" x="3165475" y="2127250"/>
          <p14:tracePt t="16094" x="3052763" y="2127250"/>
          <p14:tracePt t="16102" x="2927350" y="2139950"/>
          <p14:tracePt t="16108" x="2776538" y="2139950"/>
          <p14:tracePt t="16115" x="2614613" y="2139950"/>
          <p14:tracePt t="16121" x="2451100" y="2152650"/>
          <p14:tracePt t="16128" x="2263775" y="2152650"/>
          <p14:tracePt t="16139" x="2151063" y="2152650"/>
          <p14:tracePt t="16143" x="2063750" y="2152650"/>
          <p14:tracePt t="16151" x="1989138" y="2165350"/>
          <p14:tracePt t="16155" x="1925638" y="2165350"/>
          <p14:tracePt t="16164" x="1889125" y="2165350"/>
          <p14:tracePt t="16170" x="1876425" y="2165350"/>
          <p14:tracePt t="16177" x="1838325" y="2190750"/>
          <p14:tracePt t="16184" x="1814513" y="2190750"/>
          <p14:tracePt t="16189" x="1801813" y="2190750"/>
          <p14:tracePt t="16196" x="1776413" y="2190750"/>
          <p14:tracePt t="16204" x="1751013" y="2201863"/>
          <p14:tracePt t="16211" x="1725613" y="2201863"/>
          <p14:tracePt t="16219" x="1701800" y="2201863"/>
          <p14:tracePt t="16226" x="1676400" y="2201863"/>
          <p14:tracePt t="16234" x="1651000" y="2214563"/>
          <p14:tracePt t="16240" x="1612900" y="2214563"/>
          <p14:tracePt t="16248" x="1589088" y="2227263"/>
          <p14:tracePt t="16254" x="1550988" y="2227263"/>
          <p14:tracePt t="16261" x="1525588" y="2227263"/>
          <p14:tracePt t="16269" x="1501775" y="2227263"/>
          <p14:tracePt t="16275" x="1476375" y="2239963"/>
          <p14:tracePt t="16283" x="1450975" y="2239963"/>
          <p14:tracePt t="16290" x="1425575" y="2252663"/>
          <p14:tracePt t="16297" x="1401763" y="2252663"/>
          <p14:tracePt t="16304" x="1389063" y="2252663"/>
          <p14:tracePt t="16311" x="1363663" y="2265363"/>
          <p14:tracePt t="16318" x="1350963" y="2265363"/>
          <p14:tracePt t="16325" x="1325563" y="2265363"/>
          <p14:tracePt t="16334" x="1312863" y="2265363"/>
          <p14:tracePt t="16338" x="1300163" y="2265363"/>
          <p14:tracePt t="16347" x="1276350" y="2265363"/>
          <p14:tracePt t="16354" x="1263650" y="2265363"/>
          <p14:tracePt t="16360" x="1250950" y="2265363"/>
          <p14:tracePt t="16369" x="1238250" y="2265363"/>
          <p14:tracePt t="16375" x="1225550" y="2265363"/>
          <p14:tracePt t="16384" x="1212850" y="2265363"/>
          <p14:tracePt t="16389" x="1200150" y="2265363"/>
          <p14:tracePt t="16398" x="1189038" y="2265363"/>
          <p14:tracePt t="16404" x="1176338" y="2265363"/>
          <p14:tracePt t="16411" x="1163638" y="2265363"/>
          <p14:tracePt t="16419" x="1150938" y="2265363"/>
          <p14:tracePt t="16426" x="1138238" y="2265363"/>
          <p14:tracePt t="16434" x="1125538" y="2265363"/>
          <p14:tracePt t="16441" x="1112838" y="2265363"/>
          <p14:tracePt t="16451" x="1100138" y="2265363"/>
          <p14:tracePt t="16463" x="1089025" y="2265363"/>
          <p14:tracePt t="16470" x="1076325" y="2265363"/>
          <p14:tracePt t="16499" x="1063625" y="2265363"/>
          <p14:tracePt t="16677" x="1076325" y="2265363"/>
          <p14:tracePt t="16705" x="1089025" y="2265363"/>
          <p14:tracePt t="16741" x="1100138" y="2265363"/>
          <p14:tracePt t="16792" x="1112838" y="2265363"/>
          <p14:tracePt t="16827" x="1125538" y="2265363"/>
          <p14:tracePt t="16891" x="1138238" y="2265363"/>
          <p14:tracePt t="16913" x="1150938" y="2265363"/>
          <p14:tracePt t="16969" x="1163638" y="2265363"/>
          <p14:tracePt t="17012" x="1176338" y="2265363"/>
          <p14:tracePt t="17027" x="1189038" y="2265363"/>
          <p14:tracePt t="17034" x="1200150" y="2265363"/>
          <p14:tracePt t="17041" x="1212850" y="2265363"/>
          <p14:tracePt t="17047" x="1225550" y="2278063"/>
          <p14:tracePt t="17054" x="1263650" y="2278063"/>
          <p14:tracePt t="17061" x="1289050" y="2278063"/>
          <p14:tracePt t="17068" x="1312863" y="2278063"/>
          <p14:tracePt t="17077" x="1338263" y="2265363"/>
          <p14:tracePt t="17084" x="1350963" y="2265363"/>
          <p14:tracePt t="17088" x="1363663" y="2265363"/>
          <p14:tracePt t="17095" x="1389063" y="2265363"/>
          <p14:tracePt t="17102" x="1401763" y="2265363"/>
          <p14:tracePt t="17108" x="1425575" y="2265363"/>
          <p14:tracePt t="17116" x="1438275" y="2265363"/>
          <p14:tracePt t="17123" x="1450975" y="2265363"/>
          <p14:tracePt t="17130" x="1476375" y="2265363"/>
          <p14:tracePt t="17136" x="1489075" y="2265363"/>
          <p14:tracePt t="17144" x="1512888" y="2265363"/>
          <p14:tracePt t="17152" x="1525588" y="2265363"/>
          <p14:tracePt t="17158" x="1538288" y="2265363"/>
          <p14:tracePt t="17167" x="1563688" y="2252663"/>
          <p14:tracePt t="17173" x="1576388" y="2252663"/>
          <p14:tracePt t="17184" x="1589088" y="2252663"/>
          <p14:tracePt t="17188" x="1601788" y="2252663"/>
          <p14:tracePt t="17195" x="1612900" y="2252663"/>
          <p14:tracePt t="17203" x="1625600" y="2252663"/>
          <p14:tracePt t="17211" x="1638300" y="2252663"/>
          <p14:tracePt t="17218" x="1651000" y="2252663"/>
          <p14:tracePt t="17225" x="1663700" y="2252663"/>
          <p14:tracePt t="17234" x="1689100" y="2252663"/>
          <p14:tracePt t="17250" x="1701800" y="2252663"/>
          <p14:tracePt t="17254" x="1725613" y="2252663"/>
          <p14:tracePt t="17262" x="1738313" y="2252663"/>
          <p14:tracePt t="17270" x="1763713" y="2252663"/>
          <p14:tracePt t="17277" x="1776413" y="2252663"/>
          <p14:tracePt t="17284" x="1801813" y="2252663"/>
          <p14:tracePt t="17291" x="1814513" y="2252663"/>
          <p14:tracePt t="17300" x="1838325" y="2252663"/>
          <p14:tracePt t="17305" x="1851025" y="2252663"/>
          <p14:tracePt t="17313" x="1876425" y="2252663"/>
          <p14:tracePt t="17321" x="1889125" y="2252663"/>
          <p14:tracePt t="17328" x="1914525" y="2252663"/>
          <p14:tracePt t="17336" x="1925638" y="2252663"/>
          <p14:tracePt t="17343" x="1951038" y="2252663"/>
          <p14:tracePt t="17350" x="1963738" y="2252663"/>
          <p14:tracePt t="17357" x="1976438" y="2252663"/>
          <p14:tracePt t="17367" x="1989138" y="2252663"/>
          <p14:tracePt t="17371" x="2014538" y="2252663"/>
          <p14:tracePt t="17378" x="2025650" y="2265363"/>
          <p14:tracePt t="17386" x="2051050" y="2265363"/>
          <p14:tracePt t="17394" x="2076450" y="2265363"/>
          <p14:tracePt t="17400" x="2101850" y="2278063"/>
          <p14:tracePt t="17409" x="2114550" y="2278063"/>
          <p14:tracePt t="17417" x="2138363" y="2278063"/>
          <p14:tracePt t="17423" x="2151063" y="2278063"/>
          <p14:tracePt t="17431" x="2176463" y="2278063"/>
          <p14:tracePt t="17438" x="2189163" y="2278063"/>
          <p14:tracePt t="17445" x="2201863" y="2290763"/>
          <p14:tracePt t="17452" x="2227263" y="2290763"/>
          <p14:tracePt t="17460" x="2238375" y="2290763"/>
          <p14:tracePt t="17467" x="2251075" y="2290763"/>
          <p14:tracePt t="17475" x="2276475" y="2290763"/>
          <p14:tracePt t="17490" x="2289175" y="2290763"/>
          <p14:tracePt t="17497" x="2301875" y="2290763"/>
          <p14:tracePt t="17512" x="2314575" y="2290763"/>
          <p14:tracePt t="17519" x="2327275" y="2290763"/>
          <p14:tracePt t="17525" x="2338388" y="2290763"/>
          <p14:tracePt t="17541" x="2351088" y="2290763"/>
          <p14:tracePt t="17555" x="2363788" y="2290763"/>
          <p14:tracePt t="17570" x="2376488" y="2290763"/>
          <p14:tracePt t="17637" x="2389188" y="2290763"/>
          <p14:tracePt t="17697" x="2401888" y="2290763"/>
          <p14:tracePt t="17718" x="2414588" y="2290763"/>
          <p14:tracePt t="17748" x="2427288" y="2290763"/>
          <p14:tracePt t="17770" x="2439988" y="2290763"/>
          <p14:tracePt t="17777" x="2451100" y="2303463"/>
          <p14:tracePt t="17784" x="2463800" y="2303463"/>
          <p14:tracePt t="17792" x="2476500" y="2303463"/>
          <p14:tracePt t="17801" x="2514600" y="2303463"/>
          <p14:tracePt t="17811" x="2527300" y="2303463"/>
          <p14:tracePt t="17815" x="2551113" y="2303463"/>
          <p14:tracePt t="17822" x="2563813" y="2303463"/>
          <p14:tracePt t="17830" x="2589213" y="2303463"/>
          <p14:tracePt t="17844" x="2601913" y="2303463"/>
          <p14:tracePt t="17850" x="2614613" y="2303463"/>
          <p14:tracePt t="17857" x="2627313" y="2303463"/>
          <p14:tracePt t="17867" x="2640013" y="2303463"/>
          <p14:tracePt t="17872" x="2651125" y="2303463"/>
          <p14:tracePt t="17881" x="2663825" y="2303463"/>
          <p14:tracePt t="17887" x="2676525" y="2303463"/>
          <p14:tracePt t="17895" x="2689225" y="2303463"/>
          <p14:tracePt t="17902" x="2701925" y="2314575"/>
          <p14:tracePt t="17910" x="2727325" y="2314575"/>
          <p14:tracePt t="17917" x="2740025" y="2314575"/>
          <p14:tracePt t="17925" x="2752725" y="2314575"/>
          <p14:tracePt t="17934" x="2776538" y="2314575"/>
          <p14:tracePt t="17939" x="2789238" y="2314575"/>
          <p14:tracePt t="17947" x="2801938" y="2327275"/>
          <p14:tracePt t="17954" x="2814638" y="2327275"/>
          <p14:tracePt t="17961" x="2827338" y="2327275"/>
          <p14:tracePt t="17968" x="2840038" y="2327275"/>
          <p14:tracePt t="17975" x="2863850" y="2327275"/>
          <p14:tracePt t="17991" x="2876550" y="2327275"/>
          <p14:tracePt t="18000" x="2889250" y="2327275"/>
          <p14:tracePt t="18012" x="2901950" y="2327275"/>
          <p14:tracePt t="18019" x="2914650" y="2327275"/>
          <p14:tracePt t="18033" x="2927350" y="2327275"/>
          <p14:tracePt t="18041" x="2940050" y="2327275"/>
          <p14:tracePt t="18050" x="2952750" y="2327275"/>
          <p14:tracePt t="18056" x="2952750" y="2339975"/>
          <p14:tracePt t="18070" x="2963863" y="2339975"/>
          <p14:tracePt t="18099" x="2963863" y="2352675"/>
          <p14:tracePt t="18123" x="2976563" y="2352675"/>
          <p14:tracePt t="18153" x="2989263" y="2352675"/>
          <p14:tracePt t="18183" x="3001963" y="2352675"/>
          <p14:tracePt t="18211" x="3014663" y="2352675"/>
          <p14:tracePt t="18264" x="3027363" y="2352675"/>
          <p14:tracePt t="18383" x="3040063" y="2352675"/>
          <p14:tracePt t="18479" x="3052763" y="2352675"/>
          <p14:tracePt t="18507" x="3065463" y="2352675"/>
          <p14:tracePt t="18545" x="3076575" y="2352675"/>
          <p14:tracePt t="18552" x="3089275" y="2352675"/>
          <p14:tracePt t="18559" x="3101975" y="2352675"/>
          <p14:tracePt t="18567" x="3127375" y="2339975"/>
          <p14:tracePt t="18576" x="3140075" y="2339975"/>
          <p14:tracePt t="18585" x="3165475" y="2339975"/>
          <p14:tracePt t="18588" x="3176588" y="2339975"/>
          <p14:tracePt t="18596" x="3214688" y="2339975"/>
          <p14:tracePt t="18611" x="3227388" y="2339975"/>
          <p14:tracePt t="18618" x="3240088" y="2339975"/>
          <p14:tracePt t="18633" x="3265488" y="2327275"/>
          <p14:tracePt t="18648" x="3276600" y="2327275"/>
          <p14:tracePt t="18654" x="3289300" y="2314575"/>
          <p14:tracePt t="18662" x="3302000" y="2314575"/>
          <p14:tracePt t="18670" x="3314700" y="2314575"/>
          <p14:tracePt t="18684" x="3340100" y="2303463"/>
          <p14:tracePt t="18701" x="3352800" y="2303463"/>
          <p14:tracePt t="18714" x="3365500" y="2303463"/>
          <p14:tracePt t="18728" x="3376613" y="2303463"/>
          <p14:tracePt t="18995" x="3365500" y="2303463"/>
          <p14:tracePt t="19003" x="3352800" y="2303463"/>
          <p14:tracePt t="19027" x="3340100" y="2303463"/>
          <p14:tracePt t="19032" x="3314700" y="2303463"/>
          <p14:tracePt t="19040" x="3289300" y="2303463"/>
          <p14:tracePt t="19047" x="3265488" y="2303463"/>
          <p14:tracePt t="19054" x="3214688" y="2303463"/>
          <p14:tracePt t="19061" x="3176588" y="2303463"/>
          <p14:tracePt t="19067" x="3152775" y="2303463"/>
          <p14:tracePt t="19083" x="3114675" y="2303463"/>
          <p14:tracePt t="19085" x="3076575" y="2303463"/>
          <p14:tracePt t="19092" x="3040063" y="2303463"/>
          <p14:tracePt t="19096" x="3014663" y="2303463"/>
          <p14:tracePt t="19104" x="2989263" y="2290763"/>
          <p14:tracePt t="19110" x="2952750" y="2290763"/>
          <p14:tracePt t="19117" x="2914650" y="2290763"/>
          <p14:tracePt t="19125" x="2889250" y="2290763"/>
          <p14:tracePt t="19134" x="2852738" y="2290763"/>
          <p14:tracePt t="19139" x="2814638" y="2290763"/>
          <p14:tracePt t="19145" x="2776538" y="2290763"/>
          <p14:tracePt t="19153" x="2752725" y="2290763"/>
          <p14:tracePt t="19160" x="2714625" y="2290763"/>
          <p14:tracePt t="19167" x="2689225" y="2290763"/>
          <p14:tracePt t="19175" x="2651125" y="2290763"/>
          <p14:tracePt t="19184" x="2614613" y="2290763"/>
          <p14:tracePt t="19188" x="2563813" y="2290763"/>
          <p14:tracePt t="19196" x="2527300" y="2290763"/>
          <p14:tracePt t="19203" x="2501900" y="2290763"/>
          <p14:tracePt t="19211" x="2476500" y="2290763"/>
          <p14:tracePt t="19217" x="2427288" y="2290763"/>
          <p14:tracePt t="19227" x="2389188" y="2290763"/>
          <p14:tracePt t="19234" x="2351088" y="2290763"/>
          <p14:tracePt t="19240" x="2314575" y="2290763"/>
          <p14:tracePt t="19251" x="2276475" y="2290763"/>
          <p14:tracePt t="19255" x="2227263" y="2290763"/>
          <p14:tracePt t="19263" x="2176463" y="2290763"/>
          <p14:tracePt t="19270" x="2138363" y="2290763"/>
          <p14:tracePt t="19277" x="2101850" y="2290763"/>
          <p14:tracePt t="19284" x="2051050" y="2290763"/>
          <p14:tracePt t="19291" x="2001838" y="2290763"/>
          <p14:tracePt t="19300" x="1963738" y="2290763"/>
          <p14:tracePt t="19305" x="1914525" y="2290763"/>
          <p14:tracePt t="19313" x="1863725" y="2290763"/>
          <p14:tracePt t="19320" x="1825625" y="2290763"/>
          <p14:tracePt t="19328" x="1789113" y="2290763"/>
          <p14:tracePt t="19336" x="1751013" y="2290763"/>
          <p14:tracePt t="19342" x="1725613" y="2290763"/>
          <p14:tracePt t="19350" x="1701800" y="2290763"/>
          <p14:tracePt t="19356" x="1676400" y="2290763"/>
          <p14:tracePt t="19365" x="1638300" y="2290763"/>
          <p14:tracePt t="19371" x="1601788" y="2303463"/>
          <p14:tracePt t="19378" x="1576388" y="2303463"/>
          <p14:tracePt t="19386" x="1550988" y="2314575"/>
          <p14:tracePt t="19393" x="1525588" y="2327275"/>
          <p14:tracePt t="19400" x="1512888" y="2327275"/>
          <p14:tracePt t="19406" x="1476375" y="2327275"/>
          <p14:tracePt t="19417" x="1438275" y="2339975"/>
          <p14:tracePt t="19421" x="1401763" y="2339975"/>
          <p14:tracePt t="19428" x="1376363" y="2352675"/>
          <p14:tracePt t="19437" x="1338263" y="2352675"/>
          <p14:tracePt t="19443" x="1312863" y="2365375"/>
          <p14:tracePt t="19450" x="1276350" y="2378075"/>
          <p14:tracePt t="19457" x="1250950" y="2390775"/>
          <p14:tracePt t="19467" x="1212850" y="2390775"/>
          <p14:tracePt t="19471" x="1176338" y="2403475"/>
          <p14:tracePt t="19478" x="1150938" y="2403475"/>
          <p14:tracePt t="19486" x="1125538" y="2427288"/>
          <p14:tracePt t="19493" x="1100138" y="2427288"/>
          <p14:tracePt t="19500" x="1089025" y="2439988"/>
          <p14:tracePt t="19506" x="1063625" y="2465388"/>
          <p14:tracePt t="19517" x="1038225" y="2465388"/>
          <p14:tracePt t="19521" x="1025525" y="2465388"/>
          <p14:tracePt t="19528" x="1000125" y="2478088"/>
          <p14:tracePt t="19536" x="987425" y="2490788"/>
          <p14:tracePt t="19542" x="963613" y="2490788"/>
          <p14:tracePt t="19550" x="950913" y="2503488"/>
          <p14:tracePt t="19567" x="938213" y="2516188"/>
          <p14:tracePt t="19571" x="925513" y="2516188"/>
          <p14:tracePt t="19579" x="912813" y="2527300"/>
          <p14:tracePt t="19599" x="900113" y="2540000"/>
          <p14:tracePt t="19621" x="887413" y="2540000"/>
          <p14:tracePt t="19636" x="887413" y="2552700"/>
          <p14:tracePt t="19664" x="887413" y="2565400"/>
          <p14:tracePt t="19707" x="876300" y="2565400"/>
          <p14:tracePt t="19758" x="876300" y="2578100"/>
          <p14:tracePt t="19801" x="876300" y="2590800"/>
          <p14:tracePt t="19837" x="876300" y="2603500"/>
          <p14:tracePt t="19851" x="863600" y="2616200"/>
          <p14:tracePt t="19859" x="863600" y="2627313"/>
          <p14:tracePt t="19875" x="863600" y="2652713"/>
          <p14:tracePt t="19888" x="863600" y="2665413"/>
          <p14:tracePt t="19897" x="850900" y="2665413"/>
          <p14:tracePt t="19914" x="838200" y="2678113"/>
          <p14:tracePt t="19959" x="838200" y="2690813"/>
          <p14:tracePt t="20066" x="850900" y="2678113"/>
          <p14:tracePt t="20102" x="863600" y="2678113"/>
          <p14:tracePt t="20118" x="863600" y="2665413"/>
          <p14:tracePt t="20139" x="900113" y="2652713"/>
          <p14:tracePt t="20145" x="976313" y="2603500"/>
          <p14:tracePt t="20154" x="1038225" y="2578100"/>
          <p14:tracePt t="20161" x="1076325" y="2552700"/>
          <p14:tracePt t="20169" x="1112838" y="2540000"/>
          <p14:tracePt t="20176" x="1150938" y="2516188"/>
          <p14:tracePt t="20180" x="1189038" y="2503488"/>
          <p14:tracePt t="20188" x="1212850" y="2490788"/>
          <p14:tracePt t="20196" x="1225550" y="2478088"/>
          <p14:tracePt t="20202" x="1238250" y="2478088"/>
          <p14:tracePt t="20209" x="1250950" y="2478088"/>
          <p14:tracePt t="20217" x="1263650" y="2465388"/>
          <p14:tracePt t="20223" x="1276350" y="2465388"/>
          <p14:tracePt t="20231" x="1289050" y="2452688"/>
          <p14:tracePt t="20245" x="1300163" y="2452688"/>
          <p14:tracePt t="20260" x="1312863" y="2452688"/>
          <p14:tracePt t="20288" x="1312863" y="2439988"/>
          <p14:tracePt t="20405" x="1300163" y="2439988"/>
          <p14:tracePt t="20456" x="1289050" y="2452688"/>
          <p14:tracePt t="20464" x="1276350" y="2452688"/>
          <p14:tracePt t="20478" x="1276350" y="2465388"/>
          <p14:tracePt t="20900" x="1263650" y="2452688"/>
          <p14:tracePt t="20908" x="1250950" y="2414588"/>
          <p14:tracePt t="20918" x="1225550" y="2390775"/>
          <p14:tracePt t="20923" x="1212850" y="2365375"/>
          <p14:tracePt t="20931" x="1189038" y="2314575"/>
          <p14:tracePt t="20939" x="1163638" y="2278063"/>
          <p14:tracePt t="20945" x="1150938" y="2239963"/>
          <p14:tracePt t="20953" x="1125538" y="2190750"/>
          <p14:tracePt t="20961" x="1100138" y="2152650"/>
          <p14:tracePt t="20971" x="1100138" y="2114550"/>
          <p14:tracePt t="20975" x="1063625" y="2089150"/>
          <p14:tracePt t="20982" x="1063625" y="2052638"/>
          <p14:tracePt t="20991" x="1038225" y="2001838"/>
          <p14:tracePt t="20997" x="1012825" y="1978025"/>
          <p14:tracePt t="21003" x="1012825" y="1939925"/>
          <p14:tracePt t="21011" x="987425" y="1927225"/>
          <p14:tracePt t="21017" x="976313" y="1889125"/>
          <p14:tracePt t="21023" x="963613" y="1852613"/>
          <p14:tracePt t="21030" x="938213" y="1827213"/>
          <p14:tracePt t="21038" x="925513" y="1789113"/>
          <p14:tracePt t="21044" x="900113" y="1765300"/>
          <p14:tracePt t="21052" x="887413" y="1727200"/>
          <p14:tracePt t="21059" x="876300" y="1701800"/>
          <p14:tracePt t="21067" x="863600" y="1689100"/>
          <p14:tracePt t="21073" x="850900" y="1663700"/>
          <p14:tracePt t="21081" x="838200" y="1639888"/>
          <p14:tracePt t="21087" x="825500" y="1614488"/>
          <p14:tracePt t="21095" x="812800" y="1601788"/>
          <p14:tracePt t="21103" x="800100" y="1576388"/>
          <p14:tracePt t="21109" x="787400" y="1563688"/>
          <p14:tracePt t="21117" x="776288" y="1539875"/>
          <p14:tracePt t="21123" x="763588" y="1501775"/>
          <p14:tracePt t="21130" x="738188" y="1476375"/>
          <p14:tracePt t="21137" x="738188" y="1450975"/>
          <p14:tracePt t="21144" x="712788" y="1427163"/>
          <p14:tracePt t="21151" x="712788" y="1414463"/>
          <p14:tracePt t="21158" x="700088" y="1389063"/>
          <p14:tracePt t="21167" x="687388" y="1376363"/>
          <p14:tracePt t="21172" x="674688" y="1339850"/>
          <p14:tracePt t="21179" x="674688" y="1314450"/>
          <p14:tracePt t="21187" x="663575" y="1301750"/>
          <p14:tracePt t="21193" x="663575" y="1289050"/>
          <p14:tracePt t="21200" x="650875" y="1263650"/>
          <p14:tracePt t="21207" x="638175" y="1238250"/>
          <p14:tracePt t="21217" x="638175" y="1227138"/>
          <p14:tracePt t="21221" x="638175" y="1201738"/>
          <p14:tracePt t="21228" x="638175" y="1176338"/>
          <p14:tracePt t="21236" x="638175" y="1138238"/>
          <p14:tracePt t="21243" x="638175" y="1125538"/>
          <p14:tracePt t="21250" x="638175" y="1101725"/>
          <p14:tracePt t="21257" x="638175" y="1089025"/>
          <p14:tracePt t="21267" x="638175" y="1063625"/>
          <p14:tracePt t="21271" x="650875" y="1050925"/>
          <p14:tracePt t="21279" x="650875" y="1038225"/>
          <p14:tracePt t="21286" x="663575" y="1014413"/>
          <p14:tracePt t="21293" x="674688" y="1014413"/>
          <p14:tracePt t="21300" x="674688" y="1001713"/>
          <p14:tracePt t="21308" x="674688" y="989013"/>
          <p14:tracePt t="21317" x="700088" y="989013"/>
          <p14:tracePt t="21321" x="700088" y="976313"/>
          <p14:tracePt t="21337" x="712788" y="976313"/>
          <p14:tracePt t="21343" x="712788" y="963613"/>
          <p14:tracePt t="21350" x="725488" y="963613"/>
          <p14:tracePt t="21358" x="725488" y="950913"/>
          <p14:tracePt t="21367" x="738188" y="950913"/>
          <p14:tracePt t="21373" x="750888" y="950913"/>
          <p14:tracePt t="21387" x="763588" y="938213"/>
          <p14:tracePt t="21400" x="776288" y="938213"/>
          <p14:tracePt t="21408" x="787400" y="938213"/>
          <p14:tracePt t="21417" x="800100" y="925513"/>
          <p14:tracePt t="21428" x="812800" y="925513"/>
          <p14:tracePt t="21436" x="825500" y="925513"/>
          <p14:tracePt t="21443" x="838200" y="925513"/>
          <p14:tracePt t="21450" x="850900" y="925513"/>
          <p14:tracePt t="21458" x="863600" y="912813"/>
          <p14:tracePt t="21467" x="876300" y="912813"/>
          <p14:tracePt t="21471" x="900113" y="912813"/>
          <p14:tracePt t="21479" x="912813" y="901700"/>
          <p14:tracePt t="21486" x="925513" y="901700"/>
          <p14:tracePt t="21493" x="950913" y="901700"/>
          <p14:tracePt t="21500" x="963613" y="901700"/>
          <p14:tracePt t="21507" x="976313" y="901700"/>
          <p14:tracePt t="21517" x="987425" y="901700"/>
          <p14:tracePt t="21528" x="1000125" y="901700"/>
          <p14:tracePt t="21549" x="1012825" y="901700"/>
          <p14:tracePt t="21571" x="1025525" y="901700"/>
          <p14:tracePt t="21720" x="1012825" y="901700"/>
          <p14:tracePt t="21728" x="1012825" y="912813"/>
          <p14:tracePt t="21743" x="1000125" y="912813"/>
          <p14:tracePt t="21759" x="987425" y="925513"/>
          <p14:tracePt t="21764" x="987425" y="938213"/>
          <p14:tracePt t="21772" x="963613" y="938213"/>
          <p14:tracePt t="21779" x="950913" y="950913"/>
          <p14:tracePt t="21788" x="925513" y="963613"/>
          <p14:tracePt t="21794" x="900113" y="989013"/>
          <p14:tracePt t="21801" x="876300" y="1001713"/>
          <p14:tracePt t="21809" x="863600" y="1001713"/>
          <p14:tracePt t="21817" x="838200" y="1014413"/>
          <p14:tracePt t="21820" x="812800" y="1014413"/>
          <p14:tracePt t="21827" x="800100" y="1014413"/>
          <p14:tracePt t="21836" x="787400" y="1014413"/>
          <p14:tracePt t="21841" x="763588" y="1014413"/>
          <p14:tracePt t="21850" x="725488" y="1014413"/>
          <p14:tracePt t="21856" x="700088" y="1014413"/>
          <p14:tracePt t="21863" x="663575" y="1001713"/>
          <p14:tracePt t="21870" x="638175" y="1001713"/>
          <p14:tracePt t="21877" x="612775" y="1001713"/>
          <p14:tracePt t="21885" x="587375" y="989013"/>
          <p14:tracePt t="21891" x="563563" y="989013"/>
          <p14:tracePt t="21901" x="525463" y="976313"/>
          <p14:tracePt t="21907" x="512763" y="976313"/>
          <p14:tracePt t="21914" x="487363" y="976313"/>
          <p14:tracePt t="21922" x="474663" y="976313"/>
          <p14:tracePt t="21929" x="438150" y="976313"/>
          <p14:tracePt t="21936" x="438150" y="963613"/>
          <p14:tracePt t="21943" x="425450" y="963613"/>
          <p14:tracePt t="21950" x="400050" y="963613"/>
          <p14:tracePt t="21957" x="387350" y="963613"/>
          <p14:tracePt t="21972" x="363538" y="963613"/>
          <p14:tracePt t="21994" x="350838" y="963613"/>
          <p14:tracePt t="22008" x="338138" y="963613"/>
          <p14:tracePt t="22017" x="325438" y="976313"/>
          <p14:tracePt t="22227" x="338138" y="976313"/>
          <p14:tracePt t="22234" x="338138" y="963613"/>
          <p14:tracePt t="22256" x="350838" y="963613"/>
          <p14:tracePt t="22269" x="363538" y="950913"/>
          <p14:tracePt t="22277" x="374650" y="950913"/>
          <p14:tracePt t="22285" x="400050" y="950913"/>
          <p14:tracePt t="22292" x="438150" y="938213"/>
          <p14:tracePt t="22298" x="487363" y="925513"/>
          <p14:tracePt t="22305" x="512763" y="925513"/>
          <p14:tracePt t="22318" x="550863" y="912813"/>
          <p14:tracePt t="22321" x="574675" y="912813"/>
          <p14:tracePt t="22327" x="600075" y="912813"/>
          <p14:tracePt t="22334" x="638175" y="912813"/>
          <p14:tracePt t="22340" x="674688" y="912813"/>
          <p14:tracePt t="22346" x="700088" y="912813"/>
          <p14:tracePt t="22354" x="725488" y="912813"/>
          <p14:tracePt t="22359" x="763588" y="912813"/>
          <p14:tracePt t="22366" x="800100" y="912813"/>
          <p14:tracePt t="22373" x="838200" y="912813"/>
          <p14:tracePt t="22383" x="876300" y="912813"/>
          <p14:tracePt t="22389" x="900113" y="912813"/>
          <p14:tracePt t="22397" x="950913" y="912813"/>
          <p14:tracePt t="22404" x="987425" y="912813"/>
          <p14:tracePt t="22412" x="1025525" y="912813"/>
          <p14:tracePt t="22417" x="1076325" y="925513"/>
          <p14:tracePt t="22426" x="1125538" y="938213"/>
          <p14:tracePt t="22434" x="1212850" y="950913"/>
          <p14:tracePt t="22441" x="1289050" y="963613"/>
          <p14:tracePt t="22449" x="1412875" y="989013"/>
          <p14:tracePt t="22454" x="1538288" y="1001713"/>
          <p14:tracePt t="22461" x="1638300" y="1025525"/>
          <p14:tracePt t="22468" x="1763713" y="1050925"/>
          <p14:tracePt t="22474" x="1863725" y="1076325"/>
          <p14:tracePt t="22482" x="1938338" y="1089025"/>
          <p14:tracePt t="22488" x="1989138" y="1089025"/>
          <p14:tracePt t="22498" x="2025650" y="1101725"/>
          <p14:tracePt t="22505" x="2051050" y="1114425"/>
          <p14:tracePt t="22513" x="2063750" y="1114425"/>
          <p14:tracePt t="22522" x="2089150" y="1114425"/>
          <p14:tracePt t="22529" x="2114550" y="1114425"/>
          <p14:tracePt t="22535" x="2127250" y="1114425"/>
          <p14:tracePt t="22543" x="2138363" y="1114425"/>
          <p14:tracePt t="22557" x="2189163" y="1125538"/>
          <p14:tracePt t="22564" x="2214563" y="1125538"/>
          <p14:tracePt t="22571" x="2238375" y="1125538"/>
          <p14:tracePt t="22576" x="2276475" y="1138238"/>
          <p14:tracePt t="22584" x="2301875" y="1150938"/>
          <p14:tracePt t="22591" x="2338388" y="1150938"/>
          <p14:tracePt t="22600" x="2376488" y="1150938"/>
          <p14:tracePt t="22606" x="2389188" y="1163638"/>
          <p14:tracePt t="22615" x="2414588" y="1163638"/>
          <p14:tracePt t="22623" x="2427288" y="1176338"/>
          <p14:tracePt t="22629" x="2463800" y="1176338"/>
          <p14:tracePt t="22644" x="2476500" y="1176338"/>
          <p14:tracePt t="22651" x="2501900" y="1176338"/>
          <p14:tracePt t="22667" x="2514600" y="1189038"/>
          <p14:tracePt t="22680" x="2527300" y="1189038"/>
          <p14:tracePt t="22739" x="2540000" y="1189038"/>
          <p14:tracePt t="23164" x="2589213" y="1189038"/>
          <p14:tracePt t="23172" x="2627313" y="1163638"/>
          <p14:tracePt t="23177" x="2714625" y="1125538"/>
          <p14:tracePt t="23189" x="2789238" y="1101725"/>
          <p14:tracePt t="23193" x="2863850" y="1076325"/>
          <p14:tracePt t="23201" x="2963863" y="1038225"/>
          <p14:tracePt t="23209" x="3065463" y="1014413"/>
          <p14:tracePt t="23216" x="3176588" y="976313"/>
          <p14:tracePt t="23222" x="3289300" y="950913"/>
          <p14:tracePt t="23229" x="3376613" y="925513"/>
          <p14:tracePt t="23238" x="3452813" y="901700"/>
          <p14:tracePt t="23244" x="3489325" y="901700"/>
          <p14:tracePt t="23251" x="3527425" y="889000"/>
          <p14:tracePt t="23259" x="3540125" y="889000"/>
          <p14:tracePt t="23265" x="3565525" y="876300"/>
          <p14:tracePt t="23280" x="3578225" y="876300"/>
          <p14:tracePt t="23286" x="3589338" y="876300"/>
          <p14:tracePt t="23307" x="3602038" y="876300"/>
          <p14:tracePt t="23360" x="3614738" y="876300"/>
          <p14:tracePt t="24443" x="3640138" y="876300"/>
          <p14:tracePt t="24451" x="3678238" y="876300"/>
          <p14:tracePt t="24457" x="3714750" y="889000"/>
          <p14:tracePt t="24465" x="3752850" y="901700"/>
          <p14:tracePt t="24472" x="3765550" y="901700"/>
          <p14:tracePt t="24483" x="3802063" y="912813"/>
          <p14:tracePt t="24486" x="3840163" y="912813"/>
          <p14:tracePt t="24495" x="3878263" y="938213"/>
          <p14:tracePt t="24504" x="3914775" y="938213"/>
          <p14:tracePt t="24509" x="3940175" y="938213"/>
          <p14:tracePt t="24520" x="3965575" y="950913"/>
          <p14:tracePt t="24525" x="3990975" y="963613"/>
          <p14:tracePt t="24531" x="4027488" y="976313"/>
          <p14:tracePt t="24540" x="4065588" y="976313"/>
          <p14:tracePt t="24546" x="4103688" y="989013"/>
          <p14:tracePt t="24553" x="4114800" y="1001713"/>
          <p14:tracePt t="24561" x="4140200" y="1001713"/>
          <p14:tracePt t="24567" x="4152900" y="1014413"/>
          <p14:tracePt t="24573" x="4165600" y="1014413"/>
          <p14:tracePt t="24580" x="4178300" y="1014413"/>
          <p14:tracePt t="24588" x="4191000" y="1014413"/>
          <p14:tracePt t="24595" x="4191000" y="1025525"/>
          <p14:tracePt t="24603" x="4203700" y="1025525"/>
          <p14:tracePt t="24638" x="4203700" y="1038225"/>
          <p14:tracePt t="24653" x="4191000" y="1050925"/>
          <p14:tracePt t="24660" x="4178300" y="1063625"/>
          <p14:tracePt t="24675" x="4165600" y="1063625"/>
          <p14:tracePt t="24683" x="4152900" y="1076325"/>
          <p14:tracePt t="24689" x="4140200" y="1076325"/>
          <p14:tracePt t="24696" x="4114800" y="1089025"/>
          <p14:tracePt t="24703" x="4090988" y="1089025"/>
          <p14:tracePt t="24710" x="4065588" y="1101725"/>
          <p14:tracePt t="24717" x="4027488" y="1114425"/>
          <p14:tracePt t="24724" x="4002088" y="1114425"/>
          <p14:tracePt t="24733" x="3952875" y="1125538"/>
          <p14:tracePt t="24738" x="3914775" y="1125538"/>
          <p14:tracePt t="24745" x="3878263" y="1138238"/>
          <p14:tracePt t="24753" x="3814763" y="1138238"/>
          <p14:tracePt t="24760" x="3778250" y="1150938"/>
          <p14:tracePt t="24767" x="3740150" y="1163638"/>
          <p14:tracePt t="24775" x="3689350" y="1163638"/>
          <p14:tracePt t="24784" x="3652838" y="1163638"/>
          <p14:tracePt t="24788" x="3602038" y="1163638"/>
          <p14:tracePt t="24795" x="3552825" y="1163638"/>
          <p14:tracePt t="24803" x="3514725" y="1163638"/>
          <p14:tracePt t="24809" x="3465513" y="1163638"/>
          <p14:tracePt t="24817" x="3414713" y="1163638"/>
          <p14:tracePt t="24824" x="3376613" y="1163638"/>
          <p14:tracePt t="24831" x="3327400" y="1163638"/>
          <p14:tracePt t="24837" x="3289300" y="1163638"/>
          <p14:tracePt t="24844" x="3252788" y="1163638"/>
          <p14:tracePt t="24852" x="3227388" y="1163638"/>
          <p14:tracePt t="24858" x="3189288" y="1163638"/>
          <p14:tracePt t="24867" x="3152775" y="1163638"/>
          <p14:tracePt t="24873" x="3114675" y="1163638"/>
          <p14:tracePt t="24880" x="3076575" y="1163638"/>
          <p14:tracePt t="24888" x="3040063" y="1176338"/>
          <p14:tracePt t="24895" x="3014663" y="1176338"/>
          <p14:tracePt t="24902" x="2976563" y="1189038"/>
          <p14:tracePt t="24910" x="2952750" y="1189038"/>
          <p14:tracePt t="24917" x="2914650" y="1189038"/>
          <p14:tracePt t="24925" x="2901950" y="1189038"/>
          <p14:tracePt t="24934" x="2876550" y="1189038"/>
          <p14:tracePt t="24939" x="2840038" y="1201738"/>
          <p14:tracePt t="24946" x="2827338" y="1201738"/>
          <p14:tracePt t="24953" x="2801938" y="1201738"/>
          <p14:tracePt t="24961" x="2789238" y="1201738"/>
          <p14:tracePt t="24968" x="2763838" y="1201738"/>
          <p14:tracePt t="24975" x="2740025" y="1201738"/>
          <p14:tracePt t="24983" x="2714625" y="1201738"/>
          <p14:tracePt t="24989" x="2689225" y="1201738"/>
          <p14:tracePt t="24997" x="2663825" y="1214438"/>
          <p14:tracePt t="25003" x="2640013" y="1227138"/>
          <p14:tracePt t="25011" x="2601913" y="1238250"/>
          <p14:tracePt t="25018" x="2576513" y="1238250"/>
          <p14:tracePt t="25025" x="2551113" y="1250950"/>
          <p14:tracePt t="25035" x="2514600" y="1263650"/>
          <p14:tracePt t="25039" x="2489200" y="1263650"/>
          <p14:tracePt t="25047" x="2451100" y="1276350"/>
          <p14:tracePt t="25054" x="2427288" y="1276350"/>
          <p14:tracePt t="25061" x="2376488" y="1289050"/>
          <p14:tracePt t="25070" x="2351088" y="1301750"/>
          <p14:tracePt t="25076" x="2314575" y="1314450"/>
          <p14:tracePt t="25084" x="2301875" y="1314450"/>
          <p14:tracePt t="25091" x="2263775" y="1327150"/>
          <p14:tracePt t="25100" x="2238375" y="1339850"/>
          <p14:tracePt t="25107" x="2201863" y="1339850"/>
          <p14:tracePt t="25114" x="2176463" y="1350963"/>
          <p14:tracePt t="25121" x="2151063" y="1363663"/>
          <p14:tracePt t="25128" x="2138363" y="1376363"/>
          <p14:tracePt t="25136" x="2101850" y="1376363"/>
          <p14:tracePt t="25143" x="2089150" y="1389063"/>
          <p14:tracePt t="25150" x="2063750" y="1401763"/>
          <p14:tracePt t="25157" x="2038350" y="1401763"/>
          <p14:tracePt t="25167" x="2025650" y="1401763"/>
          <p14:tracePt t="25171" x="2025650" y="1414463"/>
          <p14:tracePt t="25178" x="2001838" y="1414463"/>
          <p14:tracePt t="25193" x="1989138" y="1414463"/>
          <p14:tracePt t="25201" x="1989138" y="1427163"/>
          <p14:tracePt t="25521" x="1951038" y="1427163"/>
          <p14:tracePt t="25528" x="1889125" y="1427163"/>
          <p14:tracePt t="25534" x="1801813" y="1427163"/>
          <p14:tracePt t="25542" x="1714500" y="1427163"/>
          <p14:tracePt t="25551" x="1638300" y="1427163"/>
          <p14:tracePt t="25561" x="1550988" y="1427163"/>
          <p14:tracePt t="25564" x="1463675" y="1427163"/>
          <p14:tracePt t="25571" x="1389063" y="1427163"/>
          <p14:tracePt t="25582" x="1312863" y="1427163"/>
          <p14:tracePt t="25585" x="1263650" y="1427163"/>
          <p14:tracePt t="25593" x="1212850" y="1427163"/>
          <p14:tracePt t="25600" x="1163638" y="1427163"/>
          <p14:tracePt t="25607" x="1125538" y="1427163"/>
          <p14:tracePt t="25618" x="1089025" y="1427163"/>
          <p14:tracePt t="25622" x="1063625" y="1427163"/>
          <p14:tracePt t="25629" x="1025525" y="1427163"/>
          <p14:tracePt t="25636" x="1000125" y="1427163"/>
          <p14:tracePt t="25643" x="963613" y="1414463"/>
          <p14:tracePt t="25652" x="938213" y="1414463"/>
          <p14:tracePt t="25656" x="900113" y="1414463"/>
          <p14:tracePt t="25663" x="887413" y="1401763"/>
          <p14:tracePt t="25671" x="863600" y="1401763"/>
          <p14:tracePt t="25678" x="825500" y="1401763"/>
          <p14:tracePt t="25686" x="800100" y="1401763"/>
          <p14:tracePt t="25692" x="787400" y="1401763"/>
          <p14:tracePt t="25701" x="763588" y="1389063"/>
          <p14:tracePt t="25706" x="750888" y="1389063"/>
          <p14:tracePt t="25714" x="738188" y="1389063"/>
          <p14:tracePt t="25721" x="712788" y="1389063"/>
          <p14:tracePt t="25727" x="700088" y="1389063"/>
          <p14:tracePt t="25736" x="687388" y="1376363"/>
          <p14:tracePt t="25744" x="674688" y="1376363"/>
          <p14:tracePt t="25753" x="663575" y="1376363"/>
          <p14:tracePt t="25759" x="663575" y="1363663"/>
          <p14:tracePt t="25770" x="650875" y="1363663"/>
          <p14:tracePt t="25775" x="650875" y="1350963"/>
          <p14:tracePt t="25801" x="650875" y="1339850"/>
          <p14:tracePt t="25817" x="650875" y="1327150"/>
          <p14:tracePt t="25831" x="650875" y="1314450"/>
          <p14:tracePt t="25840" x="663575" y="1301750"/>
          <p14:tracePt t="25845" x="674688" y="1301750"/>
          <p14:tracePt t="25852" x="674688" y="1289050"/>
          <p14:tracePt t="25859" x="687388" y="1289050"/>
          <p14:tracePt t="25866" x="700088" y="1276350"/>
          <p14:tracePt t="25873" x="712788" y="1263650"/>
          <p14:tracePt t="25884" x="738188" y="1263650"/>
          <p14:tracePt t="25887" x="750888" y="1238250"/>
          <p14:tracePt t="25895" x="776288" y="1227138"/>
          <p14:tracePt t="25902" x="800100" y="1227138"/>
          <p14:tracePt t="25909" x="825500" y="1214438"/>
          <p14:tracePt t="25917" x="838200" y="1201738"/>
          <p14:tracePt t="25923" x="863600" y="1189038"/>
          <p14:tracePt t="25933" x="887413" y="1176338"/>
          <p14:tracePt t="25938" x="912813" y="1163638"/>
          <p14:tracePt t="25947" x="938213" y="1163638"/>
          <p14:tracePt t="25953" x="963613" y="1138238"/>
          <p14:tracePt t="25961" x="987425" y="1138238"/>
          <p14:tracePt t="25969" x="1012825" y="1138238"/>
          <p14:tracePt t="25976" x="1038225" y="1138238"/>
          <p14:tracePt t="25984" x="1063625" y="1114425"/>
          <p14:tracePt t="25991" x="1100138" y="1114425"/>
          <p14:tracePt t="26000" x="1125538" y="1101725"/>
          <p14:tracePt t="26004" x="1150938" y="1101725"/>
          <p14:tracePt t="26012" x="1176338" y="1089025"/>
          <p14:tracePt t="26019" x="1189038" y="1089025"/>
          <p14:tracePt t="26025" x="1225550" y="1089025"/>
          <p14:tracePt t="26034" x="1238250" y="1076325"/>
          <p14:tracePt t="26040" x="1250950" y="1076325"/>
          <p14:tracePt t="26048" x="1276350" y="1076325"/>
          <p14:tracePt t="26062" x="1289050" y="1076325"/>
          <p14:tracePt t="26076" x="1300163" y="1063625"/>
          <p14:tracePt t="26084" x="1312863" y="1063625"/>
          <p14:tracePt t="26114" x="1325563" y="1063625"/>
          <p14:tracePt t="26189" x="1338263" y="1063625"/>
          <p14:tracePt t="26239" x="1350963" y="1063625"/>
          <p14:tracePt t="26268" x="1350963" y="1076325"/>
          <p14:tracePt t="26290" x="1363663" y="1076325"/>
          <p14:tracePt t="26304" x="1376363" y="1076325"/>
          <p14:tracePt t="26316" x="1376363" y="1089025"/>
          <p14:tracePt t="26319" x="1389063" y="1089025"/>
          <p14:tracePt t="26327" x="1389063" y="1114425"/>
          <p14:tracePt t="26334" x="1401763" y="1125538"/>
          <p14:tracePt t="26341" x="1401763" y="1176338"/>
          <p14:tracePt t="26351" x="1412875" y="1214438"/>
          <p14:tracePt t="26354" x="1412875" y="1238250"/>
          <p14:tracePt t="26361" x="1412875" y="1276350"/>
          <p14:tracePt t="26368" x="1412875" y="1314450"/>
          <p14:tracePt t="26376" x="1412875" y="1327150"/>
          <p14:tracePt t="26382" x="1401763" y="1350963"/>
          <p14:tracePt t="26389" x="1389063" y="1363663"/>
          <p14:tracePt t="26397" x="1389063" y="1401763"/>
          <p14:tracePt t="26405" x="1363663" y="1414463"/>
          <p14:tracePt t="26411" x="1350963" y="1439863"/>
          <p14:tracePt t="26418" x="1325563" y="1439863"/>
          <p14:tracePt t="26425" x="1312863" y="1450975"/>
          <p14:tracePt t="26433" x="1300163" y="1450975"/>
          <p14:tracePt t="26439" x="1289050" y="1476375"/>
          <p14:tracePt t="26447" x="1263650" y="1489075"/>
          <p14:tracePt t="26454" x="1250950" y="1501775"/>
          <p14:tracePt t="26461" x="1212850" y="1514475"/>
          <p14:tracePt t="26469" x="1189038" y="1514475"/>
          <p14:tracePt t="26477" x="1176338" y="1527175"/>
          <p14:tracePt t="26483" x="1150938" y="1539875"/>
          <p14:tracePt t="26490" x="1112838" y="1539875"/>
          <p14:tracePt t="26500" x="1089025" y="1539875"/>
          <p14:tracePt t="26504" x="1063625" y="1539875"/>
          <p14:tracePt t="26512" x="1038225" y="1539875"/>
          <p14:tracePt t="26520" x="1012825" y="1539875"/>
          <p14:tracePt t="26526" x="987425" y="1539875"/>
          <p14:tracePt t="26533" x="950913" y="1527175"/>
          <p14:tracePt t="26541" x="912813" y="1527175"/>
          <p14:tracePt t="26551" x="887413" y="1514475"/>
          <p14:tracePt t="26555" x="863600" y="1501775"/>
          <p14:tracePt t="26563" x="838200" y="1489075"/>
          <p14:tracePt t="26570" x="812800" y="1489075"/>
          <p14:tracePt t="26577" x="787400" y="1476375"/>
          <p14:tracePt t="26584" x="776288" y="1463675"/>
          <p14:tracePt t="26591" x="763588" y="1463675"/>
          <p14:tracePt t="26601" x="738188" y="1450975"/>
          <p14:tracePt t="26606" x="725488" y="1450975"/>
          <p14:tracePt t="26614" x="712788" y="1439863"/>
          <p14:tracePt t="26621" x="700088" y="1427163"/>
          <p14:tracePt t="26627" x="674688" y="1401763"/>
          <p14:tracePt t="26636" x="674688" y="1389063"/>
          <p14:tracePt t="26643" x="663575" y="1389063"/>
          <p14:tracePt t="26650" x="663575" y="1363663"/>
          <p14:tracePt t="26657" x="663575" y="1350963"/>
          <p14:tracePt t="26667" x="663575" y="1339850"/>
          <p14:tracePt t="26671" x="663575" y="1314450"/>
          <p14:tracePt t="26678" x="663575" y="1301750"/>
          <p14:tracePt t="26686" x="674688" y="1289050"/>
          <p14:tracePt t="26693" x="674688" y="1276350"/>
          <p14:tracePt t="26700" x="700088" y="1263650"/>
          <p14:tracePt t="26707" x="712788" y="1238250"/>
          <p14:tracePt t="26717" x="738188" y="1227138"/>
          <p14:tracePt t="26721" x="763588" y="1201738"/>
          <p14:tracePt t="26728" x="800100" y="1189038"/>
          <p14:tracePt t="26737" x="825500" y="1163638"/>
          <p14:tracePt t="26743" x="850900" y="1138238"/>
          <p14:tracePt t="26750" x="887413" y="1114425"/>
          <p14:tracePt t="26758" x="925513" y="1114425"/>
          <p14:tracePt t="26768" x="963613" y="1089025"/>
          <p14:tracePt t="26773" x="1000125" y="1063625"/>
          <p14:tracePt t="26780" x="1038225" y="1050925"/>
          <p14:tracePt t="26787" x="1076325" y="1038225"/>
          <p14:tracePt t="26795" x="1100138" y="1025525"/>
          <p14:tracePt t="26802" x="1138238" y="1001713"/>
          <p14:tracePt t="26809" x="1176338" y="989013"/>
          <p14:tracePt t="26817" x="1212850" y="989013"/>
          <p14:tracePt t="26824" x="1263650" y="989013"/>
          <p14:tracePt t="26834" x="1300163" y="989013"/>
          <p14:tracePt t="26840" x="1338263" y="989013"/>
          <p14:tracePt t="26847" x="1376363" y="976313"/>
          <p14:tracePt t="26854" x="1401763" y="976313"/>
          <p14:tracePt t="26862" x="1425575" y="976313"/>
          <p14:tracePt t="26869" x="1450975" y="976313"/>
          <p14:tracePt t="26875" x="1476375" y="976313"/>
          <p14:tracePt t="26884" x="1489075" y="976313"/>
          <p14:tracePt t="26891" x="1512888" y="976313"/>
          <p14:tracePt t="26900" x="1525588" y="976313"/>
          <p14:tracePt t="26905" x="1538288" y="976313"/>
          <p14:tracePt t="26913" x="1550988" y="989013"/>
          <p14:tracePt t="26920" x="1563688" y="989013"/>
          <p14:tracePt t="26934" x="1576388" y="1001713"/>
          <p14:tracePt t="26950" x="1589088" y="1001713"/>
          <p14:tracePt t="26956" x="1589088" y="1014413"/>
          <p14:tracePt t="26967" x="1601788" y="1014413"/>
          <p14:tracePt t="26971" x="1601788" y="1025525"/>
          <p14:tracePt t="26979" x="1612900" y="1025525"/>
          <p14:tracePt t="26993" x="1612900" y="1038225"/>
          <p14:tracePt t="27015" x="1612900" y="1050925"/>
          <p14:tracePt t="27083" x="1612900" y="1063625"/>
          <p14:tracePt t="27089" x="1612900" y="1076325"/>
          <p14:tracePt t="27117" x="1601788" y="1089025"/>
          <p14:tracePt t="27124" x="1589088" y="1101725"/>
          <p14:tracePt t="27133" x="1576388" y="1114425"/>
          <p14:tracePt t="27139" x="1550988" y="1150938"/>
          <p14:tracePt t="27146" x="1512888" y="1163638"/>
          <p14:tracePt t="27155" x="1501775" y="1189038"/>
          <p14:tracePt t="27161" x="1476375" y="1214438"/>
          <p14:tracePt t="27167" x="1450975" y="1227138"/>
          <p14:tracePt t="27176" x="1438275" y="1250950"/>
          <p14:tracePt t="27185" x="1401763" y="1263650"/>
          <p14:tracePt t="27189" x="1389063" y="1289050"/>
          <p14:tracePt t="27195" x="1363663" y="1289050"/>
          <p14:tracePt t="27203" x="1338263" y="1314450"/>
          <p14:tracePt t="27209" x="1325563" y="1314450"/>
          <p14:tracePt t="27216" x="1312863" y="1339850"/>
          <p14:tracePt t="27223" x="1289050" y="1350963"/>
          <p14:tracePt t="27230" x="1276350" y="1350963"/>
          <p14:tracePt t="27238" x="1263650" y="1363663"/>
          <p14:tracePt t="27245" x="1250950" y="1363663"/>
          <p14:tracePt t="27254" x="1250950" y="1376363"/>
          <p14:tracePt t="27260" x="1225550" y="1389063"/>
          <p14:tracePt t="27268" x="1200150" y="1389063"/>
          <p14:tracePt t="27274" x="1189038" y="1389063"/>
          <p14:tracePt t="27282" x="1176338" y="1401763"/>
          <p14:tracePt t="27289" x="1163638" y="1401763"/>
          <p14:tracePt t="27295" x="1150938" y="1401763"/>
          <p14:tracePt t="27302" x="1125538" y="1401763"/>
          <p14:tracePt t="27309" x="1112838" y="1401763"/>
          <p14:tracePt t="27318" x="1100138" y="1414463"/>
          <p14:tracePt t="27323" x="1089025" y="1414463"/>
          <p14:tracePt t="27331" x="1063625" y="1414463"/>
          <p14:tracePt t="27338" x="1050925" y="1414463"/>
          <p14:tracePt t="27344" x="1038225" y="1414463"/>
          <p14:tracePt t="27351" x="1025525" y="1414463"/>
          <p14:tracePt t="27368" x="1012825" y="1414463"/>
          <p14:tracePt t="27372" x="1000125" y="1414463"/>
          <p14:tracePt t="27394" x="987425" y="1414463"/>
          <p14:tracePt t="27401" x="987425" y="1401763"/>
          <p14:tracePt t="27457" x="987425" y="1389063"/>
          <p14:tracePt t="27466" x="1000125" y="1376363"/>
          <p14:tracePt t="27471" x="1012825" y="1363663"/>
          <p14:tracePt t="27480" x="1038225" y="1350963"/>
          <p14:tracePt t="27488" x="1050925" y="1339850"/>
          <p14:tracePt t="27495" x="1076325" y="1327150"/>
          <p14:tracePt t="27501" x="1100138" y="1301750"/>
          <p14:tracePt t="27510" x="1112838" y="1301750"/>
          <p14:tracePt t="27518" x="1138238" y="1289050"/>
          <p14:tracePt t="27523" x="1176338" y="1263650"/>
          <p14:tracePt t="27531" x="1200150" y="1263650"/>
          <p14:tracePt t="27538" x="1238250" y="1250950"/>
          <p14:tracePt t="27545" x="1263650" y="1227138"/>
          <p14:tracePt t="27554" x="1300163" y="1227138"/>
          <p14:tracePt t="27561" x="1338263" y="1227138"/>
          <p14:tracePt t="27568" x="1376363" y="1214438"/>
          <p14:tracePt t="27576" x="1412875" y="1201738"/>
          <p14:tracePt t="27585" x="1425575" y="1201738"/>
          <p14:tracePt t="27589" x="1450975" y="1189038"/>
          <p14:tracePt t="27596" x="1463675" y="1189038"/>
          <p14:tracePt t="27604" x="1501775" y="1189038"/>
          <p14:tracePt t="27619" x="1512888" y="1189038"/>
          <p14:tracePt t="27626" x="1538288" y="1176338"/>
          <p14:tracePt t="27640" x="1550988" y="1176338"/>
          <p14:tracePt t="27651" x="1563688" y="1176338"/>
          <p14:tracePt t="27655" x="1576388" y="1176338"/>
          <p14:tracePt t="27668" x="1589088" y="1176338"/>
          <p14:tracePt t="27685" x="1601788" y="1176338"/>
          <p14:tracePt t="27707" x="1601788" y="1189038"/>
          <p14:tracePt t="27763" x="1612900" y="1189038"/>
          <p14:tracePt t="27822" x="1625600" y="1189038"/>
          <p14:tracePt t="27829" x="1625600" y="1201738"/>
          <p14:tracePt t="27851" x="1625600" y="1214438"/>
          <p14:tracePt t="27874" x="1625600" y="1227138"/>
          <p14:tracePt t="27884" x="1612900" y="1250950"/>
          <p14:tracePt t="27887" x="1612900" y="1289050"/>
          <p14:tracePt t="27895" x="1601788" y="1327150"/>
          <p14:tracePt t="27903" x="1576388" y="1350963"/>
          <p14:tracePt t="27910" x="1576388" y="1376363"/>
          <p14:tracePt t="27919" x="1563688" y="1401763"/>
          <p14:tracePt t="27923" x="1550988" y="1414463"/>
          <p14:tracePt t="27929" x="1538288" y="1439863"/>
          <p14:tracePt t="27937" x="1512888" y="1463675"/>
          <p14:tracePt t="27943" x="1501775" y="1476375"/>
          <p14:tracePt t="27950" x="1476375" y="1501775"/>
          <p14:tracePt t="27957" x="1450975" y="1527175"/>
          <p14:tracePt t="27967" x="1425575" y="1539875"/>
          <p14:tracePt t="27974" x="1401763" y="1552575"/>
          <p14:tracePt t="27981" x="1376363" y="1563688"/>
          <p14:tracePt t="27987" x="1363663" y="1576388"/>
          <p14:tracePt t="27995" x="1338263" y="1589088"/>
          <p14:tracePt t="28002" x="1312863" y="1601788"/>
          <p14:tracePt t="28017" x="1300163" y="1601788"/>
          <p14:tracePt t="28024" x="1276350" y="1614488"/>
          <p14:tracePt t="28039" x="1250950" y="1614488"/>
          <p14:tracePt t="28062" x="1238250" y="1614488"/>
          <p14:tracePt t="28091" x="1225550" y="1614488"/>
          <p14:tracePt t="28151" x="1225550" y="1601788"/>
          <p14:tracePt t="28166" x="1238250" y="1601788"/>
          <p14:tracePt t="28188" x="1263650" y="1589088"/>
          <p14:tracePt t="28196" x="1312863" y="1563688"/>
          <p14:tracePt t="28201" x="1363663" y="1539875"/>
          <p14:tracePt t="28209" x="1438275" y="1527175"/>
          <p14:tracePt t="28222" x="1550988" y="1476375"/>
          <p14:tracePt t="28231" x="1625600" y="1450975"/>
          <p14:tracePt t="28238" x="1701800" y="1427163"/>
          <p14:tracePt t="28247" x="1751013" y="1401763"/>
          <p14:tracePt t="28254" x="1814513" y="1376363"/>
          <p14:tracePt t="28260" x="1863725" y="1376363"/>
          <p14:tracePt t="28268" x="1901825" y="1363663"/>
          <p14:tracePt t="28275" x="1976438" y="1350963"/>
          <p14:tracePt t="28282" x="2014538" y="1339850"/>
          <p14:tracePt t="28288" x="2063750" y="1339850"/>
          <p14:tracePt t="28294" x="2101850" y="1327150"/>
          <p14:tracePt t="28302" x="2138363" y="1327150"/>
          <p14:tracePt t="28308" x="2176463" y="1327150"/>
          <p14:tracePt t="28316" x="2201863" y="1314450"/>
          <p14:tracePt t="28323" x="2238375" y="1314450"/>
          <p14:tracePt t="28333" x="2276475" y="1314450"/>
          <p14:tracePt t="28339" x="2314575" y="1314450"/>
          <p14:tracePt t="28346" x="2338388" y="1314450"/>
          <p14:tracePt t="28354" x="2363788" y="1327150"/>
          <p14:tracePt t="28362" x="2376488" y="1339850"/>
          <p14:tracePt t="28369" x="2401888" y="1339850"/>
          <p14:tracePt t="28375" x="2414588" y="1339850"/>
          <p14:tracePt t="28384" x="2427288" y="1350963"/>
          <p14:tracePt t="28398" x="2439988" y="1350963"/>
          <p14:tracePt t="28419" x="2451100" y="1350963"/>
          <p14:tracePt t="28435" x="2451100" y="1363663"/>
          <p14:tracePt t="28493" x="2451100" y="1376363"/>
          <p14:tracePt t="28508" x="2439988" y="1376363"/>
          <p14:tracePt t="28516" x="2427288" y="1389063"/>
          <p14:tracePt t="28522" x="2414588" y="1389063"/>
          <p14:tracePt t="28530" x="2389188" y="1401763"/>
          <p14:tracePt t="28537" x="2314575" y="1427163"/>
          <p14:tracePt t="28543" x="2251075" y="1450975"/>
          <p14:tracePt t="28551" x="2214563" y="1476375"/>
          <p14:tracePt t="28558" x="2163763" y="1476375"/>
          <p14:tracePt t="28568" x="2101850" y="1501775"/>
          <p14:tracePt t="28573" x="2051050" y="1514475"/>
          <p14:tracePt t="28582" x="2014538" y="1539875"/>
          <p14:tracePt t="28588" x="1976438" y="1539875"/>
          <p14:tracePt t="28594" x="1938338" y="1539875"/>
          <p14:tracePt t="28603" x="1901825" y="1539875"/>
          <p14:tracePt t="28610" x="1876425" y="1539875"/>
          <p14:tracePt t="28618" x="1851025" y="1539875"/>
          <p14:tracePt t="28624" x="1814513" y="1539875"/>
          <p14:tracePt t="28635" x="1801813" y="1539875"/>
          <p14:tracePt t="28638" x="1776413" y="1539875"/>
          <p14:tracePt t="28645" x="1738313" y="1539875"/>
          <p14:tracePt t="28653" x="1725613" y="1539875"/>
          <p14:tracePt t="28659" x="1714500" y="1527175"/>
          <p14:tracePt t="28668" x="1689100" y="1527175"/>
          <p14:tracePt t="28673" x="1663700" y="1527175"/>
          <p14:tracePt t="28681" x="1651000" y="1514475"/>
          <p14:tracePt t="28688" x="1638300" y="1501775"/>
          <p14:tracePt t="28695" x="1625600" y="1501775"/>
          <p14:tracePt t="28701" x="1612900" y="1501775"/>
          <p14:tracePt t="28708" x="1601788" y="1489075"/>
          <p14:tracePt t="28723" x="1589088" y="1489075"/>
          <p14:tracePt t="28730" x="1589088" y="1476375"/>
          <p14:tracePt t="28738" x="1589088" y="1463675"/>
          <p14:tracePt t="28745" x="1576388" y="1463675"/>
          <p14:tracePt t="28752" x="1576388" y="1450975"/>
          <p14:tracePt t="28759" x="1563688" y="1439863"/>
          <p14:tracePt t="28768" x="1563688" y="1427163"/>
          <p14:tracePt t="28773" x="1563688" y="1414463"/>
          <p14:tracePt t="28781" x="1563688" y="1401763"/>
          <p14:tracePt t="28789" x="1563688" y="1389063"/>
          <p14:tracePt t="28795" x="1563688" y="1376363"/>
          <p14:tracePt t="28802" x="1576388" y="1350963"/>
          <p14:tracePt t="28808" x="1576388" y="1339850"/>
          <p14:tracePt t="28818" x="1589088" y="1314450"/>
          <p14:tracePt t="28822" x="1601788" y="1314450"/>
          <p14:tracePt t="28830" x="1601788" y="1301750"/>
          <p14:tracePt t="28838" x="1612900" y="1276350"/>
          <p14:tracePt t="28844" x="1625600" y="1263650"/>
          <p14:tracePt t="28854" x="1638300" y="1263650"/>
          <p14:tracePt t="28859" x="1651000" y="1250950"/>
          <p14:tracePt t="28868" x="1663700" y="1238250"/>
          <p14:tracePt t="28873" x="1676400" y="1227138"/>
          <p14:tracePt t="28886" x="1701800" y="1214438"/>
          <p14:tracePt t="28889" x="1714500" y="1201738"/>
          <p14:tracePt t="28895" x="1738313" y="1189038"/>
          <p14:tracePt t="28902" x="1789113" y="1176338"/>
          <p14:tracePt t="28911" x="1863725" y="1150938"/>
          <p14:tracePt t="28918" x="1951038" y="1138238"/>
          <p14:tracePt t="28925" x="2025650" y="1125538"/>
          <p14:tracePt t="28934" x="2114550" y="1101725"/>
          <p14:tracePt t="28940" x="2176463" y="1089025"/>
          <p14:tracePt t="28947" x="2251075" y="1076325"/>
          <p14:tracePt t="28954" x="2301875" y="1063625"/>
          <p14:tracePt t="28962" x="2351088" y="1063625"/>
          <p14:tracePt t="28968" x="2389188" y="1063625"/>
          <p14:tracePt t="28975" x="2414588" y="1050925"/>
          <p14:tracePt t="28985" x="2427288" y="1050925"/>
          <p14:tracePt t="28990" x="2439988" y="1050925"/>
          <p14:tracePt t="29005" x="2451100" y="1050925"/>
          <p14:tracePt t="29020" x="2463800" y="1050925"/>
          <p14:tracePt t="29027" x="2476500" y="1050925"/>
          <p14:tracePt t="29049" x="2489200" y="1050925"/>
          <p14:tracePt t="29056" x="2489200" y="1063625"/>
          <p14:tracePt t="29064" x="2501900" y="1063625"/>
          <p14:tracePt t="29072" x="2501900" y="1076325"/>
          <p14:tracePt t="29080" x="2514600" y="1089025"/>
          <p14:tracePt t="29087" x="2514600" y="1101725"/>
          <p14:tracePt t="29093" x="2527300" y="1114425"/>
          <p14:tracePt t="29107" x="2527300" y="1138238"/>
          <p14:tracePt t="29114" x="2540000" y="1163638"/>
          <p14:tracePt t="29121" x="2551113" y="1189038"/>
          <p14:tracePt t="29129" x="2551113" y="1214438"/>
          <p14:tracePt t="29137" x="2551113" y="1227138"/>
          <p14:tracePt t="29143" x="2551113" y="1250950"/>
          <p14:tracePt t="29151" x="2551113" y="1289050"/>
          <p14:tracePt t="29159" x="2551113" y="1301750"/>
          <p14:tracePt t="29172" x="2551113" y="1327150"/>
          <p14:tracePt t="29181" x="2551113" y="1339850"/>
          <p14:tracePt t="29201" x="2551113" y="1363663"/>
          <p14:tracePt t="29218" x="2551113" y="1376363"/>
          <p14:tracePt t="29224" x="2551113" y="1389063"/>
          <p14:tracePt t="29234" x="2540000" y="1401763"/>
          <p14:tracePt t="29238" x="2540000" y="1414463"/>
          <p14:tracePt t="29247" x="2527300" y="1439863"/>
          <p14:tracePt t="29254" x="2527300" y="1450975"/>
          <p14:tracePt t="29261" x="2514600" y="1463675"/>
          <p14:tracePt t="29268" x="2501900" y="1476375"/>
          <p14:tracePt t="29276" x="2501900" y="1489075"/>
          <p14:tracePt t="29284" x="2489200" y="1501775"/>
          <p14:tracePt t="29290" x="2476500" y="1501775"/>
          <p14:tracePt t="29301" x="2476500" y="1514475"/>
          <p14:tracePt t="29305" x="2476500" y="1527175"/>
          <p14:tracePt t="29313" x="2463800" y="1527175"/>
          <p14:tracePt t="29320" x="2463800" y="1539875"/>
          <p14:tracePt t="29327" x="2451100" y="1539875"/>
          <p14:tracePt t="29342" x="2439988" y="1539875"/>
          <p14:tracePt t="29352" x="2439988" y="1552575"/>
          <p14:tracePt t="29365" x="2427288" y="1552575"/>
          <p14:tracePt t="29714" x="2427288" y="1563688"/>
          <p14:tracePt t="29751" x="2401888" y="1563688"/>
          <p14:tracePt t="29759" x="2376488" y="1563688"/>
          <p14:tracePt t="29772" x="2251075" y="1563688"/>
          <p14:tracePt t="29780" x="2214563" y="1563688"/>
          <p14:tracePt t="29788" x="2163763" y="1563688"/>
          <p14:tracePt t="29795" x="2127250" y="1563688"/>
          <p14:tracePt t="29804" x="2089150" y="1563688"/>
          <p14:tracePt t="29809" x="2051050" y="1563688"/>
          <p14:tracePt t="29821" x="2014538" y="1563688"/>
          <p14:tracePt t="29825" x="1976438" y="1563688"/>
          <p14:tracePt t="29833" x="1938338" y="1563688"/>
          <p14:tracePt t="29840" x="1901825" y="1563688"/>
          <p14:tracePt t="29846" x="1863725" y="1563688"/>
          <p14:tracePt t="29854" x="1851025" y="1563688"/>
          <p14:tracePt t="29859" x="1814513" y="1563688"/>
          <p14:tracePt t="29868" x="1789113" y="1552575"/>
          <p14:tracePt t="29873" x="1751013" y="1552575"/>
          <p14:tracePt t="29881" x="1725613" y="1552575"/>
          <p14:tracePt t="29887" x="1701800" y="1539875"/>
          <p14:tracePt t="29894" x="1676400" y="1527175"/>
          <p14:tracePt t="29900" x="1651000" y="1527175"/>
          <p14:tracePt t="29908" x="1625600" y="1527175"/>
          <p14:tracePt t="29917" x="1612900" y="1527175"/>
          <p14:tracePt t="29921" x="1589088" y="1514475"/>
          <p14:tracePt t="29929" x="1576388" y="1501775"/>
          <p14:tracePt t="29937" x="1550988" y="1501775"/>
          <p14:tracePt t="29945" x="1538288" y="1489075"/>
          <p14:tracePt t="29950" x="1525588" y="1476375"/>
          <p14:tracePt t="29958" x="1512888" y="1476375"/>
          <p14:tracePt t="29967" x="1501775" y="1476375"/>
          <p14:tracePt t="29973" x="1489075" y="1463675"/>
          <p14:tracePt t="29981" x="1489075" y="1450975"/>
          <p14:tracePt t="29994" x="1476375" y="1450975"/>
          <p14:tracePt t="30010" x="1463675" y="1439863"/>
          <p14:tracePt t="30025" x="1450975" y="1439863"/>
          <p14:tracePt t="30040" x="1450975" y="1414463"/>
          <p14:tracePt t="30054" x="1450975" y="1401763"/>
          <p14:tracePt t="30061" x="1438275" y="1389063"/>
          <p14:tracePt t="30067" x="1425575" y="1376363"/>
          <p14:tracePt t="30075" x="1425575" y="1363663"/>
          <p14:tracePt t="30083" x="1425575" y="1350963"/>
          <p14:tracePt t="30096" x="1425575" y="1339850"/>
          <p14:tracePt t="30110" x="1412875" y="1327150"/>
          <p14:tracePt t="30124" x="1412875" y="1314450"/>
          <p14:tracePt t="30138" x="1412875" y="1301750"/>
          <p14:tracePt t="30145" x="1412875" y="1289050"/>
          <p14:tracePt t="30160" x="1412875" y="1276350"/>
          <p14:tracePt t="30173" x="1425575" y="1250950"/>
          <p14:tracePt t="30187" x="1438275" y="1238250"/>
          <p14:tracePt t="30203" x="1438275" y="1227138"/>
          <p14:tracePt t="30210" x="1450975" y="1214438"/>
          <p14:tracePt t="30217" x="1450975" y="1201738"/>
          <p14:tracePt t="30223" x="1463675" y="1201738"/>
          <p14:tracePt t="30231" x="1463675" y="1189038"/>
          <p14:tracePt t="30237" x="1476375" y="1189038"/>
          <p14:tracePt t="30245" x="1489075" y="1176338"/>
          <p14:tracePt t="30252" x="1489075" y="1163638"/>
          <p14:tracePt t="30259" x="1512888" y="1163638"/>
          <p14:tracePt t="30267" x="1512888" y="1150938"/>
          <p14:tracePt t="30273" x="1525588" y="1150938"/>
          <p14:tracePt t="30280" x="1538288" y="1138238"/>
          <p14:tracePt t="30287" x="1550988" y="1138238"/>
          <p14:tracePt t="30295" x="1563688" y="1125538"/>
          <p14:tracePt t="30302" x="1563688" y="1114425"/>
          <p14:tracePt t="30308" x="1576388" y="1114425"/>
          <p14:tracePt t="30317" x="1589088" y="1114425"/>
          <p14:tracePt t="30324" x="1612900" y="1101725"/>
          <p14:tracePt t="30333" x="1638300" y="1089025"/>
          <p14:tracePt t="30337" x="1651000" y="1089025"/>
          <p14:tracePt t="30345" x="1676400" y="1076325"/>
          <p14:tracePt t="30353" x="1701800" y="1063625"/>
          <p14:tracePt t="30359" x="1725613" y="1063625"/>
          <p14:tracePt t="30367" x="1751013" y="1050925"/>
          <p14:tracePt t="30374" x="1763713" y="1050925"/>
          <p14:tracePt t="30384" x="1789113" y="1050925"/>
          <p14:tracePt t="30389" x="1814513" y="1038225"/>
          <p14:tracePt t="30397" x="1838325" y="1038225"/>
          <p14:tracePt t="30404" x="1851025" y="1025525"/>
          <p14:tracePt t="30411" x="1876425" y="1025525"/>
          <p14:tracePt t="30419" x="1889125" y="1025525"/>
          <p14:tracePt t="30426" x="1914525" y="1025525"/>
          <p14:tracePt t="30433" x="1925638" y="1025525"/>
          <p14:tracePt t="30441" x="1938338" y="1025525"/>
          <p14:tracePt t="30450" x="1951038" y="1025525"/>
          <p14:tracePt t="30455" x="1976438" y="1025525"/>
          <p14:tracePt t="30462" x="1989138" y="1025525"/>
          <p14:tracePt t="30471" x="2001838" y="1025525"/>
          <p14:tracePt t="30477" x="2014538" y="1025525"/>
          <p14:tracePt t="30493" x="2038350" y="1025525"/>
          <p14:tracePt t="30507" x="2051050" y="1025525"/>
          <p14:tracePt t="30514" x="2063750" y="1038225"/>
          <p14:tracePt t="30521" x="2076450" y="1038225"/>
          <p14:tracePt t="30544" x="2089150" y="1038225"/>
          <p14:tracePt t="30550" x="2089150" y="1050925"/>
          <p14:tracePt t="30567" x="2101850" y="1050925"/>
          <p14:tracePt t="30572" x="2114550" y="1050925"/>
          <p14:tracePt t="30579" x="2127250" y="1063625"/>
          <p14:tracePt t="30602" x="2138363" y="1076325"/>
          <p14:tracePt t="30609" x="2138363" y="1089025"/>
          <p14:tracePt t="30617" x="2163763" y="1089025"/>
          <p14:tracePt t="30634" x="2176463" y="1101725"/>
          <p14:tracePt t="30646" x="2189163" y="1125538"/>
          <p14:tracePt t="30653" x="2201863" y="1138238"/>
          <p14:tracePt t="30660" x="2201863" y="1163638"/>
          <p14:tracePt t="30667" x="2214563" y="1189038"/>
          <p14:tracePt t="30675" x="2214563" y="1227138"/>
          <p14:tracePt t="30684" x="2214563" y="1289050"/>
          <p14:tracePt t="30690" x="2201863" y="1327150"/>
          <p14:tracePt t="30697" x="2189163" y="1376363"/>
          <p14:tracePt t="30704" x="2163763" y="1414463"/>
          <p14:tracePt t="30712" x="2138363" y="1450975"/>
          <p14:tracePt t="30720" x="2114550" y="1463675"/>
          <p14:tracePt t="30726" x="2101850" y="1501775"/>
          <p14:tracePt t="30734" x="2076450" y="1514475"/>
          <p14:tracePt t="30742" x="2051050" y="1539875"/>
          <p14:tracePt t="30750" x="2038350" y="1552575"/>
          <p14:tracePt t="30756" x="2001838" y="1563688"/>
          <p14:tracePt t="30764" x="1976438" y="1576388"/>
          <p14:tracePt t="30770" x="1976438" y="1589088"/>
          <p14:tracePt t="30777" x="1951038" y="1589088"/>
          <p14:tracePt t="30785" x="1938338" y="1589088"/>
          <p14:tracePt t="30792" x="1925638" y="1601788"/>
          <p14:tracePt t="30800" x="1901825" y="1601788"/>
          <p14:tracePt t="30806" x="1863725" y="1601788"/>
          <p14:tracePt t="30817" x="1851025" y="1614488"/>
          <p14:tracePt t="30821" x="1825625" y="1614488"/>
          <p14:tracePt t="30828" x="1801813" y="1614488"/>
          <p14:tracePt t="30836" x="1776413" y="1614488"/>
          <p14:tracePt t="30842" x="1738313" y="1614488"/>
          <p14:tracePt t="30850" x="1714500" y="1601788"/>
          <p14:tracePt t="30856" x="1676400" y="1601788"/>
          <p14:tracePt t="30864" x="1638300" y="1576388"/>
          <p14:tracePt t="30871" x="1612900" y="1552575"/>
          <p14:tracePt t="30878" x="1576388" y="1552575"/>
          <p14:tracePt t="30886" x="1563688" y="1539875"/>
          <p14:tracePt t="30892" x="1550988" y="1514475"/>
          <p14:tracePt t="30901" x="1525588" y="1501775"/>
          <p14:tracePt t="30907" x="1512888" y="1489075"/>
          <p14:tracePt t="30914" x="1501775" y="1476375"/>
          <p14:tracePt t="30921" x="1501775" y="1463675"/>
          <p14:tracePt t="30928" x="1476375" y="1450975"/>
          <p14:tracePt t="30936" x="1476375" y="1439863"/>
          <p14:tracePt t="30942" x="1476375" y="1427163"/>
          <p14:tracePt t="30950" x="1463675" y="1414463"/>
          <p14:tracePt t="30956" x="1450975" y="1401763"/>
          <p14:tracePt t="30964" x="1450975" y="1376363"/>
          <p14:tracePt t="30970" x="1450975" y="1350963"/>
          <p14:tracePt t="30978" x="1463675" y="1339850"/>
          <p14:tracePt t="30985" x="1463675" y="1314450"/>
          <p14:tracePt t="30992" x="1489075" y="1301750"/>
          <p14:tracePt t="31000" x="1501775" y="1289050"/>
          <p14:tracePt t="31005" x="1512888" y="1263650"/>
          <p14:tracePt t="31013" x="1525588" y="1250950"/>
          <p14:tracePt t="31020" x="1550988" y="1227138"/>
          <p14:tracePt t="31034" x="1576388" y="1214438"/>
          <p14:tracePt t="31041" x="1601788" y="1201738"/>
          <p14:tracePt t="31050" x="1612900" y="1189038"/>
          <p14:tracePt t="31055" x="1638300" y="1176338"/>
          <p14:tracePt t="31063" x="1651000" y="1176338"/>
          <p14:tracePt t="31070" x="1676400" y="1163638"/>
          <p14:tracePt t="31077" x="1689100" y="1163638"/>
          <p14:tracePt t="31087" x="1725613" y="1163638"/>
          <p14:tracePt t="31092" x="1763713" y="1163638"/>
          <p14:tracePt t="31100" x="1801813" y="1163638"/>
          <p14:tracePt t="31105" x="1838325" y="1163638"/>
          <p14:tracePt t="31114" x="1876425" y="1163638"/>
          <p14:tracePt t="31121" x="1901825" y="1163638"/>
          <p14:tracePt t="31128" x="1951038" y="1163638"/>
          <p14:tracePt t="31136" x="1976438" y="1163638"/>
          <p14:tracePt t="31143" x="2014538" y="1176338"/>
          <p14:tracePt t="31151" x="2051050" y="1176338"/>
          <p14:tracePt t="31157" x="2089150" y="1176338"/>
          <p14:tracePt t="31167" x="2138363" y="1176338"/>
          <p14:tracePt t="31172" x="2176463" y="1176338"/>
          <p14:tracePt t="31179" x="2214563" y="1176338"/>
          <p14:tracePt t="31187" x="2251075" y="1189038"/>
          <p14:tracePt t="31195" x="2276475" y="1189038"/>
          <p14:tracePt t="31202" x="2327275" y="1201738"/>
          <p14:tracePt t="31209" x="2376488" y="1214438"/>
          <p14:tracePt t="31217" x="2401888" y="1214438"/>
          <p14:tracePt t="31223" x="2427288" y="1214438"/>
          <p14:tracePt t="31231" x="2451100" y="1214438"/>
          <p14:tracePt t="31238" x="2489200" y="1214438"/>
          <p14:tracePt t="31245" x="2514600" y="1227138"/>
          <p14:tracePt t="31253" x="2551113" y="1227138"/>
          <p14:tracePt t="31260" x="2576513" y="1227138"/>
          <p14:tracePt t="31267" x="2601913" y="1238250"/>
          <p14:tracePt t="31275" x="2627313" y="1250950"/>
          <p14:tracePt t="31284" x="2651125" y="1250950"/>
          <p14:tracePt t="31290" x="2663825" y="1250950"/>
          <p14:tracePt t="31297" x="2676525" y="1250950"/>
          <p14:tracePt t="31304" x="2689225" y="1250950"/>
          <p14:tracePt t="31312" x="2701925" y="1263650"/>
          <p14:tracePt t="31326" x="2714625" y="1263650"/>
          <p14:tracePt t="31348" x="2727325" y="1276350"/>
          <p14:tracePt t="31355" x="2740025" y="1276350"/>
          <p14:tracePt t="31370" x="2752725" y="1276350"/>
          <p14:tracePt t="31376" x="2763838" y="1289050"/>
          <p14:tracePt t="31384" x="2789238" y="1289050"/>
          <p14:tracePt t="31392" x="2789238" y="1301750"/>
          <p14:tracePt t="31400" x="2814638" y="1301750"/>
          <p14:tracePt t="31406" x="2840038" y="1301750"/>
          <p14:tracePt t="31417" x="2852738" y="1314450"/>
          <p14:tracePt t="31421" x="2863850" y="1314450"/>
          <p14:tracePt t="31428" x="2889250" y="1327150"/>
          <p14:tracePt t="31436" x="2901950" y="1327150"/>
          <p14:tracePt t="31442" x="2914650" y="1327150"/>
          <p14:tracePt t="31450" x="2940050" y="1327150"/>
          <p14:tracePt t="31456" x="2952750" y="1339850"/>
          <p14:tracePt t="31463" x="2963863" y="1339850"/>
          <p14:tracePt t="31470" x="2976563" y="1339850"/>
          <p14:tracePt t="31478" x="2989263" y="1339850"/>
          <p14:tracePt t="31486" x="3001963" y="1339850"/>
          <p14:tracePt t="31492" x="3027363" y="1350963"/>
          <p14:tracePt t="31500" x="3040063" y="1350963"/>
          <p14:tracePt t="31507" x="3052763" y="1363663"/>
          <p14:tracePt t="31521" x="3065463" y="1376363"/>
          <p14:tracePt t="31537" x="3076575" y="1376363"/>
          <p14:tracePt t="31588" x="3089275" y="1376363"/>
          <p14:tracePt t="31677" x="3089275" y="1389063"/>
          <p14:tracePt t="31690" x="3076575" y="1389063"/>
          <p14:tracePt t="31706" x="3040063" y="1389063"/>
          <p14:tracePt t="31714" x="2927350" y="1401763"/>
          <p14:tracePt t="31723" x="2814638" y="1414463"/>
          <p14:tracePt t="31728" x="2740025" y="1414463"/>
          <p14:tracePt t="31735" x="2689225" y="1414463"/>
          <p14:tracePt t="31741" x="2614613" y="1439863"/>
          <p14:tracePt t="31751" x="2563813" y="1439863"/>
          <p14:tracePt t="31757" x="2540000" y="1439863"/>
          <p14:tracePt t="31764" x="2501900" y="1439863"/>
          <p14:tracePt t="31771" x="2463800" y="1450975"/>
          <p14:tracePt t="31777" x="2451100" y="1450975"/>
          <p14:tracePt t="31784" x="2439988" y="1450975"/>
          <p14:tracePt t="31791" x="2427288" y="1450975"/>
          <p14:tracePt t="31813" x="2414588" y="1450975"/>
          <p14:tracePt t="31848" x="2414588" y="1439863"/>
          <p14:tracePt t="31854" x="2439988" y="1439863"/>
          <p14:tracePt t="31862" x="2451100" y="1439863"/>
          <p14:tracePt t="31869" x="2463800" y="1439863"/>
          <p14:tracePt t="31876" x="2489200" y="1427163"/>
          <p14:tracePt t="31884" x="2527300" y="1427163"/>
          <p14:tracePt t="31900" x="2601913" y="1414463"/>
          <p14:tracePt t="31905" x="2663825" y="1401763"/>
          <p14:tracePt t="31912" x="2701925" y="1401763"/>
          <p14:tracePt t="31921" x="2727325" y="1401763"/>
          <p14:tracePt t="31927" x="2763838" y="1401763"/>
          <p14:tracePt t="31935" x="2801938" y="1401763"/>
          <p14:tracePt t="31942" x="2840038" y="1401763"/>
          <p14:tracePt t="31950" x="2852738" y="1401763"/>
          <p14:tracePt t="31956" x="2889250" y="1401763"/>
          <p14:tracePt t="31965" x="2901950" y="1401763"/>
          <p14:tracePt t="31972" x="2940050" y="1414463"/>
          <p14:tracePt t="31979" x="2963863" y="1414463"/>
          <p14:tracePt t="31986" x="2989263" y="1414463"/>
          <p14:tracePt t="31994" x="3001963" y="1414463"/>
          <p14:tracePt t="32000" x="3027363" y="1414463"/>
          <p14:tracePt t="32008" x="3065463" y="1414463"/>
          <p14:tracePt t="32017" x="3089275" y="1414463"/>
          <p14:tracePt t="32023" x="3127375" y="1414463"/>
          <p14:tracePt t="32033" x="3165475" y="1414463"/>
          <p14:tracePt t="32038" x="3201988" y="1414463"/>
          <p14:tracePt t="32046" x="3227388" y="1414463"/>
          <p14:tracePt t="32053" x="3252788" y="1414463"/>
          <p14:tracePt t="32060" x="3265488" y="1414463"/>
          <p14:tracePt t="32067" x="3289300" y="1414463"/>
          <p14:tracePt t="32075" x="3302000" y="1414463"/>
          <p14:tracePt t="32089" x="3314700" y="1414463"/>
          <p14:tracePt t="32097" x="3327400" y="1414463"/>
          <p14:tracePt t="32436" x="3352800" y="1414463"/>
          <p14:tracePt t="32443" x="3389313" y="1401763"/>
          <p14:tracePt t="32452" x="3427413" y="1401763"/>
          <p14:tracePt t="32459" x="3452813" y="1401763"/>
          <p14:tracePt t="32465" x="3478213" y="1401763"/>
          <p14:tracePt t="32471" x="3502025" y="1389063"/>
          <p14:tracePt t="32478" x="3514725" y="1389063"/>
          <p14:tracePt t="32485" x="3527425" y="1376363"/>
          <p14:tracePt t="32495" x="3540125" y="1376363"/>
          <p14:tracePt t="32501" x="3552825" y="1376363"/>
          <p14:tracePt t="32507" x="3578225" y="1376363"/>
          <p14:tracePt t="32517" x="3589338" y="1376363"/>
          <p14:tracePt t="32522" x="3602038" y="1376363"/>
          <p14:tracePt t="32528" x="3627438" y="1376363"/>
          <p14:tracePt t="32534" x="3652838" y="1376363"/>
          <p14:tracePt t="32541" x="3678238" y="1376363"/>
          <p14:tracePt t="32550" x="3689350" y="1376363"/>
          <p14:tracePt t="32555" x="3714750" y="1376363"/>
          <p14:tracePt t="32561" x="3740150" y="1376363"/>
          <p14:tracePt t="32569" x="3778250" y="1376363"/>
          <p14:tracePt t="32577" x="3802063" y="1376363"/>
          <p14:tracePt t="32587" x="3827463" y="1376363"/>
          <p14:tracePt t="32592" x="3852863" y="1376363"/>
          <p14:tracePt t="32604" x="3865563" y="1376363"/>
          <p14:tracePt t="32608" x="3878263" y="1376363"/>
          <p14:tracePt t="32612" x="3902075" y="1376363"/>
          <p14:tracePt t="32627" x="3914775" y="1376363"/>
          <p14:tracePt t="32642" x="3927475" y="1376363"/>
          <p14:tracePt t="32648" x="3940175" y="1376363"/>
          <p14:tracePt t="32674" x="3952875" y="1376363"/>
          <p14:tracePt t="32683" x="3952875" y="1389063"/>
          <p14:tracePt t="32688" x="3965575" y="1389063"/>
          <p14:tracePt t="32696" x="3978275" y="1389063"/>
          <p14:tracePt t="32704" x="3990975" y="1401763"/>
          <p14:tracePt t="32710" x="4002088" y="1401763"/>
          <p14:tracePt t="32719" x="4014788" y="1401763"/>
          <p14:tracePt t="32726" x="4027488" y="1414463"/>
          <p14:tracePt t="32733" x="4040188" y="1414463"/>
          <p14:tracePt t="32750" x="4065588" y="1414463"/>
          <p14:tracePt t="32770" x="4078288" y="1414463"/>
          <p14:tracePt t="32783" x="4090988" y="1414463"/>
          <p14:tracePt t="32792" x="4103688" y="1414463"/>
          <p14:tracePt t="32822" x="4114800" y="1414463"/>
          <p14:tracePt t="32859" x="4127500" y="1427163"/>
          <p14:tracePt t="32934" x="4127500" y="1439863"/>
          <p14:tracePt t="33000" x="4090988" y="1450975"/>
          <p14:tracePt t="33007" x="3940175" y="1489075"/>
          <p14:tracePt t="33013" x="3802063" y="1514475"/>
          <p14:tracePt t="33023" x="3702050" y="1539875"/>
          <p14:tracePt t="33027" x="3614738" y="1552575"/>
          <p14:tracePt t="33034" x="3514725" y="1563688"/>
          <p14:tracePt t="33049" x="3252788" y="1589088"/>
          <p14:tracePt t="33057" x="3152775" y="1589088"/>
          <p14:tracePt t="33063" x="3052763" y="1614488"/>
          <p14:tracePt t="33070" x="2952750" y="1614488"/>
          <p14:tracePt t="33078" x="2889250" y="1614488"/>
          <p14:tracePt t="33088" x="2801938" y="1614488"/>
          <p14:tracePt t="33093" x="2740025" y="1614488"/>
          <p14:tracePt t="33099" x="2663825" y="1614488"/>
          <p14:tracePt t="33106" x="2614613" y="1614488"/>
          <p14:tracePt t="33112" x="2576513" y="1614488"/>
          <p14:tracePt t="33119" x="2540000" y="1601788"/>
          <p14:tracePt t="33126" x="2501900" y="1601788"/>
          <p14:tracePt t="33134" x="2463800" y="1601788"/>
          <p14:tracePt t="33140" x="2439988" y="1601788"/>
          <p14:tracePt t="33151" x="2414588" y="1601788"/>
          <p14:tracePt t="33156" x="2376488" y="1601788"/>
          <p14:tracePt t="33164" x="2338388" y="1601788"/>
          <p14:tracePt t="33170" x="2314575" y="1589088"/>
          <p14:tracePt t="33177" x="2276475" y="1589088"/>
          <p14:tracePt t="33186" x="2238375" y="1589088"/>
          <p14:tracePt t="33192" x="2214563" y="1589088"/>
          <p14:tracePt t="33200" x="2189163" y="1589088"/>
          <p14:tracePt t="33207" x="2163763" y="1589088"/>
          <p14:tracePt t="33214" x="2151063" y="1589088"/>
          <p14:tracePt t="33221" x="2114550" y="1589088"/>
          <p14:tracePt t="33228" x="2101850" y="1589088"/>
          <p14:tracePt t="33243" x="2076450" y="1589088"/>
          <p14:tracePt t="33287" x="2089150" y="1589088"/>
          <p14:tracePt t="33293" x="2114550" y="1589088"/>
          <p14:tracePt t="33553" x="2089150" y="1589088"/>
          <p14:tracePt t="33560" x="2038350" y="1589088"/>
          <p14:tracePt t="33568" x="1989138" y="1589088"/>
          <p14:tracePt t="33575" x="1901825" y="1589088"/>
          <p14:tracePt t="33584" x="1825625" y="1589088"/>
          <p14:tracePt t="33588" x="1776413" y="1601788"/>
          <p14:tracePt t="33596" x="1689100" y="1601788"/>
          <p14:tracePt t="33608" x="1601788" y="1614488"/>
          <p14:tracePt t="33612" x="1550988" y="1614488"/>
          <p14:tracePt t="33618" x="1476375" y="1614488"/>
          <p14:tracePt t="33630" x="1412875" y="1627188"/>
          <p14:tracePt t="33634" x="1350963" y="1627188"/>
          <p14:tracePt t="33643" x="1312863" y="1627188"/>
          <p14:tracePt t="33649" x="1263650" y="1639888"/>
          <p14:tracePt t="33656" x="1225550" y="1639888"/>
          <p14:tracePt t="33667" x="1200150" y="1639888"/>
          <p14:tracePt t="33668" x="1163638" y="1639888"/>
          <p14:tracePt t="33675" x="1138238" y="1639888"/>
          <p14:tracePt t="33682" x="1112838" y="1639888"/>
          <p14:tracePt t="33688" x="1089025" y="1639888"/>
          <p14:tracePt t="33698" x="1063625" y="1639888"/>
          <p14:tracePt t="33705" x="1038225" y="1652588"/>
          <p14:tracePt t="33712" x="1012825" y="1652588"/>
          <p14:tracePt t="33719" x="976313" y="1663700"/>
          <p14:tracePt t="33728" x="950913" y="1663700"/>
          <p14:tracePt t="33732" x="938213" y="1663700"/>
          <p14:tracePt t="33739" x="912813" y="1663700"/>
          <p14:tracePt t="33746" x="887413" y="1663700"/>
          <p14:tracePt t="33754" x="876300" y="1676400"/>
          <p14:tracePt t="33760" x="850900" y="1676400"/>
          <p14:tracePt t="33769" x="838200" y="1676400"/>
          <p14:tracePt t="33784" x="787400" y="1689100"/>
          <p14:tracePt t="33791" x="800100" y="1689100"/>
          <p14:tracePt t="33801" x="750888" y="1689100"/>
          <p14:tracePt t="33805" x="725488" y="1689100"/>
          <p14:tracePt t="33812" x="700088" y="1701800"/>
          <p14:tracePt t="33820" x="687388" y="1701800"/>
          <p14:tracePt t="33827" x="674688" y="1701800"/>
          <p14:tracePt t="33834" x="650875" y="1701800"/>
          <p14:tracePt t="33841" x="625475" y="1701800"/>
          <p14:tracePt t="33855" x="612775" y="1701800"/>
          <p14:tracePt t="33863" x="600075" y="1701800"/>
          <p14:tracePt t="33872" x="587375" y="1701800"/>
          <p14:tracePt t="33877" x="574675" y="1701800"/>
          <p14:tracePt t="33891" x="563563" y="1701800"/>
          <p14:tracePt t="33900" x="550863" y="1701800"/>
          <p14:tracePt t="33963" x="550863" y="1689100"/>
          <p14:tracePt t="33992" x="563563" y="1689100"/>
          <p14:tracePt t="34021" x="574675" y="1676400"/>
          <p14:tracePt t="34036" x="587375" y="1676400"/>
          <p14:tracePt t="34044" x="600075" y="1663700"/>
          <p14:tracePt t="34050" x="638175" y="1652588"/>
          <p14:tracePt t="34062" x="674688" y="1639888"/>
          <p14:tracePt t="34067" x="712788" y="1639888"/>
          <p14:tracePt t="34074" x="750888" y="1639888"/>
          <p14:tracePt t="34081" x="787400" y="1627188"/>
          <p14:tracePt t="34089" x="825500" y="1627188"/>
          <p14:tracePt t="34097" x="863600" y="1627188"/>
          <p14:tracePt t="34102" x="925513" y="1627188"/>
          <p14:tracePt t="34109" x="976313" y="1627188"/>
          <p14:tracePt t="34118" x="1012825" y="1627188"/>
          <p14:tracePt t="34124" x="1063625" y="1627188"/>
          <p14:tracePt t="34132" x="1100138" y="1627188"/>
          <p14:tracePt t="34140" x="1138238" y="1627188"/>
          <p14:tracePt t="34146" x="1163638" y="1627188"/>
          <p14:tracePt t="34153" x="1200150" y="1627188"/>
          <p14:tracePt t="34160" x="1225550" y="1627188"/>
          <p14:tracePt t="34169" x="1250950" y="1627188"/>
          <p14:tracePt t="34175" x="1276350" y="1627188"/>
          <p14:tracePt t="34183" x="1300163" y="1639888"/>
          <p14:tracePt t="34190" x="1312863" y="1639888"/>
          <p14:tracePt t="34197" x="1338263" y="1652588"/>
          <p14:tracePt t="34204" x="1363663" y="1652588"/>
          <p14:tracePt t="34212" x="1389063" y="1652588"/>
          <p14:tracePt t="34220" x="1401763" y="1663700"/>
          <p14:tracePt t="34226" x="1425575" y="1663700"/>
          <p14:tracePt t="34234" x="1450975" y="1663700"/>
          <p14:tracePt t="34250" x="1476375" y="1663700"/>
          <p14:tracePt t="34256" x="1489075" y="1663700"/>
          <p14:tracePt t="34263" x="1501775" y="1663700"/>
          <p14:tracePt t="34270" x="1525588" y="1676400"/>
          <p14:tracePt t="34278" x="1538288" y="1676400"/>
          <p14:tracePt t="34286" x="1550988" y="1676400"/>
          <p14:tracePt t="34292" x="1563688" y="1676400"/>
          <p14:tracePt t="34300" x="1589088" y="1676400"/>
          <p14:tracePt t="34306" x="1601788" y="1676400"/>
          <p14:tracePt t="34313" x="1625600" y="1689100"/>
          <p14:tracePt t="34321" x="1651000" y="1689100"/>
          <p14:tracePt t="34329" x="1676400" y="1689100"/>
          <p14:tracePt t="34337" x="1701800" y="1689100"/>
          <p14:tracePt t="34343" x="1738313" y="1689100"/>
          <p14:tracePt t="34350" x="1763713" y="1689100"/>
          <p14:tracePt t="34359" x="1789113" y="1689100"/>
          <p14:tracePt t="34367" x="1814513" y="1689100"/>
          <p14:tracePt t="34373" x="1838325" y="1689100"/>
          <p14:tracePt t="34384" x="1863725" y="1689100"/>
          <p14:tracePt t="34387" x="1901825" y="1689100"/>
          <p14:tracePt t="34395" x="1925638" y="1689100"/>
          <p14:tracePt t="34403" x="1951038" y="1689100"/>
          <p14:tracePt t="34411" x="1963738" y="1689100"/>
          <p14:tracePt t="34417" x="1989138" y="1676400"/>
          <p14:tracePt t="34424" x="2014538" y="1676400"/>
          <p14:tracePt t="34434" x="2025650" y="1663700"/>
          <p14:tracePt t="34439" x="2038350" y="1663700"/>
          <p14:tracePt t="34448" x="2063750" y="1663700"/>
          <p14:tracePt t="34454" x="2089150" y="1663700"/>
          <p14:tracePt t="34469" x="2101850" y="1663700"/>
          <p14:tracePt t="34476" x="2114550" y="1663700"/>
          <p14:tracePt t="34484" x="2127250" y="1652588"/>
          <p14:tracePt t="34490" x="2138363" y="1652588"/>
          <p14:tracePt t="34505" x="2151063" y="1652588"/>
          <p14:tracePt t="34512" x="2163763" y="1652588"/>
          <p14:tracePt t="34565" x="2176463" y="1652588"/>
          <p14:tracePt t="34800" x="2189163" y="1652588"/>
          <p14:tracePt t="34821" x="2214563" y="1652588"/>
          <p14:tracePt t="34828" x="2227263" y="1652588"/>
          <p14:tracePt t="34835" x="2238375" y="1652588"/>
          <p14:tracePt t="34846" x="2263775" y="1652588"/>
          <p14:tracePt t="34852" x="2301875" y="1652588"/>
          <p14:tracePt t="34859" x="2314575" y="1652588"/>
          <p14:tracePt t="34869" x="2327275" y="1652588"/>
          <p14:tracePt t="34874" x="2338388" y="1652588"/>
          <p14:tracePt t="34881" x="2363788" y="1652588"/>
          <p14:tracePt t="34903" x="2376488" y="1652588"/>
          <p14:tracePt t="34918" x="2389188" y="1652588"/>
          <p14:tracePt t="34944" x="2401888" y="1652588"/>
          <p14:tracePt t="35337" x="2414588" y="1652588"/>
          <p14:tracePt t="35345" x="2427288" y="1652588"/>
          <p14:tracePt t="35352" x="2439988" y="1652588"/>
          <p14:tracePt t="35357" x="2463800" y="1652588"/>
          <p14:tracePt t="35368" x="2476500" y="1652588"/>
          <p14:tracePt t="35372" x="2489200" y="1652588"/>
          <p14:tracePt t="35381" x="2514600" y="1652588"/>
          <p14:tracePt t="35389" x="2551113" y="1652588"/>
          <p14:tracePt t="35395" x="2576513" y="1652588"/>
          <p14:tracePt t="35402" x="2601913" y="1652588"/>
          <p14:tracePt t="35412" x="2627313" y="1639888"/>
          <p14:tracePt t="35418" x="2651125" y="1639888"/>
          <p14:tracePt t="35426" x="2676525" y="1639888"/>
          <p14:tracePt t="35434" x="2714625" y="1639888"/>
          <p14:tracePt t="35439" x="2727325" y="1639888"/>
          <p14:tracePt t="35446" x="2740025" y="1652588"/>
          <p14:tracePt t="35456" x="2752725" y="1652588"/>
          <p14:tracePt t="35460" x="2776538" y="1652588"/>
          <p14:tracePt t="35474" x="2789238" y="1652588"/>
          <p14:tracePt t="35488" x="2801938" y="1652588"/>
          <p14:tracePt t="35496" x="2814638" y="1652588"/>
          <p14:tracePt t="35511" x="2827338" y="1652588"/>
          <p14:tracePt t="35525" x="2840038" y="1652588"/>
          <p14:tracePt t="35534" x="2840038" y="1663700"/>
          <p14:tracePt t="35539" x="2852738" y="1663700"/>
          <p14:tracePt t="35547" x="2863850" y="1663700"/>
          <p14:tracePt t="35554" x="2876550" y="1663700"/>
          <p14:tracePt t="35562" x="2889250" y="1663700"/>
          <p14:tracePt t="35570" x="2901950" y="1663700"/>
          <p14:tracePt t="35576" x="2914650" y="1676400"/>
          <p14:tracePt t="35591" x="2927350" y="1676400"/>
          <p14:tracePt t="35605" x="2940050" y="1676400"/>
          <p14:tracePt t="35613" x="2952750" y="1676400"/>
          <p14:tracePt t="35636" x="2963863" y="1676400"/>
          <p14:tracePt t="35769" x="2963863" y="1689100"/>
          <p14:tracePt t="35800" x="2940050" y="1701800"/>
          <p14:tracePt t="35813" x="2914650" y="1714500"/>
          <p14:tracePt t="35822" x="2876550" y="1714500"/>
          <p14:tracePt t="35826" x="2840038" y="1727200"/>
          <p14:tracePt t="35839" x="2801938" y="1739900"/>
          <p14:tracePt t="35842" x="2727325" y="1739900"/>
          <p14:tracePt t="35848" x="2689225" y="1739900"/>
          <p14:tracePt t="35856" x="2640013" y="1739900"/>
          <p14:tracePt t="35863" x="2589213" y="1739900"/>
          <p14:tracePt t="35869" x="2551113" y="1739900"/>
          <p14:tracePt t="35881" x="2514600" y="1727200"/>
          <p14:tracePt t="35885" x="2501900" y="1727200"/>
          <p14:tracePt t="35893" x="2463800" y="1727200"/>
          <p14:tracePt t="35897" x="2439988" y="1714500"/>
          <p14:tracePt t="35906" x="2414588" y="1701800"/>
          <p14:tracePt t="35911" x="2401888" y="1689100"/>
          <p14:tracePt t="35919" x="2389188" y="1676400"/>
          <p14:tracePt t="35925" x="2389188" y="1663700"/>
          <p14:tracePt t="35933" x="2376488" y="1652588"/>
          <p14:tracePt t="35939" x="2376488" y="1639888"/>
          <p14:tracePt t="35946" x="2376488" y="1627188"/>
          <p14:tracePt t="35954" x="2376488" y="1614488"/>
          <p14:tracePt t="35968" x="2376488" y="1601788"/>
          <p14:tracePt t="35976" x="2376488" y="1589088"/>
          <p14:tracePt t="35984" x="2389188" y="1576388"/>
          <p14:tracePt t="35989" x="2389188" y="1563688"/>
          <p14:tracePt t="35996" x="2401888" y="1552575"/>
          <p14:tracePt t="36004" x="2414588" y="1539875"/>
          <p14:tracePt t="36010" x="2427288" y="1539875"/>
          <p14:tracePt t="36017" x="2439988" y="1527175"/>
          <p14:tracePt t="36024" x="2463800" y="1501775"/>
          <p14:tracePt t="36033" x="2489200" y="1501775"/>
          <p14:tracePt t="36038" x="2514600" y="1489075"/>
          <p14:tracePt t="36044" x="2551113" y="1476375"/>
          <p14:tracePt t="36053" x="2601913" y="1463675"/>
          <p14:tracePt t="36060" x="2640013" y="1450975"/>
          <p14:tracePt t="36067" x="2689225" y="1439863"/>
          <p14:tracePt t="36074" x="2752725" y="1427163"/>
          <p14:tracePt t="36083" x="2789238" y="1427163"/>
          <p14:tracePt t="36088" x="2827338" y="1427163"/>
          <p14:tracePt t="36096" x="2863850" y="1427163"/>
          <p14:tracePt t="36103" x="2901950" y="1427163"/>
          <p14:tracePt t="36110" x="2952750" y="1427163"/>
          <p14:tracePt t="36119" x="2989263" y="1427163"/>
          <p14:tracePt t="36125" x="3014663" y="1427163"/>
          <p14:tracePt t="36134" x="3052763" y="1427163"/>
          <p14:tracePt t="36139" x="3076575" y="1427163"/>
          <p14:tracePt t="36147" x="3101975" y="1439863"/>
          <p14:tracePt t="36153" x="3114675" y="1439863"/>
          <p14:tracePt t="36161" x="3152775" y="1439863"/>
          <p14:tracePt t="36169" x="3165475" y="1450975"/>
          <p14:tracePt t="36175" x="3176588" y="1463675"/>
          <p14:tracePt t="36184" x="3201988" y="1463675"/>
          <p14:tracePt t="36190" x="3214688" y="1476375"/>
          <p14:tracePt t="36196" x="3227388" y="1489075"/>
          <p14:tracePt t="36203" x="3252788" y="1489075"/>
          <p14:tracePt t="36210" x="3252788" y="1501775"/>
          <p14:tracePt t="36218" x="3276600" y="1514475"/>
          <p14:tracePt t="36224" x="3289300" y="1527175"/>
          <p14:tracePt t="36234" x="3302000" y="1527175"/>
          <p14:tracePt t="36239" x="3314700" y="1539875"/>
          <p14:tracePt t="36246" x="3327400" y="1552575"/>
          <p14:tracePt t="36253" x="3340100" y="1576388"/>
          <p14:tracePt t="36261" x="3365500" y="1589088"/>
          <p14:tracePt t="36269" x="3376613" y="1601788"/>
          <p14:tracePt t="36275" x="3389313" y="1627188"/>
          <p14:tracePt t="36284" x="3402013" y="1639888"/>
          <p14:tracePt t="36290" x="3414713" y="1652588"/>
          <p14:tracePt t="36300" x="3427413" y="1663700"/>
          <p14:tracePt t="36304" x="3427413" y="1676400"/>
          <p14:tracePt t="36312" x="3452813" y="1676400"/>
          <p14:tracePt t="36320" x="3452813" y="1689100"/>
          <p14:tracePt t="36326" x="3452813" y="1701800"/>
          <p14:tracePt t="36334" x="3465513" y="1701800"/>
          <p14:tracePt t="36341" x="3465513" y="1714500"/>
          <p14:tracePt t="36356" x="3465513" y="1727200"/>
          <p14:tracePt t="36386" x="3465513" y="1739900"/>
          <p14:tracePt t="36393" x="3465513" y="1752600"/>
          <p14:tracePt t="36408" x="3452813" y="1765300"/>
          <p14:tracePt t="36418" x="3440113" y="1776413"/>
          <p14:tracePt t="36422" x="3414713" y="1776413"/>
          <p14:tracePt t="36429" x="3376613" y="1789113"/>
          <p14:tracePt t="36435" x="3340100" y="1801813"/>
          <p14:tracePt t="36442" x="3289300" y="1814513"/>
          <p14:tracePt t="36451" x="3252788" y="1814513"/>
          <p14:tracePt t="36457" x="3201988" y="1814513"/>
          <p14:tracePt t="36465" x="3165475" y="1814513"/>
          <p14:tracePt t="36471" x="3127375" y="1814513"/>
          <p14:tracePt t="36479" x="3101975" y="1814513"/>
          <p14:tracePt t="36487" x="3065463" y="1814513"/>
          <p14:tracePt t="36494" x="3040063" y="1814513"/>
          <p14:tracePt t="36501" x="3014663" y="1814513"/>
          <p14:tracePt t="36509" x="2989263" y="1801813"/>
          <p14:tracePt t="36518" x="2976563" y="1801813"/>
          <p14:tracePt t="36522" x="2952750" y="1789113"/>
          <p14:tracePt t="36531" x="2927350" y="1776413"/>
          <p14:tracePt t="36538" x="2914650" y="1776413"/>
          <p14:tracePt t="36545" x="2901950" y="1765300"/>
          <p14:tracePt t="36553" x="2889250" y="1765300"/>
          <p14:tracePt t="36560" x="2876550" y="1752600"/>
          <p14:tracePt t="36575" x="2863850" y="1739900"/>
          <p14:tracePt t="36584" x="2852738" y="1739900"/>
          <p14:tracePt t="36605" x="2852738" y="1727200"/>
          <p14:tracePt t="36611" x="2852738" y="1714500"/>
          <p14:tracePt t="36618" x="2852738" y="1701800"/>
          <p14:tracePt t="36635" x="2863850" y="1689100"/>
          <p14:tracePt t="36651" x="2876550" y="1676400"/>
          <p14:tracePt t="36656" x="2876550" y="1663700"/>
          <p14:tracePt t="36663" x="2889250" y="1663700"/>
          <p14:tracePt t="36677" x="2901950" y="1652588"/>
          <p14:tracePt t="36685" x="2914650" y="1652588"/>
          <p14:tracePt t="36698" x="2927350" y="1627188"/>
          <p14:tracePt t="36705" x="2952750" y="1627188"/>
          <p14:tracePt t="36720" x="2976563" y="1614488"/>
          <p14:tracePt t="36726" x="3001963" y="1614488"/>
          <p14:tracePt t="36734" x="3040063" y="1601788"/>
          <p14:tracePt t="36741" x="3076575" y="1601788"/>
          <p14:tracePt t="36748" x="3114675" y="1601788"/>
          <p14:tracePt t="36754" x="3152775" y="1601788"/>
          <p14:tracePt t="36761" x="3189288" y="1601788"/>
          <p14:tracePt t="36769" x="3227388" y="1601788"/>
          <p14:tracePt t="36777" x="3276600" y="1601788"/>
          <p14:tracePt t="36784" x="3314700" y="1601788"/>
          <p14:tracePt t="36792" x="3352800" y="1601788"/>
          <p14:tracePt t="36802" x="3376613" y="1601788"/>
          <p14:tracePt t="36806" x="3389313" y="1601788"/>
          <p14:tracePt t="36813" x="3414713" y="1601788"/>
          <p14:tracePt t="36821" x="3427413" y="1601788"/>
          <p14:tracePt t="36827" x="3440113" y="1614488"/>
          <p14:tracePt t="36835" x="3452813" y="1614488"/>
          <p14:tracePt t="36851" x="3465513" y="1614488"/>
          <p14:tracePt t="36880" x="3478213" y="1614488"/>
          <p14:tracePt t="36895" x="3489325" y="1614488"/>
          <p14:tracePt t="36946" x="3489325" y="1627188"/>
          <p14:tracePt t="37072" x="3489325" y="1639888"/>
          <p14:tracePt t="37080" x="3502025" y="1652588"/>
          <p14:tracePt t="37104" x="3514725" y="1652588"/>
          <p14:tracePt t="37108" x="3514725" y="1663700"/>
          <p14:tracePt t="37117" x="3527425" y="1663700"/>
          <p14:tracePt t="37123" x="3540125" y="1689100"/>
          <p14:tracePt t="37130" x="3565525" y="1701800"/>
          <p14:tracePt t="37137" x="3578225" y="1714500"/>
          <p14:tracePt t="37146" x="3589338" y="1727200"/>
          <p14:tracePt t="37151" x="3589338" y="1739900"/>
          <p14:tracePt t="37159" x="3602038" y="1739900"/>
          <p14:tracePt t="37178" x="3614738" y="1752600"/>
          <p14:tracePt t="37190" x="3627438" y="1752600"/>
          <p14:tracePt t="37195" x="3627438" y="1765300"/>
          <p14:tracePt t="37218" x="3640138" y="1765300"/>
          <p14:tracePt t="37345" x="3627438" y="1765300"/>
          <p14:tracePt t="37352" x="3614738" y="1765300"/>
          <p14:tracePt t="37368" x="3589338" y="1765300"/>
          <p14:tracePt t="37377" x="3565525" y="1765300"/>
          <p14:tracePt t="37383" x="3527425" y="1752600"/>
          <p14:tracePt t="37393" x="3440113" y="1727200"/>
          <p14:tracePt t="37397" x="3402013" y="1727200"/>
          <p14:tracePt t="37403" x="3340100" y="1714500"/>
          <p14:tracePt t="37412" x="3276600" y="1701800"/>
          <p14:tracePt t="37420" x="3240088" y="1676400"/>
          <p14:tracePt t="37426" x="3201988" y="1676400"/>
          <p14:tracePt t="37433" x="3165475" y="1663700"/>
          <p14:tracePt t="37439" x="3140075" y="1663700"/>
          <p14:tracePt t="37451" x="3101975" y="1652588"/>
          <p14:tracePt t="37453" x="3076575" y="1652588"/>
          <p14:tracePt t="37460" x="3065463" y="1652588"/>
          <p14:tracePt t="37469" x="3040063" y="1639888"/>
          <p14:tracePt t="37473" x="3014663" y="1639888"/>
          <p14:tracePt t="37484" x="2989263" y="1639888"/>
          <p14:tracePt t="37488" x="2976563" y="1639888"/>
          <p14:tracePt t="37495" x="2952750" y="1639888"/>
          <p14:tracePt t="37503" x="2940050" y="1627188"/>
          <p14:tracePt t="37511" x="2927350" y="1627188"/>
          <p14:tracePt t="37518" x="2914650" y="1614488"/>
          <p14:tracePt t="37525" x="2901950" y="1614488"/>
          <p14:tracePt t="37540" x="2889250" y="1614488"/>
          <p14:tracePt t="37548" x="2876550" y="1601788"/>
          <p14:tracePt t="37575" x="2876550" y="1589088"/>
          <p14:tracePt t="37589" x="2876550" y="1576388"/>
          <p14:tracePt t="37653" x="2889250" y="1576388"/>
          <p14:tracePt t="37660" x="2889250" y="1563688"/>
          <p14:tracePt t="37682" x="2901950" y="1563688"/>
          <p14:tracePt t="37697" x="2927350" y="1563688"/>
          <p14:tracePt t="37702" x="2952750" y="1552575"/>
          <p14:tracePt t="37713" x="3027363" y="1539875"/>
          <p14:tracePt t="37720" x="3114675" y="1527175"/>
          <p14:tracePt t="37727" x="3189288" y="1514475"/>
          <p14:tracePt t="37734" x="3252788" y="1514475"/>
          <p14:tracePt t="37740" x="3314700" y="1514475"/>
          <p14:tracePt t="37747" x="3389313" y="1501775"/>
          <p14:tracePt t="37753" x="3440113" y="1501775"/>
          <p14:tracePt t="37761" x="3478213" y="1501775"/>
          <p14:tracePt t="37766" x="3502025" y="1501775"/>
          <p14:tracePt t="37774" x="3540125" y="1501775"/>
          <p14:tracePt t="37781" x="3552825" y="1501775"/>
          <p14:tracePt t="37787" x="3565525" y="1501775"/>
          <p14:tracePt t="37794" x="3578225" y="1501775"/>
          <p14:tracePt t="37802" x="3589338" y="1501775"/>
          <p14:tracePt t="37816" x="3602038" y="1501775"/>
          <p14:tracePt t="37823" x="3614738" y="1501775"/>
          <p14:tracePt t="37859" x="3627438" y="1501775"/>
          <p14:tracePt t="37960" x="3627438" y="1514475"/>
          <p14:tracePt t="38040" x="3627438" y="1527175"/>
          <p14:tracePt t="38157" x="3627438" y="1539875"/>
          <p14:tracePt t="38230" x="3614738" y="1552575"/>
          <p14:tracePt t="38259" x="3602038" y="1552575"/>
          <p14:tracePt t="38289" x="3602038" y="1563688"/>
          <p14:tracePt t="38310" x="3602038" y="1576388"/>
          <p14:tracePt t="39610" x="3565525" y="1601788"/>
          <p14:tracePt t="39616" x="3502025" y="1663700"/>
          <p14:tracePt t="39624" x="3440113" y="1689100"/>
          <p14:tracePt t="39633" x="3402013" y="1727200"/>
          <p14:tracePt t="39639" x="3352800" y="1765300"/>
          <p14:tracePt t="39647" x="3340100" y="1789113"/>
          <p14:tracePt t="39654" x="3314700" y="1801813"/>
          <p14:tracePt t="39660" x="3302000" y="1814513"/>
          <p14:tracePt t="39668" x="3289300" y="1827213"/>
          <p14:tracePt t="39675" x="3276600" y="1827213"/>
          <p14:tracePt t="39686" x="3265488" y="1839913"/>
          <p14:tracePt t="39690" x="3252788" y="1839913"/>
          <p14:tracePt t="39707" x="3240088" y="1839913"/>
          <p14:tracePt t="39797" x="3240088" y="1827213"/>
          <p14:tracePt t="39803" x="3252788" y="1814513"/>
          <p14:tracePt t="39813" x="3265488" y="1814513"/>
          <p14:tracePt t="39817" x="3276600" y="1801813"/>
          <p14:tracePt t="39832" x="3302000" y="1789113"/>
          <p14:tracePt t="39839" x="3314700" y="1776413"/>
          <p14:tracePt t="39847" x="3340100" y="1765300"/>
          <p14:tracePt t="39852" x="3352800" y="1752600"/>
          <p14:tracePt t="39859" x="3365500" y="1752600"/>
          <p14:tracePt t="39867" x="3376613" y="1752600"/>
          <p14:tracePt t="39875" x="3389313" y="1739900"/>
          <p14:tracePt t="39889" x="3414713" y="1739900"/>
          <p14:tracePt t="39896" x="3414713" y="1727200"/>
          <p14:tracePt t="39904" x="3427413" y="1727200"/>
          <p14:tracePt t="39911" x="3440113" y="1727200"/>
          <p14:tracePt t="39921" x="3452813" y="1727200"/>
          <p14:tracePt t="39924" x="3465513" y="1727200"/>
          <p14:tracePt t="39930" x="3478213" y="1727200"/>
          <p14:tracePt t="39937" x="3489325" y="1727200"/>
          <p14:tracePt t="39951" x="3514725" y="1727200"/>
          <p14:tracePt t="39967" x="3527425" y="1727200"/>
          <p14:tracePt t="39972" x="3552825" y="1714500"/>
          <p14:tracePt t="39979" x="3578225" y="1714500"/>
          <p14:tracePt t="39986" x="3602038" y="1714500"/>
          <p14:tracePt t="39993" x="3627438" y="1714500"/>
          <p14:tracePt t="40000" x="3665538" y="1714500"/>
          <p14:tracePt t="40007" x="3702050" y="1714500"/>
          <p14:tracePt t="40017" x="3727450" y="1714500"/>
          <p14:tracePt t="40021" x="3752850" y="1714500"/>
          <p14:tracePt t="40029" x="3778250" y="1714500"/>
          <p14:tracePt t="40036" x="3790950" y="1714500"/>
          <p14:tracePt t="40043" x="3814763" y="1714500"/>
          <p14:tracePt t="40051" x="3840163" y="1714500"/>
          <p14:tracePt t="40067" x="3865563" y="1714500"/>
          <p14:tracePt t="40072" x="3878263" y="1714500"/>
          <p14:tracePt t="40080" x="3890963" y="1727200"/>
          <p14:tracePt t="40087" x="3902075" y="1727200"/>
          <p14:tracePt t="40094" x="3902075" y="1739900"/>
          <p14:tracePt t="40102" x="3914775" y="1739900"/>
          <p14:tracePt t="40117" x="3927475" y="1739900"/>
          <p14:tracePt t="40139" x="3940175" y="1739900"/>
          <p14:tracePt t="40153" x="3940175" y="1752600"/>
          <p14:tracePt t="40250" x="3940175" y="1765300"/>
          <p14:tracePt t="40257" x="3914775" y="1765300"/>
          <p14:tracePt t="40266" x="3890963" y="1776413"/>
          <p14:tracePt t="40272" x="3802063" y="1789113"/>
          <p14:tracePt t="40282" x="3689350" y="1827213"/>
          <p14:tracePt t="40286" x="3589338" y="1865313"/>
          <p14:tracePt t="40293" x="3502025" y="1889125"/>
          <p14:tracePt t="40301" x="3402013" y="1914525"/>
          <p14:tracePt t="40307" x="3352800" y="1914525"/>
          <p14:tracePt t="40315" x="3252788" y="1927225"/>
          <p14:tracePt t="40322" x="3165475" y="1939925"/>
          <p14:tracePt t="40328" x="3065463" y="1952625"/>
          <p14:tracePt t="40335" x="2963863" y="1952625"/>
          <p14:tracePt t="40343" x="2863850" y="1965325"/>
          <p14:tracePt t="40350" x="2763838" y="1965325"/>
          <p14:tracePt t="40359" x="2676525" y="1978025"/>
          <p14:tracePt t="40365" x="2589213" y="1978025"/>
          <p14:tracePt t="40373" x="2489200" y="1978025"/>
          <p14:tracePt t="40379" x="2439988" y="1978025"/>
          <p14:tracePt t="40386" x="2363788" y="1965325"/>
          <p14:tracePt t="40394" x="2314575" y="1965325"/>
          <p14:tracePt t="40400" x="2263775" y="1965325"/>
          <p14:tracePt t="40411" x="2201863" y="1952625"/>
          <p14:tracePt t="40415" x="2163763" y="1952625"/>
          <p14:tracePt t="40424" x="2127250" y="1939925"/>
          <p14:tracePt t="40429" x="2101850" y="1939925"/>
          <p14:tracePt t="40437" x="2076450" y="1939925"/>
          <p14:tracePt t="40443" x="2051050" y="1939925"/>
          <p14:tracePt t="40450" x="2038350" y="1939925"/>
          <p14:tracePt t="40457" x="2014538" y="1939925"/>
          <p14:tracePt t="40473" x="2001838" y="1952625"/>
          <p14:tracePt t="40488" x="2001838" y="1965325"/>
          <p14:tracePt t="40494" x="2001838" y="1978025"/>
          <p14:tracePt t="40750" x="1963738" y="1978025"/>
          <p14:tracePt t="40757" x="1876425" y="1989138"/>
          <p14:tracePt t="40764" x="1789113" y="1989138"/>
          <p14:tracePt t="40773" x="1738313" y="2001838"/>
          <p14:tracePt t="40778" x="1663700" y="2001838"/>
          <p14:tracePt t="40788" x="1589088" y="2001838"/>
          <p14:tracePt t="40794" x="1501775" y="2001838"/>
          <p14:tracePt t="40800" x="1450975" y="2001838"/>
          <p14:tracePt t="40808" x="1376363" y="2001838"/>
          <p14:tracePt t="40814" x="1312863" y="2001838"/>
          <p14:tracePt t="40822" x="1238250" y="2001838"/>
          <p14:tracePt t="40831" x="1189038" y="2001838"/>
          <p14:tracePt t="40835" x="1138238" y="2001838"/>
          <p14:tracePt t="40845" x="1112838" y="2001838"/>
          <p14:tracePt t="40850" x="1089025" y="2001838"/>
          <p14:tracePt t="40859" x="1063625" y="2001838"/>
          <p14:tracePt t="40865" x="1038225" y="2001838"/>
          <p14:tracePt t="40873" x="1012825" y="2001838"/>
          <p14:tracePt t="40879" x="987425" y="2001838"/>
          <p14:tracePt t="40887" x="976313" y="1989138"/>
          <p14:tracePt t="40902" x="925513" y="1989138"/>
          <p14:tracePt t="40907" x="912813" y="1989138"/>
          <p14:tracePt t="40924" x="887413" y="1989138"/>
          <p14:tracePt t="40931" x="876300" y="1989138"/>
          <p14:tracePt t="40941" x="863600" y="1989138"/>
          <p14:tracePt t="40954" x="850900" y="1989138"/>
          <p14:tracePt t="40959" x="838200" y="1989138"/>
          <p14:tracePt t="40973" x="825500" y="1989138"/>
          <p14:tracePt t="40980" x="812800" y="1989138"/>
          <p14:tracePt t="41003" x="800100" y="1989138"/>
          <p14:tracePt t="41017" x="776288" y="1989138"/>
          <p14:tracePt t="41024" x="763588" y="1989138"/>
          <p14:tracePt t="41040" x="738188" y="1989138"/>
          <p14:tracePt t="41047" x="725488" y="1989138"/>
          <p14:tracePt t="41061" x="700088" y="1989138"/>
          <p14:tracePt t="41076" x="687388" y="1989138"/>
          <p14:tracePt t="41089" x="663575" y="1989138"/>
          <p14:tracePt t="41096" x="650875" y="1978025"/>
          <p14:tracePt t="41105" x="638175" y="1978025"/>
          <p14:tracePt t="41118" x="625475" y="1978025"/>
          <p14:tracePt t="41134" x="625475" y="1965325"/>
          <p14:tracePt t="41182" x="625475" y="1952625"/>
          <p14:tracePt t="41189" x="638175" y="1952625"/>
          <p14:tracePt t="41211" x="650875" y="1939925"/>
          <p14:tracePt t="41218" x="674688" y="1927225"/>
          <p14:tracePt t="41225" x="687388" y="1927225"/>
          <p14:tracePt t="41234" x="700088" y="1927225"/>
          <p14:tracePt t="41241" x="738188" y="1914525"/>
          <p14:tracePt t="41251" x="776288" y="1901825"/>
          <p14:tracePt t="41255" x="800100" y="1901825"/>
          <p14:tracePt t="41263" x="838200" y="1901825"/>
          <p14:tracePt t="41271" x="863600" y="1901825"/>
          <p14:tracePt t="41277" x="900113" y="1901825"/>
          <p14:tracePt t="41285" x="925513" y="1901825"/>
          <p14:tracePt t="41291" x="963613" y="1901825"/>
          <p14:tracePt t="41301" x="987425" y="1901825"/>
          <p14:tracePt t="41307" x="1012825" y="1901825"/>
          <p14:tracePt t="41315" x="1050925" y="1901825"/>
          <p14:tracePt t="41321" x="1076325" y="1914525"/>
          <p14:tracePt t="41329" x="1089025" y="1914525"/>
          <p14:tracePt t="41336" x="1112838" y="1914525"/>
          <p14:tracePt t="41343" x="1138238" y="1914525"/>
          <p14:tracePt t="41351" x="1150938" y="1927225"/>
          <p14:tracePt t="41358" x="1163638" y="1939925"/>
          <p14:tracePt t="41368" x="1176338" y="1939925"/>
          <p14:tracePt t="41384" x="1189038" y="1939925"/>
          <p14:tracePt t="41396" x="1200150" y="1939925"/>
          <p14:tracePt t="41404" x="1212850" y="1939925"/>
          <p14:tracePt t="41425" x="1212850" y="1952625"/>
          <p14:tracePt t="41434" x="1225550" y="1952625"/>
          <p14:tracePt t="41455" x="1238250" y="1952625"/>
          <p14:tracePt t="41515" x="1250950" y="1952625"/>
          <p14:tracePt t="41530" x="1250950" y="1965325"/>
          <p14:tracePt t="41537" x="1263650" y="1965325"/>
          <p14:tracePt t="41573" x="1276350" y="1965325"/>
          <p14:tracePt t="41580" x="1300163" y="1978025"/>
          <p14:tracePt t="41587" x="1325563" y="1978025"/>
          <p14:tracePt t="41594" x="1350963" y="1978025"/>
          <p14:tracePt t="41606" x="1376363" y="1978025"/>
          <p14:tracePt t="41609" x="1401763" y="1978025"/>
          <p14:tracePt t="41617" x="1425575" y="1978025"/>
          <p14:tracePt t="41625" x="1463675" y="1978025"/>
          <p14:tracePt t="41632" x="1476375" y="1989138"/>
          <p14:tracePt t="41639" x="1489075" y="1989138"/>
          <p14:tracePt t="41647" x="1501775" y="1989138"/>
          <p14:tracePt t="41654" x="1525588" y="1989138"/>
          <p14:tracePt t="41669" x="1538288" y="1989138"/>
          <p14:tracePt t="41691" x="1550988" y="1989138"/>
          <p14:tracePt t="41720" x="1563688" y="1989138"/>
          <p14:tracePt t="41741" x="1563688" y="2001838"/>
          <p14:tracePt t="42199" x="1576388" y="2001838"/>
          <p14:tracePt t="42207" x="1625600" y="2001838"/>
          <p14:tracePt t="42218" x="1663700" y="2001838"/>
          <p14:tracePt t="42221" x="1689100" y="1989138"/>
          <p14:tracePt t="42228" x="1714500" y="1989138"/>
          <p14:tracePt t="42235" x="1738313" y="1989138"/>
          <p14:tracePt t="42242" x="1751013" y="1989138"/>
          <p14:tracePt t="42253" x="1776413" y="1989138"/>
          <p14:tracePt t="42256" x="1801813" y="1989138"/>
          <p14:tracePt t="42262" x="1814513" y="1989138"/>
          <p14:tracePt t="42272" x="1825625" y="1989138"/>
          <p14:tracePt t="42276" x="1838325" y="1989138"/>
          <p14:tracePt t="42292" x="1851025" y="1989138"/>
          <p14:tracePt t="42298" x="1863725" y="1989138"/>
          <p14:tracePt t="42312" x="1876425" y="1989138"/>
          <p14:tracePt t="42325" x="1889125" y="1989138"/>
          <p14:tracePt t="42338" x="1901825" y="1989138"/>
          <p14:tracePt t="42345" x="1914525" y="1989138"/>
          <p14:tracePt t="42359" x="1925638" y="1989138"/>
          <p14:tracePt t="42375" x="1938338" y="1989138"/>
          <p14:tracePt t="42384" x="1951038" y="1989138"/>
          <p14:tracePt t="42390" x="1963738" y="1989138"/>
          <p14:tracePt t="42397" x="1976438" y="1989138"/>
          <p14:tracePt t="42404" x="1989138" y="1989138"/>
          <p14:tracePt t="42411" x="2001838" y="1989138"/>
          <p14:tracePt t="42417" x="2014538" y="1989138"/>
          <p14:tracePt t="42433" x="2025650" y="1989138"/>
          <p14:tracePt t="42445" x="2038350" y="1989138"/>
          <p14:tracePt t="42467" x="2051050" y="1989138"/>
          <p14:tracePt t="42474" x="2063750" y="1989138"/>
          <p14:tracePt t="42495" x="2089150" y="1989138"/>
          <p14:tracePt t="42503" x="2101850" y="1989138"/>
          <p14:tracePt t="42509" x="2138363" y="1989138"/>
          <p14:tracePt t="42517" x="2151063" y="1989138"/>
          <p14:tracePt t="42523" x="2176463" y="1989138"/>
          <p14:tracePt t="42534" x="2201863" y="1978025"/>
          <p14:tracePt t="42539" x="2238375" y="1978025"/>
          <p14:tracePt t="42545" x="2263775" y="1978025"/>
          <p14:tracePt t="42553" x="2276475" y="1965325"/>
          <p14:tracePt t="42561" x="2289175" y="1965325"/>
          <p14:tracePt t="42567" x="2301875" y="1965325"/>
          <p14:tracePt t="42575" x="2314575" y="1965325"/>
          <p14:tracePt t="42584" x="2327275" y="1965325"/>
          <p14:tracePt t="42590" x="2338388" y="1965325"/>
          <p14:tracePt t="42600" x="2351088" y="1965325"/>
          <p14:tracePt t="42605" x="2363788" y="1965325"/>
          <p14:tracePt t="42613" x="2376488" y="1965325"/>
          <p14:tracePt t="42620" x="2389188" y="1965325"/>
          <p14:tracePt t="42627" x="2414588" y="1965325"/>
          <p14:tracePt t="42636" x="2427288" y="1965325"/>
          <p14:tracePt t="42642" x="2439988" y="1952625"/>
          <p14:tracePt t="42650" x="2463800" y="1952625"/>
          <p14:tracePt t="42657" x="2476500" y="1952625"/>
          <p14:tracePt t="42667" x="2489200" y="1952625"/>
          <p14:tracePt t="42672" x="2501900" y="1952625"/>
          <p14:tracePt t="42679" x="2527300" y="1939925"/>
          <p14:tracePt t="42687" x="2540000" y="1939925"/>
          <p14:tracePt t="42694" x="2551113" y="1927225"/>
          <p14:tracePt t="42700" x="2563813" y="1927225"/>
          <p14:tracePt t="42709" x="2576513" y="1927225"/>
          <p14:tracePt t="42717" x="2589213" y="1927225"/>
          <p14:tracePt t="42722" x="2589213" y="1914525"/>
          <p14:tracePt t="42730" x="2601913" y="1914525"/>
          <p14:tracePt t="42753" x="2614613" y="1914525"/>
          <p14:tracePt t="42889" x="2601913" y="1914525"/>
          <p14:tracePt t="42891" x="2589213" y="1914525"/>
          <p14:tracePt t="42904" x="2563813" y="1914525"/>
          <p14:tracePt t="42914" x="2551113" y="1914525"/>
          <p14:tracePt t="42918" x="2527300" y="1927225"/>
          <p14:tracePt t="42926" x="2501900" y="1927225"/>
          <p14:tracePt t="42934" x="2476500" y="1939925"/>
          <p14:tracePt t="42939" x="2463800" y="1939925"/>
          <p14:tracePt t="42946" x="2451100" y="1939925"/>
          <p14:tracePt t="42956" x="2439988" y="1939925"/>
          <p14:tracePt t="42960" x="2427288" y="1952625"/>
          <p14:tracePt t="42968" x="2414588" y="1952625"/>
          <p14:tracePt t="42977" x="2401888" y="1952625"/>
          <p14:tracePt t="42982" x="2401888" y="1965325"/>
          <p14:tracePt t="42989" x="2376488" y="1965325"/>
          <p14:tracePt t="43002" x="2363788" y="1965325"/>
          <p14:tracePt t="43008" x="2351088" y="1965325"/>
          <p14:tracePt t="43023" x="2338388" y="1965325"/>
          <p14:tracePt t="43030" x="2327275" y="1978025"/>
          <p14:tracePt t="43037" x="2314575" y="1978025"/>
          <p14:tracePt t="43046" x="2301875" y="1978025"/>
          <p14:tracePt t="43054" x="2289175" y="1978025"/>
          <p14:tracePt t="43061" x="2289175" y="1989138"/>
          <p14:tracePt t="43067" x="2276475" y="1989138"/>
          <p14:tracePt t="43083" x="2263775" y="1989138"/>
          <p14:tracePt t="43089" x="2251075" y="2001838"/>
          <p14:tracePt t="43103" x="2227263" y="2001838"/>
          <p14:tracePt t="43117" x="2214563" y="2014538"/>
          <p14:tracePt t="43125" x="2201863" y="2014538"/>
          <p14:tracePt t="43137" x="2189163" y="2027238"/>
          <p14:tracePt t="43141" x="2176463" y="2027238"/>
          <p14:tracePt t="43144" x="2151063" y="2027238"/>
          <p14:tracePt t="43152" x="2151063" y="2039938"/>
          <p14:tracePt t="43158" x="2127250" y="2039938"/>
          <p14:tracePt t="43167" x="2101850" y="2039938"/>
          <p14:tracePt t="43172" x="2076450" y="2039938"/>
          <p14:tracePt t="43180" x="2051050" y="2039938"/>
          <p14:tracePt t="43188" x="2025650" y="2052638"/>
          <p14:tracePt t="43195" x="2001838" y="2052638"/>
          <p14:tracePt t="43203" x="1976438" y="2065338"/>
          <p14:tracePt t="43209" x="1938338" y="2065338"/>
          <p14:tracePt t="43217" x="1925638" y="2078038"/>
          <p14:tracePt t="43225" x="1901825" y="2078038"/>
          <p14:tracePt t="43229" x="1889125" y="2078038"/>
          <p14:tracePt t="43236" x="1863725" y="2089150"/>
          <p14:tracePt t="43242" x="1851025" y="2089150"/>
          <p14:tracePt t="43250" x="1838325" y="2101850"/>
          <p14:tracePt t="43258" x="1825625" y="2101850"/>
          <p14:tracePt t="43267" x="1814513" y="2101850"/>
          <p14:tracePt t="43281" x="1801813" y="2101850"/>
          <p14:tracePt t="43296" x="1789113" y="2101850"/>
          <p14:tracePt t="43310" x="1776413" y="2101850"/>
          <p14:tracePt t="43321" x="1763713" y="2101850"/>
          <p14:tracePt t="43354" x="1751013" y="2101850"/>
          <p14:tracePt t="43424" x="1738313" y="2101850"/>
          <p14:tracePt t="43458" x="1725613" y="2101850"/>
          <p14:tracePt t="43479" x="1714500" y="2101850"/>
          <p14:tracePt t="43516" x="1701800" y="2101850"/>
          <p14:tracePt t="43550" x="1689100" y="2101850"/>
          <p14:tracePt t="43568" x="1676400" y="2089150"/>
          <p14:tracePt t="43575" x="1651000" y="2078038"/>
          <p14:tracePt t="43580" x="1638300" y="2078038"/>
          <p14:tracePt t="43592" x="1625600" y="2052638"/>
          <p14:tracePt t="43595" x="1601788" y="2039938"/>
          <p14:tracePt t="43602" x="1576388" y="2027238"/>
          <p14:tracePt t="43611" x="1576388" y="2014538"/>
          <p14:tracePt t="43617" x="1563688" y="2014538"/>
          <p14:tracePt t="43626" x="1550988" y="2001838"/>
          <p14:tracePt t="43639" x="1538288" y="2001838"/>
          <p14:tracePt t="43661" x="1525588" y="1989138"/>
          <p14:tracePt t="43691" x="1525588" y="1978025"/>
          <p14:tracePt t="43770" x="1538288" y="1965325"/>
          <p14:tracePt t="43806" x="1550988" y="1965325"/>
          <p14:tracePt t="43834" x="1563688" y="1952625"/>
          <p14:tracePt t="43849" x="1576388" y="1952625"/>
          <p14:tracePt t="43857" x="1576388" y="1939925"/>
          <p14:tracePt t="43862" x="1589088" y="1939925"/>
          <p14:tracePt t="43874" x="1601788" y="1927225"/>
          <p14:tracePt t="43878" x="1612900" y="1914525"/>
          <p14:tracePt t="43887" x="1638300" y="1914525"/>
          <p14:tracePt t="43895" x="1638300" y="1901825"/>
          <p14:tracePt t="43899" x="1651000" y="1901825"/>
          <p14:tracePt t="43905" x="1663700" y="1901825"/>
          <p14:tracePt t="43915" x="1676400" y="1889125"/>
          <p14:tracePt t="43934" x="1689100" y="1889125"/>
          <p14:tracePt t="43954" x="1701800" y="1889125"/>
          <p14:tracePt t="43960" x="1714500" y="1889125"/>
          <p14:tracePt t="43968" x="1714500" y="1876425"/>
          <p14:tracePt t="43975" x="1725613" y="1876425"/>
          <p14:tracePt t="43989" x="1738313" y="1876425"/>
          <p14:tracePt t="44016" x="1751013" y="1876425"/>
          <p14:tracePt t="44065" x="1763713" y="1876425"/>
          <p14:tracePt t="44173" x="1751013" y="1876425"/>
          <p14:tracePt t="44188" x="1751013" y="1889125"/>
          <p14:tracePt t="44194" x="1738313" y="1901825"/>
          <p14:tracePt t="44203" x="1725613" y="1914525"/>
          <p14:tracePt t="44210" x="1714500" y="1914525"/>
          <p14:tracePt t="44219" x="1689100" y="1939925"/>
          <p14:tracePt t="44222" x="1676400" y="1952625"/>
          <p14:tracePt t="44230" x="1663700" y="1952625"/>
          <p14:tracePt t="44236" x="1651000" y="1965325"/>
          <p14:tracePt t="44252" x="1638300" y="1978025"/>
          <p14:tracePt t="44268" x="1625600" y="1978025"/>
          <p14:tracePt t="44281" x="1625600" y="1989138"/>
          <p14:tracePt t="44379" x="1651000" y="1978025"/>
          <p14:tracePt t="44394" x="1676400" y="1965325"/>
          <p14:tracePt t="44400" x="1701800" y="1952625"/>
          <p14:tracePt t="44408" x="1738313" y="1952625"/>
          <p14:tracePt t="44415" x="1776413" y="1939925"/>
          <p14:tracePt t="44422" x="1814513" y="1927225"/>
          <p14:tracePt t="44428" x="1851025" y="1914525"/>
          <p14:tracePt t="44435" x="1889125" y="1914525"/>
          <p14:tracePt t="44443" x="1938338" y="1901825"/>
          <p14:tracePt t="44451" x="1976438" y="1901825"/>
          <p14:tracePt t="44457" x="2001838" y="1901825"/>
          <p14:tracePt t="44467" x="2038350" y="1901825"/>
          <p14:tracePt t="44469" x="2063750" y="1901825"/>
          <p14:tracePt t="44477" x="2101850" y="1901825"/>
          <p14:tracePt t="44484" x="2138363" y="1914525"/>
          <p14:tracePt t="44491" x="2163763" y="1914525"/>
          <p14:tracePt t="44500" x="2189163" y="1914525"/>
          <p14:tracePt t="44507" x="2214563" y="1927225"/>
          <p14:tracePt t="44511" x="2238375" y="1927225"/>
          <p14:tracePt t="44519" x="2263775" y="1927225"/>
          <p14:tracePt t="44526" x="2301875" y="1927225"/>
          <p14:tracePt t="44534" x="2327275" y="1927225"/>
          <p14:tracePt t="44541" x="2351088" y="1939925"/>
          <p14:tracePt t="44550" x="2363788" y="1952625"/>
          <p14:tracePt t="44555" x="2401888" y="1965325"/>
          <p14:tracePt t="44562" x="2427288" y="1965325"/>
          <p14:tracePt t="44570" x="2439988" y="1965325"/>
          <p14:tracePt t="44577" x="2476500" y="1965325"/>
          <p14:tracePt t="44585" x="2501900" y="1978025"/>
          <p14:tracePt t="44593" x="2527300" y="1978025"/>
          <p14:tracePt t="44600" x="2563813" y="1989138"/>
          <p14:tracePt t="44607" x="2589213" y="1989138"/>
          <p14:tracePt t="44617" x="2614613" y="1989138"/>
          <p14:tracePt t="44623" x="2640013" y="1989138"/>
          <p14:tracePt t="44630" x="2651125" y="1989138"/>
          <p14:tracePt t="44936" x="2689225" y="1978025"/>
          <p14:tracePt t="44944" x="2727325" y="1965325"/>
          <p14:tracePt t="44951" x="2789238" y="1965325"/>
          <p14:tracePt t="44956" x="2827338" y="1965325"/>
          <p14:tracePt t="44964" x="2863850" y="1952625"/>
          <p14:tracePt t="44971" x="2901950" y="1952625"/>
          <p14:tracePt t="44979" x="2927350" y="1952625"/>
          <p14:tracePt t="44984" x="2952750" y="1952625"/>
          <p14:tracePt t="44992" x="2976563" y="1939925"/>
          <p14:tracePt t="45002" x="3001963" y="1939925"/>
          <p14:tracePt t="45006" x="3027363" y="1939925"/>
          <p14:tracePt t="45014" x="3052763" y="1939925"/>
          <p14:tracePt t="45021" x="3065463" y="1939925"/>
          <p14:tracePt t="45032" x="3089275" y="1939925"/>
          <p14:tracePt t="45035" x="3101975" y="1939925"/>
          <p14:tracePt t="45040" x="3127375" y="1939925"/>
          <p14:tracePt t="45054" x="3152775" y="1939925"/>
          <p14:tracePt t="45060" x="3176588" y="1939925"/>
          <p14:tracePt t="45075" x="3189288" y="1939925"/>
          <p14:tracePt t="45085" x="3201988" y="1939925"/>
          <p14:tracePt t="45088" x="3214688" y="1939925"/>
          <p14:tracePt t="45095" x="3227388" y="1939925"/>
          <p14:tracePt t="45102" x="3240088" y="1939925"/>
          <p14:tracePt t="45111" x="3252788" y="1939925"/>
          <p14:tracePt t="45121" x="3265488" y="1939925"/>
          <p14:tracePt t="45138" x="3265488" y="1952625"/>
          <p14:tracePt t="45143" x="3276600" y="1952625"/>
          <p14:tracePt t="45170" x="3302000" y="1952625"/>
          <p14:tracePt t="45177" x="3302000" y="1965325"/>
          <p14:tracePt t="45196" x="3314700" y="1965325"/>
          <p14:tracePt t="45234" x="3327400" y="1965325"/>
          <p14:tracePt t="45241" x="3340100" y="1965325"/>
          <p14:tracePt t="45290" x="3340100" y="1978025"/>
          <p14:tracePt t="45358" x="3340100" y="1989138"/>
          <p14:tracePt t="45394" x="3327400" y="2001838"/>
          <p14:tracePt t="45417" x="3314700" y="2014538"/>
          <p14:tracePt t="45433" x="3302000" y="2027238"/>
          <p14:tracePt t="45440" x="3289300" y="2039938"/>
          <p14:tracePt t="45445" x="3276600" y="2052638"/>
          <p14:tracePt t="45454" x="3265488" y="2065338"/>
          <p14:tracePt t="45461" x="3252788" y="2065338"/>
          <p14:tracePt t="45468" x="3252788" y="2078038"/>
          <p14:tracePt t="45476" x="3240088" y="2078038"/>
          <p14:tracePt t="45490" x="3240088" y="2089150"/>
          <p14:tracePt t="45631" x="3252788" y="2078038"/>
          <p14:tracePt t="45638" x="3276600" y="2052638"/>
          <p14:tracePt t="45644" x="3302000" y="2039938"/>
          <p14:tracePt t="45652" x="3340100" y="2001838"/>
          <p14:tracePt t="45660" x="3389313" y="1965325"/>
          <p14:tracePt t="45669" x="3452813" y="1939925"/>
          <p14:tracePt t="45672" x="3514725" y="1889125"/>
          <p14:tracePt t="45686" x="3540125" y="1865313"/>
          <p14:tracePt t="45688" x="3602038" y="1852613"/>
          <p14:tracePt t="45696" x="3627438" y="1827213"/>
          <p14:tracePt t="45705" x="3665538" y="1814513"/>
          <p14:tracePt t="45715" x="3678238" y="1801813"/>
          <p14:tracePt t="45719" x="3702050" y="1789113"/>
          <p14:tracePt t="45726" x="3714750" y="1789113"/>
          <p14:tracePt t="45734" x="3727450" y="1789113"/>
          <p14:tracePt t="45749" x="3740150" y="1776413"/>
          <p14:tracePt t="45767" x="3752850" y="1776413"/>
          <p14:tracePt t="45784" x="3765550" y="1776413"/>
          <p14:tracePt t="45923" x="3765550" y="1789113"/>
          <p14:tracePt t="45974" x="3765550" y="1801813"/>
          <p14:tracePt t="45995" x="3765550" y="1814513"/>
          <p14:tracePt t="46017" x="3765550" y="1827213"/>
          <p14:tracePt t="46024" x="3765550" y="1852613"/>
          <p14:tracePt t="46038" x="3752850" y="1865313"/>
          <p14:tracePt t="46048" x="3752850" y="1876425"/>
          <p14:tracePt t="46055" x="3727450" y="1889125"/>
          <p14:tracePt t="46061" x="3714750" y="1927225"/>
          <p14:tracePt t="46068" x="3702050" y="1952625"/>
          <p14:tracePt t="46079" x="3689350" y="1952625"/>
          <p14:tracePt t="46083" x="3665538" y="1965325"/>
          <p14:tracePt t="46089" x="3640138" y="1989138"/>
          <p14:tracePt t="46103" x="3614738" y="2001838"/>
          <p14:tracePt t="46110" x="3602038" y="2014538"/>
          <p14:tracePt t="46118" x="3589338" y="2014538"/>
          <p14:tracePt t="46125" x="3578225" y="2027238"/>
          <p14:tracePt t="46140" x="3565525" y="2039938"/>
          <p14:tracePt t="46149" x="3552825" y="2039938"/>
          <p14:tracePt t="46168" x="3552825" y="2052638"/>
          <p14:tracePt t="46222" x="3552825" y="2039938"/>
          <p14:tracePt t="46237" x="3565525" y="2039938"/>
          <p14:tracePt t="46244" x="3565525" y="2027238"/>
          <p14:tracePt t="46251" x="3589338" y="2027238"/>
          <p14:tracePt t="46259" x="3614738" y="2014538"/>
          <p14:tracePt t="46267" x="3627438" y="2001838"/>
          <p14:tracePt t="46276" x="3665538" y="2001838"/>
          <p14:tracePt t="46280" x="3702050" y="2001838"/>
          <p14:tracePt t="46288" x="3740150" y="2001838"/>
          <p14:tracePt t="46295" x="3765550" y="2001838"/>
          <p14:tracePt t="46302" x="3802063" y="2001838"/>
          <p14:tracePt t="46311" x="3840163" y="2001838"/>
          <p14:tracePt t="46320" x="3865563" y="2001838"/>
          <p14:tracePt t="46326" x="3902075" y="2001838"/>
          <p14:tracePt t="46334" x="3952875" y="1989138"/>
          <p14:tracePt t="46341" x="3965575" y="1989138"/>
          <p14:tracePt t="46348" x="3990975" y="1989138"/>
          <p14:tracePt t="46354" x="4014788" y="1989138"/>
          <p14:tracePt t="46361" x="4027488" y="1978025"/>
          <p14:tracePt t="46367" x="4040188" y="1978025"/>
          <p14:tracePt t="46375" x="4052888" y="1978025"/>
          <p14:tracePt t="46385" x="4065588" y="1978025"/>
          <p14:tracePt t="46398" x="4078288" y="1978025"/>
          <p14:tracePt t="46421" x="4090988" y="1978025"/>
          <p14:tracePt t="46442" x="4103688" y="1978025"/>
          <p14:tracePt t="46665" x="4103688" y="1989138"/>
          <p14:tracePt t="46709" x="4090988" y="1989138"/>
          <p14:tracePt t="46774" x="4078288" y="2001838"/>
          <p14:tracePt t="46825" x="4065588" y="2001838"/>
          <p14:tracePt t="46847" x="4052888" y="2001838"/>
          <p14:tracePt t="46854" x="4040188" y="2001838"/>
          <p14:tracePt t="46861" x="4014788" y="2014538"/>
          <p14:tracePt t="46868" x="3978275" y="2014538"/>
          <p14:tracePt t="46877" x="3940175" y="2014538"/>
          <p14:tracePt t="46884" x="3902075" y="2014538"/>
          <p14:tracePt t="46892" x="3878263" y="2014538"/>
          <p14:tracePt t="46902" x="3852863" y="2014538"/>
          <p14:tracePt t="46905" x="3827463" y="2014538"/>
          <p14:tracePt t="46919" x="3790950" y="2014538"/>
          <p14:tracePt t="46927" x="3765550" y="2014538"/>
          <p14:tracePt t="46935" x="3727450" y="2014538"/>
          <p14:tracePt t="46943" x="3702050" y="2014538"/>
          <p14:tracePt t="46952" x="3678238" y="2014538"/>
          <p14:tracePt t="46956" x="3640138" y="2014538"/>
          <p14:tracePt t="46963" x="3614738" y="2027238"/>
          <p14:tracePt t="46969" x="3589338" y="2027238"/>
          <p14:tracePt t="46975" x="3552825" y="2027238"/>
          <p14:tracePt t="46983" x="3527425" y="2027238"/>
          <p14:tracePt t="46990" x="3502025" y="2027238"/>
          <p14:tracePt t="47000" x="3489325" y="2027238"/>
          <p14:tracePt t="47005" x="3465513" y="2039938"/>
          <p14:tracePt t="47012" x="3440113" y="2039938"/>
          <p14:tracePt t="47020" x="3414713" y="2039938"/>
          <p14:tracePt t="47027" x="3389313" y="2052638"/>
          <p14:tracePt t="47034" x="3376613" y="2052638"/>
          <p14:tracePt t="47043" x="3352800" y="2065338"/>
          <p14:tracePt t="47051" x="3314700" y="2065338"/>
          <p14:tracePt t="47056" x="3289300" y="2065338"/>
          <p14:tracePt t="47064" x="3252788" y="2065338"/>
          <p14:tracePt t="47070" x="3227388" y="2065338"/>
          <p14:tracePt t="47077" x="3189288" y="2065338"/>
          <p14:tracePt t="47084" x="3165475" y="2078038"/>
          <p14:tracePt t="47091" x="3127375" y="2078038"/>
          <p14:tracePt t="47100" x="3089275" y="2078038"/>
          <p14:tracePt t="47106" x="3040063" y="2078038"/>
          <p14:tracePt t="47113" x="3001963" y="2078038"/>
          <p14:tracePt t="47120" x="2963863" y="2078038"/>
          <p14:tracePt t="47127" x="2927350" y="2089150"/>
          <p14:tracePt t="47134" x="2889250" y="2089150"/>
          <p14:tracePt t="47140" x="2852738" y="2089150"/>
          <p14:tracePt t="47150" x="2814638" y="2089150"/>
          <p14:tracePt t="47156" x="2776538" y="2089150"/>
          <p14:tracePt t="47163" x="2752725" y="2101850"/>
          <p14:tracePt t="47170" x="2714625" y="2101850"/>
          <p14:tracePt t="47176" x="2689225" y="2101850"/>
          <p14:tracePt t="47184" x="2663825" y="2101850"/>
          <p14:tracePt t="47191" x="2640013" y="2101850"/>
          <p14:tracePt t="47201" x="2614613" y="2101850"/>
          <p14:tracePt t="47206" x="2576513" y="2101850"/>
          <p14:tracePt t="47213" x="2551113" y="2114550"/>
          <p14:tracePt t="47220" x="2527300" y="2114550"/>
          <p14:tracePt t="47227" x="2489200" y="2127250"/>
          <p14:tracePt t="47234" x="2451100" y="2127250"/>
          <p14:tracePt t="47241" x="2427288" y="2139950"/>
          <p14:tracePt t="47250" x="2401888" y="2139950"/>
          <p14:tracePt t="47256" x="2376488" y="2139950"/>
          <p14:tracePt t="47263" x="2363788" y="2139950"/>
          <p14:tracePt t="47270" x="2338388" y="2139950"/>
          <p14:tracePt t="47278" x="2314575" y="2152650"/>
          <p14:tracePt t="47284" x="2301875" y="2152650"/>
          <p14:tracePt t="47292" x="2289175" y="2152650"/>
          <p14:tracePt t="47300" x="2263775" y="2152650"/>
          <p14:tracePt t="47313" x="2251075" y="2165350"/>
          <p14:tracePt t="47333" x="2238375" y="2178050"/>
          <p14:tracePt t="47364" x="2251075" y="2178050"/>
          <p14:tracePt t="47386" x="2276475" y="2190750"/>
          <p14:tracePt t="47393" x="2289175" y="2201863"/>
          <p14:tracePt t="47953" x="2251075" y="2201863"/>
          <p14:tracePt t="47960" x="2238375" y="2201863"/>
          <p14:tracePt t="47968" x="2214563" y="2201863"/>
          <p14:tracePt t="47974" x="2189163" y="2190750"/>
          <p14:tracePt t="47981" x="2163763" y="2190750"/>
          <p14:tracePt t="47992" x="2151063" y="2190750"/>
          <p14:tracePt t="47996" x="2127250" y="2190750"/>
          <p14:tracePt t="48001" x="2114550" y="2190750"/>
          <p14:tracePt t="48012" x="2101850" y="2190750"/>
          <p14:tracePt t="48017" x="2089150" y="2190750"/>
          <p14:tracePt t="48024" x="2076450" y="2178050"/>
          <p14:tracePt t="48035" x="2038350" y="2178050"/>
          <p14:tracePt t="48039" x="2025650" y="2178050"/>
          <p14:tracePt t="48045" x="2014538" y="2178050"/>
          <p14:tracePt t="48054" x="2001838" y="2178050"/>
          <p14:tracePt t="48059" x="1976438" y="2178050"/>
          <p14:tracePt t="48068" x="1963738" y="2165350"/>
          <p14:tracePt t="48072" x="1951038" y="2165350"/>
          <p14:tracePt t="48079" x="1925638" y="2152650"/>
          <p14:tracePt t="48086" x="1914525" y="2152650"/>
          <p14:tracePt t="48093" x="1901825" y="2152650"/>
          <p14:tracePt t="48100" x="1889125" y="2152650"/>
          <p14:tracePt t="48107" x="1876425" y="2152650"/>
          <p14:tracePt t="48122" x="1863725" y="2152650"/>
          <p14:tracePt t="48125" x="1851025" y="2152650"/>
          <p14:tracePt t="48145" x="1838325" y="2152650"/>
          <p14:tracePt t="48154" x="1825625" y="2152650"/>
          <p14:tracePt t="48180" x="1814513" y="2152650"/>
          <p14:tracePt t="48209" x="1801813" y="2152650"/>
          <p14:tracePt t="48231" x="1789113" y="2152650"/>
          <p14:tracePt t="48246" x="1776413" y="2152650"/>
          <p14:tracePt t="48260" x="1763713" y="2152650"/>
          <p14:tracePt t="48281" x="1751013" y="2152650"/>
          <p14:tracePt t="48302" x="1725613" y="2152650"/>
          <p14:tracePt t="48310" x="1714500" y="2152650"/>
          <p14:tracePt t="48318" x="1701800" y="2152650"/>
          <p14:tracePt t="48325" x="1689100" y="2152650"/>
          <p14:tracePt t="48330" x="1651000" y="2152650"/>
          <p14:tracePt t="48338" x="1625600" y="2152650"/>
          <p14:tracePt t="48343" x="1612900" y="2152650"/>
          <p14:tracePt t="48350" x="1589088" y="2152650"/>
          <p14:tracePt t="48358" x="1563688" y="2152650"/>
          <p14:tracePt t="48367" x="1538288" y="2165350"/>
          <p14:tracePt t="48371" x="1512888" y="2165350"/>
          <p14:tracePt t="48379" x="1489075" y="2165350"/>
          <p14:tracePt t="48386" x="1476375" y="2165350"/>
          <p14:tracePt t="48393" x="1463675" y="2165350"/>
          <p14:tracePt t="48401" x="1438275" y="2165350"/>
          <p14:tracePt t="48408" x="1425575" y="2165350"/>
          <p14:tracePt t="48417" x="1412875" y="2165350"/>
          <p14:tracePt t="48421" x="1389063" y="2165350"/>
          <p14:tracePt t="48430" x="1376363" y="2178050"/>
          <p14:tracePt t="48437" x="1363663" y="2178050"/>
          <p14:tracePt t="48444" x="1350963" y="2178050"/>
          <p14:tracePt t="48452" x="1338263" y="2178050"/>
          <p14:tracePt t="48459" x="1325563" y="2178050"/>
          <p14:tracePt t="48467" x="1312863" y="2190750"/>
          <p14:tracePt t="48473" x="1300163" y="2190750"/>
          <p14:tracePt t="48484" x="1289050" y="2190750"/>
          <p14:tracePt t="48488" x="1276350" y="2190750"/>
          <p14:tracePt t="48503" x="1250950" y="2190750"/>
          <p14:tracePt t="48511" x="1238250" y="2190750"/>
          <p14:tracePt t="48517" x="1225550" y="2190750"/>
          <p14:tracePt t="48524" x="1212850" y="2190750"/>
          <p14:tracePt t="48534" x="1189038" y="2190750"/>
          <p14:tracePt t="48539" x="1163638" y="2190750"/>
          <p14:tracePt t="48546" x="1150938" y="2190750"/>
          <p14:tracePt t="48554" x="1138238" y="2190750"/>
          <p14:tracePt t="48561" x="1112838" y="2201863"/>
          <p14:tracePt t="48575" x="1089025" y="2201863"/>
          <p14:tracePt t="48589" x="1076325" y="2201863"/>
          <p14:tracePt t="48597" x="1076325" y="2214563"/>
          <p14:tracePt t="48604" x="1063625" y="2214563"/>
          <p14:tracePt t="48633" x="1050925" y="2214563"/>
          <p14:tracePt t="48640" x="1038225" y="2214563"/>
          <p14:tracePt t="48767" x="1050925" y="2214563"/>
          <p14:tracePt t="48823" x="1063625" y="2201863"/>
          <p14:tracePt t="48859" x="1076325" y="2201863"/>
          <p14:tracePt t="48897" x="1089025" y="2190750"/>
          <p14:tracePt t="48925" x="1100138" y="2190750"/>
          <p14:tracePt t="48947" x="1100138" y="2178050"/>
          <p14:tracePt t="48968" x="1112838" y="2178050"/>
          <p14:tracePt t="49004" x="1125538" y="2178050"/>
          <p14:tracePt t="49025" x="1125538" y="2165350"/>
          <p14:tracePt t="49048" x="1138238" y="2165350"/>
          <p14:tracePt t="49098" x="1150938" y="2165350"/>
          <p14:tracePt t="49120" x="1163638" y="2165350"/>
          <p14:tracePt t="49127" x="1163638" y="2152650"/>
          <p14:tracePt t="49166" x="1176338" y="2139950"/>
          <p14:tracePt t="49192" x="1189038" y="2139950"/>
          <p14:tracePt t="49221" x="1200150" y="2139950"/>
          <p14:tracePt t="49257" x="1212850" y="2127250"/>
          <p14:tracePt t="49273" x="1225550" y="2127250"/>
          <p14:tracePt t="49308" x="1238250" y="2127250"/>
          <p14:tracePt t="49331" x="1250950" y="2127250"/>
          <p14:tracePt t="49337" x="1263650" y="2127250"/>
          <p14:tracePt t="49344" x="1289050" y="2127250"/>
          <p14:tracePt t="49359" x="1300163" y="2127250"/>
          <p14:tracePt t="49367" x="1325563" y="2127250"/>
          <p14:tracePt t="49382" x="1338263" y="2127250"/>
          <p14:tracePt t="49387" x="1350963" y="2127250"/>
          <p14:tracePt t="49395" x="1363663" y="2127250"/>
          <p14:tracePt t="49409" x="1376363" y="2127250"/>
          <p14:tracePt t="49425" x="1389063" y="2127250"/>
          <p14:tracePt t="49480" x="1401763" y="2127250"/>
          <p14:tracePt t="49509" x="1412875" y="2127250"/>
          <p14:tracePt t="49524" x="1412875" y="2139950"/>
          <p14:tracePt t="49561" x="1425575" y="2152650"/>
          <p14:tracePt t="49599" x="1438275" y="2152650"/>
          <p14:tracePt t="49605" x="1450975" y="2152650"/>
          <p14:tracePt t="49614" x="1463675" y="2152650"/>
          <p14:tracePt t="49621" x="1463675" y="2165350"/>
          <p14:tracePt t="49629" x="1476375" y="2165350"/>
          <p14:tracePt t="49639" x="1501775" y="2165350"/>
          <p14:tracePt t="49643" x="1512888" y="2178050"/>
          <p14:tracePt t="49651" x="1525588" y="2178050"/>
          <p14:tracePt t="49662" x="1538288" y="2190750"/>
          <p14:tracePt t="49665" x="1550988" y="2190750"/>
          <p14:tracePt t="49677" x="1563688" y="2190750"/>
          <p14:tracePt t="49692" x="1576388" y="2190750"/>
          <p14:tracePt t="49751" x="1589088" y="2190750"/>
          <p14:tracePt t="49804" x="1601788" y="2190750"/>
          <p14:tracePt t="49835" x="1612900" y="2190750"/>
          <p14:tracePt t="49872" x="1612900" y="2201863"/>
          <p14:tracePt t="49879" x="1625600" y="2201863"/>
          <p14:tracePt t="49918" x="1651000" y="2201863"/>
          <p14:tracePt t="49926" x="1663700" y="2201863"/>
          <p14:tracePt t="49932" x="1676400" y="2201863"/>
          <p14:tracePt t="49937" x="1701800" y="2201863"/>
          <p14:tracePt t="49946" x="1714500" y="2201863"/>
          <p14:tracePt t="49956" x="1725613" y="2201863"/>
          <p14:tracePt t="49959" x="1738313" y="2201863"/>
          <p14:tracePt t="49972" x="1751013" y="2201863"/>
          <p14:tracePt t="49987" x="1763713" y="2201863"/>
          <p14:tracePt t="50045" x="1751013" y="2201863"/>
          <p14:tracePt t="50061" x="1738313" y="2214563"/>
          <p14:tracePt t="50068" x="1714500" y="2227263"/>
          <p14:tracePt t="50075" x="1689100" y="2227263"/>
          <p14:tracePt t="50084" x="1663700" y="2252663"/>
          <p14:tracePt t="50090" x="1638300" y="2265363"/>
          <p14:tracePt t="50097" x="1612900" y="2265363"/>
          <p14:tracePt t="50104" x="1589088" y="2278063"/>
          <p14:tracePt t="50111" x="1576388" y="2290763"/>
          <p14:tracePt t="50118" x="1550988" y="2303463"/>
          <p14:tracePt t="50126" x="1512888" y="2314575"/>
          <p14:tracePt t="50134" x="1489075" y="2327275"/>
          <p14:tracePt t="50142" x="1476375" y="2339975"/>
          <p14:tracePt t="50148" x="1450975" y="2352675"/>
          <p14:tracePt t="50154" x="1425575" y="2365375"/>
          <p14:tracePt t="50160" x="1412875" y="2365375"/>
          <p14:tracePt t="50166" x="1401763" y="2365375"/>
          <p14:tracePt t="50174" x="1376363" y="2365375"/>
          <p14:tracePt t="50183" x="1376363" y="2378075"/>
          <p14:tracePt t="50188" x="1363663" y="2378075"/>
          <p14:tracePt t="50198" x="1350963" y="2378075"/>
          <p14:tracePt t="50206" x="1338263" y="2390775"/>
          <p14:tracePt t="50212" x="1325563" y="2403475"/>
          <p14:tracePt t="50227" x="1312863" y="2403475"/>
          <p14:tracePt t="50234" x="1300163" y="2403475"/>
          <p14:tracePt t="50258" x="1289050" y="2414588"/>
          <p14:tracePt t="50273" x="1276350" y="2414588"/>
          <p14:tracePt t="50285" x="1263650" y="2427288"/>
          <p14:tracePt t="50307" x="1250950" y="2439988"/>
          <p14:tracePt t="50314" x="1225550" y="2452688"/>
          <p14:tracePt t="50322" x="1212850" y="2465388"/>
          <p14:tracePt t="50328" x="1200150" y="2465388"/>
          <p14:tracePt t="50335" x="1189038" y="2465388"/>
          <p14:tracePt t="50343" x="1176338" y="2478088"/>
          <p14:tracePt t="50351" x="1163638" y="2478088"/>
          <p14:tracePt t="50367" x="1150938" y="2478088"/>
          <p14:tracePt t="50372" x="1138238" y="2490788"/>
          <p14:tracePt t="50387" x="1125538" y="2503488"/>
          <p14:tracePt t="50395" x="1112838" y="2503488"/>
          <p14:tracePt t="50409" x="1100138" y="2503488"/>
          <p14:tracePt t="50418" x="1076325" y="2516188"/>
          <p14:tracePt t="50424" x="1063625" y="2527300"/>
          <p14:tracePt t="50432" x="1050925" y="2540000"/>
          <p14:tracePt t="50439" x="1025525" y="2552700"/>
          <p14:tracePt t="50453" x="1000125" y="2552700"/>
          <p14:tracePt t="50468" x="987425" y="2565400"/>
          <p14:tracePt t="50485" x="976313" y="2565400"/>
          <p14:tracePt t="50511" x="963613" y="2565400"/>
          <p14:tracePt t="50659" x="976313" y="2565400"/>
          <p14:tracePt t="50682" x="987425" y="2540000"/>
          <p14:tracePt t="50690" x="1000125" y="2540000"/>
          <p14:tracePt t="50696" x="1038225" y="2527300"/>
          <p14:tracePt t="50704" x="1076325" y="2503488"/>
          <p14:tracePt t="50710" x="1112838" y="2490788"/>
          <p14:tracePt t="50717" x="1150938" y="2465388"/>
          <p14:tracePt t="50725" x="1200150" y="2439988"/>
          <p14:tracePt t="50732" x="1238250" y="2427288"/>
          <p14:tracePt t="50738" x="1276350" y="2403475"/>
          <p14:tracePt t="50745" x="1312863" y="2390775"/>
          <p14:tracePt t="50752" x="1350963" y="2390775"/>
          <p14:tracePt t="50760" x="1389063" y="2378075"/>
          <p14:tracePt t="50767" x="1412875" y="2352675"/>
          <p14:tracePt t="50774" x="1438275" y="2352675"/>
          <p14:tracePt t="50781" x="1463675" y="2339975"/>
          <p14:tracePt t="50787" x="1489075" y="2327275"/>
          <p14:tracePt t="50794" x="1501775" y="2327275"/>
          <p14:tracePt t="50801" x="1512888" y="2314575"/>
          <p14:tracePt t="50807" x="1538288" y="2303463"/>
          <p14:tracePt t="50824" x="1550988" y="2303463"/>
          <p14:tracePt t="50830" x="1563688" y="2290763"/>
          <p14:tracePt t="50838" x="1576388" y="2290763"/>
          <p14:tracePt t="50850" x="1576388" y="2278063"/>
          <p14:tracePt t="50857" x="1589088" y="2278063"/>
          <p14:tracePt t="50888" x="1601788" y="2278063"/>
          <p14:tracePt t="51017" x="1612900" y="2278063"/>
          <p14:tracePt t="51060" x="1625600" y="2278063"/>
          <p14:tracePt t="51101" x="1638300" y="2278063"/>
          <p14:tracePt t="51123" x="1651000" y="2278063"/>
          <p14:tracePt t="51131" x="1663700" y="2278063"/>
          <p14:tracePt t="51138" x="1689100" y="2278063"/>
          <p14:tracePt t="51145" x="1714500" y="2278063"/>
          <p14:tracePt t="51151" x="1751013" y="2278063"/>
          <p14:tracePt t="51163" x="1789113" y="2278063"/>
          <p14:tracePt t="51167" x="1814513" y="2278063"/>
          <p14:tracePt t="51173" x="1838325" y="2290763"/>
          <p14:tracePt t="51177" x="1851025" y="2290763"/>
          <p14:tracePt t="51185" x="1889125" y="2290763"/>
          <p14:tracePt t="51192" x="1901825" y="2290763"/>
          <p14:tracePt t="51204" x="1925638" y="2290763"/>
          <p14:tracePt t="51209" x="1938338" y="2290763"/>
          <p14:tracePt t="51221" x="1963738" y="2290763"/>
          <p14:tracePt t="51225" x="1976438" y="2290763"/>
          <p14:tracePt t="51230" x="1989138" y="2290763"/>
          <p14:tracePt t="51238" x="2001838" y="2290763"/>
          <p14:tracePt t="51246" x="2014538" y="2290763"/>
          <p14:tracePt t="51252" x="2025650" y="2290763"/>
          <p14:tracePt t="51265" x="2038350" y="2290763"/>
          <p14:tracePt t="51279" x="2063750" y="2290763"/>
          <p14:tracePt t="51295" x="2076450" y="2290763"/>
          <p14:tracePt t="51302" x="2089150" y="2278063"/>
          <p14:tracePt t="51309" x="2101850" y="2278063"/>
          <p14:tracePt t="51314" x="2114550" y="2278063"/>
          <p14:tracePt t="51320" x="2138363" y="2278063"/>
          <p14:tracePt t="51327" x="2151063" y="2278063"/>
          <p14:tracePt t="51336" x="2176463" y="2278063"/>
          <p14:tracePt t="51342" x="2189163" y="2278063"/>
          <p14:tracePt t="51354" x="2214563" y="2278063"/>
          <p14:tracePt t="51359" x="2238375" y="2278063"/>
          <p14:tracePt t="51366" x="2251075" y="2278063"/>
          <p14:tracePt t="51372" x="2263775" y="2278063"/>
          <p14:tracePt t="51378" x="2289175" y="2265363"/>
          <p14:tracePt t="51387" x="2301875" y="2265363"/>
          <p14:tracePt t="51394" x="2314575" y="2265363"/>
          <p14:tracePt t="51405" x="2327275" y="2265363"/>
          <p14:tracePt t="51409" x="2351088" y="2265363"/>
          <p14:tracePt t="51415" x="2363788" y="2265363"/>
          <p14:tracePt t="51424" x="2376488" y="2265363"/>
          <p14:tracePt t="51428" x="2389188" y="2265363"/>
          <p14:tracePt t="51435" x="2401888" y="2265363"/>
          <p14:tracePt t="51441" x="2427288" y="2265363"/>
          <p14:tracePt t="51450" x="2439988" y="2265363"/>
          <p14:tracePt t="51455" x="2463800" y="2265363"/>
          <p14:tracePt t="51462" x="2476500" y="2265363"/>
          <p14:tracePt t="51470" x="2489200" y="2265363"/>
          <p14:tracePt t="51488" x="2501900" y="2265363"/>
          <p14:tracePt t="51492" x="2514600" y="2265363"/>
          <p14:tracePt t="51504" x="2527300" y="2265363"/>
          <p14:tracePt t="51516" x="2551113" y="2265363"/>
          <p14:tracePt t="51844" x="2589213" y="2265363"/>
          <p14:tracePt t="51851" x="2640013" y="2252663"/>
          <p14:tracePt t="51858" x="2701925" y="2252663"/>
          <p14:tracePt t="51865" x="2763838" y="2252663"/>
          <p14:tracePt t="51872" x="2814638" y="2252663"/>
          <p14:tracePt t="51879" x="2852738" y="2252663"/>
          <p14:tracePt t="51889" x="2901950" y="2239963"/>
          <p14:tracePt t="51900" x="2940050" y="2239963"/>
          <p14:tracePt t="51903" x="2976563" y="2227263"/>
          <p14:tracePt t="51906" x="3014663" y="2227263"/>
          <p14:tracePt t="51915" x="3052763" y="2227263"/>
          <p14:tracePt t="51922" x="3076575" y="2227263"/>
          <p14:tracePt t="51931" x="3101975" y="2227263"/>
          <p14:tracePt t="51936" x="3114675" y="2227263"/>
          <p14:tracePt t="51944" x="3127375" y="2227263"/>
          <p14:tracePt t="51951" x="3140075" y="2227263"/>
          <p14:tracePt t="51957" x="3152775" y="2227263"/>
          <p14:tracePt t="51964" x="3165475" y="2227263"/>
          <p14:tracePt t="51977" x="3176588" y="2227263"/>
          <p14:tracePt t="51999" x="3189288" y="2227263"/>
          <p14:tracePt t="52005" x="3201988" y="2227263"/>
          <p14:tracePt t="52027" x="3214688" y="2239963"/>
          <p14:tracePt t="52062" x="3227388" y="2239963"/>
          <p14:tracePt t="52151" x="3240088" y="2239963"/>
          <p14:tracePt t="52173" x="3252788" y="2239963"/>
          <p14:tracePt t="52188" x="3265488" y="2239963"/>
          <p14:tracePt t="52196" x="3276600" y="2239963"/>
          <p14:tracePt t="52204" x="3302000" y="2239963"/>
          <p14:tracePt t="52211" x="3327400" y="2239963"/>
          <p14:tracePt t="52218" x="3365500" y="2239963"/>
          <p14:tracePt t="52223" x="3402013" y="2239963"/>
          <p14:tracePt t="52232" x="3427413" y="2239963"/>
          <p14:tracePt t="52237" x="3465513" y="2239963"/>
          <p14:tracePt t="52246" x="3489325" y="2252663"/>
          <p14:tracePt t="52254" x="3514725" y="2252663"/>
          <p14:tracePt t="52259" x="3540125" y="2265363"/>
          <p14:tracePt t="52267" x="3552825" y="2265363"/>
          <p14:tracePt t="52273" x="3589338" y="2265363"/>
          <p14:tracePt t="52280" x="3602038" y="2265363"/>
          <p14:tracePt t="52287" x="3614738" y="2265363"/>
          <p14:tracePt t="52294" x="3640138" y="2278063"/>
          <p14:tracePt t="52303" x="3652838" y="2278063"/>
          <p14:tracePt t="52309" x="3665538" y="2278063"/>
          <p14:tracePt t="52317" x="3678238" y="2278063"/>
          <p14:tracePt t="52323" x="3678238" y="2290763"/>
          <p14:tracePt t="52334" x="3689350" y="2290763"/>
          <p14:tracePt t="52346" x="3714750" y="2290763"/>
          <p14:tracePt t="52369" x="3740150" y="2278063"/>
          <p14:tracePt t="52391" x="3752850" y="2278063"/>
          <p14:tracePt t="52398" x="3765550" y="2278063"/>
          <p14:tracePt t="52405" x="3778250" y="2278063"/>
          <p14:tracePt t="52412" x="3790950" y="2265363"/>
          <p14:tracePt t="52420" x="3802063" y="2265363"/>
          <p14:tracePt t="52427" x="3814763" y="2265363"/>
          <p14:tracePt t="52436" x="3840163" y="2265363"/>
          <p14:tracePt t="52441" x="3852863" y="2265363"/>
          <p14:tracePt t="52450" x="3865563" y="2265363"/>
          <p14:tracePt t="52464" x="3878263" y="2265363"/>
          <p14:tracePt t="52471" x="3890963" y="2265363"/>
          <p14:tracePt t="52486" x="3902075" y="2265363"/>
          <p14:tracePt t="52493" x="3902075" y="2252663"/>
          <p14:tracePt t="52529" x="3914775" y="2252663"/>
          <p14:tracePt t="52588" x="3927475" y="2252663"/>
          <p14:tracePt t="52626" x="3940175" y="2252663"/>
          <p14:tracePt t="52633" x="3952875" y="2252663"/>
          <p14:tracePt t="52663" x="3965575" y="2239963"/>
          <p14:tracePt t="52678" x="3978275" y="2239963"/>
          <p14:tracePt t="52701" x="3990975" y="2227263"/>
          <p14:tracePt t="52708" x="4002088" y="2227263"/>
          <p14:tracePt t="52737" x="4014788" y="2227263"/>
          <p14:tracePt t="52897" x="4002088" y="2227263"/>
          <p14:tracePt t="52904" x="3978275" y="2239963"/>
          <p14:tracePt t="52919" x="3940175" y="2239963"/>
          <p14:tracePt t="52926" x="3852863" y="2252663"/>
          <p14:tracePt t="52933" x="3790950" y="2252663"/>
          <p14:tracePt t="52939" x="3727450" y="2265363"/>
          <p14:tracePt t="52952" x="3678238" y="2278063"/>
          <p14:tracePt t="52954" x="3640138" y="2290763"/>
          <p14:tracePt t="52961" x="3602038" y="2290763"/>
          <p14:tracePt t="52967" x="3565525" y="2303463"/>
          <p14:tracePt t="52978" x="3527425" y="2314575"/>
          <p14:tracePt t="52984" x="3502025" y="2314575"/>
          <p14:tracePt t="52988" x="3478213" y="2314575"/>
          <p14:tracePt t="52996" x="3440113" y="2327275"/>
          <p14:tracePt t="53004" x="3402013" y="2327275"/>
          <p14:tracePt t="53012" x="3376613" y="2327275"/>
          <p14:tracePt t="53017" x="3352800" y="2327275"/>
          <p14:tracePt t="53024" x="3314700" y="2327275"/>
          <p14:tracePt t="53030" x="3276600" y="2327275"/>
          <p14:tracePt t="53038" x="3252788" y="2327275"/>
          <p14:tracePt t="53044" x="3227388" y="2327275"/>
          <p14:tracePt t="53054" x="3176588" y="2339975"/>
          <p14:tracePt t="53061" x="3152775" y="2352675"/>
          <p14:tracePt t="53066" x="3140075" y="2352675"/>
          <p14:tracePt t="53074" x="3114675" y="2365375"/>
          <p14:tracePt t="53080" x="3089275" y="2365375"/>
          <p14:tracePt t="53087" x="3065463" y="2365375"/>
          <p14:tracePt t="53095" x="3052763" y="2378075"/>
          <p14:tracePt t="53105" x="3040063" y="2378075"/>
          <p14:tracePt t="53110" x="3027363" y="2390775"/>
          <p14:tracePt t="53118" x="3014663" y="2390775"/>
          <p14:tracePt t="53127" x="3001963" y="2390775"/>
          <p14:tracePt t="53139" x="2976563" y="2390775"/>
          <p14:tracePt t="53145" x="2976563" y="2403475"/>
          <p14:tracePt t="53151" x="2963863" y="2403475"/>
          <p14:tracePt t="53165" x="2952750" y="2403475"/>
          <p14:tracePt t="53172" x="2940050" y="2414588"/>
          <p14:tracePt t="53179" x="2927350" y="2414588"/>
          <p14:tracePt t="53187" x="2901950" y="2427288"/>
          <p14:tracePt t="53195" x="2889250" y="2427288"/>
          <p14:tracePt t="53204" x="2876550" y="2427288"/>
          <p14:tracePt t="53210" x="2852738" y="2439988"/>
          <p14:tracePt t="53218" x="2827338" y="2452688"/>
          <p14:tracePt t="53225" x="2814638" y="2452688"/>
          <p14:tracePt t="53234" x="2789238" y="2465388"/>
          <p14:tracePt t="53240" x="2763838" y="2478088"/>
          <p14:tracePt t="53250" x="2740025" y="2478088"/>
          <p14:tracePt t="53254" x="2714625" y="2490788"/>
          <p14:tracePt t="53260" x="2701925" y="2490788"/>
          <p14:tracePt t="53268" x="2676525" y="2503488"/>
          <p14:tracePt t="53275" x="2651125" y="2503488"/>
          <p14:tracePt t="53283" x="2627313" y="2516188"/>
          <p14:tracePt t="53289" x="2614613" y="2516188"/>
          <p14:tracePt t="53296" x="2576513" y="2527300"/>
          <p14:tracePt t="53304" x="2563813" y="2540000"/>
          <p14:tracePt t="53312" x="2551113" y="2540000"/>
          <p14:tracePt t="53320" x="2540000" y="2540000"/>
          <p14:tracePt t="53328" x="2514600" y="2540000"/>
          <p14:tracePt t="53334" x="2514600" y="2552700"/>
          <p14:tracePt t="53344" x="2501900" y="2565400"/>
          <p14:tracePt t="53350" x="2489200" y="2565400"/>
          <p14:tracePt t="53370" x="2476500" y="2565400"/>
          <p14:tracePt t="53379" x="2476500" y="2578100"/>
          <p14:tracePt t="53384" x="2463800" y="2578100"/>
          <p14:tracePt t="53427" x="2451100" y="2578100"/>
          <p14:tracePt t="53492" x="2439988" y="2578100"/>
          <p14:tracePt t="53570" x="2439988" y="2590800"/>
          <p14:tracePt t="53758" x="2451100" y="2590800"/>
          <p14:tracePt t="53794" x="2463800" y="2578100"/>
          <p14:tracePt t="53836" x="2476500" y="2578100"/>
          <p14:tracePt t="53866" x="2476500" y="2565400"/>
          <p14:tracePt t="53887" x="2489200" y="2565400"/>
          <p14:tracePt t="53902" x="2501900" y="2552700"/>
          <p14:tracePt t="53929" x="2514600" y="2552700"/>
          <p14:tracePt t="53950" x="2527300" y="2552700"/>
          <p14:tracePt t="53965" x="2540000" y="2552700"/>
          <p14:tracePt t="53971" x="2551113" y="2540000"/>
          <p14:tracePt t="53979" x="2563813" y="2540000"/>
          <p14:tracePt t="53987" x="2589213" y="2540000"/>
          <p14:tracePt t="53994" x="2614613" y="2540000"/>
          <p14:tracePt t="54004" x="2627313" y="2540000"/>
          <p14:tracePt t="54008" x="2651125" y="2540000"/>
          <p14:tracePt t="54015" x="2676525" y="2540000"/>
          <p14:tracePt t="54021" x="2689225" y="2540000"/>
          <p14:tracePt t="54028" x="2701925" y="2540000"/>
          <p14:tracePt t="54034" x="2714625" y="2540000"/>
          <p14:tracePt t="54042" x="2727325" y="2540000"/>
          <p14:tracePt t="54052" x="2740025" y="2540000"/>
          <p14:tracePt t="54057" x="2752725" y="2540000"/>
          <p14:tracePt t="54064" x="2763838" y="2540000"/>
          <p14:tracePt t="54071" x="2776538" y="2540000"/>
          <p14:tracePt t="54086" x="2801938" y="2540000"/>
          <p14:tracePt t="54101" x="2814638" y="2540000"/>
          <p14:tracePt t="54115" x="2827338" y="2540000"/>
          <p14:tracePt t="54165" x="2840038" y="2540000"/>
          <p14:tracePt t="54223" x="2852738" y="2540000"/>
          <p14:tracePt t="54244" x="2863850" y="2540000"/>
          <p14:tracePt t="54286" x="2876550" y="2540000"/>
          <p14:tracePt t="54315" x="2901950" y="2540000"/>
          <p14:tracePt t="54328" x="2914650" y="2540000"/>
          <p14:tracePt t="54337" x="2927350" y="2540000"/>
          <p14:tracePt t="54342" x="2963863" y="2527300"/>
          <p14:tracePt t="54355" x="3001963" y="2527300"/>
          <p14:tracePt t="54359" x="3027363" y="2527300"/>
          <p14:tracePt t="54364" x="3065463" y="2527300"/>
          <p14:tracePt t="54375" x="3076575" y="2527300"/>
          <p14:tracePt t="54379" x="3101975" y="2527300"/>
          <p14:tracePt t="54387" x="3114675" y="2527300"/>
          <p14:tracePt t="54395" x="3127375" y="2516188"/>
          <p14:tracePt t="54401" x="3140075" y="2516188"/>
          <p14:tracePt t="54415" x="3152775" y="2516188"/>
          <p14:tracePt t="54421" x="3165475" y="2516188"/>
          <p14:tracePt t="54450" x="3176588" y="2516188"/>
          <p14:tracePt t="54768" x="3189288" y="2516188"/>
          <p14:tracePt t="54775" x="3227388" y="2516188"/>
          <p14:tracePt t="54784" x="3265488" y="2516188"/>
          <p14:tracePt t="54792" x="3289300" y="2516188"/>
          <p14:tracePt t="54797" x="3302000" y="2516188"/>
          <p14:tracePt t="54804" x="3314700" y="2516188"/>
          <p14:tracePt t="54811" x="3327400" y="2516188"/>
          <p14:tracePt t="54827" x="3340100" y="2516188"/>
          <p14:tracePt t="54847" x="3352800" y="2516188"/>
          <p14:tracePt t="54861" x="3365500" y="2516188"/>
          <p14:tracePt t="55104" x="3352800" y="2516188"/>
          <p14:tracePt t="55204" x="3365500" y="2516188"/>
          <p14:tracePt t="55234" x="3376613" y="2516188"/>
          <p14:tracePt t="55241" x="3389313" y="2516188"/>
          <p14:tracePt t="55246" x="3402013" y="2516188"/>
          <p14:tracePt t="55254" x="3414713" y="2516188"/>
          <p14:tracePt t="55262" x="3427413" y="2516188"/>
          <p14:tracePt t="55268" x="3452813" y="2516188"/>
          <p14:tracePt t="55276" x="3465513" y="2503488"/>
          <p14:tracePt t="55284" x="3478213" y="2503488"/>
          <p14:tracePt t="55287" x="3489325" y="2503488"/>
          <p14:tracePt t="55302" x="3502025" y="2503488"/>
          <p14:tracePt t="55317" x="3514725" y="2503488"/>
          <p14:tracePt t="55516" x="3489325" y="2503488"/>
          <p14:tracePt t="55531" x="3465513" y="2503488"/>
          <p14:tracePt t="55540" x="3402013" y="2527300"/>
          <p14:tracePt t="55544" x="3314700" y="2540000"/>
          <p14:tracePt t="55552" x="3227388" y="2552700"/>
          <p14:tracePt t="55561" x="3140075" y="2565400"/>
          <p14:tracePt t="55568" x="3052763" y="2578100"/>
          <p14:tracePt t="55575" x="2963863" y="2590800"/>
          <p14:tracePt t="55580" x="2901950" y="2603500"/>
          <p14:tracePt t="55589" x="2827338" y="2616200"/>
          <p14:tracePt t="55597" x="2752725" y="2640013"/>
          <p14:tracePt t="55602" x="2689225" y="2652713"/>
          <p14:tracePt t="55610" x="2614613" y="2652713"/>
          <p14:tracePt t="55618" x="2563813" y="2652713"/>
          <p14:tracePt t="55624" x="2489200" y="2678113"/>
          <p14:tracePt t="55638" x="2376488" y="2703513"/>
          <p14:tracePt t="55645" x="2327275" y="2703513"/>
          <p14:tracePt t="55651" x="2263775" y="2703513"/>
          <p14:tracePt t="55659" x="2227263" y="2716213"/>
          <p14:tracePt t="55667" x="2176463" y="2716213"/>
          <p14:tracePt t="55673" x="2138363" y="2728913"/>
          <p14:tracePt t="55682" x="2101850" y="2728913"/>
          <p14:tracePt t="55688" x="2076450" y="2728913"/>
          <p14:tracePt t="55697" x="2063750" y="2728913"/>
          <p14:tracePt t="55707" x="2038350" y="2728913"/>
          <p14:tracePt t="55711" x="2025650" y="2740025"/>
          <p14:tracePt t="55717" x="2014538" y="2752725"/>
          <p14:tracePt t="55728" x="2001838" y="2752725"/>
          <p14:tracePt t="55734" x="1976438" y="2752725"/>
          <p14:tracePt t="55740" x="1963738" y="2752725"/>
          <p14:tracePt t="55748" x="1963738" y="2765425"/>
          <p14:tracePt t="55754" x="1938338" y="2765425"/>
          <p14:tracePt t="55767" x="1925638" y="2778125"/>
          <p14:tracePt t="55776" x="1901825" y="2778125"/>
          <p14:tracePt t="55789" x="1876425" y="2790825"/>
          <p14:tracePt t="55795" x="1863725" y="2790825"/>
          <p14:tracePt t="55803" x="1851025" y="2803525"/>
          <p14:tracePt t="55810" x="1838325" y="2816225"/>
          <p14:tracePt t="55818" x="1825625" y="2816225"/>
          <p14:tracePt t="55824" x="1814513" y="2816225"/>
          <p14:tracePt t="55838" x="1789113" y="2828925"/>
          <p14:tracePt t="55842" x="1776413" y="2840038"/>
          <p14:tracePt t="55850" x="1763713" y="2840038"/>
          <p14:tracePt t="55858" x="1725613" y="2840038"/>
          <p14:tracePt t="55864" x="1701800" y="2840038"/>
          <p14:tracePt t="55871" x="1676400" y="2840038"/>
          <p14:tracePt t="55881" x="1663700" y="2852738"/>
          <p14:tracePt t="55885" x="1638300" y="2852738"/>
          <p14:tracePt t="55894" x="1601788" y="2865438"/>
          <p14:tracePt t="55902" x="1576388" y="2865438"/>
          <p14:tracePt t="55907" x="1550988" y="2865438"/>
          <p14:tracePt t="55913" x="1538288" y="2865438"/>
          <p14:tracePt t="55920" x="1525588" y="2865438"/>
          <p14:tracePt t="55927" x="1512888" y="2865438"/>
          <p14:tracePt t="55934" x="1501775" y="2865438"/>
          <p14:tracePt t="55941" x="1476375" y="2865438"/>
          <p14:tracePt t="55958" x="1463675" y="2865438"/>
          <p14:tracePt t="55973" x="1450975" y="2865438"/>
          <p14:tracePt t="55979" x="1450975" y="2878138"/>
          <p14:tracePt t="55994" x="1438275" y="2878138"/>
          <p14:tracePt t="56017" x="1425575" y="2890838"/>
          <p14:tracePt t="56081" x="1412875" y="2890838"/>
          <p14:tracePt t="56139" x="1401763" y="2890838"/>
          <p14:tracePt t="56227" x="1389063" y="2890838"/>
          <p14:tracePt t="56529" x="1401763" y="2890838"/>
          <p14:tracePt t="56653" x="1401763" y="2878138"/>
          <p14:tracePt t="57050" x="1412875" y="2878138"/>
          <p14:tracePt t="57065" x="1412875" y="2865438"/>
          <p14:tracePt t="57116" x="1425575" y="2865438"/>
          <p14:tracePt t="57143" x="1438275" y="2865438"/>
          <p14:tracePt t="57157" x="1438275" y="2852738"/>
          <p14:tracePt t="57181" x="1450975" y="2852738"/>
          <p14:tracePt t="57194" x="1463675" y="2852738"/>
          <p14:tracePt t="57209" x="1489075" y="2852738"/>
          <p14:tracePt t="57216" x="1525588" y="2840038"/>
          <p14:tracePt t="57223" x="1538288" y="2828925"/>
          <p14:tracePt t="57230" x="1563688" y="2828925"/>
          <p14:tracePt t="57236" x="1576388" y="2828925"/>
          <p14:tracePt t="57244" x="1589088" y="2828925"/>
          <p14:tracePt t="57252" x="1601788" y="2828925"/>
          <p14:tracePt t="57259" x="1612900" y="2828925"/>
          <p14:tracePt t="57267" x="1625600" y="2828925"/>
          <p14:tracePt t="57279" x="1638300" y="2816225"/>
          <p14:tracePt t="57293" x="1651000" y="2816225"/>
          <p14:tracePt t="57307" x="1663700" y="2803525"/>
          <p14:tracePt t="57336" x="1676400" y="2803525"/>
          <p14:tracePt t="57372" x="1689100" y="2790825"/>
          <p14:tracePt t="57400" x="1701800" y="2790825"/>
          <p14:tracePt t="57429" x="1725613" y="2790825"/>
          <p14:tracePt t="57450" x="1738313" y="2790825"/>
          <p14:tracePt t="57473" x="1751013" y="2778125"/>
          <p14:tracePt t="57480" x="1763713" y="2778125"/>
          <p14:tracePt t="57500" x="1776413" y="2778125"/>
          <p14:tracePt t="57523" x="1789113" y="2778125"/>
          <p14:tracePt t="57538" x="1789113" y="2765425"/>
          <p14:tracePt t="57566" x="1801813" y="2765425"/>
          <p14:tracePt t="57624" x="1814513" y="2765425"/>
          <p14:tracePt t="57717" x="1825625" y="2752725"/>
          <p14:tracePt t="57752" x="1838325" y="2752725"/>
          <p14:tracePt t="57758" x="1863725" y="2740025"/>
          <p14:tracePt t="57770" x="1889125" y="2728913"/>
          <p14:tracePt t="57773" x="1938338" y="2728913"/>
          <p14:tracePt t="57781" x="2014538" y="2716213"/>
          <p14:tracePt t="57788" x="2051050" y="2690813"/>
          <p14:tracePt t="57794" x="2089150" y="2690813"/>
          <p14:tracePt t="57801" x="2127250" y="2665413"/>
          <p14:tracePt t="57810" x="2163763" y="2665413"/>
          <p14:tracePt t="57817" x="2201863" y="2665413"/>
          <p14:tracePt t="57824" x="2227263" y="2652713"/>
          <p14:tracePt t="57830" x="2263775" y="2640013"/>
          <p14:tracePt t="57841" x="2289175" y="2640013"/>
          <p14:tracePt t="57845" x="2327275" y="2627313"/>
          <p14:tracePt t="57851" x="2351088" y="2627313"/>
          <p14:tracePt t="57862" x="2376488" y="2627313"/>
          <p14:tracePt t="57867" x="2401888" y="2627313"/>
          <p14:tracePt t="57874" x="2427288" y="2627313"/>
          <p14:tracePt t="57879" x="2451100" y="2627313"/>
          <p14:tracePt t="57887" x="2476500" y="2627313"/>
          <p14:tracePt t="57893" x="2489200" y="2616200"/>
          <p14:tracePt t="57902" x="2501900" y="2616200"/>
          <p14:tracePt t="57907" x="2527300" y="2616200"/>
          <p14:tracePt t="57917" x="2551113" y="2616200"/>
          <p14:tracePt t="57922" x="2563813" y="2616200"/>
          <p14:tracePt t="57928" x="2589213" y="2616200"/>
          <p14:tracePt t="57936" x="2614613" y="2616200"/>
          <p14:tracePt t="57950" x="2627313" y="2616200"/>
          <p14:tracePt t="57957" x="2640013" y="2616200"/>
          <p14:tracePt t="57967" x="2651125" y="2616200"/>
          <p14:tracePt t="57972" x="2663825" y="2616200"/>
          <p14:tracePt t="57979" x="2689225" y="2616200"/>
          <p14:tracePt t="64731" x="2689225" y="2627313"/>
          <p14:tracePt t="64737" x="2689225" y="2652713"/>
          <p14:tracePt t="64744" x="2689225" y="2678113"/>
          <p14:tracePt t="64754" x="2689225" y="2690813"/>
          <p14:tracePt t="64759" x="2689225" y="2703513"/>
          <p14:tracePt t="64769" x="2676525" y="2716213"/>
          <p14:tracePt t="64773" x="2676525" y="2740025"/>
          <p14:tracePt t="64781" x="2663825" y="2740025"/>
          <p14:tracePt t="64788" x="2651125" y="2752725"/>
          <p14:tracePt t="64794" x="2640013" y="2778125"/>
          <p14:tracePt t="64802" x="2627313" y="2790825"/>
          <p14:tracePt t="64808" x="2614613" y="2816225"/>
          <p14:tracePt t="64819" x="2601913" y="2828925"/>
          <p14:tracePt t="64823" x="2589213" y="2840038"/>
          <p14:tracePt t="64831" x="2563813" y="2852738"/>
          <p14:tracePt t="64838" x="2551113" y="2865438"/>
          <p14:tracePt t="64844" x="2540000" y="2878138"/>
          <p14:tracePt t="64852" x="2514600" y="2890838"/>
          <p14:tracePt t="64858" x="2501900" y="2903538"/>
          <p14:tracePt t="64868" x="2489200" y="2916238"/>
          <p14:tracePt t="64872" x="2463800" y="2928938"/>
          <p14:tracePt t="64879" x="2451100" y="2928938"/>
          <p14:tracePt t="64886" x="2427288" y="2941638"/>
          <p14:tracePt t="64893" x="2427288" y="2952750"/>
          <p14:tracePt t="64903" x="2401888" y="2952750"/>
          <p14:tracePt t="64907" x="2401888" y="2965450"/>
          <p14:tracePt t="64915" x="2389188" y="2978150"/>
          <p14:tracePt t="64921" x="2376488" y="2978150"/>
          <p14:tracePt t="64928" x="2363788" y="2990850"/>
          <p14:tracePt t="64935" x="2338388" y="2990850"/>
          <p14:tracePt t="64952" x="2327275" y="2990850"/>
          <p14:tracePt t="64957" x="2314575" y="3003550"/>
          <p14:tracePt t="64968" x="2301875" y="3016250"/>
          <p14:tracePt t="64972" x="2276475" y="3016250"/>
          <p14:tracePt t="64979" x="2263775" y="3016250"/>
          <p14:tracePt t="64985" x="2251075" y="3028950"/>
          <p14:tracePt t="64994" x="2238375" y="3028950"/>
          <p14:tracePt t="65001" x="2201863" y="3028950"/>
          <p14:tracePt t="65007" x="2189163" y="3041650"/>
          <p14:tracePt t="65019" x="2176463" y="3041650"/>
          <p14:tracePt t="65023" x="2151063" y="3041650"/>
          <p14:tracePt t="65029" x="2114550" y="3041650"/>
          <p14:tracePt t="65038" x="2089150" y="3041650"/>
          <p14:tracePt t="65044" x="2063750" y="3041650"/>
          <p14:tracePt t="65052" x="2038350" y="3041650"/>
          <p14:tracePt t="65058" x="2014538" y="3041650"/>
          <p14:tracePt t="65069" x="1976438" y="3041650"/>
          <p14:tracePt t="65073" x="1951038" y="3041650"/>
          <p14:tracePt t="65080" x="1914525" y="3041650"/>
          <p14:tracePt t="65086" x="1876425" y="3041650"/>
          <p14:tracePt t="65094" x="1851025" y="3041650"/>
          <p14:tracePt t="65101" x="1825625" y="3041650"/>
          <p14:tracePt t="65108" x="1801813" y="3041650"/>
          <p14:tracePt t="65119" x="1763713" y="3041650"/>
          <p14:tracePt t="65123" x="1725613" y="3041650"/>
          <p14:tracePt t="65130" x="1701800" y="3041650"/>
          <p14:tracePt t="65139" x="1663700" y="3041650"/>
          <p14:tracePt t="65145" x="1638300" y="3041650"/>
          <p14:tracePt t="65152" x="1612900" y="3041650"/>
          <p14:tracePt t="65159" x="1576388" y="3041650"/>
          <p14:tracePt t="65169" x="1538288" y="3041650"/>
          <p14:tracePt t="65174" x="1512888" y="3054350"/>
          <p14:tracePt t="65185" x="1489075" y="3054350"/>
          <p14:tracePt t="65189" x="1476375" y="3054350"/>
          <p14:tracePt t="65196" x="1450975" y="3054350"/>
          <p14:tracePt t="65204" x="1425575" y="3054350"/>
          <p14:tracePt t="65211" x="1412875" y="3054350"/>
          <p14:tracePt t="65219" x="1401763" y="3054350"/>
          <p14:tracePt t="65225" x="1376363" y="3054350"/>
          <p14:tracePt t="65241" x="1363663" y="3054350"/>
          <p14:tracePt t="65255" x="1350963" y="3054350"/>
          <p14:tracePt t="65263" x="1350963" y="3041650"/>
          <p14:tracePt t="65299" x="1350963" y="3028950"/>
          <p14:tracePt t="65360" x="1350963" y="3016250"/>
          <p14:tracePt t="65389" x="1350963" y="3003550"/>
          <p14:tracePt t="65410" x="1350963" y="2990850"/>
          <p14:tracePt t="65417" x="1376363" y="2990850"/>
          <p14:tracePt t="65427" x="1376363" y="2965450"/>
          <p14:tracePt t="65433" x="1412875" y="2952750"/>
          <p14:tracePt t="65440" x="1425575" y="2928938"/>
          <p14:tracePt t="65449" x="1450975" y="2916238"/>
          <p14:tracePt t="65455" x="1476375" y="2903538"/>
          <p14:tracePt t="65462" x="1489075" y="2890838"/>
          <p14:tracePt t="65469" x="1501775" y="2865438"/>
          <p14:tracePt t="65476" x="1538288" y="2865438"/>
          <p14:tracePt t="65486" x="1550988" y="2852738"/>
          <p14:tracePt t="65491" x="1563688" y="2852738"/>
          <p14:tracePt t="65498" x="1589088" y="2828925"/>
          <p14:tracePt t="65506" x="1612900" y="2828925"/>
          <p14:tracePt t="65513" x="1625600" y="2828925"/>
          <p14:tracePt t="65520" x="1651000" y="2816225"/>
          <p14:tracePt t="65526" x="1676400" y="2816225"/>
          <p14:tracePt t="65535" x="1701800" y="2816225"/>
          <p14:tracePt t="65541" x="1725613" y="2803525"/>
          <p14:tracePt t="65552" x="1751013" y="2803525"/>
          <p14:tracePt t="65555" x="1776413" y="2803525"/>
          <p14:tracePt t="65564" x="1801813" y="2803525"/>
          <p14:tracePt t="65571" x="1838325" y="2790825"/>
          <p14:tracePt t="65578" x="1863725" y="2790825"/>
          <p14:tracePt t="65584" x="1889125" y="2790825"/>
          <p14:tracePt t="65592" x="1925638" y="2790825"/>
          <p14:tracePt t="65601" x="1951038" y="2778125"/>
          <p14:tracePt t="65607" x="1976438" y="2778125"/>
          <p14:tracePt t="65614" x="2001838" y="2778125"/>
          <p14:tracePt t="65620" x="2038350" y="2778125"/>
          <p14:tracePt t="65628" x="2063750" y="2778125"/>
          <p14:tracePt t="65636" x="2089150" y="2778125"/>
          <p14:tracePt t="65643" x="2127250" y="2765425"/>
          <p14:tracePt t="65650" x="2151063" y="2765425"/>
          <p14:tracePt t="65658" x="2163763" y="2765425"/>
          <p14:tracePt t="65668" x="2189163" y="2765425"/>
          <p14:tracePt t="65672" x="2227263" y="2765425"/>
          <p14:tracePt t="65680" x="2251075" y="2765425"/>
          <p14:tracePt t="65687" x="2276475" y="2765425"/>
          <p14:tracePt t="65694" x="2314575" y="2765425"/>
          <p14:tracePt t="65703" x="2338388" y="2765425"/>
          <p14:tracePt t="65709" x="2351088" y="2765425"/>
          <p14:tracePt t="65717" x="2389188" y="2765425"/>
          <p14:tracePt t="65724" x="2427288" y="2765425"/>
          <p14:tracePt t="65734" x="2451100" y="2765425"/>
          <p14:tracePt t="65738" x="2489200" y="2765425"/>
          <p14:tracePt t="65746" x="2527300" y="2765425"/>
          <p14:tracePt t="65754" x="2563813" y="2765425"/>
          <p14:tracePt t="65761" x="2601913" y="2765425"/>
          <p14:tracePt t="65767" x="2663825" y="2765425"/>
          <p14:tracePt t="65776" x="2701925" y="2765425"/>
          <p14:tracePt t="65784" x="2740025" y="2765425"/>
          <p14:tracePt t="65789" x="2776538" y="2765425"/>
          <p14:tracePt t="65800" x="2827338" y="2765425"/>
          <p14:tracePt t="65805" x="2876550" y="2778125"/>
          <p14:tracePt t="65811" x="2927350" y="2778125"/>
          <p14:tracePt t="65821" x="2989263" y="2778125"/>
          <p14:tracePt t="65828" x="3052763" y="2778125"/>
          <p14:tracePt t="65834" x="3101975" y="2778125"/>
          <p14:tracePt t="65841" x="3152775" y="2778125"/>
          <p14:tracePt t="65851" x="3201988" y="2778125"/>
          <p14:tracePt t="65856" x="3240088" y="2778125"/>
          <p14:tracePt t="65863" x="3289300" y="2778125"/>
          <p14:tracePt t="65871" x="3327400" y="2778125"/>
          <p14:tracePt t="65879" x="3352800" y="2778125"/>
          <p14:tracePt t="65886" x="3376613" y="2778125"/>
          <p14:tracePt t="65893" x="3402013" y="2778125"/>
          <p14:tracePt t="65903" x="3414713" y="2778125"/>
          <p14:tracePt t="65907" x="3427413" y="2778125"/>
          <p14:tracePt t="65917" x="3440113" y="2778125"/>
          <p14:tracePt t="65930" x="3452813" y="2778125"/>
          <p14:tracePt t="65974" x="3452813" y="2790825"/>
          <p14:tracePt t="65980" x="3427413" y="2803525"/>
          <p14:tracePt t="65988" x="3402013" y="2803525"/>
          <p14:tracePt t="65995" x="3365500" y="2803525"/>
          <p14:tracePt t="66004" x="3340100" y="2816225"/>
          <p14:tracePt t="66010" x="3289300" y="2828925"/>
          <p14:tracePt t="66017" x="3240088" y="2828925"/>
          <p14:tracePt t="66025" x="3176588" y="2840038"/>
          <p14:tracePt t="66034" x="3140075" y="2840038"/>
          <p14:tracePt t="66039" x="3089275" y="2840038"/>
          <p14:tracePt t="66047" x="3040063" y="2852738"/>
          <p14:tracePt t="66054" x="3001963" y="2852738"/>
          <p14:tracePt t="66061" x="2952750" y="2865438"/>
          <p14:tracePt t="66068" x="2901950" y="2865438"/>
          <p14:tracePt t="66075" x="2863850" y="2865438"/>
          <p14:tracePt t="66084" x="2801938" y="2878138"/>
          <p14:tracePt t="66090" x="2752725" y="2878138"/>
          <p14:tracePt t="66098" x="2689225" y="2890838"/>
          <p14:tracePt t="66104" x="2614613" y="2903538"/>
          <p14:tracePt t="66112" x="2540000" y="2916238"/>
          <p14:tracePt t="66119" x="2489200" y="2928938"/>
          <p14:tracePt t="66125" x="2439988" y="2928938"/>
          <p14:tracePt t="66134" x="2389188" y="2941638"/>
          <p14:tracePt t="66141" x="2327275" y="2952750"/>
          <p14:tracePt t="66148" x="2276475" y="2952750"/>
          <p14:tracePt t="66154" x="2227263" y="2965450"/>
          <p14:tracePt t="66161" x="2163763" y="2978150"/>
          <p14:tracePt t="66169" x="2114550" y="2990850"/>
          <p14:tracePt t="66175" x="2076450" y="2990850"/>
          <p14:tracePt t="66184" x="2038350" y="3003550"/>
          <p14:tracePt t="66191" x="2001838" y="3016250"/>
          <p14:tracePt t="66198" x="1963738" y="3016250"/>
          <p14:tracePt t="66205" x="1938338" y="3016250"/>
          <p14:tracePt t="66212" x="1901825" y="3028950"/>
          <p14:tracePt t="66220" x="1889125" y="3041650"/>
          <p14:tracePt t="66227" x="1876425" y="3041650"/>
          <p14:tracePt t="66235" x="1851025" y="3041650"/>
          <p14:tracePt t="66251" x="1838325" y="3041650"/>
          <p14:tracePt t="66265" x="1825625" y="3041650"/>
          <p14:tracePt t="66332" x="1838325" y="3041650"/>
          <p14:tracePt t="66338" x="1851025" y="3041650"/>
          <p14:tracePt t="66346" x="1863725" y="3028950"/>
          <p14:tracePt t="66353" x="1876425" y="3016250"/>
          <p14:tracePt t="66367" x="1889125" y="3016250"/>
          <p14:tracePt t="66374" x="1901825" y="3003550"/>
          <p14:tracePt t="66382" x="1914525" y="3003550"/>
          <p14:tracePt t="66390" x="1914525" y="2990850"/>
          <p14:tracePt t="66395" x="1925638" y="2990850"/>
          <p14:tracePt t="66403" x="1938338" y="2978150"/>
          <p14:tracePt t="66419" x="1951038" y="2978150"/>
          <p14:tracePt t="66432" x="1963738" y="2965450"/>
          <p14:tracePt t="66439" x="1976438" y="2965450"/>
          <p14:tracePt t="66453" x="1989138" y="2952750"/>
          <p14:tracePt t="66469" x="2001838" y="2952750"/>
          <p14:tracePt t="66486" x="2014538" y="2941638"/>
          <p14:tracePt t="66510" x="2025650" y="2928938"/>
          <p14:tracePt t="66540" x="2038350" y="2928938"/>
          <p14:tracePt t="66658" x="2051050" y="2928938"/>
          <p14:tracePt t="66724" x="2063750" y="2928938"/>
          <p14:tracePt t="66775" x="2076450" y="2928938"/>
          <p14:tracePt t="66782" x="2076450" y="2941638"/>
          <p14:tracePt t="66796" x="2089150" y="2941638"/>
          <p14:tracePt t="66848" x="2101850" y="2941638"/>
          <p14:tracePt t="66899" x="2114550" y="2941638"/>
          <p14:tracePt t="66950" x="2127250" y="2941638"/>
          <p14:tracePt t="66979" x="2138363" y="2941638"/>
          <p14:tracePt t="67045" x="2151063" y="2941638"/>
          <p14:tracePt t="67149" x="2163763" y="2941638"/>
          <p14:tracePt t="67304" x="2176463" y="2941638"/>
          <p14:tracePt t="67405" x="2189163" y="2941638"/>
          <p14:tracePt t="67850" x="2189163" y="2928938"/>
          <p14:tracePt t="67989" x="2176463" y="2916238"/>
          <p14:tracePt t="72092" x="2176463" y="2903538"/>
          <p14:tracePt t="72099" x="2176463" y="2878138"/>
          <p14:tracePt t="72107" x="2189163" y="2865438"/>
          <p14:tracePt t="72115" x="2201863" y="2852738"/>
          <p14:tracePt t="72122" x="2201863" y="2840038"/>
          <p14:tracePt t="72129" x="2214563" y="2816225"/>
          <p14:tracePt t="72144" x="2227263" y="2803525"/>
          <p14:tracePt t="72152" x="2227263" y="2790825"/>
          <p14:tracePt t="72168" x="2238375" y="2778125"/>
          <p14:tracePt t="72179" x="2238375" y="2765425"/>
          <p14:tracePt t="72186" x="2251075" y="2765425"/>
          <p14:tracePt t="72245" x="2263775" y="2765425"/>
          <p14:tracePt t="72326" x="2276475" y="2752725"/>
          <p14:tracePt t="72355" x="2289175" y="2752725"/>
          <p14:tracePt t="72368" x="2301875" y="2752725"/>
          <p14:tracePt t="72375" x="2314575" y="2752725"/>
          <p14:tracePt t="72383" x="2327275" y="2752725"/>
          <p14:tracePt t="72390" x="2351088" y="2752725"/>
          <p14:tracePt t="72396" x="2389188" y="2752725"/>
          <p14:tracePt t="72404" x="2414588" y="2765425"/>
          <p14:tracePt t="72411" x="2451100" y="2765425"/>
          <p14:tracePt t="72418" x="2489200" y="2765425"/>
          <p14:tracePt t="72425" x="2527300" y="2765425"/>
          <p14:tracePt t="72435" x="2563813" y="2765425"/>
          <p14:tracePt t="72441" x="2589213" y="2765425"/>
          <p14:tracePt t="72447" x="2614613" y="2765425"/>
          <p14:tracePt t="72455" x="2640013" y="2765425"/>
          <p14:tracePt t="72463" x="2676525" y="2765425"/>
          <p14:tracePt t="72470" x="2689225" y="2778125"/>
          <p14:tracePt t="72477" x="2727325" y="2790825"/>
          <p14:tracePt t="72484" x="2763838" y="2790825"/>
          <p14:tracePt t="72491" x="2789238" y="2790825"/>
          <p14:tracePt t="72501" x="2814638" y="2803525"/>
          <p14:tracePt t="72505" x="2840038" y="2803525"/>
          <p14:tracePt t="72513" x="2876550" y="2803525"/>
          <p14:tracePt t="72521" x="2889250" y="2803525"/>
          <p14:tracePt t="72527" x="2927350" y="2816225"/>
          <p14:tracePt t="72535" x="2963863" y="2816225"/>
          <p14:tracePt t="72542" x="2976563" y="2828925"/>
          <p14:tracePt t="72552" x="3001963" y="2840038"/>
          <p14:tracePt t="72557" x="3027363" y="2840038"/>
          <p14:tracePt t="72564" x="3065463" y="2840038"/>
          <p14:tracePt t="72571" x="3089275" y="2852738"/>
          <p14:tracePt t="72578" x="3127375" y="2865438"/>
          <p14:tracePt t="72585" x="3152775" y="2878138"/>
          <p14:tracePt t="72592" x="3189288" y="2878138"/>
          <p14:tracePt t="72601" x="3214688" y="2890838"/>
          <p14:tracePt t="72607" x="3252788" y="2890838"/>
          <p14:tracePt t="72619" x="3276600" y="2903538"/>
          <p14:tracePt t="72622" x="3314700" y="2916238"/>
          <p14:tracePt t="72629" x="3365500" y="2916238"/>
          <p14:tracePt t="72637" x="3389313" y="2941638"/>
          <p14:tracePt t="72643" x="3427413" y="2941638"/>
          <p14:tracePt t="72651" x="3452813" y="2941638"/>
          <p14:tracePt t="72658" x="3489325" y="2952750"/>
          <p14:tracePt t="72668" x="3514725" y="2952750"/>
          <p14:tracePt t="72672" x="3552825" y="2965450"/>
          <p14:tracePt t="72680" x="3589338" y="2965450"/>
          <p14:tracePt t="72689" x="3627438" y="2978150"/>
          <p14:tracePt t="72694" x="3665538" y="2990850"/>
          <p14:tracePt t="72701" x="3727450" y="2990850"/>
          <p14:tracePt t="72708" x="3778250" y="2990850"/>
          <p14:tracePt t="72718" x="3827463" y="3003550"/>
          <p14:tracePt t="72723" x="3890963" y="3016250"/>
          <p14:tracePt t="72730" x="3940175" y="3016250"/>
          <p14:tracePt t="72737" x="3990975" y="3028950"/>
          <p14:tracePt t="72744" x="4040188" y="3041650"/>
          <p14:tracePt t="72752" x="4078288" y="3054350"/>
          <p14:tracePt t="72759" x="4114800" y="3054350"/>
          <p14:tracePt t="72768" x="4152900" y="3054350"/>
          <p14:tracePt t="72772" x="4178300" y="3054350"/>
          <p14:tracePt t="72780" x="4203700" y="3065463"/>
          <p14:tracePt t="72787" x="4227513" y="3078163"/>
          <p14:tracePt t="72794" x="4240213" y="3078163"/>
          <p14:tracePt t="72802" x="4278313" y="3090863"/>
          <p14:tracePt t="72809" x="4303713" y="3090863"/>
          <p14:tracePt t="72819" x="4327525" y="3090863"/>
          <p14:tracePt t="72822" x="4340225" y="3090863"/>
          <p14:tracePt t="72831" x="4365625" y="3090863"/>
          <p14:tracePt t="72837" x="4378325" y="3090863"/>
          <p14:tracePt t="72844" x="4403725" y="3090863"/>
          <p14:tracePt t="72852" x="4416425" y="3090863"/>
          <p14:tracePt t="72858" x="4427538" y="3090863"/>
          <p14:tracePt t="72874" x="4440238" y="3090863"/>
          <p14:tracePt t="72909" x="4452938" y="3090863"/>
          <p14:tracePt t="73017" x="4440238" y="3090863"/>
          <p14:tracePt t="73024" x="4427538" y="3090863"/>
          <p14:tracePt t="73032" x="4416425" y="3090863"/>
          <p14:tracePt t="73039" x="4378325" y="3090863"/>
          <p14:tracePt t="73046" x="4327525" y="3090863"/>
          <p14:tracePt t="73055" x="4291013" y="3090863"/>
          <p14:tracePt t="73061" x="4240213" y="3090863"/>
          <p14:tracePt t="73069" x="4191000" y="3090863"/>
          <p14:tracePt t="73075" x="4127500" y="3090863"/>
          <p14:tracePt t="73086" x="4065588" y="3090863"/>
          <p14:tracePt t="73091" x="4014788" y="3090863"/>
          <p14:tracePt t="73098" x="3940175" y="3090863"/>
          <p14:tracePt t="73106" x="3878263" y="3090863"/>
          <p14:tracePt t="73112" x="3814763" y="3090863"/>
          <p14:tracePt t="73120" x="3740150" y="3090863"/>
          <p14:tracePt t="73126" x="3678238" y="3090863"/>
          <p14:tracePt t="73136" x="3614738" y="3078163"/>
          <p14:tracePt t="73141" x="3540125" y="3078163"/>
          <p14:tracePt t="73152" x="3452813" y="3078163"/>
          <p14:tracePt t="73156" x="3352800" y="3065463"/>
          <p14:tracePt t="73164" x="3265488" y="3065463"/>
          <p14:tracePt t="73170" x="3176588" y="3065463"/>
          <p14:tracePt t="73177" x="3076575" y="3065463"/>
          <p14:tracePt t="73186" x="2963863" y="3065463"/>
          <p14:tracePt t="73193" x="2914650" y="3054350"/>
          <p14:tracePt t="73202" x="2814638" y="3054350"/>
          <p14:tracePt t="73207" x="2740025" y="3054350"/>
          <p14:tracePt t="73214" x="2689225" y="3054350"/>
          <p14:tracePt t="73222" x="2627313" y="3054350"/>
          <p14:tracePt t="73228" x="2576513" y="3054350"/>
          <p14:tracePt t="73236" x="2540000" y="3054350"/>
          <p14:tracePt t="73242" x="2489200" y="3054350"/>
          <p14:tracePt t="73252" x="2414588" y="3054350"/>
          <p14:tracePt t="73257" x="2363788" y="3054350"/>
          <p14:tracePt t="73264" x="2314575" y="3054350"/>
          <p14:tracePt t="73271" x="2276475" y="3054350"/>
          <p14:tracePt t="73278" x="2238375" y="3065463"/>
          <p14:tracePt t="73286" x="2214563" y="3065463"/>
          <p14:tracePt t="73293" x="2176463" y="3065463"/>
          <p14:tracePt t="73302" x="2138363" y="3065463"/>
          <p14:tracePt t="73308" x="2114550" y="3065463"/>
          <p14:tracePt t="73315" x="2101850" y="3065463"/>
          <p14:tracePt t="73323" x="2076450" y="3065463"/>
          <p14:tracePt t="73330" x="2051050" y="3065463"/>
          <p14:tracePt t="73336" x="2025650" y="3065463"/>
          <p14:tracePt t="73344" x="2014538" y="3065463"/>
          <p14:tracePt t="73353" x="2001838" y="3065463"/>
          <p14:tracePt t="73359" x="1976438" y="3065463"/>
          <p14:tracePt t="73369" x="1963738" y="3065463"/>
          <p14:tracePt t="73374" x="1938338" y="3078163"/>
          <p14:tracePt t="73381" x="1925638" y="3090863"/>
          <p14:tracePt t="73386" x="1914525" y="3090863"/>
          <p14:tracePt t="73394" x="1889125" y="3090863"/>
          <p14:tracePt t="73403" x="1876425" y="3103563"/>
          <p14:tracePt t="73409" x="1838325" y="3116263"/>
          <p14:tracePt t="73419" x="1825625" y="3128963"/>
          <p14:tracePt t="73424" x="1814513" y="3128963"/>
          <p14:tracePt t="73432" x="1789113" y="3128963"/>
          <p14:tracePt t="73439" x="1751013" y="3128963"/>
          <p14:tracePt t="73446" x="1738313" y="3141663"/>
          <p14:tracePt t="73453" x="1714500" y="3141663"/>
          <p14:tracePt t="73459" x="1701800" y="3154363"/>
          <p14:tracePt t="73469" x="1663700" y="3154363"/>
          <p14:tracePt t="73474" x="1651000" y="3154363"/>
          <p14:tracePt t="73481" x="1638300" y="3154363"/>
          <p14:tracePt t="73488" x="1612900" y="3165475"/>
          <p14:tracePt t="73494" x="1589088" y="3178175"/>
          <p14:tracePt t="73502" x="1576388" y="3178175"/>
          <p14:tracePt t="73508" x="1563688" y="3190875"/>
          <p14:tracePt t="73519" x="1525588" y="3203575"/>
          <p14:tracePt t="73523" x="1501775" y="3216275"/>
          <p14:tracePt t="73531" x="1489075" y="3216275"/>
          <p14:tracePt t="73538" x="1463675" y="3216275"/>
          <p14:tracePt t="73544" x="1438275" y="3228975"/>
          <p14:tracePt t="73552" x="1412875" y="3241675"/>
          <p14:tracePt t="73559" x="1401763" y="3241675"/>
          <p14:tracePt t="73569" x="1376363" y="3241675"/>
          <p14:tracePt t="73573" x="1350963" y="3241675"/>
          <p14:tracePt t="73579" x="1338263" y="3241675"/>
          <p14:tracePt t="73587" x="1325563" y="3254375"/>
          <p14:tracePt t="73593" x="1312863" y="3254375"/>
          <p14:tracePt t="73608" x="1300163" y="3254375"/>
          <p14:tracePt t="73618" x="1289050" y="3254375"/>
          <p14:tracePt t="73629" x="1276350" y="3254375"/>
          <p14:tracePt t="73724" x="1276350" y="3241675"/>
          <p14:tracePt t="73744" x="1289050" y="3241675"/>
          <p14:tracePt t="73766" x="1300163" y="3228975"/>
          <p14:tracePt t="73795" x="1312863" y="3228975"/>
          <p14:tracePt t="73817" x="1312863" y="3216275"/>
          <p14:tracePt t="73824" x="1338263" y="3216275"/>
          <p14:tracePt t="73839" x="1350963" y="3203575"/>
          <p14:tracePt t="73847" x="1350963" y="3190875"/>
          <p14:tracePt t="73853" x="1376363" y="3190875"/>
          <p14:tracePt t="73863" x="1389063" y="3165475"/>
          <p14:tracePt t="73867" x="1412875" y="3165475"/>
          <p14:tracePt t="73876" x="1425575" y="3165475"/>
          <p14:tracePt t="73886" x="1438275" y="3165475"/>
          <p14:tracePt t="73890" x="1450975" y="3154363"/>
          <p14:tracePt t="73900" x="1476375" y="3154363"/>
          <p14:tracePt t="73904" x="1476375" y="3141663"/>
          <p14:tracePt t="73913" x="1489075" y="3141663"/>
          <p14:tracePt t="73926" x="1501775" y="3141663"/>
          <p14:tracePt t="73933" x="1512888" y="3141663"/>
          <p14:tracePt t="73948" x="1525588" y="3141663"/>
          <p14:tracePt t="73961" x="1550988" y="3141663"/>
          <p14:tracePt t="73977" x="1563688" y="3141663"/>
          <p14:tracePt t="73992" x="1589088" y="3141663"/>
          <p14:tracePt t="74003" x="1601788" y="3141663"/>
          <p14:tracePt t="74016" x="1625600" y="3141663"/>
          <p14:tracePt t="74022" x="1651000" y="3141663"/>
          <p14:tracePt t="74037" x="1676400" y="3141663"/>
          <p14:tracePt t="74044" x="1689100" y="3141663"/>
          <p14:tracePt t="74053" x="1701800" y="3141663"/>
          <p14:tracePt t="74059" x="1714500" y="3154363"/>
          <p14:tracePt t="74070" x="1725613" y="3154363"/>
          <p14:tracePt t="74074" x="1738313" y="3154363"/>
          <p14:tracePt t="74081" x="1751013" y="3154363"/>
          <p14:tracePt t="74090" x="1763713" y="3154363"/>
          <p14:tracePt t="74094" x="1776413" y="3154363"/>
          <p14:tracePt t="74101" x="1789113" y="3154363"/>
          <p14:tracePt t="74108" x="1801813" y="3154363"/>
          <p14:tracePt t="74116" x="1814513" y="3165475"/>
          <p14:tracePt t="74122" x="1838325" y="3165475"/>
          <p14:tracePt t="74137" x="1851025" y="3165475"/>
          <p14:tracePt t="74144" x="1863725" y="3178175"/>
          <p14:tracePt t="74150" x="1876425" y="3178175"/>
          <p14:tracePt t="74158" x="1889125" y="3178175"/>
          <p14:tracePt t="74167" x="1901825" y="3190875"/>
          <p14:tracePt t="74187" x="1914525" y="3190875"/>
          <p14:tracePt t="74195" x="1925638" y="3190875"/>
          <p14:tracePt t="74231" x="1938338" y="3190875"/>
          <p14:tracePt t="74253" x="1938338" y="3203575"/>
          <p14:tracePt t="74375" x="1951038" y="3203575"/>
          <p14:tracePt t="74442" x="1963738" y="3203575"/>
          <p14:tracePt t="74470" x="1976438" y="3203575"/>
          <p14:tracePt t="74500" x="1976438" y="3216275"/>
          <p14:tracePt t="74535" x="1989138" y="3216275"/>
          <p14:tracePt t="74616" x="2001838" y="3216275"/>
          <p14:tracePt t="74703" x="2014538" y="3216275"/>
          <p14:tracePt t="74733" x="2025650" y="3216275"/>
          <p14:tracePt t="74801" x="2038350" y="3216275"/>
          <p14:tracePt t="74838" x="2051050" y="3216275"/>
          <p14:tracePt t="74874" x="2063750" y="3216275"/>
          <p14:tracePt t="74896" x="2076450" y="3216275"/>
          <p14:tracePt t="74902" x="2089150" y="3216275"/>
          <p14:tracePt t="74917" x="2114550" y="3216275"/>
          <p14:tracePt t="74926" x="2127250" y="3216275"/>
          <p14:tracePt t="74932" x="2151063" y="3216275"/>
          <p14:tracePt t="74940" x="2163763" y="3216275"/>
          <p14:tracePt t="74948" x="2189163" y="3216275"/>
          <p14:tracePt t="74952" x="2201863" y="3216275"/>
          <p14:tracePt t="74962" x="2214563" y="3216275"/>
          <p14:tracePt t="74967" x="2238375" y="3216275"/>
          <p14:tracePt t="74976" x="2251075" y="3216275"/>
          <p14:tracePt t="74984" x="2263775" y="3216275"/>
          <p14:tracePt t="74991" x="2276475" y="3203575"/>
          <p14:tracePt t="74996" x="2289175" y="3203575"/>
          <p14:tracePt t="75006" x="2301875" y="3203575"/>
          <p14:tracePt t="75010" x="2314575" y="3203575"/>
          <p14:tracePt t="75020" x="2327275" y="3203575"/>
          <p14:tracePt t="75035" x="2338388" y="3203575"/>
          <p14:tracePt t="75045" x="2351088" y="3203575"/>
          <p14:tracePt t="75060" x="2376488" y="3203575"/>
          <p14:tracePt t="75075" x="2389188" y="3203575"/>
          <p14:tracePt t="75089" x="2401888" y="3203575"/>
          <p14:tracePt t="75096" x="2414588" y="3203575"/>
          <p14:tracePt t="75103" x="2427288" y="3203575"/>
          <p14:tracePt t="75111" x="2439988" y="3203575"/>
          <p14:tracePt t="75125" x="2463800" y="3190875"/>
          <p14:tracePt t="75136" x="2476500" y="3190875"/>
          <p14:tracePt t="75139" x="2489200" y="3190875"/>
          <p14:tracePt t="75147" x="2501900" y="3190875"/>
          <p14:tracePt t="75155" x="2514600" y="3190875"/>
          <p14:tracePt t="75161" x="2527300" y="3190875"/>
          <p14:tracePt t="75168" x="2540000" y="3190875"/>
          <p14:tracePt t="75175" x="2551113" y="3190875"/>
          <p14:tracePt t="75185" x="2563813" y="3178175"/>
          <p14:tracePt t="75190" x="2589213" y="3178175"/>
          <p14:tracePt t="75198" x="2601913" y="3178175"/>
          <p14:tracePt t="75205" x="2614613" y="3178175"/>
          <p14:tracePt t="75212" x="2640013" y="3165475"/>
          <p14:tracePt t="75218" x="2651125" y="3165475"/>
          <p14:tracePt t="75226" x="2663825" y="3165475"/>
          <p14:tracePt t="75235" x="2676525" y="3165475"/>
          <p14:tracePt t="75240" x="2714625" y="3165475"/>
          <p14:tracePt t="75251" x="2727325" y="3165475"/>
          <p14:tracePt t="75255" x="2740025" y="3165475"/>
          <p14:tracePt t="75262" x="2763838" y="3165475"/>
          <p14:tracePt t="75271" x="2776538" y="3165475"/>
          <p14:tracePt t="75276" x="2789238" y="3165475"/>
          <p14:tracePt t="75285" x="2801938" y="3165475"/>
          <p14:tracePt t="75290" x="2814638" y="3165475"/>
          <p14:tracePt t="75298" x="2827338" y="3165475"/>
          <p14:tracePt t="75304" x="2840038" y="3165475"/>
          <p14:tracePt t="75319" x="2852738" y="3165475"/>
          <p14:tracePt t="75326" x="2863850" y="3165475"/>
          <p14:tracePt t="75355" x="2876550" y="3165475"/>
          <p14:tracePt t="75455" x="2863850" y="3165475"/>
          <p14:tracePt t="75470" x="2852738" y="3178175"/>
          <p14:tracePt t="75476" x="2827338" y="3178175"/>
          <p14:tracePt t="75492" x="2814638" y="3178175"/>
          <p14:tracePt t="75498" x="2789238" y="3190875"/>
          <p14:tracePt t="75510" x="2776538" y="3190875"/>
          <p14:tracePt t="75513" x="2763838" y="3190875"/>
          <p14:tracePt t="75528" x="2752725" y="3190875"/>
          <p14:tracePt t="75544" x="2740025" y="3190875"/>
          <p14:tracePt t="75558" x="2727325" y="3190875"/>
          <p14:tracePt t="75564" x="2714625" y="3190875"/>
          <p14:tracePt t="75572" x="2701925" y="3190875"/>
          <p14:tracePt t="75586" x="2689225" y="3165475"/>
          <p14:tracePt t="75596" x="2676525" y="3165475"/>
          <p14:tracePt t="75601" x="2676525" y="3154363"/>
          <p14:tracePt t="75609" x="2663825" y="3154363"/>
          <p14:tracePt t="75617" x="2663825" y="3128963"/>
          <p14:tracePt t="75622" x="2663825" y="3116263"/>
          <p14:tracePt t="75628" x="2651125" y="3116263"/>
          <p14:tracePt t="75637" x="2651125" y="3103563"/>
          <p14:tracePt t="75644" x="2651125" y="3090863"/>
          <p14:tracePt t="75650" x="2640013" y="3065463"/>
          <p14:tracePt t="75658" x="2627313" y="3054350"/>
          <p14:tracePt t="75667" x="2627313" y="3041650"/>
          <p14:tracePt t="75672" x="2627313" y="3028950"/>
          <p14:tracePt t="75679" x="2614613" y="3016250"/>
          <p14:tracePt t="75687" x="2601913" y="3003550"/>
          <p14:tracePt t="75694" x="2601913" y="2990850"/>
          <p14:tracePt t="75701" x="2589213" y="2978150"/>
          <p14:tracePt t="75708" x="2576513" y="2952750"/>
          <p14:tracePt t="75722" x="2576513" y="2928938"/>
          <p14:tracePt t="75729" x="2563813" y="2928938"/>
          <p14:tracePt t="75737" x="2563813" y="2916238"/>
          <p14:tracePt t="75751" x="2563813" y="2903538"/>
          <p14:tracePt t="75757" x="2551113" y="2903538"/>
          <p14:tracePt t="75785" x="2540000" y="2890838"/>
          <p14:tracePt t="75976" x="2527300" y="2890838"/>
          <p14:tracePt t="76025" x="2527300" y="2878138"/>
          <p14:tracePt t="76048" x="2514600" y="2865438"/>
          <p14:tracePt t="76109" x="2514600" y="2852738"/>
          <p14:tracePt t="76145" x="2514600" y="2840038"/>
          <p14:tracePt t="76184" x="2514600" y="2828925"/>
          <p14:tracePt t="76211" x="2514600" y="2816225"/>
          <p14:tracePt t="76254" x="2514600" y="2803525"/>
          <p14:tracePt t="76262" x="2527300" y="2803525"/>
          <p14:tracePt t="76268" x="2551113" y="2803525"/>
          <p14:tracePt t="76277" x="2576513" y="2803525"/>
          <p14:tracePt t="76284" x="2614613" y="2790825"/>
          <p14:tracePt t="76292" x="2651125" y="2790825"/>
          <p14:tracePt t="76302" x="2676525" y="2778125"/>
          <p14:tracePt t="76307" x="2701925" y="2778125"/>
          <p14:tracePt t="76314" x="2727325" y="2778125"/>
          <p14:tracePt t="76322" x="2763838" y="2778125"/>
          <p14:tracePt t="76328" x="2776538" y="2778125"/>
          <p14:tracePt t="76334" x="2789238" y="2778125"/>
          <p14:tracePt t="76341" x="2814638" y="2765425"/>
          <p14:tracePt t="76351" x="2840038" y="2765425"/>
          <p14:tracePt t="76356" x="2852738" y="2765425"/>
          <p14:tracePt t="76363" x="2863850" y="2765425"/>
          <p14:tracePt t="76371" x="2889250" y="2765425"/>
          <p14:tracePt t="76385" x="2901950" y="2765425"/>
          <p14:tracePt t="76391" x="2914650" y="2765425"/>
          <p14:tracePt t="76401" x="2927350" y="2765425"/>
          <p14:tracePt t="76405" x="2940050" y="2765425"/>
          <p14:tracePt t="76418" x="2952750" y="2765425"/>
          <p14:tracePt t="76435" x="2963863" y="2765425"/>
          <p14:tracePt t="76439" x="2976563" y="2765425"/>
          <p14:tracePt t="76461" x="2989263" y="2765425"/>
          <p14:tracePt t="76490" x="3001963" y="2765425"/>
          <p14:tracePt t="76527" x="3014663" y="2765425"/>
          <p14:tracePt t="76549" x="3027363" y="2765425"/>
          <p14:tracePt t="76594" x="3040063" y="2765425"/>
          <p14:tracePt t="76624" x="3052763" y="2765425"/>
          <p14:tracePt t="76630" x="3065463" y="2765425"/>
          <p14:tracePt t="76638" x="3076575" y="2778125"/>
          <p14:tracePt t="76645" x="3101975" y="2790825"/>
          <p14:tracePt t="76651" x="3114675" y="2790825"/>
          <p14:tracePt t="76662" x="3140075" y="2790825"/>
          <p14:tracePt t="76667" x="3165475" y="2803525"/>
          <p14:tracePt t="76674" x="3165475" y="2816225"/>
          <p14:tracePt t="76681" x="3176588" y="2816225"/>
          <p14:tracePt t="76688" x="3189288" y="2816225"/>
          <p14:tracePt t="76694" x="3201988" y="2816225"/>
          <p14:tracePt t="76710" x="3214688" y="2816225"/>
          <p14:tracePt t="76718" x="3214688" y="2828925"/>
          <p14:tracePt t="76723" x="3227388" y="2828925"/>
          <p14:tracePt t="76791" x="3240088" y="2828925"/>
          <p14:tracePt t="77070" x="3227388" y="2828925"/>
          <p14:tracePt t="77084" x="3214688" y="2828925"/>
          <p14:tracePt t="77104" x="3176588" y="2828925"/>
          <p14:tracePt t="77113" x="3165475" y="2828925"/>
          <p14:tracePt t="77120" x="3127375" y="2828925"/>
          <p14:tracePt t="77132" x="3114675" y="2816225"/>
          <p14:tracePt t="77135" x="3101975" y="2816225"/>
          <p14:tracePt t="77141" x="3076575" y="2816225"/>
          <p14:tracePt t="77148" x="3065463" y="2803525"/>
          <p14:tracePt t="77155" x="3040063" y="2790825"/>
          <p14:tracePt t="77164" x="3027363" y="2790825"/>
          <p14:tracePt t="77168" x="3014663" y="2790825"/>
          <p14:tracePt t="77174" x="2989263" y="2790825"/>
          <p14:tracePt t="77181" x="2976563" y="2790825"/>
          <p14:tracePt t="77189" x="2963863" y="2790825"/>
          <p14:tracePt t="77194" x="2940050" y="2790825"/>
          <p14:tracePt t="77202" x="2927350" y="2790825"/>
          <p14:tracePt t="77210" x="2914650" y="2790825"/>
          <p14:tracePt t="77217" x="2889250" y="2790825"/>
          <p14:tracePt t="77224" x="2876550" y="2790825"/>
          <p14:tracePt t="77234" x="2863850" y="2790825"/>
          <p14:tracePt t="77239" x="2852738" y="2803525"/>
          <p14:tracePt t="77253" x="2840038" y="2803525"/>
          <p14:tracePt t="77261" x="2827338" y="2803525"/>
          <p14:tracePt t="77282" x="2814638" y="2803525"/>
          <p14:tracePt t="77414" x="2827338" y="2803525"/>
          <p14:tracePt t="77422" x="2840038" y="2803525"/>
          <p14:tracePt t="77428" x="2876550" y="2790825"/>
          <p14:tracePt t="77436" x="2927350" y="2790825"/>
          <p14:tracePt t="77442" x="2963863" y="2778125"/>
          <p14:tracePt t="77452" x="3001963" y="2778125"/>
          <p14:tracePt t="77457" x="3065463" y="2778125"/>
          <p14:tracePt t="77462" x="3101975" y="2778125"/>
          <p14:tracePt t="77470" x="3127375" y="2778125"/>
          <p14:tracePt t="77477" x="3176588" y="2778125"/>
          <p14:tracePt t="77484" x="3189288" y="2778125"/>
          <p14:tracePt t="77492" x="3227388" y="2778125"/>
          <p14:tracePt t="77499" x="3252788" y="2778125"/>
          <p14:tracePt t="77505" x="3276600" y="2778125"/>
          <p14:tracePt t="77512" x="3302000" y="2778125"/>
          <p14:tracePt t="77519" x="3340100" y="2778125"/>
          <p14:tracePt t="77528" x="3365500" y="2778125"/>
          <p14:tracePt t="77536" x="3389313" y="2778125"/>
          <p14:tracePt t="77542" x="3402013" y="2778125"/>
          <p14:tracePt t="77551" x="3414713" y="2778125"/>
          <p14:tracePt t="77557" x="3440113" y="2778125"/>
          <p14:tracePt t="77563" x="3465513" y="2765425"/>
          <p14:tracePt t="77569" x="3489325" y="2765425"/>
          <p14:tracePt t="77576" x="3502025" y="2765425"/>
          <p14:tracePt t="77582" x="3527425" y="2765425"/>
          <p14:tracePt t="77589" x="3527425" y="2752725"/>
          <p14:tracePt t="77597" x="3540125" y="2752725"/>
          <p14:tracePt t="77604" x="3552825" y="2752725"/>
          <p14:tracePt t="77610" x="3565525" y="2752725"/>
          <p14:tracePt t="77617" x="3578225" y="2752725"/>
          <p14:tracePt t="77637" x="3589338" y="2752725"/>
          <p14:tracePt t="77648" x="3602038" y="2752725"/>
          <p14:tracePt t="77654" x="3614738" y="2752725"/>
          <p14:tracePt t="77675" x="3627438" y="2752725"/>
          <p14:tracePt t="77790" x="3627438" y="2765425"/>
          <p14:tracePt t="77818" x="3614738" y="2778125"/>
          <p14:tracePt t="77834" x="3602038" y="2778125"/>
          <p14:tracePt t="77842" x="3578225" y="2778125"/>
          <p14:tracePt t="77847" x="3552825" y="2778125"/>
          <p14:tracePt t="77854" x="3489325" y="2790825"/>
          <p14:tracePt t="77861" x="3465513" y="2803525"/>
          <p14:tracePt t="77867" x="3414713" y="2816225"/>
          <p14:tracePt t="77878" x="3389313" y="2816225"/>
          <p14:tracePt t="77882" x="3365500" y="2816225"/>
          <p14:tracePt t="77889" x="3340100" y="2816225"/>
          <p14:tracePt t="77897" x="3302000" y="2816225"/>
          <p14:tracePt t="77902" x="3276600" y="2816225"/>
          <p14:tracePt t="77911" x="3265488" y="2816225"/>
          <p14:tracePt t="77917" x="3252788" y="2816225"/>
          <p14:tracePt t="77925" x="3240088" y="2816225"/>
          <p14:tracePt t="77930" x="3227388" y="2816225"/>
          <p14:tracePt t="77938" x="3214688" y="2816225"/>
          <p14:tracePt t="77945" x="3201988" y="2816225"/>
          <p14:tracePt t="77958" x="3201988" y="2828925"/>
          <p14:tracePt t="77973" x="3189288" y="2828925"/>
          <p14:tracePt t="77979" x="3189288" y="2840038"/>
          <p14:tracePt t="77994" x="3176588" y="2840038"/>
          <p14:tracePt t="78031" x="3189288" y="2840038"/>
          <p14:tracePt t="78067" x="3201988" y="2840038"/>
          <p14:tracePt t="78074" x="3240088" y="2840038"/>
          <p14:tracePt t="78082" x="3302000" y="2828925"/>
          <p14:tracePt t="78092" x="3352800" y="2816225"/>
          <p14:tracePt t="78096" x="3389313" y="2803525"/>
          <p14:tracePt t="78101" x="3452813" y="2790825"/>
          <p14:tracePt t="78114" x="3502025" y="2778125"/>
          <p14:tracePt t="78118" x="3527425" y="2778125"/>
          <p14:tracePt t="78124" x="3578225" y="2778125"/>
          <p14:tracePt t="78131" x="3602038" y="2765425"/>
          <p14:tracePt t="78141" x="3627438" y="2765425"/>
          <p14:tracePt t="78145" x="3665538" y="2752725"/>
          <p14:tracePt t="78151" x="3678238" y="2752725"/>
          <p14:tracePt t="78160" x="3702050" y="2752725"/>
          <p14:tracePt t="78167" x="3714750" y="2752725"/>
          <p14:tracePt t="78174" x="3727450" y="2752725"/>
          <p14:tracePt t="78180" x="3740150" y="2752725"/>
          <p14:tracePt t="78188" x="3752850" y="2752725"/>
          <p14:tracePt t="78193" x="3765550" y="2752725"/>
          <p14:tracePt t="78200" x="3778250" y="2752725"/>
          <p14:tracePt t="78207" x="3802063" y="2752725"/>
          <p14:tracePt t="78217" x="3814763" y="2765425"/>
          <p14:tracePt t="78222" x="3840163" y="2765425"/>
          <p14:tracePt t="78230" x="3865563" y="2765425"/>
          <p14:tracePt t="78237" x="3890963" y="2765425"/>
          <p14:tracePt t="78243" x="3914775" y="2765425"/>
          <p14:tracePt t="78250" x="3940175" y="2778125"/>
          <p14:tracePt t="78258" x="3952875" y="2778125"/>
          <p14:tracePt t="78267" x="3978275" y="2790825"/>
          <p14:tracePt t="78271" x="4002088" y="2803525"/>
          <p14:tracePt t="78279" x="4014788" y="2803525"/>
          <p14:tracePt t="78286" x="4027488" y="2803525"/>
          <p14:tracePt t="78293" x="4052888" y="2803525"/>
          <p14:tracePt t="78301" x="4065588" y="2816225"/>
          <p14:tracePt t="78306" x="4078288" y="2816225"/>
          <p14:tracePt t="78314" x="4090988" y="2828925"/>
          <p14:tracePt t="78335" x="4103688" y="2828925"/>
          <p14:tracePt t="78350" x="4114800" y="2840038"/>
          <p14:tracePt t="78363" x="4103688" y="2840038"/>
          <p14:tracePt t="78378" x="4103688" y="2852738"/>
          <p14:tracePt t="78384" x="4090988" y="2852738"/>
          <p14:tracePt t="78392" x="4078288" y="2852738"/>
          <p14:tracePt t="78401" x="4065588" y="2865438"/>
          <p14:tracePt t="78406" x="4040188" y="2878138"/>
          <p14:tracePt t="78413" x="4027488" y="2878138"/>
          <p14:tracePt t="78420" x="3990975" y="2878138"/>
          <p14:tracePt t="78427" x="3978275" y="2878138"/>
          <p14:tracePt t="78434" x="3952875" y="2878138"/>
          <p14:tracePt t="78441" x="3927475" y="2878138"/>
          <p14:tracePt t="78450" x="3890963" y="2878138"/>
          <p14:tracePt t="78455" x="3852863" y="2878138"/>
          <p14:tracePt t="78463" x="3802063" y="2878138"/>
          <p14:tracePt t="78470" x="3765550" y="2878138"/>
          <p14:tracePt t="78476" x="3702050" y="2890838"/>
          <p14:tracePt t="78484" x="3652838" y="2890838"/>
          <p14:tracePt t="78491" x="3602038" y="2890838"/>
          <p14:tracePt t="78501" x="3540125" y="2890838"/>
          <p14:tracePt t="78505" x="3465513" y="2890838"/>
          <p14:tracePt t="78512" x="3402013" y="2890838"/>
          <p14:tracePt t="78520" x="3352800" y="2890838"/>
          <p14:tracePt t="78526" x="3302000" y="2890838"/>
          <p14:tracePt t="78534" x="3227388" y="2890838"/>
          <p14:tracePt t="78540" x="3165475" y="2903538"/>
          <p14:tracePt t="78548" x="3101975" y="2916238"/>
          <p14:tracePt t="78554" x="3027363" y="2916238"/>
          <p14:tracePt t="78562" x="2952750" y="2928938"/>
          <p14:tracePt t="78569" x="2889250" y="2928938"/>
          <p14:tracePt t="78576" x="2789238" y="2928938"/>
          <p14:tracePt t="78584" x="2714625" y="2928938"/>
          <p14:tracePt t="78591" x="2651125" y="2928938"/>
          <p14:tracePt t="78600" x="2563813" y="2941638"/>
          <p14:tracePt t="78605" x="2489200" y="2941638"/>
          <p14:tracePt t="78612" x="2439988" y="2941638"/>
          <p14:tracePt t="78619" x="2401888" y="2941638"/>
          <p14:tracePt t="78626" x="2351088" y="2941638"/>
          <p14:tracePt t="78634" x="2314575" y="2941638"/>
          <p14:tracePt t="78640" x="2276475" y="2952750"/>
          <p14:tracePt t="78648" x="2238375" y="2952750"/>
          <p14:tracePt t="78654" x="2201863" y="2952750"/>
          <p14:tracePt t="78662" x="2176463" y="2952750"/>
          <p14:tracePt t="78670" x="2138363" y="2965450"/>
          <p14:tracePt t="78676" x="2101850" y="2965450"/>
          <p14:tracePt t="78684" x="2063750" y="2965450"/>
          <p14:tracePt t="78691" x="2025650" y="2965450"/>
          <p14:tracePt t="78700" x="1989138" y="2965450"/>
          <p14:tracePt t="78706" x="1963738" y="2965450"/>
          <p14:tracePt t="78712" x="1925638" y="2965450"/>
          <p14:tracePt t="78720" x="1901825" y="2965450"/>
          <p14:tracePt t="78727" x="1876425" y="2965450"/>
          <p14:tracePt t="78734" x="1851025" y="2965450"/>
          <p14:tracePt t="78740" x="1814513" y="2965450"/>
          <p14:tracePt t="78751" x="1789113" y="2965450"/>
          <p14:tracePt t="78755" x="1776413" y="2965450"/>
          <p14:tracePt t="78762" x="1751013" y="2965450"/>
          <p14:tracePt t="78770" x="1725613" y="2978150"/>
          <p14:tracePt t="78776" x="1701800" y="2978150"/>
          <p14:tracePt t="78784" x="1689100" y="2978150"/>
          <p14:tracePt t="78791" x="1663700" y="2978150"/>
          <p14:tracePt t="78801" x="1638300" y="2990850"/>
          <p14:tracePt t="78805" x="1625600" y="2990850"/>
          <p14:tracePt t="78812" x="1601788" y="2990850"/>
          <p14:tracePt t="78820" x="1589088" y="2990850"/>
          <p14:tracePt t="78826" x="1563688" y="2990850"/>
          <p14:tracePt t="78833" x="1550988" y="2990850"/>
          <p14:tracePt t="78841" x="1538288" y="2990850"/>
          <p14:tracePt t="78851" x="1525588" y="2990850"/>
          <p14:tracePt t="78855" x="1501775" y="2990850"/>
          <p14:tracePt t="78863" x="1489075" y="3003550"/>
          <p14:tracePt t="78870" x="1476375" y="3003550"/>
          <p14:tracePt t="78877" x="1463675" y="3003550"/>
          <p14:tracePt t="78884" x="1438275" y="3003550"/>
          <p14:tracePt t="78892" x="1425575" y="3003550"/>
          <p14:tracePt t="78901" x="1401763" y="3016250"/>
          <p14:tracePt t="78914" x="1389063" y="3016250"/>
          <p14:tracePt t="78921" x="1363663" y="3016250"/>
          <p14:tracePt t="78936" x="1338263" y="3016250"/>
          <p14:tracePt t="78953" x="1312863" y="3016250"/>
          <p14:tracePt t="78957" x="1300163" y="3016250"/>
          <p14:tracePt t="78967" x="1276350" y="3028950"/>
          <p14:tracePt t="78973" x="1263650" y="3028950"/>
          <p14:tracePt t="78978" x="1250950" y="3041650"/>
          <p14:tracePt t="78987" x="1225550" y="3041650"/>
          <p14:tracePt t="79000" x="1212850" y="3041650"/>
          <p14:tracePt t="79007" x="1189038" y="3054350"/>
          <p14:tracePt t="79021" x="1163638" y="3065463"/>
          <p14:tracePt t="79036" x="1150938" y="3065463"/>
          <p14:tracePt t="79043" x="1138238" y="3065463"/>
          <p14:tracePt t="79050" x="1125538" y="3065463"/>
          <p14:tracePt t="79057" x="1112838" y="3078163"/>
          <p14:tracePt t="79067" x="1100138" y="3078163"/>
          <p14:tracePt t="79071" x="1089025" y="3090863"/>
          <p14:tracePt t="79079" x="1076325" y="3090863"/>
          <p14:tracePt t="79086" x="1063625" y="3103563"/>
          <p14:tracePt t="79093" x="1050925" y="3103563"/>
          <p14:tracePt t="79100" x="1038225" y="3103563"/>
          <p14:tracePt t="79107" x="1012825" y="3116263"/>
          <p14:tracePt t="79117" x="1000125" y="3116263"/>
          <p14:tracePt t="79121" x="987425" y="3128963"/>
          <p14:tracePt t="79129" x="976313" y="3141663"/>
          <p14:tracePt t="79137" x="963613" y="3141663"/>
          <p14:tracePt t="79143" x="950913" y="3141663"/>
          <p14:tracePt t="79150" x="925513" y="3154363"/>
          <p14:tracePt t="79168" x="912813" y="3165475"/>
          <p14:tracePt t="79172" x="900113" y="3165475"/>
          <p14:tracePt t="79180" x="887413" y="3165475"/>
          <p14:tracePt t="79187" x="876300" y="3165475"/>
          <p14:tracePt t="79203" x="863600" y="3165475"/>
          <p14:tracePt t="79224" x="850900" y="3165475"/>
          <p14:tracePt t="79239" x="838200" y="3165475"/>
          <p14:tracePt t="79550" x="838200" y="3154363"/>
          <p14:tracePt t="79578" x="850900" y="3154363"/>
          <p14:tracePt t="79606" x="850900" y="3141663"/>
          <p14:tracePt t="79621" x="850900" y="3128963"/>
          <p14:tracePt t="79672" x="850900" y="3116263"/>
          <p14:tracePt t="79717" x="850900" y="3103563"/>
          <p14:tracePt t="79767" x="850900" y="3090863"/>
          <p14:tracePt t="79819" x="850900" y="3078163"/>
          <p14:tracePt t="79826" x="838200" y="3078163"/>
          <p14:tracePt t="79915" x="838200" y="3065463"/>
          <p14:tracePt t="80140" x="838200" y="3054350"/>
          <p14:tracePt t="80155" x="850900" y="3054350"/>
          <p14:tracePt t="80190" x="863600" y="3041650"/>
          <p14:tracePt t="80211" x="863600" y="3028950"/>
          <p14:tracePt t="80233" x="876300" y="3028950"/>
          <p14:tracePt t="80260" x="876300" y="3016250"/>
          <p14:tracePt t="80275" x="887413" y="3016250"/>
          <p14:tracePt t="80282" x="900113" y="3016250"/>
          <p14:tracePt t="80289" x="912813" y="3016250"/>
          <p14:tracePt t="80298" x="925513" y="3003550"/>
          <p14:tracePt t="80303" x="950913" y="2990850"/>
          <p14:tracePt t="80311" x="976313" y="2978150"/>
          <p14:tracePt t="80318" x="1000125" y="2965450"/>
          <p14:tracePt t="80325" x="1012825" y="2965450"/>
          <p14:tracePt t="80332" x="1025525" y="2952750"/>
          <p14:tracePt t="80341" x="1038225" y="2952750"/>
          <p14:tracePt t="80345" x="1050925" y="2952750"/>
          <p14:tracePt t="80351" x="1063625" y="2941638"/>
          <p14:tracePt t="80359" x="1089025" y="2941638"/>
          <p14:tracePt t="80372" x="1100138" y="2941638"/>
          <p14:tracePt t="80379" x="1112838" y="2941638"/>
          <p14:tracePt t="80387" x="1125538" y="2941638"/>
          <p14:tracePt t="80393" x="1138238" y="2941638"/>
          <p14:tracePt t="80407" x="1163638" y="2941638"/>
          <p14:tracePt t="80422" x="1176338" y="2941638"/>
          <p14:tracePt t="80566" x="1176338" y="2952750"/>
          <p14:tracePt t="80580" x="1163638" y="2952750"/>
          <p14:tracePt t="80589" x="1150938" y="2965450"/>
          <p14:tracePt t="80594" x="1150938" y="2978150"/>
          <p14:tracePt t="80609" x="1138238" y="2978150"/>
          <p14:tracePt t="80614" x="1138238" y="2990850"/>
          <p14:tracePt t="80631" x="1125538" y="2990850"/>
          <p14:tracePt t="80635" x="1125538" y="3003550"/>
          <p14:tracePt t="80666" x="1125538" y="3016250"/>
          <p14:tracePt t="80707" x="1112838" y="3016250"/>
          <p14:tracePt t="80810" x="1125538" y="3016250"/>
          <p14:tracePt t="80844" x="1138238" y="3003550"/>
          <p14:tracePt t="80873" x="1163638" y="3003550"/>
          <p14:tracePt t="80879" x="1176338" y="2990850"/>
          <p14:tracePt t="80887" x="1200150" y="2990850"/>
          <p14:tracePt t="80900" x="1250950" y="2965450"/>
          <p14:tracePt t="80903" x="1300163" y="2952750"/>
          <p14:tracePt t="80908" x="1325563" y="2941638"/>
          <p14:tracePt t="80919" x="1363663" y="2928938"/>
          <p14:tracePt t="80922" x="1389063" y="2928938"/>
          <p14:tracePt t="80929" x="1425575" y="2916238"/>
          <p14:tracePt t="80937" x="1438275" y="2903538"/>
          <p14:tracePt t="80944" x="1463675" y="2903538"/>
          <p14:tracePt t="80951" x="1489075" y="2890838"/>
          <p14:tracePt t="80958" x="1512888" y="2878138"/>
          <p14:tracePt t="80964" x="1525588" y="2878138"/>
          <p14:tracePt t="80971" x="1563688" y="2878138"/>
          <p14:tracePt t="80977" x="1576388" y="2878138"/>
          <p14:tracePt t="80991" x="1601788" y="2878138"/>
          <p14:tracePt t="81000" x="1601788" y="2865438"/>
          <p14:tracePt t="81005" x="1612900" y="2865438"/>
          <p14:tracePt t="81012" x="1625600" y="2865438"/>
          <p14:tracePt t="81020" x="1638300" y="2865438"/>
          <p14:tracePt t="81034" x="1651000" y="2852738"/>
          <p14:tracePt t="81050" x="1663700" y="2852738"/>
          <p14:tracePt t="81062" x="1676400" y="2852738"/>
          <p14:tracePt t="81069" x="1689100" y="2852738"/>
          <p14:tracePt t="81076" x="1701800" y="2852738"/>
          <p14:tracePt t="81089" x="1714500" y="2852738"/>
          <p14:tracePt t="81096" x="1725613" y="2852738"/>
          <p14:tracePt t="81110" x="1738313" y="2852738"/>
          <p14:tracePt t="81124" x="1751013" y="2852738"/>
          <p14:tracePt t="81134" x="1763713" y="2852738"/>
          <p14:tracePt t="81153" x="1776413" y="2852738"/>
          <p14:tracePt t="81159" x="1776413" y="2865438"/>
          <p14:tracePt t="81180" x="1789113" y="2865438"/>
          <p14:tracePt t="81316" x="1789113" y="2878138"/>
          <p14:tracePt t="81322" x="1801813" y="2878138"/>
          <p14:tracePt t="81406" x="1814513" y="2890838"/>
          <p14:tracePt t="81434" x="1825625" y="2903538"/>
          <p14:tracePt t="81464" x="1851025" y="2916238"/>
          <p14:tracePt t="81471" x="1863725" y="2928938"/>
          <p14:tracePt t="81478" x="1889125" y="2952750"/>
          <p14:tracePt t="81487" x="1914525" y="2978150"/>
          <p14:tracePt t="81492" x="1951038" y="2990850"/>
          <p14:tracePt t="81504" x="1976438" y="3003550"/>
          <p14:tracePt t="81508" x="2001838" y="3028950"/>
          <p14:tracePt t="81514" x="2025650" y="3041650"/>
          <p14:tracePt t="81522" x="2051050" y="3054350"/>
          <p14:tracePt t="81529" x="2063750" y="3065463"/>
          <p14:tracePt t="81534" x="2089150" y="3078163"/>
          <p14:tracePt t="81542" x="2114550" y="3090863"/>
          <p14:tracePt t="81548" x="2127250" y="3103563"/>
          <p14:tracePt t="81555" x="2151063" y="3116263"/>
          <p14:tracePt t="81562" x="2163763" y="3128963"/>
          <p14:tracePt t="81569" x="2176463" y="3141663"/>
          <p14:tracePt t="81577" x="2201863" y="3154363"/>
          <p14:tracePt t="81584" x="2214563" y="3154363"/>
          <p14:tracePt t="81591" x="2227263" y="3165475"/>
          <p14:tracePt t="81600" x="2238375" y="3165475"/>
          <p14:tracePt t="81605" x="2251075" y="3178175"/>
          <p14:tracePt t="81613" x="2276475" y="3190875"/>
          <p14:tracePt t="81621" x="2301875" y="3190875"/>
          <p14:tracePt t="81628" x="2314575" y="3190875"/>
          <p14:tracePt t="81634" x="2338388" y="3203575"/>
          <p14:tracePt t="81641" x="2363788" y="3228975"/>
          <p14:tracePt t="81651" x="2389188" y="3228975"/>
          <p14:tracePt t="81656" x="2414588" y="3228975"/>
          <p14:tracePt t="81664" x="2427288" y="3241675"/>
          <p14:tracePt t="81672" x="2451100" y="3241675"/>
          <p14:tracePt t="81679" x="2463800" y="3254375"/>
          <p14:tracePt t="81686" x="2476500" y="3254375"/>
          <p14:tracePt t="81694" x="2489200" y="3254375"/>
          <p14:tracePt t="81701" x="2489200" y="3267075"/>
          <p14:tracePt t="81708" x="2514600" y="3267075"/>
          <p14:tracePt t="81722" x="2527300" y="3267075"/>
          <p14:tracePt t="81743" x="2540000" y="3267075"/>
          <p14:tracePt t="81765" x="2540000" y="3278188"/>
          <p14:tracePt t="81837" x="2527300" y="3278188"/>
          <p14:tracePt t="81844" x="2501900" y="3290888"/>
          <p14:tracePt t="81859" x="2476500" y="3290888"/>
          <p14:tracePt t="81868" x="2451100" y="3290888"/>
          <p14:tracePt t="81872" x="2427288" y="3290888"/>
          <p14:tracePt t="81882" x="2401888" y="3290888"/>
          <p14:tracePt t="81897" x="2363788" y="3290888"/>
          <p14:tracePt t="81903" x="2351088" y="3290888"/>
          <p14:tracePt t="81920" x="2327275" y="3290888"/>
          <p14:tracePt t="81932" x="2314575" y="3290888"/>
          <p14:tracePt t="81941" x="2301875" y="3290888"/>
          <p14:tracePt t="81952" x="2276475" y="3290888"/>
          <p14:tracePt t="81960" x="2276475" y="3278188"/>
          <p14:tracePt t="81973" x="2263775" y="3278188"/>
          <p14:tracePt t="82005" x="2251075" y="3278188"/>
          <p14:tracePt t="82091" x="2263775" y="3278188"/>
          <p14:tracePt t="82114" x="2276475" y="3267075"/>
          <p14:tracePt t="82121" x="2289175" y="3267075"/>
          <p14:tracePt t="82128" x="2314575" y="3254375"/>
          <p14:tracePt t="82134" x="2351088" y="3241675"/>
          <p14:tracePt t="82142" x="2427288" y="3228975"/>
          <p14:tracePt t="82151" x="2463800" y="3216275"/>
          <p14:tracePt t="82159" x="2501900" y="3203575"/>
          <p14:tracePt t="82165" x="2540000" y="3203575"/>
          <p14:tracePt t="82170" x="2576513" y="3190875"/>
          <p14:tracePt t="82178" x="2601913" y="3178175"/>
          <p14:tracePt t="82185" x="2627313" y="3178175"/>
          <p14:tracePt t="82191" x="2651125" y="3178175"/>
          <p14:tracePt t="82201" x="2663825" y="3178175"/>
          <p14:tracePt t="82205" x="2701925" y="3165475"/>
          <p14:tracePt t="82212" x="2714625" y="3165475"/>
          <p14:tracePt t="82221" x="2727325" y="3154363"/>
          <p14:tracePt t="82227" x="2752725" y="3154363"/>
          <p14:tracePt t="82235" x="2763838" y="3154363"/>
          <p14:tracePt t="82242" x="2776538" y="3154363"/>
          <p14:tracePt t="82251" x="2789238" y="3154363"/>
          <p14:tracePt t="82255" x="2801938" y="3154363"/>
          <p14:tracePt t="82272" x="2827338" y="3154363"/>
          <p14:tracePt t="82292" x="2840038" y="3154363"/>
          <p14:tracePt t="82349" x="2814638" y="3154363"/>
          <p14:tracePt t="82356" x="2814638" y="3165475"/>
          <p14:tracePt t="82363" x="2801938" y="3178175"/>
          <p14:tracePt t="82371" x="2763838" y="3178175"/>
          <p14:tracePt t="82378" x="2752725" y="3190875"/>
          <p14:tracePt t="82385" x="2740025" y="3203575"/>
          <p14:tracePt t="82392" x="2727325" y="3203575"/>
          <p14:tracePt t="82406" x="2714625" y="3216275"/>
          <p14:tracePt t="82421" x="2701925" y="3228975"/>
          <p14:tracePt t="82428" x="2689225" y="3228975"/>
          <p14:tracePt t="82435" x="2689225" y="3241675"/>
          <p14:tracePt t="82451" x="2689225" y="3254375"/>
          <p14:tracePt t="82468" x="2689225" y="3267075"/>
          <p14:tracePt t="82546" x="2701925" y="3267075"/>
          <p14:tracePt t="82568" x="2714625" y="3267075"/>
          <p14:tracePt t="82576" x="2727325" y="3254375"/>
          <p14:tracePt t="82582" x="2740025" y="3254375"/>
          <p14:tracePt t="82590" x="2752725" y="3241675"/>
          <p14:tracePt t="82598" x="2776538" y="3228975"/>
          <p14:tracePt t="82604" x="2789238" y="3216275"/>
          <p14:tracePt t="82612" x="2801938" y="3216275"/>
          <p14:tracePt t="82619" x="2814638" y="3216275"/>
          <p14:tracePt t="82627" x="2827338" y="3203575"/>
          <p14:tracePt t="82640" x="2840038" y="3203575"/>
          <p14:tracePt t="82659" x="2852738" y="3203575"/>
          <p14:tracePt t="83473" x="2852738" y="3190875"/>
          <p14:tracePt t="83480" x="2863850" y="3190875"/>
          <p14:tracePt t="83487" x="2876550" y="3178175"/>
          <p14:tracePt t="83495" x="2901950" y="3165475"/>
          <p14:tracePt t="83501" x="2914650" y="3154363"/>
          <p14:tracePt t="83510" x="2940050" y="3141663"/>
          <p14:tracePt t="83516" x="2952750" y="3141663"/>
          <p14:tracePt t="83524" x="2963863" y="3141663"/>
          <p14:tracePt t="83532" x="2989263" y="3128963"/>
          <p14:tracePt t="83538" x="3001963" y="3116263"/>
          <p14:tracePt t="83545" x="3014663" y="3116263"/>
          <p14:tracePt t="83557" x="3040063" y="3116263"/>
          <p14:tracePt t="83560" x="3065463" y="3116263"/>
          <p14:tracePt t="83570" x="3076575" y="3116263"/>
          <p14:tracePt t="83575" x="3089275" y="3116263"/>
          <p14:tracePt t="83587" x="3101975" y="3116263"/>
          <p14:tracePt t="83591" x="3114675" y="3116263"/>
          <p14:tracePt t="83596" x="3140075" y="3116263"/>
          <p14:tracePt t="83611" x="3152775" y="3116263"/>
          <p14:tracePt t="83619" x="3176588" y="3116263"/>
          <p14:tracePt t="83624" x="3189288" y="3116263"/>
          <p14:tracePt t="83632" x="3201988" y="3116263"/>
          <p14:tracePt t="83639" x="3214688" y="3116263"/>
          <p14:tracePt t="83654" x="3227388" y="3116263"/>
          <p14:tracePt t="83661" x="3240088" y="3116263"/>
          <p14:tracePt t="83669" x="3252788" y="3116263"/>
          <p14:tracePt t="83684" x="3276600" y="3116263"/>
          <p14:tracePt t="83702" x="3289300" y="3116263"/>
          <p14:tracePt t="83713" x="3302000" y="3116263"/>
          <p14:tracePt t="83721" x="3314700" y="3116263"/>
          <p14:tracePt t="83728" x="3327400" y="3116263"/>
          <p14:tracePt t="83742" x="3340100" y="3116263"/>
          <p14:tracePt t="83757" x="3365500" y="3116263"/>
          <p14:tracePt t="83772" x="3376613" y="3116263"/>
          <p14:tracePt t="83780" x="3389313" y="3116263"/>
          <p14:tracePt t="83788" x="3402013" y="3116263"/>
          <p14:tracePt t="83795" x="3414713" y="3116263"/>
          <p14:tracePt t="83801" x="3440113" y="3116263"/>
          <p14:tracePt t="83809" x="3452813" y="3116263"/>
          <p14:tracePt t="83818" x="3465513" y="3116263"/>
          <p14:tracePt t="83824" x="3489325" y="3116263"/>
          <p14:tracePt t="83831" x="3514725" y="3116263"/>
          <p14:tracePt t="83838" x="3527425" y="3116263"/>
          <p14:tracePt t="83846" x="3552825" y="3116263"/>
          <p14:tracePt t="83854" x="3578225" y="3116263"/>
          <p14:tracePt t="83861" x="3602038" y="3116263"/>
          <p14:tracePt t="83868" x="3627438" y="3116263"/>
          <p14:tracePt t="83876" x="3652838" y="3116263"/>
          <p14:tracePt t="83886" x="3665538" y="3116263"/>
          <p14:tracePt t="83890" x="3689350" y="3116263"/>
          <p14:tracePt t="83897" x="3714750" y="3116263"/>
          <p14:tracePt t="83904" x="3740150" y="3116263"/>
          <p14:tracePt t="83912" x="3765550" y="3103563"/>
          <p14:tracePt t="83920" x="3778250" y="3103563"/>
          <p14:tracePt t="83926" x="3790950" y="3103563"/>
          <p14:tracePt t="83934" x="3827463" y="3103563"/>
          <p14:tracePt t="83941" x="3840163" y="3103563"/>
          <p14:tracePt t="83956" x="3865563" y="3103563"/>
          <p14:tracePt t="83964" x="3878263" y="3103563"/>
          <p14:tracePt t="83971" x="3890963" y="3103563"/>
          <p14:tracePt t="83977" x="3902075" y="3103563"/>
          <p14:tracePt t="83985" x="3927475" y="3103563"/>
          <p14:tracePt t="83992" x="3940175" y="3103563"/>
          <p14:tracePt t="84001" x="3952875" y="3103563"/>
          <p14:tracePt t="84007" x="3965575" y="3103563"/>
          <p14:tracePt t="84022" x="3990975" y="3103563"/>
          <p14:tracePt t="84043" x="4002088" y="3103563"/>
          <p14:tracePt t="84139" x="3990975" y="3103563"/>
          <p14:tracePt t="84160" x="3965575" y="3103563"/>
          <p14:tracePt t="84168" x="3952875" y="3103563"/>
          <p14:tracePt t="84175" x="3927475" y="3103563"/>
          <p14:tracePt t="84182" x="3890963" y="3116263"/>
          <p14:tracePt t="84188" x="3852863" y="3128963"/>
          <p14:tracePt t="84195" x="3827463" y="3128963"/>
          <p14:tracePt t="84203" x="3790950" y="3128963"/>
          <p14:tracePt t="84209" x="3752850" y="3128963"/>
          <p14:tracePt t="84220" x="3714750" y="3128963"/>
          <p14:tracePt t="84223" x="3678238" y="3128963"/>
          <p14:tracePt t="84231" x="3627438" y="3128963"/>
          <p14:tracePt t="84238" x="3602038" y="3128963"/>
          <p14:tracePt t="84244" x="3565525" y="3141663"/>
          <p14:tracePt t="84251" x="3527425" y="3141663"/>
          <p14:tracePt t="84261" x="3502025" y="3141663"/>
          <p14:tracePt t="84267" x="3465513" y="3141663"/>
          <p14:tracePt t="84274" x="3427413" y="3154363"/>
          <p14:tracePt t="84283" x="3402013" y="3154363"/>
          <p14:tracePt t="84286" x="3365500" y="3154363"/>
          <p14:tracePt t="84294" x="3327400" y="3165475"/>
          <p14:tracePt t="84301" x="3289300" y="3165475"/>
          <p14:tracePt t="84307" x="3252788" y="3165475"/>
          <p14:tracePt t="84314" x="3189288" y="3178175"/>
          <p14:tracePt t="84321" x="3140075" y="3178175"/>
          <p14:tracePt t="84327" x="3076575" y="3178175"/>
          <p14:tracePt t="84335" x="3027363" y="3190875"/>
          <p14:tracePt t="84342" x="2963863" y="3190875"/>
          <p14:tracePt t="84356" x="2914650" y="3203575"/>
          <p14:tracePt t="84358" x="2863850" y="3203575"/>
          <p14:tracePt t="84365" x="2814638" y="3203575"/>
          <p14:tracePt t="84373" x="2776538" y="3203575"/>
          <p14:tracePt t="84378" x="2727325" y="3203575"/>
          <p14:tracePt t="84387" x="2689225" y="3203575"/>
          <p14:tracePt t="84393" x="2640013" y="3216275"/>
          <p14:tracePt t="84403" x="2601913" y="3216275"/>
          <p14:tracePt t="84407" x="2563813" y="3228975"/>
          <p14:tracePt t="84414" x="2514600" y="3228975"/>
          <p14:tracePt t="84421" x="2476500" y="3228975"/>
          <p14:tracePt t="84428" x="2414588" y="3241675"/>
          <p14:tracePt t="84434" x="2363788" y="3254375"/>
          <p14:tracePt t="84441" x="2314575" y="3254375"/>
          <p14:tracePt t="84454" x="2263775" y="3254375"/>
          <p14:tracePt t="84458" x="2201863" y="3267075"/>
          <p14:tracePt t="84465" x="2163763" y="3267075"/>
          <p14:tracePt t="84474" x="2127250" y="3278188"/>
          <p14:tracePt t="84478" x="2089150" y="3290888"/>
          <p14:tracePt t="84486" x="2051050" y="3290888"/>
          <p14:tracePt t="84492" x="2014538" y="3290888"/>
          <p14:tracePt t="84500" x="1989138" y="3303588"/>
          <p14:tracePt t="84510" x="1951038" y="3328988"/>
          <p14:tracePt t="84515" x="1914525" y="3328988"/>
          <p14:tracePt t="84522" x="1876425" y="3341688"/>
          <p14:tracePt t="84528" x="1851025" y="3354388"/>
          <p14:tracePt t="84536" x="1825625" y="3367088"/>
          <p14:tracePt t="84543" x="1801813" y="3367088"/>
          <p14:tracePt t="84550" x="1763713" y="3378200"/>
          <p14:tracePt t="84559" x="1725613" y="3390900"/>
          <p14:tracePt t="84565" x="1701800" y="3390900"/>
          <p14:tracePt t="84572" x="1676400" y="3403600"/>
          <p14:tracePt t="84581" x="1651000" y="3403600"/>
          <p14:tracePt t="84586" x="1625600" y="3416300"/>
          <p14:tracePt t="84593" x="1601788" y="3429000"/>
          <p14:tracePt t="84599" x="1589088" y="3429000"/>
          <p14:tracePt t="84607" x="1576388" y="3441700"/>
          <p14:tracePt t="84613" x="1550988" y="3454400"/>
          <p14:tracePt t="84621" x="1525588" y="3454400"/>
          <p14:tracePt t="84629" x="1512888" y="3467100"/>
          <p14:tracePt t="84637" x="1501775" y="3490913"/>
          <p14:tracePt t="84644" x="1489075" y="3490913"/>
          <p14:tracePt t="84656" x="1463675" y="3503613"/>
          <p14:tracePt t="84659" x="1450975" y="3516313"/>
          <p14:tracePt t="84665" x="1438275" y="3516313"/>
          <p14:tracePt t="84675" x="1425575" y="3529013"/>
          <p14:tracePt t="84679" x="1412875" y="3529013"/>
          <p14:tracePt t="84686" x="1412875" y="3541713"/>
          <p14:tracePt t="84696" x="1401763" y="3554413"/>
          <p14:tracePt t="84707" x="1389063" y="3554413"/>
          <p14:tracePt t="84713" x="1389063" y="3567113"/>
          <p14:tracePt t="84720" x="1376363" y="3567113"/>
          <p14:tracePt t="84727" x="1363663" y="3567113"/>
          <p14:tracePt t="84733" x="1350963" y="3567113"/>
          <p14:tracePt t="84740" x="1350963" y="3579813"/>
          <p14:tracePt t="84750" x="1325563" y="3579813"/>
          <p14:tracePt t="84763" x="1312863" y="3590925"/>
          <p14:tracePt t="84770" x="1289050" y="3603625"/>
          <p14:tracePt t="84784" x="1276350" y="3616325"/>
          <p14:tracePt t="84791" x="1238250" y="3629025"/>
          <p14:tracePt t="84801" x="1225550" y="3629025"/>
          <p14:tracePt t="84805" x="1200150" y="3641725"/>
          <p14:tracePt t="84813" x="1176338" y="3641725"/>
          <p14:tracePt t="84820" x="1138238" y="3654425"/>
          <p14:tracePt t="84827" x="1125538" y="3654425"/>
          <p14:tracePt t="84835" x="1100138" y="3667125"/>
          <p14:tracePt t="84843" x="1076325" y="3667125"/>
          <p14:tracePt t="84850" x="1050925" y="3679825"/>
          <p14:tracePt t="84864" x="1038225" y="3679825"/>
          <p14:tracePt t="84871" x="1025525" y="3679825"/>
          <p14:tracePt t="84877" x="1012825" y="3679825"/>
          <p14:tracePt t="84892" x="1000125" y="3679825"/>
          <p14:tracePt t="84915" x="987425" y="3679825"/>
          <p14:tracePt t="85038" x="987425" y="3667125"/>
          <p14:tracePt t="85067" x="1000125" y="3654425"/>
          <p14:tracePt t="85075" x="1000125" y="3641725"/>
          <p14:tracePt t="85091" x="1012825" y="3629025"/>
          <p14:tracePt t="85096" x="1025525" y="3629025"/>
          <p14:tracePt t="85105" x="1038225" y="3603625"/>
          <p14:tracePt t="85112" x="1038225" y="3590925"/>
          <p14:tracePt t="85118" x="1050925" y="3590925"/>
          <p14:tracePt t="85126" x="1063625" y="3567113"/>
          <p14:tracePt t="85140" x="1076325" y="3554413"/>
          <p14:tracePt t="85153" x="1076325" y="3541713"/>
          <p14:tracePt t="85159" x="1089025" y="3541713"/>
          <p14:tracePt t="85167" x="1100138" y="3541713"/>
          <p14:tracePt t="85181" x="1100138" y="3529013"/>
          <p14:tracePt t="85187" x="1112838" y="3529013"/>
          <p14:tracePt t="85231" x="1125538" y="3529013"/>
          <p14:tracePt t="85306" x="1138238" y="3529013"/>
          <p14:tracePt t="85387" x="1150938" y="3529013"/>
          <p14:tracePt t="85510" x="1163638" y="3529013"/>
          <p14:tracePt t="85638" x="1176338" y="3529013"/>
          <p14:tracePt t="85737" x="1189038" y="3529013"/>
          <p14:tracePt t="85764" x="1200150" y="3529013"/>
          <p14:tracePt t="85839" x="1212850" y="3529013"/>
          <p14:tracePt t="85910" x="1225550" y="3529013"/>
          <p14:tracePt t="85940" x="1238250" y="3529013"/>
          <p14:tracePt t="85976" x="1250950" y="3529013"/>
          <p14:tracePt t="85999" x="1263650" y="3529013"/>
          <p14:tracePt t="86012" x="1276350" y="3529013"/>
          <p14:tracePt t="86026" x="1300163" y="3529013"/>
          <p14:tracePt t="86040" x="1325563" y="3529013"/>
          <p14:tracePt t="86047" x="1338263" y="3529013"/>
          <p14:tracePt t="86060" x="1376363" y="3529013"/>
          <p14:tracePt t="86062" x="1389063" y="3529013"/>
          <p14:tracePt t="86074" x="1412875" y="3541713"/>
          <p14:tracePt t="86088" x="1425575" y="3541713"/>
          <p14:tracePt t="86102" x="1438275" y="3541713"/>
          <p14:tracePt t="86109" x="1450975" y="3541713"/>
          <p14:tracePt t="86123" x="1463675" y="3541713"/>
          <p14:tracePt t="86137" x="1476375" y="3541713"/>
          <p14:tracePt t="86151" x="1489075" y="3541713"/>
          <p14:tracePt t="86158" x="1501775" y="3541713"/>
          <p14:tracePt t="86172" x="1512888" y="3541713"/>
          <p14:tracePt t="86180" x="1538288" y="3541713"/>
          <p14:tracePt t="86194" x="1550988" y="3541713"/>
          <p14:tracePt t="86208" x="1576388" y="3541713"/>
          <p14:tracePt t="86223" x="1589088" y="3541713"/>
          <p14:tracePt t="86231" x="1601788" y="3541713"/>
          <p14:tracePt t="86245" x="1612900" y="3541713"/>
          <p14:tracePt t="86253" x="1625600" y="3541713"/>
          <p14:tracePt t="86267" x="1638300" y="3541713"/>
          <p14:tracePt t="86284" x="1651000" y="3541713"/>
          <p14:tracePt t="86297" x="1663700" y="3541713"/>
          <p14:tracePt t="86313" x="1676400" y="3541713"/>
          <p14:tracePt t="86341" x="1689100" y="3541713"/>
          <p14:tracePt t="86388" x="1701800" y="3541713"/>
          <p14:tracePt t="86394" x="1701800" y="3554413"/>
          <p14:tracePt t="86409" x="1714500" y="3554413"/>
          <p14:tracePt t="86421" x="1725613" y="3554413"/>
          <p14:tracePt t="86432" x="1738313" y="3554413"/>
          <p14:tracePt t="86462" x="1751013" y="3554413"/>
          <p14:tracePt t="86483" x="1763713" y="3554413"/>
          <p14:tracePt t="86491" x="1776413" y="3554413"/>
          <p14:tracePt t="86513" x="1789113" y="3554413"/>
          <p14:tracePt t="86542" x="1801813" y="3554413"/>
          <p14:tracePt t="86558" x="1814513" y="3554413"/>
          <p14:tracePt t="86564" x="1825625" y="3554413"/>
          <p14:tracePt t="86585" x="1851025" y="3554413"/>
          <p14:tracePt t="86596" x="1863725" y="3554413"/>
          <p14:tracePt t="86601" x="1889125" y="3554413"/>
          <p14:tracePt t="86608" x="1914525" y="3554413"/>
          <p14:tracePt t="86622" x="1938338" y="3554413"/>
          <p14:tracePt t="86629" x="1963738" y="3554413"/>
          <p14:tracePt t="86635" x="1989138" y="3541713"/>
          <p14:tracePt t="86642" x="2014538" y="3541713"/>
          <p14:tracePt t="86650" x="2038350" y="3529013"/>
          <p14:tracePt t="86657" x="2063750" y="3529013"/>
          <p14:tracePt t="86664" x="2089150" y="3529013"/>
          <p14:tracePt t="86671" x="2114550" y="3529013"/>
          <p14:tracePt t="86679" x="2138363" y="3516313"/>
          <p14:tracePt t="86686" x="2163763" y="3503613"/>
          <p14:tracePt t="86693" x="2189163" y="3503613"/>
          <p14:tracePt t="86700" x="2214563" y="3503613"/>
          <p14:tracePt t="86708" x="2238375" y="3490913"/>
          <p14:tracePt t="86717" x="2263775" y="3479800"/>
          <p14:tracePt t="86722" x="2276475" y="3467100"/>
          <p14:tracePt t="86729" x="2314575" y="3467100"/>
          <p14:tracePt t="86737" x="2338388" y="3467100"/>
          <p14:tracePt t="86745" x="2363788" y="3467100"/>
          <p14:tracePt t="86751" x="2376488" y="3454400"/>
          <p14:tracePt t="86758" x="2389188" y="3441700"/>
          <p14:tracePt t="86773" x="2414588" y="3441700"/>
          <p14:tracePt t="86781" x="2427288" y="3429000"/>
          <p14:tracePt t="86787" x="2439988" y="3429000"/>
          <p14:tracePt t="86794" x="2463800" y="3416300"/>
          <p14:tracePt t="86808" x="2476500" y="3403600"/>
          <p14:tracePt t="86817" x="2501900" y="3403600"/>
          <p14:tracePt t="86829" x="2527300" y="3403600"/>
          <p14:tracePt t="86837" x="2527300" y="3390900"/>
          <p14:tracePt t="86844" x="2540000" y="3390900"/>
          <p14:tracePt t="86851" x="2551113" y="3378200"/>
          <p14:tracePt t="86858" x="2563813" y="3378200"/>
          <p14:tracePt t="86867" x="2576513" y="3378200"/>
          <p14:tracePt t="86873" x="2589213" y="3378200"/>
          <p14:tracePt t="86880" x="2601913" y="3378200"/>
          <p14:tracePt t="86888" x="2627313" y="3367088"/>
          <p14:tracePt t="86902" x="2651125" y="3354388"/>
          <p14:tracePt t="86910" x="2663825" y="3354388"/>
          <p14:tracePt t="86917" x="2676525" y="3354388"/>
          <p14:tracePt t="86924" x="2689225" y="3354388"/>
          <p14:tracePt t="86933" x="2701925" y="3354388"/>
          <p14:tracePt t="86939" x="2714625" y="3354388"/>
          <p14:tracePt t="86947" x="2727325" y="3354388"/>
          <p14:tracePt t="86954" x="2740025" y="3354388"/>
          <p14:tracePt t="86961" x="2752725" y="3354388"/>
          <p14:tracePt t="86970" x="2763838" y="3354388"/>
          <p14:tracePt t="86984" x="2789238" y="3354388"/>
          <p14:tracePt t="87000" x="2801938" y="3354388"/>
          <p14:tracePt t="87005" x="2814638" y="3354388"/>
          <p14:tracePt t="87012" x="2827338" y="3354388"/>
          <p14:tracePt t="87020" x="2840038" y="3354388"/>
          <p14:tracePt t="87027" x="2852738" y="3354388"/>
          <p14:tracePt t="87035" x="2863850" y="3367088"/>
          <p14:tracePt t="87043" x="2889250" y="3367088"/>
          <p14:tracePt t="87051" x="2901950" y="3367088"/>
          <p14:tracePt t="87056" x="2914650" y="3367088"/>
          <p14:tracePt t="87067" x="2940050" y="3378200"/>
          <p14:tracePt t="87071" x="2952750" y="3390900"/>
          <p14:tracePt t="87087" x="2976563" y="3390900"/>
          <p14:tracePt t="87094" x="2989263" y="3403600"/>
          <p14:tracePt t="87101" x="3001963" y="3403600"/>
          <p14:tracePt t="87109" x="3027363" y="3416300"/>
          <p14:tracePt t="87123" x="3040063" y="3429000"/>
          <p14:tracePt t="87137" x="3065463" y="3429000"/>
          <p14:tracePt t="87144" x="3065463" y="3441700"/>
          <p14:tracePt t="87152" x="3076575" y="3454400"/>
          <p14:tracePt t="87159" x="3089275" y="3454400"/>
          <p14:tracePt t="87167" x="3089275" y="3467100"/>
          <p14:tracePt t="87173" x="3114675" y="3467100"/>
          <p14:tracePt t="87184" x="3127375" y="3479800"/>
          <p14:tracePt t="87188" x="3140075" y="3490913"/>
          <p14:tracePt t="87196" x="3152775" y="3490913"/>
          <p14:tracePt t="87203" x="3165475" y="3503613"/>
          <p14:tracePt t="87210" x="3189288" y="3516313"/>
          <p14:tracePt t="87224" x="3214688" y="3529013"/>
          <p14:tracePt t="87234" x="3227388" y="3529013"/>
          <p14:tracePt t="87240" x="3240088" y="3529013"/>
          <p14:tracePt t="87247" x="3265488" y="3541713"/>
          <p14:tracePt t="87254" x="3265488" y="3554413"/>
          <p14:tracePt t="87262" x="3276600" y="3554413"/>
          <p14:tracePt t="87269" x="3302000" y="3554413"/>
          <p14:tracePt t="87275" x="3302000" y="3567113"/>
          <p14:tracePt t="87284" x="3314700" y="3579813"/>
          <p14:tracePt t="87290" x="3340100" y="3579813"/>
          <p14:tracePt t="87298" x="3352800" y="3579813"/>
          <p14:tracePt t="87305" x="3365500" y="3590925"/>
          <p14:tracePt t="87321" x="3376613" y="3590925"/>
          <p14:tracePt t="87327" x="3402013" y="3603625"/>
          <p14:tracePt t="87336" x="3414713" y="3603625"/>
          <p14:tracePt t="87342" x="3427413" y="3616325"/>
          <p14:tracePt t="87357" x="3440113" y="3616325"/>
          <p14:tracePt t="87364" x="3452813" y="3629025"/>
          <p14:tracePt t="87370" x="3465513" y="3629025"/>
          <p14:tracePt t="87378" x="3478213" y="3641725"/>
          <p14:tracePt t="87394" x="3489325" y="3641725"/>
          <p14:tracePt t="87401" x="3502025" y="3641725"/>
          <p14:tracePt t="87408" x="3514725" y="3641725"/>
          <p14:tracePt t="87422" x="3540125" y="3641725"/>
          <p14:tracePt t="87429" x="3540125" y="3654425"/>
          <p14:tracePt t="87443" x="3552825" y="3654425"/>
          <p14:tracePt t="87458" x="3565525" y="3654425"/>
          <p14:tracePt t="87467" x="3578225" y="3654425"/>
          <p14:tracePt t="87473" x="3589338" y="3654425"/>
          <p14:tracePt t="87487" x="3602038" y="3654425"/>
          <p14:tracePt t="87503" x="3627438" y="3654425"/>
          <p14:tracePt t="87517" x="3640138" y="3654425"/>
          <p14:tracePt t="87525" x="3652838" y="3654425"/>
          <p14:tracePt t="87534" x="3665538" y="3654425"/>
          <p14:tracePt t="87548" x="3678238" y="3654425"/>
          <p14:tracePt t="87554" x="3689350" y="3641725"/>
          <p14:tracePt t="87562" x="3702050" y="3641725"/>
          <p14:tracePt t="87570" x="3714750" y="3641725"/>
          <p14:tracePt t="87577" x="3727450" y="3641725"/>
          <p14:tracePt t="87584" x="3740150" y="3641725"/>
          <p14:tracePt t="87590" x="3752850" y="3629025"/>
          <p14:tracePt t="87601" x="3765550" y="3629025"/>
          <p14:tracePt t="87613" x="3778250" y="3629025"/>
          <p14:tracePt t="87629" x="3790950" y="3629025"/>
          <p14:tracePt t="87723" x="3778250" y="3629025"/>
          <p14:tracePt t="87732" x="3752850" y="3629025"/>
          <p14:tracePt t="87738" x="3727450" y="3629025"/>
          <p14:tracePt t="87745" x="3678238" y="3629025"/>
          <p14:tracePt t="87753" x="3627438" y="3629025"/>
          <p14:tracePt t="87760" x="3552825" y="3641725"/>
          <p14:tracePt t="87768" x="3502025" y="3641725"/>
          <p14:tracePt t="87776" x="3452813" y="3654425"/>
          <p14:tracePt t="87779" x="3414713" y="3654425"/>
          <p14:tracePt t="87788" x="3376613" y="3654425"/>
          <p14:tracePt t="87801" x="3327400" y="3667125"/>
          <p14:tracePt t="87804" x="3289300" y="3667125"/>
          <p14:tracePt t="87810" x="3252788" y="3667125"/>
          <p14:tracePt t="87818" x="3214688" y="3667125"/>
          <p14:tracePt t="87827" x="3165475" y="3667125"/>
          <p14:tracePt t="87831" x="3114675" y="3667125"/>
          <p14:tracePt t="87837" x="3076575" y="3679825"/>
          <p14:tracePt t="87844" x="3027363" y="3679825"/>
          <p14:tracePt t="87850" x="2976563" y="3679825"/>
          <p14:tracePt t="87858" x="2927350" y="3679825"/>
          <p14:tracePt t="87867" x="2889250" y="3692525"/>
          <p14:tracePt t="87872" x="2827338" y="3692525"/>
          <p14:tracePt t="87885" x="2789238" y="3703638"/>
          <p14:tracePt t="87887" x="2752725" y="3716338"/>
          <p14:tracePt t="87893" x="2701925" y="3729038"/>
          <p14:tracePt t="87900" x="2651125" y="3741738"/>
          <p14:tracePt t="87909" x="2589213" y="3741738"/>
          <p14:tracePt t="87918" x="2540000" y="3741738"/>
          <p14:tracePt t="87922" x="2489200" y="3741738"/>
          <p14:tracePt t="87930" x="2414588" y="3754438"/>
          <p14:tracePt t="87937" x="2363788" y="3767138"/>
          <p14:tracePt t="87943" x="2314575" y="3767138"/>
          <p14:tracePt t="87951" x="2276475" y="3779838"/>
          <p14:tracePt t="87957" x="2214563" y="3792538"/>
          <p14:tracePt t="87967" x="2189163" y="3803650"/>
          <p14:tracePt t="87971" x="2151063" y="3803650"/>
          <p14:tracePt t="87979" x="2114550" y="3803650"/>
          <p14:tracePt t="87987" x="2076450" y="3803650"/>
          <p14:tracePt t="87993" x="2051050" y="3803650"/>
          <p14:tracePt t="88001" x="2014538" y="3816350"/>
          <p14:tracePt t="88008" x="1989138" y="3816350"/>
          <p14:tracePt t="88015" x="1963738" y="3829050"/>
          <p14:tracePt t="88022" x="1925638" y="3829050"/>
          <p14:tracePt t="88030" x="1889125" y="3841750"/>
          <p14:tracePt t="88037" x="1825625" y="3841750"/>
          <p14:tracePt t="88044" x="1789113" y="3854450"/>
          <p14:tracePt t="88051" x="1738313" y="3867150"/>
          <p14:tracePt t="88057" x="1689100" y="3867150"/>
          <p14:tracePt t="88067" x="1638300" y="3867150"/>
          <p14:tracePt t="88071" x="1576388" y="3879850"/>
          <p14:tracePt t="88079" x="1538288" y="3879850"/>
          <p14:tracePt t="88087" x="1501775" y="3892550"/>
          <p14:tracePt t="88093" x="1463675" y="3892550"/>
          <p14:tracePt t="88101" x="1438275" y="3892550"/>
          <p14:tracePt t="88107" x="1389063" y="3892550"/>
          <p14:tracePt t="88117" x="1363663" y="3892550"/>
          <p14:tracePt t="88122" x="1338263" y="3892550"/>
          <p14:tracePt t="88130" x="1300163" y="3892550"/>
          <p14:tracePt t="88137" x="1276350" y="3892550"/>
          <p14:tracePt t="88144" x="1250950" y="3892550"/>
          <p14:tracePt t="88152" x="1212850" y="3892550"/>
          <p14:tracePt t="88159" x="1176338" y="3892550"/>
          <p14:tracePt t="88167" x="1138238" y="3892550"/>
          <p14:tracePt t="88173" x="1100138" y="3892550"/>
          <p14:tracePt t="88181" x="1063625" y="3892550"/>
          <p14:tracePt t="88187" x="1038225" y="3892550"/>
          <p14:tracePt t="88195" x="1012825" y="3892550"/>
          <p14:tracePt t="88202" x="987425" y="3892550"/>
          <p14:tracePt t="88209" x="963613" y="3892550"/>
          <p14:tracePt t="88217" x="938213" y="3892550"/>
          <p14:tracePt t="88223" x="912813" y="3892550"/>
          <p14:tracePt t="88231" x="900113" y="3892550"/>
          <p14:tracePt t="88245" x="876300" y="3892550"/>
          <p14:tracePt t="88253" x="850900" y="3892550"/>
          <p14:tracePt t="88267" x="838200" y="3892550"/>
          <p14:tracePt t="88273" x="825500" y="3892550"/>
          <p14:tracePt t="88280" x="812800" y="3892550"/>
          <p14:tracePt t="88287" x="800100" y="3892550"/>
          <p14:tracePt t="88302" x="787400" y="3892550"/>
          <p14:tracePt t="88309" x="776288" y="3892550"/>
          <p14:tracePt t="88317" x="763588" y="3892550"/>
          <p14:tracePt t="88329" x="750888" y="3892550"/>
          <p14:tracePt t="88365" x="738188" y="3892550"/>
          <p14:tracePt t="88517" x="750888" y="3879850"/>
          <p14:tracePt t="88529" x="750888" y="3867150"/>
          <p14:tracePt t="88536" x="776288" y="3854450"/>
          <p14:tracePt t="88546" x="812800" y="3841750"/>
          <p14:tracePt t="88552" x="876300" y="3816350"/>
          <p14:tracePt t="88560" x="912813" y="3792538"/>
          <p14:tracePt t="88567" x="976313" y="3767138"/>
          <p14:tracePt t="88577" x="1012825" y="3767138"/>
          <p14:tracePt t="88582" x="1050925" y="3754438"/>
          <p14:tracePt t="88588" x="1089025" y="3741738"/>
          <p14:tracePt t="88598" x="1112838" y="3729038"/>
          <p14:tracePt t="88603" x="1150938" y="3716338"/>
          <p14:tracePt t="88614" x="1176338" y="3716338"/>
          <p14:tracePt t="88618" x="1225550" y="3716338"/>
          <p14:tracePt t="88625" x="1263650" y="3703638"/>
          <p14:tracePt t="88631" x="1300163" y="3703638"/>
          <p14:tracePt t="88637" x="1325563" y="3703638"/>
          <p14:tracePt t="88644" x="1376363" y="3692525"/>
          <p14:tracePt t="88654" x="1412875" y="3692525"/>
          <p14:tracePt t="88661" x="1450975" y="3692525"/>
          <p14:tracePt t="88672" x="1489075" y="3692525"/>
          <p14:tracePt t="88675" x="1525588" y="3679825"/>
          <p14:tracePt t="88687" x="1563688" y="3679825"/>
          <p14:tracePt t="88691" x="1612900" y="3679825"/>
          <p14:tracePt t="88698" x="1651000" y="3679825"/>
          <p14:tracePt t="88708" x="1689100" y="3679825"/>
          <p14:tracePt t="88711" x="1725613" y="3679825"/>
          <p14:tracePt t="88718" x="1751013" y="3679825"/>
          <p14:tracePt t="88724" x="1789113" y="3679825"/>
          <p14:tracePt t="88734" x="1825625" y="3679825"/>
          <p14:tracePt t="88738" x="1851025" y="3679825"/>
          <p14:tracePt t="88746" x="1876425" y="3679825"/>
          <p14:tracePt t="88754" x="1914525" y="3679825"/>
          <p14:tracePt t="88760" x="1938338" y="3679825"/>
          <p14:tracePt t="88769" x="1963738" y="3679825"/>
          <p14:tracePt t="88775" x="1989138" y="3679825"/>
          <p14:tracePt t="88789" x="2025650" y="3679825"/>
          <p14:tracePt t="88796" x="2051050" y="3679825"/>
          <p14:tracePt t="88803" x="2076450" y="3679825"/>
          <p14:tracePt t="88811" x="2114550" y="3679825"/>
          <p14:tracePt t="88819" x="2138363" y="3692525"/>
          <p14:tracePt t="88826" x="2163763" y="3703638"/>
          <p14:tracePt t="88834" x="2189163" y="3703638"/>
          <p14:tracePt t="88840" x="2227263" y="3703638"/>
          <p14:tracePt t="88850" x="2251075" y="3703638"/>
          <p14:tracePt t="88855" x="2289175" y="3703638"/>
          <p14:tracePt t="88862" x="2327275" y="3703638"/>
          <p14:tracePt t="88870" x="2363788" y="3703638"/>
          <p14:tracePt t="88876" x="2389188" y="3703638"/>
          <p14:tracePt t="88884" x="2427288" y="3703638"/>
          <p14:tracePt t="88891" x="2463800" y="3703638"/>
          <p14:tracePt t="88900" x="2489200" y="3703638"/>
          <p14:tracePt t="88907" x="2527300" y="3703638"/>
          <p14:tracePt t="88913" x="2563813" y="3703638"/>
          <p14:tracePt t="88921" x="2589213" y="3703638"/>
          <p14:tracePt t="88928" x="2614613" y="3692525"/>
          <p14:tracePt t="88934" x="2651125" y="3692525"/>
          <p14:tracePt t="88942" x="2676525" y="3692525"/>
          <p14:tracePt t="88951" x="2714625" y="3679825"/>
          <p14:tracePt t="88957" x="2752725" y="3679825"/>
          <p14:tracePt t="88967" x="2789238" y="3679825"/>
          <p14:tracePt t="88972" x="2827338" y="3667125"/>
          <p14:tracePt t="88979" x="2889250" y="3654425"/>
          <p14:tracePt t="88987" x="2914650" y="3641725"/>
          <p14:tracePt t="88994" x="2952750" y="3641725"/>
          <p14:tracePt t="89001" x="2989263" y="3629025"/>
          <p14:tracePt t="89009" x="3014663" y="3629025"/>
          <p14:tracePt t="89017" x="3040063" y="3629025"/>
          <p14:tracePt t="89023" x="3076575" y="3629025"/>
          <p14:tracePt t="89030" x="3089275" y="3629025"/>
          <p14:tracePt t="89038" x="3101975" y="3616325"/>
          <p14:tracePt t="89045" x="3114675" y="3616325"/>
          <p14:tracePt t="89053" x="3140075" y="3603625"/>
          <p14:tracePt t="89060" x="3152775" y="3603625"/>
          <p14:tracePt t="89067" x="3165475" y="3603625"/>
          <p14:tracePt t="89074" x="3176588" y="3603625"/>
          <p14:tracePt t="89084" x="3201988" y="3603625"/>
          <p14:tracePt t="89098" x="3214688" y="3603625"/>
          <p14:tracePt t="89105" x="3227388" y="3603625"/>
          <p14:tracePt t="89113" x="3252788" y="3603625"/>
          <p14:tracePt t="89127" x="3265488" y="3603625"/>
          <p14:tracePt t="89134" x="3289300" y="3590925"/>
          <p14:tracePt t="89142" x="3302000" y="3590925"/>
          <p14:tracePt t="89151" x="3314700" y="3590925"/>
          <p14:tracePt t="89156" x="3340100" y="3590925"/>
          <p14:tracePt t="89163" x="3352800" y="3590925"/>
          <p14:tracePt t="89171" x="3365500" y="3579813"/>
          <p14:tracePt t="89178" x="3389313" y="3579813"/>
          <p14:tracePt t="89187" x="3402013" y="3579813"/>
          <p14:tracePt t="89194" x="3414713" y="3567113"/>
          <p14:tracePt t="89201" x="3427413" y="3567113"/>
          <p14:tracePt t="89208" x="3440113" y="3567113"/>
          <p14:tracePt t="89218" x="3452813" y="3567113"/>
          <p14:tracePt t="89223" x="3465513" y="3554413"/>
          <p14:tracePt t="89230" x="3478213" y="3554413"/>
          <p14:tracePt t="89237" x="3489325" y="3554413"/>
          <p14:tracePt t="89245" x="3489325" y="3541713"/>
          <p14:tracePt t="89251" x="3502025" y="3541713"/>
          <p14:tracePt t="89259" x="3527425" y="3529013"/>
          <p14:tracePt t="89272" x="3552825" y="3516313"/>
          <p14:tracePt t="89280" x="3578225" y="3503613"/>
          <p14:tracePt t="89287" x="3578225" y="3490913"/>
          <p14:tracePt t="89294" x="3602038" y="3490913"/>
          <p14:tracePt t="89300" x="3614738" y="3479800"/>
          <p14:tracePt t="89308" x="3627438" y="3467100"/>
          <p14:tracePt t="89317" x="3627438" y="3454400"/>
          <p14:tracePt t="89322" x="3640138" y="3454400"/>
          <p14:tracePt t="89329" x="3640138" y="3441700"/>
          <p14:tracePt t="89337" x="3652838" y="3429000"/>
          <p14:tracePt t="89343" x="3665538" y="3429000"/>
          <p14:tracePt t="89350" x="3665538" y="3416300"/>
          <p14:tracePt t="89357" x="3678238" y="3416300"/>
          <p14:tracePt t="89364" x="3678238" y="3403600"/>
          <p14:tracePt t="89371" x="3678238" y="3390900"/>
          <p14:tracePt t="89378" x="3702050" y="3390900"/>
          <p14:tracePt t="89384" x="3702050" y="3378200"/>
          <p14:tracePt t="89392" x="3714750" y="3378200"/>
          <p14:tracePt t="89406" x="3727450" y="3367088"/>
          <p14:tracePt t="89413" x="3740150" y="3354388"/>
          <p14:tracePt t="89420" x="3752850" y="3354388"/>
          <p14:tracePt t="89427" x="3752850" y="3341688"/>
          <p14:tracePt t="89434" x="3765550" y="3341688"/>
          <p14:tracePt t="89451" x="3778250" y="3328988"/>
          <p14:tracePt t="89476" x="3778250" y="3316288"/>
          <p14:tracePt t="89527" x="3752850" y="3316288"/>
          <p14:tracePt t="89534" x="3740150" y="3316288"/>
          <p14:tracePt t="89542" x="3702050" y="3316288"/>
          <p14:tracePt t="89553" x="3652838" y="3316288"/>
          <p14:tracePt t="89557" x="3614738" y="3316288"/>
          <p14:tracePt t="89564" x="3565525" y="3303588"/>
          <p14:tracePt t="89573" x="3514725" y="3303588"/>
          <p14:tracePt t="89578" x="3452813" y="3290888"/>
          <p14:tracePt t="89586" x="3389313" y="3278188"/>
          <p14:tracePt t="89598" x="3340100" y="3278188"/>
          <p14:tracePt t="89601" x="3302000" y="3278188"/>
          <p14:tracePt t="89608" x="3227388" y="3267075"/>
          <p14:tracePt t="89614" x="3189288" y="3267075"/>
          <p14:tracePt t="89622" x="3127375" y="3267075"/>
          <p14:tracePt t="89629" x="3076575" y="3267075"/>
          <p14:tracePt t="89635" x="3014663" y="3267075"/>
          <p14:tracePt t="89642" x="2940050" y="3267075"/>
          <p14:tracePt t="89648" x="2876550" y="3267075"/>
          <p14:tracePt t="89655" x="2814638" y="3267075"/>
          <p14:tracePt t="89661" x="2727325" y="3267075"/>
          <p14:tracePt t="89669" x="2651125" y="3267075"/>
          <p14:tracePt t="89675" x="2551113" y="3267075"/>
          <p14:tracePt t="89683" x="2476500" y="3267075"/>
          <p14:tracePt t="89689" x="2389188" y="3267075"/>
          <p14:tracePt t="89699" x="2301875" y="3278188"/>
          <p14:tracePt t="89707" x="2201863" y="3278188"/>
          <p14:tracePt t="89713" x="2101850" y="3290888"/>
          <p14:tracePt t="89723" x="2001838" y="3303588"/>
          <p14:tracePt t="89727" x="1901825" y="3303588"/>
          <p14:tracePt t="89734" x="1801813" y="3303588"/>
          <p14:tracePt t="89744" x="1725613" y="3316288"/>
          <p14:tracePt t="89749" x="1651000" y="3316288"/>
          <p14:tracePt t="89757" x="1601788" y="3316288"/>
          <p14:tracePt t="89764" x="1550988" y="3328988"/>
          <p14:tracePt t="89770" x="1512888" y="3328988"/>
          <p14:tracePt t="89777" x="1476375" y="3328988"/>
          <p14:tracePt t="89787" x="1450975" y="3328988"/>
          <p14:tracePt t="89791" x="1412875" y="3341688"/>
          <p14:tracePt t="89799" x="1376363" y="3341688"/>
          <p14:tracePt t="89806" x="1338263" y="3341688"/>
          <p14:tracePt t="89811" x="1300163" y="3354388"/>
          <p14:tracePt t="89819" x="1276350" y="3367088"/>
          <p14:tracePt t="89825" x="1225550" y="3367088"/>
          <p14:tracePt t="89834" x="1176338" y="3367088"/>
          <p14:tracePt t="89839" x="1138238" y="3378200"/>
          <p14:tracePt t="89847" x="1100138" y="3378200"/>
          <p14:tracePt t="89854" x="1063625" y="3390900"/>
          <p14:tracePt t="89861" x="1038225" y="3390900"/>
          <p14:tracePt t="89869" x="1000125" y="3403600"/>
          <p14:tracePt t="89876" x="963613" y="3403600"/>
          <p14:tracePt t="89884" x="938213" y="3416300"/>
          <p14:tracePt t="89890" x="912813" y="3416300"/>
          <p14:tracePt t="89897" x="876300" y="3429000"/>
          <p14:tracePt t="89906" x="863600" y="3441700"/>
          <p14:tracePt t="89912" x="838200" y="3441700"/>
          <p14:tracePt t="89919" x="812800" y="3454400"/>
          <p14:tracePt t="89926" x="787400" y="3467100"/>
          <p14:tracePt t="89940" x="763588" y="3479800"/>
          <p14:tracePt t="89948" x="738188" y="3479800"/>
          <p14:tracePt t="89954" x="725488" y="3490913"/>
          <p14:tracePt t="89962" x="712788" y="3490913"/>
          <p14:tracePt t="89969" x="687388" y="3503613"/>
          <p14:tracePt t="89976" x="663575" y="3503613"/>
          <p14:tracePt t="89984" x="650875" y="3516313"/>
          <p14:tracePt t="89990" x="638175" y="3529013"/>
          <p14:tracePt t="90000" x="612775" y="3529013"/>
          <p14:tracePt t="90012" x="587375" y="3529013"/>
          <p14:tracePt t="90020" x="587375" y="3541713"/>
          <p14:tracePt t="90027" x="574675" y="3541713"/>
          <p14:tracePt t="90042" x="563563" y="3541713"/>
          <p14:tracePt t="90056" x="563563" y="3554413"/>
          <p14:tracePt t="90187" x="574675" y="3554413"/>
          <p14:tracePt t="90202" x="600075" y="3554413"/>
          <p14:tracePt t="90218" x="612775" y="3554413"/>
          <p14:tracePt t="90224" x="638175" y="3554413"/>
          <p14:tracePt t="90232" x="674688" y="3554413"/>
          <p14:tracePt t="90238" x="712788" y="3554413"/>
          <p14:tracePt t="90247" x="725488" y="3554413"/>
          <p14:tracePt t="90257" x="763588" y="3554413"/>
          <p14:tracePt t="90261" x="800100" y="3567113"/>
          <p14:tracePt t="90269" x="838200" y="3567113"/>
          <p14:tracePt t="90278" x="863600" y="3567113"/>
          <p14:tracePt t="90284" x="900113" y="3567113"/>
          <p14:tracePt t="90289" x="938213" y="3567113"/>
          <p14:tracePt t="90296" x="963613" y="3567113"/>
          <p14:tracePt t="90303" x="1000125" y="3579813"/>
          <p14:tracePt t="90309" x="1038225" y="3579813"/>
          <p14:tracePt t="90324" x="1076325" y="3579813"/>
          <p14:tracePt t="90327" x="1100138" y="3579813"/>
          <p14:tracePt t="90335" x="1138238" y="3579813"/>
          <p14:tracePt t="90342" x="1150938" y="3579813"/>
          <p14:tracePt t="90346" x="1176338" y="3579813"/>
          <p14:tracePt t="90354" x="1200150" y="3579813"/>
          <p14:tracePt t="90362" x="1212850" y="3579813"/>
          <p14:tracePt t="90372" x="1238250" y="3579813"/>
          <p14:tracePt t="90377" x="1250950" y="3579813"/>
          <p14:tracePt t="90387" x="1263650" y="3579813"/>
          <p14:tracePt t="90400" x="1289050" y="3579813"/>
          <p14:tracePt t="90414" x="1300163" y="3579813"/>
          <p14:tracePt t="90421" x="1312863" y="3590925"/>
          <p14:tracePt t="90436" x="1325563" y="3590925"/>
          <p14:tracePt t="90507" x="1312863" y="3590925"/>
          <p14:tracePt t="90537" x="1300163" y="3590925"/>
          <p14:tracePt t="90558" x="1289050" y="3590925"/>
          <p14:tracePt t="90565" x="1276350" y="3590925"/>
          <p14:tracePt t="90572" x="1263650" y="3590925"/>
          <p14:tracePt t="90583" x="1238250" y="3590925"/>
          <p14:tracePt t="90586" x="1212850" y="3590925"/>
          <p14:tracePt t="90593" x="1189038" y="3590925"/>
          <p14:tracePt t="90602" x="1163638" y="3579813"/>
          <p14:tracePt t="90608" x="1138238" y="3579813"/>
          <p14:tracePt t="90614" x="1112838" y="3579813"/>
          <p14:tracePt t="90624" x="1089025" y="3579813"/>
          <p14:tracePt t="90628" x="1076325" y="3579813"/>
          <p14:tracePt t="90634" x="1063625" y="3579813"/>
          <p14:tracePt t="90642" x="1038225" y="3579813"/>
          <p14:tracePt t="90652" x="1012825" y="3579813"/>
          <p14:tracePt t="90656" x="1000125" y="3579813"/>
          <p14:tracePt t="90664" x="987425" y="3579813"/>
          <p14:tracePt t="90671" x="950913" y="3579813"/>
          <p14:tracePt t="90685" x="938213" y="3567113"/>
          <p14:tracePt t="90692" x="912813" y="3554413"/>
          <p14:tracePt t="90702" x="887413" y="3554413"/>
          <p14:tracePt t="90706" x="876300" y="3554413"/>
          <p14:tracePt t="90713" x="863600" y="3554413"/>
          <p14:tracePt t="90721" x="850900" y="3541713"/>
          <p14:tracePt t="90728" x="838200" y="3541713"/>
          <p14:tracePt t="90734" x="812800" y="3529013"/>
          <p14:tracePt t="90742" x="800100" y="3529013"/>
          <p14:tracePt t="90752" x="787400" y="3529013"/>
          <p14:tracePt t="90756" x="776288" y="3529013"/>
          <p14:tracePt t="90764" x="763588" y="3516313"/>
          <p14:tracePt t="90771" x="750888" y="3516313"/>
          <p14:tracePt t="90778" x="725488" y="3516313"/>
          <p14:tracePt t="90792" x="700088" y="3516313"/>
          <p14:tracePt t="90801" x="687388" y="3516313"/>
          <p14:tracePt t="90818" x="663575" y="3516313"/>
          <p14:tracePt t="90821" x="650875" y="3516313"/>
          <p14:tracePt t="90829" x="638175" y="3516313"/>
          <p14:tracePt t="90837" x="625475" y="3516313"/>
          <p14:tracePt t="90851" x="600075" y="3516313"/>
          <p14:tracePt t="90869" x="587375" y="3516313"/>
          <p14:tracePt t="90894" x="563563" y="3516313"/>
          <p14:tracePt t="91186" x="563563" y="3503613"/>
          <p14:tracePt t="91231" x="563563" y="3490913"/>
          <p14:tracePt t="91259" x="563563" y="3479800"/>
          <p14:tracePt t="91282" x="574675" y="3479800"/>
          <p14:tracePt t="91291" x="574675" y="3467100"/>
          <p14:tracePt t="91324" x="587375" y="3467100"/>
          <p14:tracePt t="91333" x="587375" y="3441700"/>
          <p14:tracePt t="91337" x="600075" y="3441700"/>
          <p14:tracePt t="91354" x="612775" y="3441700"/>
          <p14:tracePt t="91359" x="625475" y="3429000"/>
          <p14:tracePt t="91366" x="638175" y="3429000"/>
          <p14:tracePt t="91374" x="650875" y="3416300"/>
          <p14:tracePt t="91378" x="663575" y="3416300"/>
          <p14:tracePt t="91385" x="674688" y="3403600"/>
          <p14:tracePt t="91392" x="687388" y="3403600"/>
          <p14:tracePt t="91405" x="700088" y="3403600"/>
          <p14:tracePt t="91409" x="725488" y="3403600"/>
          <p14:tracePt t="91415" x="725488" y="3390900"/>
          <p14:tracePt t="91423" x="750888" y="3390900"/>
          <p14:tracePt t="91429" x="763588" y="3390900"/>
          <p14:tracePt t="91442" x="787400" y="3390900"/>
          <p14:tracePt t="91450" x="800100" y="3390900"/>
          <p14:tracePt t="91464" x="812800" y="3390900"/>
          <p14:tracePt t="91470" x="825500" y="3390900"/>
          <p14:tracePt t="91484" x="838200" y="3390900"/>
          <p14:tracePt t="91501" x="850900" y="3390900"/>
          <p14:tracePt t="91535" x="863600" y="3390900"/>
          <p14:tracePt t="91685" x="850900" y="3390900"/>
          <p14:tracePt t="91706" x="838200" y="3390900"/>
          <p14:tracePt t="91716" x="838200" y="3403600"/>
          <p14:tracePt t="91722" x="825500" y="3416300"/>
          <p14:tracePt t="91729" x="812800" y="3429000"/>
          <p14:tracePt t="91737" x="800100" y="3441700"/>
          <p14:tracePt t="91743" x="787400" y="3467100"/>
          <p14:tracePt t="91751" x="787400" y="3479800"/>
          <p14:tracePt t="91756" x="776288" y="3479800"/>
          <p14:tracePt t="91772" x="763588" y="3503613"/>
          <p14:tracePt t="91808" x="776288" y="3503613"/>
          <p14:tracePt t="91856" x="787400" y="3503613"/>
          <p14:tracePt t="91877" x="800100" y="3503613"/>
          <p14:tracePt t="91884" x="812800" y="3503613"/>
          <p14:tracePt t="91893" x="825500" y="3503613"/>
          <p14:tracePt t="91898" x="876300" y="3490913"/>
          <p14:tracePt t="91905" x="900113" y="3490913"/>
          <p14:tracePt t="91913" x="950913" y="3479800"/>
          <p14:tracePt t="91920" x="976313" y="3479800"/>
          <p14:tracePt t="91927" x="1000125" y="3479800"/>
          <p14:tracePt t="91936" x="1038225" y="3479800"/>
          <p14:tracePt t="91940" x="1050925" y="3479800"/>
          <p14:tracePt t="91949" x="1076325" y="3479800"/>
          <p14:tracePt t="91956" x="1100138" y="3479800"/>
          <p14:tracePt t="91962" x="1138238" y="3479800"/>
          <p14:tracePt t="91969" x="1163638" y="3479800"/>
          <p14:tracePt t="91976" x="1176338" y="3479800"/>
          <p14:tracePt t="91985" x="1189038" y="3490913"/>
          <p14:tracePt t="91992" x="1225550" y="3503613"/>
          <p14:tracePt t="92002" x="1250950" y="3516313"/>
          <p14:tracePt t="92006" x="1263650" y="3529013"/>
          <p14:tracePt t="92014" x="1289050" y="3541713"/>
          <p14:tracePt t="92022" x="1300163" y="3554413"/>
          <p14:tracePt t="92028" x="1312863" y="3567113"/>
          <p14:tracePt t="92035" x="1338263" y="3567113"/>
          <p14:tracePt t="92042" x="1350963" y="3579813"/>
          <p14:tracePt t="92052" x="1363663" y="3590925"/>
          <p14:tracePt t="92057" x="1376363" y="3603625"/>
          <p14:tracePt t="92065" x="1401763" y="3616325"/>
          <p14:tracePt t="92072" x="1401763" y="3629025"/>
          <p14:tracePt t="92079" x="1412875" y="3641725"/>
          <p14:tracePt t="92093" x="1425575" y="3654425"/>
          <p14:tracePt t="92109" x="1425575" y="3667125"/>
          <p14:tracePt t="92119" x="1425575" y="3679825"/>
          <p14:tracePt t="92132" x="1438275" y="3692525"/>
          <p14:tracePt t="92146" x="1438275" y="3703638"/>
          <p14:tracePt t="92167" x="1438275" y="3716338"/>
          <p14:tracePt t="92183" x="1438275" y="3729038"/>
          <p14:tracePt t="92210" x="1438275" y="3741738"/>
          <p14:tracePt t="92231" x="1425575" y="3741738"/>
          <p14:tracePt t="92251" x="1425575" y="3754438"/>
          <p14:tracePt t="92310" x="1425575" y="3767138"/>
          <p14:tracePt t="92333" x="1438275" y="3767138"/>
          <p14:tracePt t="92347" x="1463675" y="3767138"/>
          <p14:tracePt t="92355" x="1489075" y="3767138"/>
          <p14:tracePt t="92364" x="1563688" y="3754438"/>
          <p14:tracePt t="92369" x="1651000" y="3741738"/>
          <p14:tracePt t="92377" x="1701800" y="3741738"/>
          <p14:tracePt t="92387" x="1776413" y="3729038"/>
          <p14:tracePt t="92392" x="1851025" y="3729038"/>
          <p14:tracePt t="92399" x="1889125" y="3716338"/>
          <p14:tracePt t="92406" x="1938338" y="3703638"/>
          <p14:tracePt t="92415" x="1989138" y="3692525"/>
          <p14:tracePt t="92421" x="2038350" y="3667125"/>
          <p14:tracePt t="92429" x="2089150" y="3654425"/>
          <p14:tracePt t="92435" x="2138363" y="3654425"/>
          <p14:tracePt t="92442" x="2176463" y="3641725"/>
          <p14:tracePt t="92449" x="2238375" y="3629025"/>
          <p14:tracePt t="92455" x="2276475" y="3616325"/>
          <p14:tracePt t="92462" x="2327275" y="3603625"/>
          <p14:tracePt t="92471" x="2363788" y="3603625"/>
          <p14:tracePt t="92478" x="2401888" y="3590925"/>
          <p14:tracePt t="92484" x="2463800" y="3579813"/>
          <p14:tracePt t="92493" x="2514600" y="3567113"/>
          <p14:tracePt t="92500" x="2540000" y="3567113"/>
          <p14:tracePt t="92507" x="2589213" y="3554413"/>
          <p14:tracePt t="92515" x="2627313" y="3554413"/>
          <p14:tracePt t="92522" x="2676525" y="3541713"/>
          <p14:tracePt t="92530" x="2714625" y="3541713"/>
          <p14:tracePt t="92539" x="2752725" y="3541713"/>
          <p14:tracePt t="92545" x="2789238" y="3541713"/>
          <p14:tracePt t="92552" x="2814638" y="3541713"/>
          <p14:tracePt t="92559" x="2852738" y="3541713"/>
          <p14:tracePt t="92568" x="2876550" y="3529013"/>
          <p14:tracePt t="92575" x="2901950" y="3529013"/>
          <p14:tracePt t="92580" x="2927350" y="3529013"/>
          <p14:tracePt t="92587" x="2963863" y="3516313"/>
          <p14:tracePt t="92596" x="2989263" y="3516313"/>
          <p14:tracePt t="92604" x="3027363" y="3516313"/>
          <p14:tracePt t="92610" x="3065463" y="3516313"/>
          <p14:tracePt t="92621" x="3089275" y="3516313"/>
          <p14:tracePt t="92626" x="3114675" y="3503613"/>
          <p14:tracePt t="92634" x="3152775" y="3503613"/>
          <p14:tracePt t="92641" x="3189288" y="3490913"/>
          <p14:tracePt t="92646" x="3214688" y="3490913"/>
          <p14:tracePt t="92654" x="3252788" y="3479800"/>
          <p14:tracePt t="92659" x="3276600" y="3467100"/>
          <p14:tracePt t="92671" x="3314700" y="3467100"/>
          <p14:tracePt t="92677" x="3352800" y="3467100"/>
          <p14:tracePt t="92685" x="3376613" y="3467100"/>
          <p14:tracePt t="92691" x="3402013" y="3454400"/>
          <p14:tracePt t="92696" x="3414713" y="3441700"/>
          <p14:tracePt t="92704" x="3440113" y="3441700"/>
          <p14:tracePt t="92710" x="3478213" y="3429000"/>
          <p14:tracePt t="92719" x="3502025" y="3429000"/>
          <p14:tracePt t="92725" x="3514725" y="3429000"/>
          <p14:tracePt t="92733" x="3540125" y="3416300"/>
          <p14:tracePt t="92739" x="3565525" y="3416300"/>
          <p14:tracePt t="92750" x="3602038" y="3403600"/>
          <p14:tracePt t="92757" x="3614738" y="3403600"/>
          <p14:tracePt t="92764" x="3640138" y="3390900"/>
          <p14:tracePt t="92771" x="3652838" y="3390900"/>
          <p14:tracePt t="92778" x="3665538" y="3378200"/>
          <p14:tracePt t="92785" x="3678238" y="3378200"/>
          <p14:tracePt t="92794" x="3689350" y="3378200"/>
          <p14:tracePt t="92807" x="3702050" y="3367088"/>
          <p14:tracePt t="92814" x="3714750" y="3367088"/>
          <p14:tracePt t="92903" x="3714750" y="3354388"/>
          <p14:tracePt t="92939" x="3702050" y="3354388"/>
          <p14:tracePt t="92954" x="3702050" y="3341688"/>
          <p14:tracePt t="92975" x="3689350" y="3328988"/>
          <p14:tracePt t="92982" x="3665538" y="3316288"/>
          <p14:tracePt t="92989" x="3640138" y="3303588"/>
          <p14:tracePt t="92996" x="3602038" y="3278188"/>
          <p14:tracePt t="93004" x="3578225" y="3267075"/>
          <p14:tracePt t="93010" x="3540125" y="3241675"/>
          <p14:tracePt t="93018" x="3514725" y="3241675"/>
          <p14:tracePt t="93025" x="3489325" y="3228975"/>
          <p14:tracePt t="93034" x="3478213" y="3216275"/>
          <p14:tracePt t="93038" x="3440113" y="3216275"/>
          <p14:tracePt t="93053" x="3427413" y="3203575"/>
          <p14:tracePt t="93059" x="3402013" y="3190875"/>
          <p14:tracePt t="93080" x="3389313" y="3190875"/>
          <p14:tracePt t="93088" x="3389313" y="3178175"/>
          <p14:tracePt t="93094" x="3376613" y="3178175"/>
          <p14:tracePt t="93123" x="3389313" y="3178175"/>
          <p14:tracePt t="93145" x="3402013" y="3178175"/>
          <p14:tracePt t="93159" x="3414713" y="3178175"/>
          <p14:tracePt t="93174" x="3427413" y="3178175"/>
          <p14:tracePt t="93181" x="3440113" y="3178175"/>
          <p14:tracePt t="93188" x="3452813" y="3178175"/>
          <p14:tracePt t="93195" x="3465513" y="3178175"/>
          <p14:tracePt t="93202" x="3478213" y="3165475"/>
          <p14:tracePt t="93210" x="3489325" y="3165475"/>
          <p14:tracePt t="93224" x="3514725" y="3165475"/>
          <p14:tracePt t="93240" x="3527425" y="3165475"/>
          <p14:tracePt t="93247" x="3527425" y="3154363"/>
          <p14:tracePt t="93254" x="3540125" y="3154363"/>
          <p14:tracePt t="93269" x="3565525" y="3154363"/>
          <p14:tracePt t="93276" x="3578225" y="3141663"/>
          <p14:tracePt t="93283" x="3589338" y="3141663"/>
          <p14:tracePt t="93289" x="3602038" y="3141663"/>
          <p14:tracePt t="93297" x="3614738" y="3141663"/>
          <p14:tracePt t="93304" x="3627438" y="3141663"/>
          <p14:tracePt t="93312" x="3652838" y="3141663"/>
          <p14:tracePt t="93320" x="3665538" y="3141663"/>
          <p14:tracePt t="93326" x="3678238" y="3141663"/>
          <p14:tracePt t="93334" x="3702050" y="3141663"/>
          <p14:tracePt t="93340" x="3727450" y="3128963"/>
          <p14:tracePt t="93349" x="3752850" y="3128963"/>
          <p14:tracePt t="93355" x="3778250" y="3116263"/>
          <p14:tracePt t="93363" x="3790950" y="3116263"/>
          <p14:tracePt t="93370" x="3814763" y="3116263"/>
          <p14:tracePt t="93377" x="3852863" y="3116263"/>
          <p14:tracePt t="93386" x="3865563" y="3116263"/>
          <p14:tracePt t="93392" x="3878263" y="3103563"/>
          <p14:tracePt t="93400" x="3902075" y="3103563"/>
          <p14:tracePt t="93407" x="3914775" y="3103563"/>
          <p14:tracePt t="93420" x="3940175" y="3103563"/>
          <p14:tracePt t="93436" x="3952875" y="3103563"/>
          <p14:tracePt t="93452" x="3965575" y="3103563"/>
          <p14:tracePt t="93459" x="3978275" y="3103563"/>
          <p14:tracePt t="93466" x="3990975" y="3103563"/>
          <p14:tracePt t="93480" x="4002088" y="3103563"/>
          <p14:tracePt t="93487" x="4014788" y="3103563"/>
          <p14:tracePt t="93495" x="4040188" y="3103563"/>
          <p14:tracePt t="93510" x="4065588" y="3103563"/>
          <p14:tracePt t="93525" x="4078288" y="3103563"/>
          <p14:tracePt t="93648" x="4065588" y="3103563"/>
          <p14:tracePt t="93656" x="4040188" y="3103563"/>
          <p14:tracePt t="93663" x="4027488" y="3103563"/>
          <p14:tracePt t="93670" x="4014788" y="3090863"/>
          <p14:tracePt t="93676" x="3978275" y="3090863"/>
          <p14:tracePt t="93683" x="3952875" y="3078163"/>
          <p14:tracePt t="93690" x="3940175" y="3078163"/>
          <p14:tracePt t="93700" x="3927475" y="3078163"/>
          <p14:tracePt t="93704" x="3914775" y="3078163"/>
          <p14:tracePt t="93712" x="3902075" y="3065463"/>
          <p14:tracePt t="93719" x="3890963" y="3065463"/>
          <p14:tracePt t="93726" x="3865563" y="3065463"/>
          <p14:tracePt t="93741" x="3852863" y="3065463"/>
          <p14:tracePt t="93762" x="3840163" y="3065463"/>
          <p14:tracePt t="93870" x="3840163" y="3078163"/>
          <p14:tracePt t="93899" x="3814763" y="3078163"/>
          <p14:tracePt t="93907" x="3790950" y="3090863"/>
          <p14:tracePt t="93913" x="3752850" y="3103563"/>
          <p14:tracePt t="93923" x="3640138" y="3128963"/>
          <p14:tracePt t="93927" x="3578225" y="3141663"/>
          <p14:tracePt t="93934" x="3489325" y="3154363"/>
          <p14:tracePt t="93941" x="3414713" y="3165475"/>
          <p14:tracePt t="93951" x="3327400" y="3178175"/>
          <p14:tracePt t="93956" x="3240088" y="3203575"/>
          <p14:tracePt t="93963" x="3140075" y="3216275"/>
          <p14:tracePt t="93970" x="3052763" y="3241675"/>
          <p14:tracePt t="93977" x="2952750" y="3254375"/>
          <p14:tracePt t="93984" x="2863850" y="3278188"/>
          <p14:tracePt t="93995" x="2801938" y="3278188"/>
          <p14:tracePt t="93999" x="2727325" y="3290888"/>
          <p14:tracePt t="94005" x="2651125" y="3303588"/>
          <p14:tracePt t="94013" x="2601913" y="3328988"/>
          <p14:tracePt t="94020" x="2527300" y="3341688"/>
          <p14:tracePt t="94027" x="2476500" y="3341688"/>
          <p14:tracePt t="94036" x="2401888" y="3354388"/>
          <p14:tracePt t="94041" x="2338388" y="3367088"/>
          <p14:tracePt t="94050" x="2263775" y="3367088"/>
          <p14:tracePt t="94055" x="2201863" y="3378200"/>
          <p14:tracePt t="94062" x="2127250" y="3390900"/>
          <p14:tracePt t="94070" x="2038350" y="3390900"/>
          <p14:tracePt t="94077" x="1963738" y="3403600"/>
          <p14:tracePt t="94085" x="1901825" y="3403600"/>
          <p14:tracePt t="94091" x="1825625" y="3416300"/>
          <p14:tracePt t="94099" x="1751013" y="3429000"/>
          <p14:tracePt t="94106" x="1676400" y="3441700"/>
          <p14:tracePt t="94112" x="1612900" y="3441700"/>
          <p14:tracePt t="94120" x="1538288" y="3441700"/>
          <p14:tracePt t="94128" x="1476375" y="3441700"/>
          <p14:tracePt t="94135" x="1401763" y="3454400"/>
          <p14:tracePt t="94142" x="1350963" y="3454400"/>
          <p14:tracePt t="94150" x="1300163" y="3454400"/>
          <p14:tracePt t="94156" x="1250950" y="3454400"/>
          <p14:tracePt t="94163" x="1212850" y="3454400"/>
          <p14:tracePt t="94171" x="1176338" y="3454400"/>
          <p14:tracePt t="94178" x="1138238" y="3467100"/>
          <p14:tracePt t="94186" x="1100138" y="3467100"/>
          <p14:tracePt t="94192" x="1076325" y="3467100"/>
          <p14:tracePt t="94200" x="1038225" y="3467100"/>
          <p14:tracePt t="94207" x="1000125" y="3467100"/>
          <p14:tracePt t="94214" x="976313" y="3479800"/>
          <p14:tracePt t="94221" x="938213" y="3479800"/>
          <p14:tracePt t="94228" x="900113" y="3490913"/>
          <p14:tracePt t="94236" x="838200" y="3490913"/>
          <p14:tracePt t="94243" x="787400" y="3503613"/>
          <p14:tracePt t="94250" x="750888" y="3516313"/>
          <p14:tracePt t="94256" x="712788" y="3516313"/>
          <p14:tracePt t="94267" x="674688" y="3516313"/>
          <p14:tracePt t="94271" x="650875" y="3516313"/>
          <p14:tracePt t="94278" x="625475" y="3516313"/>
          <p14:tracePt t="94287" x="600075" y="3516313"/>
          <p14:tracePt t="94292" x="574675" y="3529013"/>
          <p14:tracePt t="94301" x="563563" y="3529013"/>
          <p14:tracePt t="94307" x="550863" y="3541713"/>
          <p14:tracePt t="94314" x="538163" y="3541713"/>
          <p14:tracePt t="94328" x="525463" y="3541713"/>
          <p14:tracePt t="94336" x="512763" y="3554413"/>
          <p14:tracePt t="94415" x="525463" y="3554413"/>
          <p14:tracePt t="94444" x="538163" y="3554413"/>
          <p14:tracePt t="94452" x="550863" y="3541713"/>
          <p14:tracePt t="94459" x="563563" y="3529013"/>
          <p14:tracePt t="94467" x="587375" y="3529013"/>
          <p14:tracePt t="94472" x="612775" y="3516313"/>
          <p14:tracePt t="94480" x="638175" y="3503613"/>
          <p14:tracePt t="94487" x="663575" y="3490913"/>
          <p14:tracePt t="94494" x="700088" y="3479800"/>
          <p14:tracePt t="94501" x="738188" y="3467100"/>
          <p14:tracePt t="94508" x="776288" y="3454400"/>
          <p14:tracePt t="94517" x="800100" y="3454400"/>
          <p14:tracePt t="94522" x="838200" y="3441700"/>
          <p14:tracePt t="94529" x="863600" y="3441700"/>
          <p14:tracePt t="94537" x="887413" y="3429000"/>
          <p14:tracePt t="94543" x="912813" y="3416300"/>
          <p14:tracePt t="94550" x="938213" y="3416300"/>
          <p14:tracePt t="94557" x="976313" y="3416300"/>
          <p14:tracePt t="94564" x="987425" y="3416300"/>
          <p14:tracePt t="94571" x="1025525" y="3416300"/>
          <p14:tracePt t="94578" x="1050925" y="3416300"/>
          <p14:tracePt t="94586" x="1089025" y="3416300"/>
          <p14:tracePt t="94592" x="1112838" y="3416300"/>
          <p14:tracePt t="94600" x="1150938" y="3416300"/>
          <p14:tracePt t="94608" x="1189038" y="3403600"/>
          <p14:tracePt t="94616" x="1225550" y="3403600"/>
          <p14:tracePt t="94622" x="1263650" y="3403600"/>
          <p14:tracePt t="94630" x="1289050" y="3403600"/>
          <p14:tracePt t="94637" x="1300163" y="3403600"/>
          <p14:tracePt t="94644" x="1325563" y="3403600"/>
          <p14:tracePt t="94652" x="1350963" y="3403600"/>
          <p14:tracePt t="94658" x="1376363" y="3403600"/>
          <p14:tracePt t="94668" x="1376363" y="3416300"/>
          <p14:tracePt t="94673" x="1389063" y="3429000"/>
          <p14:tracePt t="94687" x="1401763" y="3429000"/>
          <p14:tracePt t="94694" x="1401763" y="3441700"/>
          <p14:tracePt t="94723" x="1401763" y="3454400"/>
          <p14:tracePt t="94737" x="1389063" y="3479800"/>
          <p14:tracePt t="94801" x="1412875" y="3479800"/>
          <p14:tracePt t="94808" x="1489075" y="3479800"/>
          <p14:tracePt t="94816" x="1550988" y="3467100"/>
          <p14:tracePt t="94823" x="1625600" y="3454400"/>
          <p14:tracePt t="94829" x="1725613" y="3441700"/>
          <p14:tracePt t="94837" x="1825625" y="3429000"/>
          <p14:tracePt t="94844" x="1938338" y="3403600"/>
          <p14:tracePt t="94850" x="2025650" y="3390900"/>
          <p14:tracePt t="94857" x="2101850" y="3378200"/>
          <p14:tracePt t="94868" x="2214563" y="3367088"/>
          <p14:tracePt t="94872" x="2276475" y="3354388"/>
          <p14:tracePt t="94879" x="2327275" y="3354388"/>
          <p14:tracePt t="94886" x="2363788" y="3341688"/>
          <p14:tracePt t="94892" x="2401888" y="3341688"/>
          <p14:tracePt t="94900" x="2427288" y="3341688"/>
          <p14:tracePt t="94906" x="2439988" y="3341688"/>
          <p14:tracePt t="94914" x="2451100" y="3341688"/>
          <p14:tracePt t="94928" x="2463800" y="3341688"/>
          <p14:tracePt t="94949" x="2476500" y="3341688"/>
          <p14:tracePt t="94963" x="2476500" y="3354388"/>
          <p14:tracePt t="94970" x="2489200" y="3354388"/>
          <p14:tracePt t="94987" x="2514600" y="3354388"/>
          <p14:tracePt t="94992" x="2527300" y="3367088"/>
          <p14:tracePt t="94999" x="2540000" y="3367088"/>
          <p14:tracePt t="95005" x="2576513" y="3378200"/>
          <p14:tracePt t="95012" x="2601913" y="3390900"/>
          <p14:tracePt t="95019" x="2640013" y="3390900"/>
          <p14:tracePt t="95027" x="2676525" y="3390900"/>
          <p14:tracePt t="95033" x="2701925" y="3390900"/>
          <p14:tracePt t="95040" x="2740025" y="3390900"/>
          <p14:tracePt t="95049" x="2776538" y="3403600"/>
          <p14:tracePt t="95055" x="2814638" y="3403600"/>
          <p14:tracePt t="95061" x="2852738" y="3403600"/>
          <p14:tracePt t="95069" x="2889250" y="3403600"/>
          <p14:tracePt t="95076" x="2914650" y="3403600"/>
          <p14:tracePt t="95084" x="2952750" y="3416300"/>
          <p14:tracePt t="95090" x="2976563" y="3429000"/>
          <p14:tracePt t="95101" x="3014663" y="3429000"/>
          <p14:tracePt t="95105" x="3040063" y="3429000"/>
          <p14:tracePt t="95111" x="3052763" y="3441700"/>
          <p14:tracePt t="95120" x="3076575" y="3454400"/>
          <p14:tracePt t="95125" x="3089275" y="3454400"/>
          <p14:tracePt t="95133" x="3101975" y="3454400"/>
          <p14:tracePt t="95139" x="3114675" y="3467100"/>
          <p14:tracePt t="95154" x="3140075" y="3479800"/>
          <p14:tracePt t="95169" x="3152775" y="3479800"/>
          <p14:tracePt t="95176" x="3152775" y="3490913"/>
          <p14:tracePt t="95190" x="3165475" y="3490913"/>
          <p14:tracePt t="95200" x="3176588" y="3490913"/>
          <p14:tracePt t="95204" x="3176588" y="3503613"/>
          <p14:tracePt t="95211" x="3189288" y="3516313"/>
          <p14:tracePt t="95220" x="3214688" y="3516313"/>
          <p14:tracePt t="95227" x="3227388" y="3516313"/>
          <p14:tracePt t="95234" x="3265488" y="3516313"/>
          <p14:tracePt t="95242" x="3289300" y="3516313"/>
          <p14:tracePt t="95250" x="3314700" y="3516313"/>
          <p14:tracePt t="95256" x="3352800" y="3529013"/>
          <p14:tracePt t="95263" x="3376613" y="3529013"/>
          <p14:tracePt t="95271" x="3402013" y="3541713"/>
          <p14:tracePt t="95278" x="3414713" y="3541713"/>
          <p14:tracePt t="95286" x="3440113" y="3541713"/>
          <p14:tracePt t="95293" x="3465513" y="3541713"/>
          <p14:tracePt t="95300" x="3478213" y="3541713"/>
          <p14:tracePt t="95307" x="3489325" y="3541713"/>
          <p14:tracePt t="95317" x="3514725" y="3541713"/>
          <p14:tracePt t="95322" x="3527425" y="3541713"/>
          <p14:tracePt t="95329" x="3540125" y="3541713"/>
          <p14:tracePt t="95337" x="3552825" y="3541713"/>
          <p14:tracePt t="95345" x="3578225" y="3541713"/>
          <p14:tracePt t="95351" x="3589338" y="3541713"/>
          <p14:tracePt t="95358" x="3614738" y="3541713"/>
          <p14:tracePt t="95366" x="3640138" y="3541713"/>
          <p14:tracePt t="95373" x="3652838" y="3541713"/>
          <p14:tracePt t="95380" x="3689350" y="3541713"/>
          <p14:tracePt t="95388" x="3702050" y="3541713"/>
          <p14:tracePt t="95394" x="3727450" y="3541713"/>
          <p14:tracePt t="95402" x="3740150" y="3541713"/>
          <p14:tracePt t="95408" x="3778250" y="3541713"/>
          <p14:tracePt t="95417" x="3790950" y="3541713"/>
          <p14:tracePt t="95430" x="3814763" y="3541713"/>
          <p14:tracePt t="95437" x="3827463" y="3541713"/>
          <p14:tracePt t="95445" x="3840163" y="3541713"/>
          <p14:tracePt t="95453" x="3852863" y="3529013"/>
          <p14:tracePt t="95469" x="3865563" y="3529013"/>
          <p14:tracePt t="95489" x="3865563" y="3516313"/>
          <p14:tracePt t="95525" x="3878263" y="3516313"/>
          <p14:tracePt t="95562" x="3878263" y="3503613"/>
          <p14:tracePt t="95671" x="3865563" y="3490913"/>
          <p14:tracePt t="95686" x="3852863" y="3490913"/>
          <p14:tracePt t="95692" x="3827463" y="3490913"/>
          <p14:tracePt t="95699" x="3802063" y="3479800"/>
          <p14:tracePt t="95707" x="3752850" y="3467100"/>
          <p14:tracePt t="95714" x="3702050" y="3454400"/>
          <p14:tracePt t="95722" x="3678238" y="3441700"/>
          <p14:tracePt t="95728" x="3652838" y="3441700"/>
          <p14:tracePt t="95736" x="3627438" y="3441700"/>
          <p14:tracePt t="95742" x="3614738" y="3441700"/>
          <p14:tracePt t="95750" x="3589338" y="3441700"/>
          <p14:tracePt t="95756" x="3578225" y="3441700"/>
          <p14:tracePt t="95763" x="3565525" y="3429000"/>
          <p14:tracePt t="95770" x="3540125" y="3429000"/>
          <p14:tracePt t="95777" x="3527425" y="3429000"/>
          <p14:tracePt t="95785" x="3514725" y="3416300"/>
          <p14:tracePt t="95791" x="3489325" y="3416300"/>
          <p14:tracePt t="95806" x="3478213" y="3416300"/>
          <p14:tracePt t="95813" x="3452813" y="3416300"/>
          <p14:tracePt t="95820" x="3427413" y="3416300"/>
          <p14:tracePt t="95827" x="3414713" y="3429000"/>
          <p14:tracePt t="95835" x="3389313" y="3429000"/>
          <p14:tracePt t="95841" x="3365500" y="3429000"/>
          <p14:tracePt t="95849" x="3327400" y="3429000"/>
          <p14:tracePt t="95855" x="3289300" y="3429000"/>
          <p14:tracePt t="95862" x="3252788" y="3429000"/>
          <p14:tracePt t="95870" x="3227388" y="3416300"/>
          <p14:tracePt t="95886" x="3165475" y="3403600"/>
          <p14:tracePt t="95892" x="3140075" y="3403600"/>
          <p14:tracePt t="95901" x="3114675" y="3403600"/>
          <p14:tracePt t="95907" x="3089275" y="3403600"/>
          <p14:tracePt t="95913" x="3065463" y="3403600"/>
          <p14:tracePt t="95920" x="3040063" y="3403600"/>
          <p14:tracePt t="95927" x="3027363" y="3403600"/>
          <p14:tracePt t="95936" x="3014663" y="3403600"/>
          <p14:tracePt t="95941" x="3001963" y="3403600"/>
          <p14:tracePt t="95950" x="2976563" y="3403600"/>
          <p14:tracePt t="95955" x="2963863" y="3403600"/>
          <p14:tracePt t="95962" x="2952750" y="3403600"/>
          <p14:tracePt t="95969" x="2927350" y="3403600"/>
          <p14:tracePt t="95976" x="2914650" y="3403600"/>
          <p14:tracePt t="95985" x="2901950" y="3403600"/>
          <p14:tracePt t="95996" x="2876550" y="3403600"/>
          <p14:tracePt t="95999" x="2863850" y="3403600"/>
          <p14:tracePt t="96005" x="2840038" y="3416300"/>
          <p14:tracePt t="96013" x="2814638" y="3429000"/>
          <p14:tracePt t="96020" x="2789238" y="3429000"/>
          <p14:tracePt t="96027" x="2776538" y="3429000"/>
          <p14:tracePt t="96035" x="2752725" y="3441700"/>
          <p14:tracePt t="96041" x="2727325" y="3454400"/>
          <p14:tracePt t="96051" x="2689225" y="3454400"/>
          <p14:tracePt t="96056" x="2663825" y="3479800"/>
          <p14:tracePt t="96063" x="2627313" y="3490913"/>
          <p14:tracePt t="96071" x="2589213" y="3503613"/>
          <p14:tracePt t="96076" x="2551113" y="3516313"/>
          <p14:tracePt t="96085" x="2501900" y="3541713"/>
          <p14:tracePt t="96091" x="2451100" y="3554413"/>
          <p14:tracePt t="96099" x="2389188" y="3567113"/>
          <p14:tracePt t="96105" x="2338388" y="3590925"/>
          <p14:tracePt t="96112" x="2301875" y="3603625"/>
          <p14:tracePt t="96120" x="2238375" y="3629025"/>
          <p14:tracePt t="96126" x="2176463" y="3641725"/>
          <p14:tracePt t="96135" x="2101850" y="3667125"/>
          <p14:tracePt t="96140" x="2025650" y="3692525"/>
          <p14:tracePt t="96150" x="1976438" y="3703638"/>
          <p14:tracePt t="96155" x="1901825" y="3716338"/>
          <p14:tracePt t="96162" x="1851025" y="3716338"/>
          <p14:tracePt t="96170" x="1776413" y="3741738"/>
          <p14:tracePt t="96177" x="1714500" y="3754438"/>
          <p14:tracePt t="96185" x="1676400" y="3767138"/>
          <p14:tracePt t="96191" x="1601788" y="3779838"/>
          <p14:tracePt t="96200" x="1550988" y="3792538"/>
          <p14:tracePt t="96206" x="1476375" y="3803650"/>
          <p14:tracePt t="96212" x="1401763" y="3816350"/>
          <p14:tracePt t="96219" x="1338263" y="3829050"/>
          <p14:tracePt t="96226" x="1263650" y="3829050"/>
          <p14:tracePt t="96233" x="1200150" y="3841750"/>
          <p14:tracePt t="96240" x="1125538" y="3854450"/>
          <p14:tracePt t="96251" x="1076325" y="3854450"/>
          <p14:tracePt t="96255" x="1025525" y="3854450"/>
          <p14:tracePt t="96262" x="987425" y="3854450"/>
          <p14:tracePt t="96271" x="938213" y="3867150"/>
          <p14:tracePt t="96277" x="887413" y="3879850"/>
          <p14:tracePt t="96284" x="838200" y="3879850"/>
          <p14:tracePt t="96292" x="812800" y="3879850"/>
          <p14:tracePt t="96301" x="763588" y="3879850"/>
          <p14:tracePt t="96305" x="712788" y="3879850"/>
          <p14:tracePt t="96312" x="663575" y="3879850"/>
          <p14:tracePt t="96319" x="587375" y="3879850"/>
          <p14:tracePt t="96326" x="525463" y="3879850"/>
          <p14:tracePt t="96333" x="463550" y="3892550"/>
          <p14:tracePt t="96340" x="400050" y="3905250"/>
          <p14:tracePt t="96349" x="350838" y="3905250"/>
          <p14:tracePt t="96354" x="300038" y="3916363"/>
          <p14:tracePt t="96362" x="250825" y="3916363"/>
          <p14:tracePt t="96371" x="212725" y="3916363"/>
          <p14:tracePt t="96376" x="174625" y="3916363"/>
          <p14:tracePt t="96384" x="138113" y="3916363"/>
          <p14:tracePt t="96391" x="100013" y="3916363"/>
          <p14:tracePt t="96401" x="74613" y="3929063"/>
          <p14:tracePt t="96405" x="38100" y="3929063"/>
          <p14:tracePt t="96413" x="12700" y="3929063"/>
          <p14:tracePt t="96420" x="0" y="3941763"/>
          <p14:tracePt t="96640" x="25400" y="3841750"/>
          <p14:tracePt t="96646" x="50800" y="3829050"/>
          <p14:tracePt t="96654" x="61913" y="3816350"/>
          <p14:tracePt t="96661" x="74613" y="3792538"/>
          <p14:tracePt t="96670" x="100013" y="3779838"/>
          <p14:tracePt t="96676" x="125413" y="3767138"/>
          <p14:tracePt t="96683" x="150813" y="3754438"/>
          <p14:tracePt t="96689" x="174625" y="3729038"/>
          <p14:tracePt t="96696" x="212725" y="3729038"/>
          <p14:tracePt t="96704" x="225425" y="3716338"/>
          <p14:tracePt t="96712" x="238125" y="3716338"/>
          <p14:tracePt t="96719" x="261938" y="3703638"/>
          <p14:tracePt t="96726" x="287338" y="3692525"/>
          <p14:tracePt t="96733" x="300038" y="3679825"/>
          <p14:tracePt t="96739" x="325438" y="3679825"/>
          <p14:tracePt t="96747" x="363538" y="3667125"/>
          <p14:tracePt t="96754" x="387350" y="3667125"/>
          <p14:tracePt t="96761" x="412750" y="3667125"/>
          <p14:tracePt t="96768" x="438150" y="3667125"/>
          <p14:tracePt t="96774" x="463550" y="3654425"/>
          <p14:tracePt t="96783" x="500063" y="3641725"/>
          <p14:tracePt t="96789" x="512763" y="3641725"/>
          <p14:tracePt t="96796" x="550863" y="3641725"/>
          <p14:tracePt t="96804" x="574675" y="3641725"/>
          <p14:tracePt t="96812" x="600075" y="3641725"/>
          <p14:tracePt t="96820" x="625475" y="3629025"/>
          <p14:tracePt t="96827" x="650875" y="3629025"/>
          <p14:tracePt t="96834" x="687388" y="3629025"/>
          <p14:tracePt t="96841" x="712788" y="3629025"/>
          <p14:tracePt t="96849" x="738188" y="3629025"/>
          <p14:tracePt t="96854" x="763588" y="3629025"/>
          <p14:tracePt t="96861" x="800100" y="3616325"/>
          <p14:tracePt t="96869" x="838200" y="3616325"/>
          <p14:tracePt t="96876" x="863600" y="3616325"/>
          <p14:tracePt t="96883" x="900113" y="3603625"/>
          <p14:tracePt t="96900" x="976313" y="3603625"/>
          <p14:tracePt t="96905" x="1000125" y="3603625"/>
          <p14:tracePt t="96913" x="1038225" y="3603625"/>
          <p14:tracePt t="96920" x="1076325" y="3603625"/>
          <p14:tracePt t="96927" x="1100138" y="3603625"/>
          <p14:tracePt t="96934" x="1125538" y="3603625"/>
          <p14:tracePt t="96941" x="1150938" y="3603625"/>
          <p14:tracePt t="96950" x="1176338" y="3603625"/>
          <p14:tracePt t="96957" x="1200150" y="3603625"/>
          <p14:tracePt t="96964" x="1238250" y="3603625"/>
          <p14:tracePt t="96971" x="1263650" y="3603625"/>
          <p14:tracePt t="96979" x="1289050" y="3603625"/>
          <p14:tracePt t="96987" x="1312863" y="3603625"/>
          <p14:tracePt t="96993" x="1325563" y="3603625"/>
          <p14:tracePt t="97002" x="1350963" y="3603625"/>
          <p14:tracePt t="97008" x="1376363" y="3603625"/>
          <p14:tracePt t="97016" x="1389063" y="3603625"/>
          <p14:tracePt t="97023" x="1401763" y="3603625"/>
          <p14:tracePt t="97030" x="1412875" y="3603625"/>
          <p14:tracePt t="97037" x="1425575" y="3603625"/>
          <p14:tracePt t="97044" x="1438275" y="3603625"/>
          <p14:tracePt t="97054" x="1450975" y="3603625"/>
          <p14:tracePt t="97067" x="1463675" y="3616325"/>
          <p14:tracePt t="97123" x="1463675" y="3629025"/>
          <p14:tracePt t="97146" x="1450975" y="3629025"/>
          <p14:tracePt t="97153" x="1450975" y="3654425"/>
          <p14:tracePt t="97160" x="1438275" y="3654425"/>
          <p14:tracePt t="97167" x="1425575" y="3654425"/>
          <p14:tracePt t="97175" x="1425575" y="3667125"/>
          <p14:tracePt t="97184" x="1401763" y="3692525"/>
          <p14:tracePt t="97190" x="1376363" y="3703638"/>
          <p14:tracePt t="97200" x="1363663" y="3716338"/>
          <p14:tracePt t="97205" x="1350963" y="3729038"/>
          <p14:tracePt t="97212" x="1338263" y="3729038"/>
          <p14:tracePt t="97220" x="1325563" y="3741738"/>
          <p14:tracePt t="97226" x="1312863" y="3741738"/>
          <p14:tracePt t="97234" x="1300163" y="3741738"/>
          <p14:tracePt t="97241" x="1289050" y="3754438"/>
          <p14:tracePt t="97247" x="1276350" y="3754438"/>
          <p14:tracePt t="97254" x="1263650" y="3767138"/>
          <p14:tracePt t="97261" x="1250950" y="3767138"/>
          <p14:tracePt t="97269" x="1238250" y="3767138"/>
          <p14:tracePt t="97275" x="1225550" y="3767138"/>
          <p14:tracePt t="97283" x="1200150" y="3767138"/>
          <p14:tracePt t="97290" x="1189038" y="3754438"/>
          <p14:tracePt t="97296" x="1163638" y="3754438"/>
          <p14:tracePt t="97304" x="1150938" y="3754438"/>
          <p14:tracePt t="97312" x="1112838" y="3754438"/>
          <p14:tracePt t="97320" x="1089025" y="3741738"/>
          <p14:tracePt t="97326" x="1063625" y="3716338"/>
          <p14:tracePt t="97334" x="1038225" y="3716338"/>
          <p14:tracePt t="97341" x="1012825" y="3703638"/>
          <p14:tracePt t="97351" x="963613" y="3692525"/>
          <p14:tracePt t="97355" x="938213" y="3679825"/>
          <p14:tracePt t="97362" x="912813" y="3679825"/>
          <p14:tracePt t="97369" x="900113" y="3667125"/>
          <p14:tracePt t="97376" x="863600" y="3654425"/>
          <p14:tracePt t="97383" x="850900" y="3654425"/>
          <p14:tracePt t="97390" x="838200" y="3629025"/>
          <p14:tracePt t="97401" x="812800" y="3616325"/>
          <p14:tracePt t="97412" x="800100" y="3616325"/>
          <p14:tracePt t="97420" x="776288" y="3616325"/>
          <p14:tracePt t="97434" x="763588" y="3616325"/>
          <p14:tracePt t="97581" x="776288" y="3616325"/>
          <p14:tracePt t="97588" x="800100" y="3603625"/>
          <p14:tracePt t="97595" x="825500" y="3603625"/>
          <p14:tracePt t="97603" x="900113" y="3590925"/>
          <p14:tracePt t="97609" x="976313" y="3579813"/>
          <p14:tracePt t="97618" x="1025525" y="3567113"/>
          <p14:tracePt t="97625" x="1100138" y="3567113"/>
          <p14:tracePt t="97633" x="1150938" y="3567113"/>
          <p14:tracePt t="97639" x="1212850" y="3567113"/>
          <p14:tracePt t="97647" x="1263650" y="3567113"/>
          <p14:tracePt t="97654" x="1312863" y="3554413"/>
          <p14:tracePt t="97660" x="1363663" y="3541713"/>
          <p14:tracePt t="97669" x="1412875" y="3541713"/>
          <p14:tracePt t="97674" x="1450975" y="3541713"/>
          <p14:tracePt t="97683" x="1489075" y="3541713"/>
          <p14:tracePt t="97689" x="1525588" y="3541713"/>
          <p14:tracePt t="97697" x="1550988" y="3541713"/>
          <p14:tracePt t="97704" x="1589088" y="3541713"/>
          <p14:tracePt t="97710" x="1612900" y="3541713"/>
          <p14:tracePt t="97719" x="1638300" y="3541713"/>
          <p14:tracePt t="97733" x="1651000" y="3554413"/>
          <p14:tracePt t="97745" x="1663700" y="3567113"/>
          <p14:tracePt t="97760" x="1663700" y="3579813"/>
          <p14:tracePt t="97775" x="1663700" y="3590925"/>
          <p14:tracePt t="97796" x="1651000" y="3603625"/>
          <p14:tracePt t="97810" x="1625600" y="3603625"/>
          <p14:tracePt t="97819" x="1625600" y="3616325"/>
          <p14:tracePt t="97825" x="1612900" y="3616325"/>
          <p14:tracePt t="97832" x="1589088" y="3629025"/>
          <p14:tracePt t="97840" x="1576388" y="3629025"/>
          <p14:tracePt t="97847" x="1550988" y="3629025"/>
          <p14:tracePt t="97854" x="1538288" y="3629025"/>
          <p14:tracePt t="97862" x="1501775" y="3629025"/>
          <p14:tracePt t="97869" x="1489075" y="3629025"/>
          <p14:tracePt t="97876" x="1476375" y="3629025"/>
          <p14:tracePt t="97886" x="1450975" y="3629025"/>
          <p14:tracePt t="97890" x="1425575" y="3629025"/>
          <p14:tracePt t="97899" x="1389063" y="3629025"/>
          <p14:tracePt t="97905" x="1363663" y="3629025"/>
          <p14:tracePt t="97912" x="1325563" y="3629025"/>
          <p14:tracePt t="97919" x="1289050" y="3629025"/>
          <p14:tracePt t="97926" x="1250950" y="3629025"/>
          <p14:tracePt t="97935" x="1212850" y="3641725"/>
          <p14:tracePt t="97940" x="1176338" y="3641725"/>
          <p14:tracePt t="97950" x="1138238" y="3641725"/>
          <p14:tracePt t="97955" x="1100138" y="3641725"/>
          <p14:tracePt t="97961" x="1076325" y="3641725"/>
          <p14:tracePt t="97969" x="1050925" y="3641725"/>
          <p14:tracePt t="97976" x="1025525" y="3641725"/>
          <p14:tracePt t="97983" x="1000125" y="3654425"/>
          <p14:tracePt t="97990" x="963613" y="3654425"/>
          <p14:tracePt t="97997" x="938213" y="3654425"/>
          <p14:tracePt t="98005" x="925513" y="3654425"/>
          <p14:tracePt t="98012" x="912813" y="3654425"/>
          <p14:tracePt t="98019" x="887413" y="3654425"/>
          <p14:tracePt t="98026" x="876300" y="3667125"/>
          <p14:tracePt t="98033" x="863600" y="3667125"/>
          <p14:tracePt t="98041" x="850900" y="3667125"/>
          <p14:tracePt t="98056" x="825500" y="3667125"/>
          <p14:tracePt t="98063" x="825500" y="3679825"/>
          <p14:tracePt t="98070" x="812800" y="3679825"/>
          <p14:tracePt t="98077" x="800100" y="3679825"/>
          <p14:tracePt t="98092" x="787400" y="3679825"/>
          <p14:tracePt t="98099" x="776288" y="3692525"/>
          <p14:tracePt t="98105" x="763588" y="3692525"/>
          <p14:tracePt t="98120" x="763588" y="3703638"/>
          <p14:tracePt t="98127" x="750888" y="3716338"/>
          <p14:tracePt t="98135" x="738188" y="3716338"/>
          <p14:tracePt t="98149" x="725488" y="3729038"/>
          <p14:tracePt t="98163" x="725488" y="3741738"/>
          <p14:tracePt t="98177" x="712788" y="3741738"/>
          <p14:tracePt t="98322" x="725488" y="3741738"/>
          <p14:tracePt t="98337" x="738188" y="3741738"/>
          <p14:tracePt t="98345" x="750888" y="3716338"/>
          <p14:tracePt t="98351" x="776288" y="3716338"/>
          <p14:tracePt t="98359" x="812800" y="3692525"/>
          <p14:tracePt t="98368" x="838200" y="3679825"/>
          <p14:tracePt t="98374" x="876300" y="3654425"/>
          <p14:tracePt t="98380" x="900113" y="3641725"/>
          <p14:tracePt t="98387" x="938213" y="3629025"/>
          <p14:tracePt t="98394" x="963613" y="3616325"/>
          <p14:tracePt t="98402" x="976313" y="3603625"/>
          <p14:tracePt t="98408" x="1012825" y="3603625"/>
          <p14:tracePt t="98416" x="1038225" y="3590925"/>
          <p14:tracePt t="98422" x="1063625" y="3579813"/>
          <p14:tracePt t="98430" x="1100138" y="3567113"/>
          <p14:tracePt t="98437" x="1138238" y="3567113"/>
          <p14:tracePt t="98443" x="1163638" y="3554413"/>
          <p14:tracePt t="98452" x="1189038" y="3554413"/>
          <p14:tracePt t="98458" x="1225550" y="3541713"/>
          <p14:tracePt t="98467" x="1250950" y="3541713"/>
          <p14:tracePt t="98473" x="1263650" y="3541713"/>
          <p14:tracePt t="98480" x="1289050" y="3541713"/>
          <p14:tracePt t="98488" x="1312863" y="3541713"/>
          <p14:tracePt t="98494" x="1338263" y="3541713"/>
          <p14:tracePt t="98502" x="1350963" y="3541713"/>
          <p14:tracePt t="98509" x="1363663" y="3541713"/>
          <p14:tracePt t="98516" x="1376363" y="3541713"/>
          <p14:tracePt t="98523" x="1401763" y="3541713"/>
          <p14:tracePt t="98538" x="1425575" y="3541713"/>
          <p14:tracePt t="98545" x="1438275" y="3554413"/>
          <p14:tracePt t="98553" x="1450975" y="3554413"/>
          <p14:tracePt t="98560" x="1463675" y="3554413"/>
          <p14:tracePt t="98574" x="1476375" y="3554413"/>
          <p14:tracePt t="98596" x="1501775" y="3554413"/>
          <p14:tracePt t="98611" x="1512888" y="3554413"/>
          <p14:tracePt t="98683" x="1512888" y="3567113"/>
          <p14:tracePt t="98747" x="1501775" y="3567113"/>
          <p14:tracePt t="98754" x="1501775" y="3579813"/>
          <p14:tracePt t="98761" x="1476375" y="3579813"/>
          <p14:tracePt t="98769" x="1463675" y="3579813"/>
          <p14:tracePt t="98775" x="1450975" y="3590925"/>
          <p14:tracePt t="98783" x="1389063" y="3603625"/>
          <p14:tracePt t="98790" x="1338263" y="3616325"/>
          <p14:tracePt t="98797" x="1289050" y="3629025"/>
          <p14:tracePt t="98804" x="1238250" y="3629025"/>
          <p14:tracePt t="98811" x="1200150" y="3629025"/>
          <p14:tracePt t="98819" x="1176338" y="3629025"/>
          <p14:tracePt t="98825" x="1138238" y="3629025"/>
          <p14:tracePt t="98833" x="1089025" y="3641725"/>
          <p14:tracePt t="98840" x="1063625" y="3641725"/>
          <p14:tracePt t="98849" x="1038225" y="3641725"/>
          <p14:tracePt t="98855" x="1012825" y="3641725"/>
          <p14:tracePt t="98861" x="987425" y="3654425"/>
          <p14:tracePt t="98869" x="976313" y="3654425"/>
          <p14:tracePt t="98875" x="950913" y="3654425"/>
          <p14:tracePt t="98885" x="938213" y="3667125"/>
          <p14:tracePt t="98889" x="925513" y="3667125"/>
          <p14:tracePt t="98897" x="900113" y="3667125"/>
          <p14:tracePt t="98905" x="887413" y="3667125"/>
          <p14:tracePt t="98910" x="876300" y="3667125"/>
          <p14:tracePt t="98924" x="863600" y="3667125"/>
          <p14:tracePt t="98945" x="850900" y="3679825"/>
          <p14:tracePt t="98973" x="850900" y="3692525"/>
          <p14:tracePt t="99088" x="876300" y="3692525"/>
          <p14:tracePt t="99095" x="887413" y="3692525"/>
          <p14:tracePt t="99102" x="912813" y="3692525"/>
          <p14:tracePt t="99109" x="963613" y="3667125"/>
          <p14:tracePt t="99117" x="1000125" y="3667125"/>
          <p14:tracePt t="99123" x="1038225" y="3667125"/>
          <p14:tracePt t="99133" x="1063625" y="3667125"/>
          <p14:tracePt t="99138" x="1100138" y="3667125"/>
          <p14:tracePt t="99144" x="1138238" y="3667125"/>
          <p14:tracePt t="99153" x="1150938" y="3667125"/>
          <p14:tracePt t="99159" x="1176338" y="3667125"/>
          <p14:tracePt t="99168" x="1200150" y="3667125"/>
          <p14:tracePt t="99175" x="1225550" y="3667125"/>
          <p14:tracePt t="99183" x="1250950" y="3667125"/>
          <p14:tracePt t="99189" x="1276350" y="3667125"/>
          <p14:tracePt t="99197" x="1300163" y="3667125"/>
          <p14:tracePt t="99204" x="1325563" y="3667125"/>
          <p14:tracePt t="99211" x="1350963" y="3667125"/>
          <p14:tracePt t="99219" x="1376363" y="3667125"/>
          <p14:tracePt t="99226" x="1401763" y="3667125"/>
          <p14:tracePt t="99235" x="1425575" y="3667125"/>
          <p14:tracePt t="99241" x="1463675" y="3667125"/>
          <p14:tracePt t="99250" x="1501775" y="3667125"/>
          <p14:tracePt t="99257" x="1525588" y="3667125"/>
          <p14:tracePt t="99263" x="1550988" y="3667125"/>
          <p14:tracePt t="99271" x="1601788" y="3667125"/>
          <p14:tracePt t="99279" x="1625600" y="3667125"/>
          <p14:tracePt t="99286" x="1676400" y="3667125"/>
          <p14:tracePt t="99292" x="1714500" y="3679825"/>
          <p14:tracePt t="99300" x="1763713" y="3679825"/>
          <p14:tracePt t="99308" x="1801813" y="3679825"/>
          <p14:tracePt t="99317" x="1838325" y="3679825"/>
          <p14:tracePt t="99322" x="1889125" y="3679825"/>
          <p14:tracePt t="99329" x="1914525" y="3679825"/>
          <p14:tracePt t="99337" x="1951038" y="3679825"/>
          <p14:tracePt t="99345" x="1989138" y="3679825"/>
          <p14:tracePt t="99353" x="2014538" y="3667125"/>
          <p14:tracePt t="99359" x="2051050" y="3667125"/>
          <p14:tracePt t="99368" x="2063750" y="3667125"/>
          <p14:tracePt t="99373" x="2076450" y="3667125"/>
          <p14:tracePt t="99380" x="2114550" y="3667125"/>
          <p14:tracePt t="99396" x="2127250" y="3654425"/>
          <p14:tracePt t="99404" x="2138363" y="3654425"/>
          <p14:tracePt t="99410" x="2151063" y="3654425"/>
          <p14:tracePt t="99426" x="2163763" y="3654425"/>
          <p14:tracePt t="99477" x="2176463" y="3654425"/>
          <p14:tracePt t="100363" x="2201863" y="3641725"/>
          <p14:tracePt t="100374" x="2251075" y="3629025"/>
          <p14:tracePt t="100377" x="2327275" y="3603625"/>
          <p14:tracePt t="100385" x="2376488" y="3567113"/>
          <p14:tracePt t="100394" x="2439988" y="3541713"/>
          <p14:tracePt t="100399" x="2527300" y="3516313"/>
          <p14:tracePt t="100405" x="2614613" y="3490913"/>
          <p14:tracePt t="100412" x="2714625" y="3467100"/>
          <p14:tracePt t="100424" x="2840038" y="3441700"/>
          <p14:tracePt t="100427" x="2976563" y="3403600"/>
          <p14:tracePt t="100434" x="3101975" y="3354388"/>
          <p14:tracePt t="100440" x="3276600" y="3316288"/>
          <p14:tracePt t="100446" x="3402013" y="3290888"/>
          <p14:tracePt t="100455" x="3502025" y="3267075"/>
          <p14:tracePt t="100460" x="3614738" y="3241675"/>
          <p14:tracePt t="100467" x="3727450" y="3228975"/>
          <p14:tracePt t="100475" x="3840163" y="3203575"/>
          <p14:tracePt t="100484" x="3890963" y="3203575"/>
          <p14:tracePt t="100488" x="3952875" y="3190875"/>
          <p14:tracePt t="100496" x="4002088" y="3190875"/>
          <p14:tracePt t="100503" x="4027488" y="3190875"/>
          <p14:tracePt t="100509" x="4052888" y="3178175"/>
          <p14:tracePt t="100517" x="4078288" y="3178175"/>
          <p14:tracePt t="100524" x="4090988" y="3165475"/>
          <p14:tracePt t="100531" x="4103688" y="3165475"/>
          <p14:tracePt t="100537" x="4127500" y="3165475"/>
          <p14:tracePt t="100545" x="4140200" y="3154363"/>
          <p14:tracePt t="100553" x="4152900" y="3154363"/>
          <p14:tracePt t="100559" x="4165600" y="3154363"/>
          <p14:tracePt t="100568" x="4191000" y="3154363"/>
          <p14:tracePt t="100575" x="4214813" y="3154363"/>
          <p14:tracePt t="100584" x="4227513" y="3154363"/>
          <p14:tracePt t="100589" x="4240213" y="3141663"/>
          <p14:tracePt t="100596" x="4265613" y="3141663"/>
          <p14:tracePt t="100603" x="4278313" y="3141663"/>
          <p14:tracePt t="100610" x="4291013" y="3128963"/>
          <p14:tracePt t="100617" x="4314825" y="3128963"/>
          <p14:tracePt t="100626" x="4327525" y="3128963"/>
          <p14:tracePt t="100634" x="4352925" y="3128963"/>
          <p14:tracePt t="100640" x="4365625" y="3128963"/>
          <p14:tracePt t="100655" x="4416425" y="3116263"/>
          <p14:tracePt t="100663" x="4403725" y="3116263"/>
          <p14:tracePt t="100671" x="4452938" y="3103563"/>
          <p14:tracePt t="100676" x="4491038" y="3103563"/>
          <p14:tracePt t="100684" x="4516438" y="3103563"/>
          <p14:tracePt t="100691" x="4552950" y="3103563"/>
          <p14:tracePt t="100700" x="4578350" y="3090863"/>
          <p14:tracePt t="100706" x="4616450" y="3078163"/>
          <p14:tracePt t="100713" x="4665663" y="3078163"/>
          <p14:tracePt t="100721" x="4716463" y="3065463"/>
          <p14:tracePt t="100727" x="4765675" y="3065463"/>
          <p14:tracePt t="100734" x="4840288" y="3054350"/>
          <p14:tracePt t="100742" x="4916488" y="3041650"/>
          <p14:tracePt t="100751" x="4978400" y="3041650"/>
          <p14:tracePt t="100757" x="5065713" y="3028950"/>
          <p14:tracePt t="100767" x="5141913" y="3016250"/>
          <p14:tracePt t="100772" x="5191125" y="2990850"/>
          <p14:tracePt t="100779" x="5253038" y="2978150"/>
          <p14:tracePt t="100787" x="5291138" y="2965450"/>
          <p14:tracePt t="100795" x="5329238" y="2952750"/>
          <p14:tracePt t="100801" x="5353050" y="2952750"/>
          <p14:tracePt t="100809" x="5365750" y="2952750"/>
          <p14:tracePt t="100817" x="5378450" y="2952750"/>
          <p14:tracePt t="100824" x="5391150" y="2952750"/>
          <p14:tracePt t="100831" x="5403850" y="2952750"/>
          <p14:tracePt t="100838" x="5416550" y="2952750"/>
          <p14:tracePt t="100861" x="5429250" y="2941638"/>
          <p14:tracePt t="100875" x="5441950" y="2928938"/>
          <p14:tracePt t="100885" x="5441950" y="2916238"/>
          <p14:tracePt t="100889" x="5441950" y="2890838"/>
          <p14:tracePt t="100896" x="5441950" y="2865438"/>
          <p14:tracePt t="100903" x="5441950" y="2840038"/>
          <p14:tracePt t="100910" x="5441950" y="2816225"/>
          <p14:tracePt t="100917" x="5441950" y="2790825"/>
          <p14:tracePt t="100924" x="5441950" y="2778125"/>
          <p14:tracePt t="100934" x="5441950" y="2765425"/>
          <p14:tracePt t="100938" x="5441950" y="2752725"/>
          <p14:tracePt t="100946" x="5441950" y="2740025"/>
          <p14:tracePt t="101397" x="5503863" y="2728913"/>
          <p14:tracePt t="101404" x="5565775" y="2728913"/>
          <p14:tracePt t="101412" x="5641975" y="2716213"/>
          <p14:tracePt t="101422" x="5716588" y="2690813"/>
          <p14:tracePt t="101425" x="5767388" y="2690813"/>
          <p14:tracePt t="101434" x="5791200" y="2678113"/>
          <p14:tracePt t="101444" x="5842000" y="2665413"/>
          <p14:tracePt t="101448" x="5867400" y="2665413"/>
          <p14:tracePt t="101454" x="5891213" y="2665413"/>
          <p14:tracePt t="101462" x="5916613" y="2652713"/>
          <p14:tracePt t="101477" x="5942013" y="2652713"/>
          <p14:tracePt t="101491" x="5954713" y="2652713"/>
          <p14:tracePt t="101498" x="5967413" y="2652713"/>
          <p14:tracePt t="101526" x="5978525" y="2652713"/>
          <p14:tracePt t="101533" x="5991225" y="2652713"/>
          <p14:tracePt t="101549" x="6003925" y="2652713"/>
          <p14:tracePt t="101621" x="6016625" y="2652713"/>
          <p14:tracePt t="101650" x="6016625" y="2640013"/>
          <p14:tracePt t="101698" x="6029325" y="2640013"/>
          <p14:tracePt t="101718" x="6042025" y="2640013"/>
          <p14:tracePt t="101769" x="6054725" y="2640013"/>
          <p14:tracePt t="101805" x="6067425" y="2640013"/>
          <p14:tracePt t="101855" x="6078538" y="2640013"/>
          <p14:tracePt t="101877" x="6091238" y="2640013"/>
          <p14:tracePt t="101927" x="6103938" y="2640013"/>
          <p14:tracePt t="102021" x="6116638" y="2640013"/>
          <p14:tracePt t="102122" x="6116638" y="2627313"/>
          <p14:tracePt t="102142" x="6116638" y="2616200"/>
          <p14:tracePt t="102165" x="6116638" y="2603500"/>
          <p14:tracePt t="102200" x="6103938" y="2603500"/>
          <p14:tracePt t="102216" x="6103938" y="2590800"/>
          <p14:tracePt t="102224" x="6091238" y="2590800"/>
          <p14:tracePt t="102549" x="6067425" y="2578100"/>
          <p14:tracePt t="102556" x="6042025" y="2552700"/>
          <p14:tracePt t="102563" x="6003925" y="2516188"/>
          <p14:tracePt t="102571" x="5967413" y="2490788"/>
          <p14:tracePt t="102579" x="5942013" y="2452688"/>
          <p14:tracePt t="102585" x="5903913" y="2427288"/>
          <p14:tracePt t="102593" x="5878513" y="2403475"/>
          <p14:tracePt t="102601" x="5867400" y="2378075"/>
          <p14:tracePt t="102609" x="5829300" y="2352675"/>
          <p14:tracePt t="102617" x="5803900" y="2339975"/>
          <p14:tracePt t="102623" x="5791200" y="2314575"/>
          <p14:tracePt t="102629" x="5767388" y="2303463"/>
          <p14:tracePt t="102638" x="5754688" y="2278063"/>
          <p14:tracePt t="102645" x="5729288" y="2265363"/>
          <p14:tracePt t="102657" x="5716588" y="2239963"/>
          <p14:tracePt t="102664" x="5703888" y="2227263"/>
          <p14:tracePt t="102673" x="5691188" y="2227263"/>
          <p14:tracePt t="102678" x="5691188" y="2214563"/>
          <p14:tracePt t="102685" x="5678488" y="2201863"/>
          <p14:tracePt t="102700" x="5678488" y="2190750"/>
          <p14:tracePt t="102705" x="5678488" y="2178050"/>
          <p14:tracePt t="102721" x="5665788" y="2165350"/>
          <p14:tracePt t="102737" x="5665788" y="2152650"/>
          <p14:tracePt t="102758" x="5665788" y="2139950"/>
          <p14:tracePt t="102856" x="5678488" y="2139950"/>
          <p14:tracePt t="102871" x="5678488" y="2127250"/>
          <p14:tracePt t="102908" x="5691188" y="2127250"/>
          <p14:tracePt t="102941" x="5703888" y="2127250"/>
          <p14:tracePt t="102956" x="5716588" y="2127250"/>
          <p14:tracePt t="102999" x="5729288" y="2127250"/>
          <p14:tracePt t="103033" x="5741988" y="2139950"/>
          <p14:tracePt t="103062" x="5754688" y="2139950"/>
          <p14:tracePt t="103076" x="5767388" y="2139950"/>
          <p14:tracePt t="103089" x="5791200" y="2139950"/>
          <p14:tracePt t="103099" x="5816600" y="2152650"/>
          <p14:tracePt t="103109" x="5867400" y="2165350"/>
          <p14:tracePt t="103113" x="5916613" y="2178050"/>
          <p14:tracePt t="103119" x="5954713" y="2178050"/>
          <p14:tracePt t="103129" x="5991225" y="2190750"/>
          <p14:tracePt t="103132" x="6016625" y="2201863"/>
          <p14:tracePt t="103140" x="6042025" y="2201863"/>
          <p14:tracePt t="103146" x="6054725" y="2214563"/>
          <p14:tracePt t="103153" x="6078538" y="2214563"/>
          <p14:tracePt t="103168" x="6103938" y="2227263"/>
          <p14:tracePt t="103184" x="6116638" y="2227263"/>
          <p14:tracePt t="103197" x="6129338" y="2227263"/>
          <p14:tracePt t="103220" x="6142038" y="2227263"/>
          <p14:tracePt t="103240" x="6154738" y="2227263"/>
          <p14:tracePt t="103248" x="6154738" y="2239963"/>
          <p14:tracePt t="103276" x="6167438" y="2239963"/>
          <p14:tracePt t="103351" x="6180138" y="2239963"/>
          <p14:tracePt t="103408" x="6191250" y="2239963"/>
          <p14:tracePt t="103437" x="6203950" y="2239963"/>
          <p14:tracePt t="103517" x="6216650" y="2239963"/>
          <p14:tracePt t="103588" x="6216650" y="2252663"/>
          <p14:tracePt t="103653" x="6216650" y="2265363"/>
          <p14:tracePt t="104234" x="6242050" y="2265363"/>
          <p14:tracePt t="104241" x="6254750" y="2265363"/>
          <p14:tracePt t="104254" x="6267450" y="2265363"/>
          <p14:tracePt t="104258" x="6280150" y="2265363"/>
          <p14:tracePt t="104264" x="6303963" y="2265363"/>
          <p14:tracePt t="104273" x="6316663" y="2265363"/>
          <p14:tracePt t="104279" x="6329363" y="2265363"/>
          <p14:tracePt t="104284" x="6354763" y="2265363"/>
          <p14:tracePt t="104292" x="6367463" y="2265363"/>
          <p14:tracePt t="104301" x="6380163" y="2265363"/>
          <p14:tracePt t="104305" x="6391275" y="2265363"/>
          <p14:tracePt t="104321" x="6403975" y="2265363"/>
          <p14:tracePt t="104334" x="6429375" y="2265363"/>
          <p14:tracePt t="104355" x="6442075" y="2265363"/>
          <p14:tracePt t="104393" x="6454775" y="2265363"/>
          <p14:tracePt t="104408" x="6467475" y="2265363"/>
          <p14:tracePt t="104422" x="6480175" y="2265363"/>
          <p14:tracePt t="104437" x="6492875" y="2278063"/>
          <p14:tracePt t="104445" x="6503988" y="2278063"/>
          <p14:tracePt t="104451" x="6516688" y="2278063"/>
          <p14:tracePt t="104459" x="6529388" y="2278063"/>
          <p14:tracePt t="104464" x="6554788" y="2278063"/>
          <p14:tracePt t="104471" x="6580188" y="2278063"/>
          <p14:tracePt t="104478" x="6592888" y="2278063"/>
          <p14:tracePt t="104486" x="6604000" y="2278063"/>
          <p14:tracePt t="104492" x="6616700" y="2278063"/>
          <p14:tracePt t="104499" x="6629400" y="2278063"/>
          <p14:tracePt t="104507" x="6642100" y="2278063"/>
          <p14:tracePt t="104514" x="6654800" y="2278063"/>
          <p14:tracePt t="104521" x="6667500" y="2278063"/>
          <p14:tracePt t="104537" x="6680200" y="2278063"/>
          <p14:tracePt t="104543" x="6692900" y="2278063"/>
          <p14:tracePt t="104551" x="6704013" y="2278063"/>
          <p14:tracePt t="104558" x="6716713" y="2278063"/>
          <p14:tracePt t="104568" x="6729413" y="2278063"/>
          <p14:tracePt t="104572" x="6742113" y="2278063"/>
          <p14:tracePt t="104580" x="6754813" y="2278063"/>
          <p14:tracePt t="104587" x="6780213" y="2278063"/>
          <p14:tracePt t="104593" x="6805613" y="2278063"/>
          <p14:tracePt t="104601" x="6816725" y="2278063"/>
          <p14:tracePt t="104608" x="6842125" y="2278063"/>
          <p14:tracePt t="104617" x="6867525" y="2278063"/>
          <p14:tracePt t="104622" x="6905625" y="2278063"/>
          <p14:tracePt t="104630" x="6942138" y="2278063"/>
          <p14:tracePt t="104638" x="6967538" y="2278063"/>
          <p14:tracePt t="104643" x="6992938" y="2278063"/>
          <p14:tracePt t="104650" x="7005638" y="2278063"/>
          <p14:tracePt t="104658" x="7016750" y="2278063"/>
          <p14:tracePt t="104668" x="7042150" y="2278063"/>
          <p14:tracePt t="104680" x="7054850" y="2278063"/>
          <p14:tracePt t="104687" x="7067550" y="2278063"/>
          <p14:tracePt t="104695" x="7080250" y="2278063"/>
          <p14:tracePt t="104716" x="7092950" y="2278063"/>
          <p14:tracePt t="104752" x="7105650" y="2278063"/>
          <p14:tracePt t="104790" x="7118350" y="2278063"/>
          <p14:tracePt t="104811" x="7129463" y="2278063"/>
          <p14:tracePt t="104885" x="7142163" y="2278063"/>
          <p14:tracePt t="104929" x="7154863" y="2278063"/>
          <p14:tracePt t="104957" x="7167563" y="2278063"/>
          <p14:tracePt t="104977" x="7180263" y="2278063"/>
          <p14:tracePt t="105028" x="7192963" y="2278063"/>
          <p14:tracePt t="105196" x="7154863" y="2278063"/>
          <p14:tracePt t="105205" x="7054850" y="2290763"/>
          <p14:tracePt t="105211" x="6929438" y="2314575"/>
          <p14:tracePt t="105222" x="6829425" y="2327275"/>
          <p14:tracePt t="105226" x="6742113" y="2339975"/>
          <p14:tracePt t="105235" x="6642100" y="2352675"/>
          <p14:tracePt t="105242" x="6554788" y="2365375"/>
          <p14:tracePt t="105249" x="6454775" y="2378075"/>
          <p14:tracePt t="105255" x="6380163" y="2378075"/>
          <p14:tracePt t="105263" x="6291263" y="2390775"/>
          <p14:tracePt t="105269" x="6242050" y="2390775"/>
          <p14:tracePt t="105277" x="6191250" y="2390775"/>
          <p14:tracePt t="105289" x="6103938" y="2403475"/>
          <p14:tracePt t="105297" x="6078538" y="2403475"/>
          <p14:tracePt t="105305" x="6054725" y="2403475"/>
          <p14:tracePt t="105311" x="6029325" y="2403475"/>
          <p14:tracePt t="105320" x="6003925" y="2403475"/>
          <p14:tracePt t="105324" x="5991225" y="2403475"/>
          <p14:tracePt t="105333" x="5978525" y="2403475"/>
          <p14:tracePt t="105339" x="5967413" y="2403475"/>
          <p14:tracePt t="105353" x="5942013" y="2403475"/>
          <p14:tracePt t="105361" x="5942013" y="2414588"/>
          <p14:tracePt t="105369" x="5916613" y="2414588"/>
          <p14:tracePt t="105375" x="5903913" y="2414588"/>
          <p14:tracePt t="105383" x="5891213" y="2414588"/>
          <p14:tracePt t="105390" x="5867400" y="2427288"/>
          <p14:tracePt t="105398" x="5854700" y="2427288"/>
          <p14:tracePt t="105405" x="5842000" y="2427288"/>
          <p14:tracePt t="105412" x="5842000" y="2439988"/>
          <p14:tracePt t="105420" x="5816600" y="2439988"/>
          <p14:tracePt t="105427" x="5791200" y="2439988"/>
          <p14:tracePt t="105441" x="5778500" y="2452688"/>
          <p14:tracePt t="105451" x="5754688" y="2452688"/>
          <p14:tracePt t="105457" x="5741988" y="2452688"/>
          <p14:tracePt t="105463" x="5729288" y="2452688"/>
          <p14:tracePt t="105478" x="5716588" y="2452688"/>
          <p14:tracePt t="105486" x="5703888" y="2452688"/>
          <p14:tracePt t="105501" x="5691188" y="2452688"/>
          <p14:tracePt t="105517" x="5678488" y="2452688"/>
          <p14:tracePt t="105646" x="5678488" y="2439988"/>
          <p14:tracePt t="105661" x="5691188" y="2427288"/>
          <p14:tracePt t="105668" x="5703888" y="2427288"/>
          <p14:tracePt t="105675" x="5716588" y="2414588"/>
          <p14:tracePt t="105685" x="5729288" y="2390775"/>
          <p14:tracePt t="105691" x="5767388" y="2365375"/>
          <p14:tracePt t="105697" x="5767388" y="2352675"/>
          <p14:tracePt t="105708" x="5791200" y="2327275"/>
          <p14:tracePt t="105711" x="5803900" y="2314575"/>
          <p14:tracePt t="105718" x="5816600" y="2303463"/>
          <p14:tracePt t="105728" x="5829300" y="2303463"/>
          <p14:tracePt t="105732" x="5842000" y="2290763"/>
          <p14:tracePt t="105739" x="5842000" y="2278063"/>
          <p14:tracePt t="105745" x="5854700" y="2278063"/>
          <p14:tracePt t="105759" x="5867400" y="2265363"/>
          <p14:tracePt t="105767" x="5867400" y="2252663"/>
          <p14:tracePt t="105788" x="5878513" y="2252663"/>
          <p14:tracePt t="105795" x="5891213" y="2239963"/>
          <p14:tracePt t="105816" x="5903913" y="2239963"/>
          <p14:tracePt t="105823" x="5916613" y="2239963"/>
          <p14:tracePt t="105838" x="5916613" y="2227263"/>
          <p14:tracePt t="105845" x="5929313" y="2227263"/>
          <p14:tracePt t="105875" x="5942013" y="2227263"/>
          <p14:tracePt t="105896" x="5954713" y="2227263"/>
          <p14:tracePt t="105947" x="5967413" y="2227263"/>
          <p14:tracePt t="105990" x="5978525" y="2227263"/>
          <p14:tracePt t="106018" x="5991225" y="2227263"/>
          <p14:tracePt t="106040" x="6003925" y="2227263"/>
          <p14:tracePt t="106046" x="6016625" y="2227263"/>
          <p14:tracePt t="106054" x="6029325" y="2227263"/>
          <p14:tracePt t="106062" x="6042025" y="2227263"/>
          <p14:tracePt t="106068" x="6067425" y="2239963"/>
          <p14:tracePt t="106078" x="6103938" y="2239963"/>
          <p14:tracePt t="106085" x="6129338" y="2239963"/>
          <p14:tracePt t="106091" x="6142038" y="2252663"/>
          <p14:tracePt t="106101" x="6154738" y="2252663"/>
          <p14:tracePt t="106107" x="6180138" y="2265363"/>
          <p14:tracePt t="106113" x="6191250" y="2265363"/>
          <p14:tracePt t="106120" x="6203950" y="2265363"/>
          <p14:tracePt t="106126" x="6216650" y="2265363"/>
          <p14:tracePt t="106133" x="6216650" y="2278063"/>
          <p14:tracePt t="106140" x="6229350" y="2278063"/>
          <p14:tracePt t="106155" x="6242050" y="2278063"/>
          <p14:tracePt t="106170" x="6254750" y="2278063"/>
          <p14:tracePt t="106198" x="6267450" y="2278063"/>
          <p14:tracePt t="106279" x="6280150" y="2278063"/>
          <p14:tracePt t="106353" x="6291263" y="2278063"/>
          <p14:tracePt t="106375" x="6303963" y="2278063"/>
          <p14:tracePt t="106405" x="6316663" y="2278063"/>
          <p14:tracePt t="106426" x="6342063" y="2278063"/>
          <p14:tracePt t="106434" x="6391275" y="2265363"/>
          <p14:tracePt t="106441" x="6429375" y="2265363"/>
          <p14:tracePt t="106449" x="6467475" y="2265363"/>
          <p14:tracePt t="106455" x="6503988" y="2265363"/>
          <p14:tracePt t="106466" x="6529388" y="2265363"/>
          <p14:tracePt t="106469" x="6554788" y="2265363"/>
          <p14:tracePt t="106478" x="6567488" y="2265363"/>
          <p14:tracePt t="106484" x="6580188" y="2265363"/>
          <p14:tracePt t="106491" x="6604000" y="2265363"/>
          <p14:tracePt t="106498" x="6616700" y="2265363"/>
          <p14:tracePt t="106512" x="6629400" y="2265363"/>
          <p14:tracePt t="106520" x="6642100" y="2265363"/>
          <p14:tracePt t="106527" x="6654800" y="2265363"/>
          <p14:tracePt t="106536" x="6680200" y="2265363"/>
          <p14:tracePt t="106543" x="6692900" y="2265363"/>
          <p14:tracePt t="106551" x="6704013" y="2265363"/>
          <p14:tracePt t="106556" x="6729413" y="2265363"/>
          <p14:tracePt t="106564" x="6742113" y="2265363"/>
          <p14:tracePt t="106571" x="6754813" y="2265363"/>
          <p14:tracePt t="106578" x="6780213" y="2265363"/>
          <p14:tracePt t="106586" x="6792913" y="2265363"/>
          <p14:tracePt t="106600" x="6805613" y="2265363"/>
          <p14:tracePt t="106607" x="6805613" y="2252663"/>
          <p14:tracePt t="106618" x="6816725" y="2252663"/>
          <p14:tracePt t="106621" x="6829425" y="2252663"/>
          <p14:tracePt t="106637" x="6842125" y="2252663"/>
          <p14:tracePt t="106643" x="6854825" y="2252663"/>
          <p14:tracePt t="106650" x="6867525" y="2252663"/>
          <p14:tracePt t="106658" x="6880225" y="2252663"/>
          <p14:tracePt t="106671" x="6892925" y="2252663"/>
          <p14:tracePt t="106679" x="6905625" y="2252663"/>
          <p14:tracePt t="106687" x="6905625" y="2239963"/>
          <p14:tracePt t="106693" x="6916738" y="2239963"/>
          <p14:tracePt t="106707" x="6929438" y="2239963"/>
          <p14:tracePt t="106758" x="6942138" y="2239963"/>
          <p14:tracePt t="106976" x="6842125" y="2252663"/>
          <p14:tracePt t="106985" x="6742113" y="2265363"/>
          <p14:tracePt t="106991" x="6616700" y="2278063"/>
          <p14:tracePt t="107004" x="6503988" y="2278063"/>
          <p14:tracePt t="107006" x="6380163" y="2303463"/>
          <p14:tracePt t="107010" x="6267450" y="2303463"/>
          <p14:tracePt t="107019" x="6180138" y="2314575"/>
          <p14:tracePt t="107029" x="6129338" y="2314575"/>
          <p14:tracePt t="107034" x="6042025" y="2314575"/>
          <p14:tracePt t="107044" x="6003925" y="2327275"/>
          <p14:tracePt t="107053" x="5967413" y="2327275"/>
          <p14:tracePt t="107057" x="5954713" y="2339975"/>
          <p14:tracePt t="107064" x="5929313" y="2339975"/>
          <p14:tracePt t="107079" x="5916613" y="2339975"/>
          <p14:tracePt t="107083" x="5903913" y="2339975"/>
          <p14:tracePt t="107091" x="5891213" y="2339975"/>
          <p14:tracePt t="107104" x="5878513" y="2339975"/>
          <p14:tracePt t="107126" x="5867400" y="2339975"/>
          <p14:tracePt t="107165" x="5854700" y="2339975"/>
          <p14:tracePt t="107179" x="5842000" y="2339975"/>
          <p14:tracePt t="107273" x="5842000" y="2327275"/>
          <p14:tracePt t="107287" x="5854700" y="2327275"/>
          <p14:tracePt t="107310" x="5867400" y="2327275"/>
          <p14:tracePt t="107317" x="5878513" y="2314575"/>
          <p14:tracePt t="107323" x="5903913" y="2303463"/>
          <p14:tracePt t="107334" x="5929313" y="2290763"/>
          <p14:tracePt t="107339" x="5954713" y="2265363"/>
          <p14:tracePt t="107345" x="6003925" y="2252663"/>
          <p14:tracePt t="107352" x="6029325" y="2252663"/>
          <p14:tracePt t="107358" x="6067425" y="2239963"/>
          <p14:tracePt t="107368" x="6091238" y="2239963"/>
          <p14:tracePt t="107374" x="6116638" y="2227263"/>
          <p14:tracePt t="107380" x="6142038" y="2214563"/>
          <p14:tracePt t="107387" x="6154738" y="2214563"/>
          <p14:tracePt t="107393" x="6180138" y="2201863"/>
          <p14:tracePt t="107401" x="6203950" y="2190750"/>
          <p14:tracePt t="107408" x="6216650" y="2190750"/>
          <p14:tracePt t="107421" x="6229350" y="2190750"/>
          <p14:tracePt t="107437" x="6242050" y="2190750"/>
          <p14:tracePt t="107451" x="6254750" y="2190750"/>
          <p14:tracePt t="107456" x="6267450" y="2190750"/>
          <p14:tracePt t="107464" x="6267450" y="2178050"/>
          <p14:tracePt t="107484" x="6280150" y="2178050"/>
          <p14:tracePt t="107527" x="6291263" y="2178050"/>
          <p14:tracePt t="110038" x="6342063" y="2178050"/>
          <p14:tracePt t="110046" x="6403975" y="2178050"/>
          <p14:tracePt t="110052" x="6454775" y="2178050"/>
          <p14:tracePt t="110064" x="6516688" y="2178050"/>
          <p14:tracePt t="110069" x="6554788" y="2178050"/>
          <p14:tracePt t="110074" x="6592888" y="2178050"/>
          <p14:tracePt t="110083" x="6616700" y="2178050"/>
          <p14:tracePt t="110090" x="6654800" y="2178050"/>
          <p14:tracePt t="110100" x="6667500" y="2178050"/>
          <p14:tracePt t="110103" x="6692900" y="2178050"/>
          <p14:tracePt t="110111" x="6704013" y="2178050"/>
          <p14:tracePt t="110119" x="6729413" y="2178050"/>
          <p14:tracePt t="110125" x="6742113" y="2178050"/>
          <p14:tracePt t="110133" x="6754813" y="2178050"/>
          <p14:tracePt t="110139" x="6767513" y="2178050"/>
          <p14:tracePt t="110153" x="6792913" y="2178050"/>
          <p14:tracePt t="110170" x="6805613" y="2178050"/>
          <p14:tracePt t="110175" x="6829425" y="2190750"/>
          <p14:tracePt t="110184" x="6842125" y="2190750"/>
          <p14:tracePt t="110190" x="6867525" y="2190750"/>
          <p14:tracePt t="110198" x="6892925" y="2190750"/>
          <p14:tracePt t="110204" x="6929438" y="2190750"/>
          <p14:tracePt t="110213" x="6942138" y="2190750"/>
          <p14:tracePt t="110220" x="6954838" y="2190750"/>
          <p14:tracePt t="110227" x="6967538" y="2190750"/>
          <p14:tracePt t="110234" x="7005638" y="2190750"/>
          <p14:tracePt t="110241" x="7016750" y="2190750"/>
          <p14:tracePt t="110251" x="7029450" y="2178050"/>
          <p14:tracePt t="110255" x="7054850" y="2165350"/>
          <p14:tracePt t="110270" x="7067550" y="2165350"/>
          <p14:tracePt t="110278" x="7080250" y="2165350"/>
          <p14:tracePt t="110293" x="7092950" y="2165350"/>
          <p14:tracePt t="110300" x="7105650" y="2165350"/>
          <p14:tracePt t="110318" x="7129463" y="2165350"/>
          <p14:tracePt t="110330" x="7142163" y="2165350"/>
          <p14:tracePt t="110338" x="7167563" y="2165350"/>
          <p14:tracePt t="110345" x="7192963" y="2165350"/>
          <p14:tracePt t="110353" x="7205663" y="2165350"/>
          <p14:tracePt t="110360" x="7218363" y="2165350"/>
          <p14:tracePt t="110367" x="7242175" y="2165350"/>
          <p14:tracePt t="110374" x="7280275" y="2165350"/>
          <p14:tracePt t="110384" x="7305675" y="2165350"/>
          <p14:tracePt t="110390" x="7329488" y="2165350"/>
          <p14:tracePt t="110396" x="7354888" y="2165350"/>
          <p14:tracePt t="110404" x="7392988" y="2165350"/>
          <p14:tracePt t="110411" x="7429500" y="2165350"/>
          <p14:tracePt t="110419" x="7467600" y="2165350"/>
          <p14:tracePt t="110426" x="7505700" y="2165350"/>
          <p14:tracePt t="110434" x="7542213" y="2178050"/>
          <p14:tracePt t="110440" x="7567613" y="2178050"/>
          <p14:tracePt t="110451" x="7605713" y="2178050"/>
          <p14:tracePt t="110455" x="7642225" y="2178050"/>
          <p14:tracePt t="110463" x="7667625" y="2190750"/>
          <p14:tracePt t="110470" x="7705725" y="2201863"/>
          <p14:tracePt t="110477" x="7731125" y="2201863"/>
          <p14:tracePt t="110484" x="7754938" y="2201863"/>
          <p14:tracePt t="110491" x="7767638" y="2214563"/>
          <p14:tracePt t="110501" x="7780338" y="2227263"/>
          <p14:tracePt t="110507" x="7793038" y="2227263"/>
          <p14:tracePt t="110515" x="7805738" y="2227263"/>
          <p14:tracePt t="110529" x="7818438" y="2239963"/>
          <p14:tracePt t="110558" x="7831138" y="2239963"/>
          <p14:tracePt t="110565" x="7831138" y="2252663"/>
          <p14:tracePt t="110634" x="7831138" y="2265363"/>
          <p14:tracePt t="110657" x="7818438" y="2265363"/>
          <p14:tracePt t="110681" x="7805738" y="2278063"/>
          <p14:tracePt t="110690" x="7793038" y="2290763"/>
          <p14:tracePt t="110694" x="7767638" y="2303463"/>
          <p14:tracePt t="110701" x="7731125" y="2314575"/>
          <p14:tracePt t="110708" x="7693025" y="2339975"/>
          <p14:tracePt t="110716" x="7618413" y="2352675"/>
          <p14:tracePt t="110720" x="7567613" y="2378075"/>
          <p14:tracePt t="110729" x="7531100" y="2390775"/>
          <p14:tracePt t="110735" x="7493000" y="2403475"/>
          <p14:tracePt t="110742" x="7418388" y="2427288"/>
          <p14:tracePt t="110750" x="7354888" y="2452688"/>
          <p14:tracePt t="110755" x="7329488" y="2452688"/>
          <p14:tracePt t="110762" x="7267575" y="2478088"/>
          <p14:tracePt t="110770" x="7218363" y="2490788"/>
          <p14:tracePt t="110776" x="7154863" y="2516188"/>
          <p14:tracePt t="110783" x="7080250" y="2540000"/>
          <p14:tracePt t="110790" x="7016750" y="2552700"/>
          <p14:tracePt t="110800" x="6942138" y="2565400"/>
          <p14:tracePt t="110805" x="6892925" y="2578100"/>
          <p14:tracePt t="110814" x="6816725" y="2603500"/>
          <p14:tracePt t="110822" x="6754813" y="2616200"/>
          <p14:tracePt t="110828" x="6704013" y="2627313"/>
          <p14:tracePt t="110835" x="6667500" y="2640013"/>
          <p14:tracePt t="110845" x="6616700" y="2640013"/>
          <p14:tracePt t="110851" x="6592888" y="2640013"/>
          <p14:tracePt t="110858" x="6567488" y="2640013"/>
          <p14:tracePt t="110864" x="6542088" y="2640013"/>
          <p14:tracePt t="110871" x="6529388" y="2640013"/>
          <p14:tracePt t="110878" x="6516688" y="2640013"/>
          <p14:tracePt t="110885" x="6503988" y="2640013"/>
          <p14:tracePt t="110897" x="6480175" y="2640013"/>
          <p14:tracePt t="110911" x="6467475" y="2640013"/>
          <p14:tracePt t="110920" x="6467475" y="2652713"/>
          <p14:tracePt t="110927" x="6442075" y="2652713"/>
          <p14:tracePt t="110937" x="6442075" y="2665413"/>
          <p14:tracePt t="110942" x="6429375" y="2665413"/>
          <p14:tracePt t="110950" x="6416675" y="2665413"/>
          <p14:tracePt t="110957" x="6403975" y="2665413"/>
          <p14:tracePt t="110964" x="6403975" y="2678113"/>
          <p14:tracePt t="110970" x="6391275" y="2678113"/>
          <p14:tracePt t="110976" x="6380163" y="2678113"/>
          <p14:tracePt t="110983" x="6367463" y="2690813"/>
          <p14:tracePt t="110996" x="6354763" y="2703513"/>
          <p14:tracePt t="111011" x="6342063" y="2703513"/>
          <p14:tracePt t="111040" x="6342063" y="2716213"/>
          <p14:tracePt t="111106" x="6342063" y="2728913"/>
          <p14:tracePt t="111183" x="6329363" y="2728913"/>
          <p14:tracePt t="111210" x="6316663" y="2728913"/>
          <p14:tracePt t="111253" x="6303963" y="2728913"/>
          <p14:tracePt t="111268" x="6291263" y="2728913"/>
          <p14:tracePt t="111275" x="6280150" y="2728913"/>
          <p14:tracePt t="111281" x="6267450" y="2716213"/>
          <p14:tracePt t="111291" x="6242050" y="2716213"/>
          <p14:tracePt t="111295" x="6203950" y="2703513"/>
          <p14:tracePt t="111303" x="6167438" y="2690813"/>
          <p14:tracePt t="111310" x="6154738" y="2690813"/>
          <p14:tracePt t="111318" x="6142038" y="2678113"/>
          <p14:tracePt t="111324" x="6142038" y="2665413"/>
          <p14:tracePt t="111332" x="6116638" y="2665413"/>
          <p14:tracePt t="111345" x="6103938" y="2665413"/>
          <p14:tracePt t="111353" x="6103938" y="2652713"/>
          <p14:tracePt t="111372" x="6091238" y="2652713"/>
          <p14:tracePt t="111387" x="6091238" y="2640013"/>
          <p14:tracePt t="111417" x="6091238" y="2627313"/>
          <p14:tracePt t="111468" x="6091238" y="2616200"/>
          <p14:tracePt t="111518" x="6091238" y="2603500"/>
          <p14:tracePt t="111534" x="6103938" y="2603500"/>
          <p14:tracePt t="111570" x="6116638" y="2590800"/>
          <p14:tracePt t="111585" x="6129338" y="2590800"/>
          <p14:tracePt t="111607" x="6142038" y="2578100"/>
          <p14:tracePt t="111614" x="6142038" y="2565400"/>
          <p14:tracePt t="111621" x="6154738" y="2565400"/>
          <p14:tracePt t="111632" x="6167438" y="2565400"/>
          <p14:tracePt t="111637" x="6191250" y="2552700"/>
          <p14:tracePt t="111652" x="6203950" y="2552700"/>
          <p14:tracePt t="111664" x="6203950" y="2540000"/>
          <p14:tracePt t="111673" x="6216650" y="2540000"/>
          <p14:tracePt t="111687" x="6229350" y="2540000"/>
          <p14:tracePt t="111693" x="6229350" y="2527300"/>
          <p14:tracePt t="111716" x="6242050" y="2527300"/>
          <p14:tracePt t="111811" x="6254750" y="2527300"/>
          <p14:tracePt t="111857" x="6267450" y="2527300"/>
          <p14:tracePt t="111908" x="6280150" y="2540000"/>
          <p14:tracePt t="111937" x="6291263" y="2540000"/>
          <p14:tracePt t="111987" x="6303963" y="2540000"/>
          <p14:tracePt t="112053" x="6316663" y="2540000"/>
          <p14:tracePt t="112083" x="6329363" y="2540000"/>
          <p14:tracePt t="112104" x="6342063" y="2552700"/>
          <p14:tracePt t="112133" x="6367463" y="2552700"/>
          <p14:tracePt t="112141" x="6380163" y="2552700"/>
          <p14:tracePt t="112148" x="6391275" y="2565400"/>
          <p14:tracePt t="112154" x="6429375" y="2590800"/>
          <p14:tracePt t="112160" x="6454775" y="2590800"/>
          <p14:tracePt t="112169" x="6480175" y="2603500"/>
          <p14:tracePt t="112175" x="6516688" y="2616200"/>
          <p14:tracePt t="112183" x="6542088" y="2627313"/>
          <p14:tracePt t="112189" x="6567488" y="2627313"/>
          <p14:tracePt t="112197" x="6580188" y="2627313"/>
          <p14:tracePt t="112204" x="6604000" y="2627313"/>
          <p14:tracePt t="112211" x="6616700" y="2640013"/>
          <p14:tracePt t="112220" x="6642100" y="2640013"/>
          <p14:tracePt t="112226" x="6654800" y="2640013"/>
          <p14:tracePt t="112234" x="6667500" y="2640013"/>
          <p14:tracePt t="112241" x="6680200" y="2640013"/>
          <p14:tracePt t="112250" x="6704013" y="2640013"/>
          <p14:tracePt t="112255" x="6716713" y="2640013"/>
          <p14:tracePt t="112263" x="6729413" y="2640013"/>
          <p14:tracePt t="112271" x="6742113" y="2640013"/>
          <p14:tracePt t="112278" x="6767513" y="2640013"/>
          <p14:tracePt t="112293" x="6780213" y="2640013"/>
          <p14:tracePt t="112301" x="6792913" y="2640013"/>
          <p14:tracePt t="112307" x="6805613" y="2640013"/>
          <p14:tracePt t="112317" x="6816725" y="2640013"/>
          <p14:tracePt t="112344" x="6829425" y="2640013"/>
          <p14:tracePt t="112389" x="6842125" y="2640013"/>
          <p14:tracePt t="112411" x="6854825" y="2640013"/>
          <p14:tracePt t="112448" x="6867525" y="2640013"/>
          <p14:tracePt t="112484" x="6892925" y="2627313"/>
          <p14:tracePt t="112491" x="6916738" y="2616200"/>
          <p14:tracePt t="112501" x="6967538" y="2603500"/>
          <p14:tracePt t="112507" x="6992938" y="2590800"/>
          <p14:tracePt t="112516" x="7005638" y="2590800"/>
          <p14:tracePt t="112521" x="7016750" y="2578100"/>
          <p14:tracePt t="112529" x="7029450" y="2578100"/>
          <p14:tracePt t="112535" x="7042150" y="2578100"/>
          <p14:tracePt t="112543" x="7054850" y="2565400"/>
          <p14:tracePt t="112557" x="7067550" y="2565400"/>
          <p14:tracePt t="112579" x="7080250" y="2565400"/>
          <p14:tracePt t="112587" x="7092950" y="2565400"/>
          <p14:tracePt t="112667" x="7105650" y="2565400"/>
          <p14:tracePt t="112733" x="7118350" y="2565400"/>
          <p14:tracePt t="112740" x="7118350" y="2552700"/>
          <p14:tracePt t="112792" x="7129463" y="2552700"/>
          <p14:tracePt t="112828" x="7142163" y="2552700"/>
          <p14:tracePt t="112938" x="7129463" y="2552700"/>
          <p14:tracePt t="112960" x="7118350" y="2552700"/>
          <p14:tracePt t="112975" x="7092950" y="2552700"/>
          <p14:tracePt t="112982" x="7080250" y="2552700"/>
          <p14:tracePt t="112990" x="7029450" y="2540000"/>
          <p14:tracePt t="112997" x="6992938" y="2540000"/>
          <p14:tracePt t="113004" x="6967538" y="2540000"/>
          <p14:tracePt t="113013" x="6942138" y="2540000"/>
          <p14:tracePt t="113019" x="6916738" y="2527300"/>
          <p14:tracePt t="113029" x="6892925" y="2527300"/>
          <p14:tracePt t="113034" x="6880225" y="2527300"/>
          <p14:tracePt t="113042" x="6842125" y="2527300"/>
          <p14:tracePt t="113048" x="6829425" y="2527300"/>
          <p14:tracePt t="113054" x="6816725" y="2527300"/>
          <p14:tracePt t="113064" x="6792913" y="2527300"/>
          <p14:tracePt t="113068" x="6767513" y="2527300"/>
          <p14:tracePt t="113074" x="6742113" y="2527300"/>
          <p14:tracePt t="113084" x="6729413" y="2527300"/>
          <p14:tracePt t="113088" x="6704013" y="2527300"/>
          <p14:tracePt t="113104" x="6692900" y="2527300"/>
          <p14:tracePt t="113110" x="6680200" y="2516188"/>
          <p14:tracePt t="113132" x="6667500" y="2516188"/>
          <p14:tracePt t="113196" x="6680200" y="2516188"/>
          <p14:tracePt t="113203" x="6680200" y="2503488"/>
          <p14:tracePt t="113211" x="6704013" y="2503488"/>
          <p14:tracePt t="113219" x="6729413" y="2503488"/>
          <p14:tracePt t="113225" x="6767513" y="2490788"/>
          <p14:tracePt t="113234" x="6816725" y="2478088"/>
          <p14:tracePt t="113240" x="6854825" y="2452688"/>
          <p14:tracePt t="113250" x="6905625" y="2452688"/>
          <p14:tracePt t="113255" x="6967538" y="2427288"/>
          <p14:tracePt t="113262" x="7016750" y="2427288"/>
          <p14:tracePt t="113270" x="7080250" y="2414588"/>
          <p14:tracePt t="113277" x="7118350" y="2403475"/>
          <p14:tracePt t="113284" x="7167563" y="2403475"/>
          <p14:tracePt t="113292" x="7218363" y="2390775"/>
          <p14:tracePt t="113301" x="7267575" y="2390775"/>
          <p14:tracePt t="113306" x="7305675" y="2390775"/>
          <p14:tracePt t="113315" x="7342188" y="2390775"/>
          <p14:tracePt t="113321" x="7367588" y="2378075"/>
          <p14:tracePt t="113328" x="7405688" y="2378075"/>
          <p14:tracePt t="113336" x="7429500" y="2378075"/>
          <p14:tracePt t="113350" x="7454900" y="2378075"/>
          <p14:tracePt t="113408" x="7442200" y="2378075"/>
          <p14:tracePt t="113416" x="7418388" y="2378075"/>
          <p14:tracePt t="113423" x="7405688" y="2378075"/>
          <p14:tracePt t="113435" x="7367588" y="2378075"/>
          <p14:tracePt t="113440" x="7342188" y="2378075"/>
          <p14:tracePt t="113445" x="7292975" y="2378075"/>
          <p14:tracePt t="113454" x="7254875" y="2378075"/>
          <p14:tracePt t="113460" x="7205663" y="2390775"/>
          <p14:tracePt t="113469" x="7167563" y="2390775"/>
          <p14:tracePt t="113475" x="7118350" y="2403475"/>
          <p14:tracePt t="113482" x="7067550" y="2403475"/>
          <p14:tracePt t="113491" x="7016750" y="2403475"/>
          <p14:tracePt t="113495" x="6967538" y="2403475"/>
          <p14:tracePt t="113504" x="6892925" y="2414588"/>
          <p14:tracePt t="113510" x="6842125" y="2414588"/>
          <p14:tracePt t="113517" x="6780213" y="2414588"/>
          <p14:tracePt t="113524" x="6742113" y="2414588"/>
          <p14:tracePt t="113533" x="6704013" y="2414588"/>
          <p14:tracePt t="113538" x="6667500" y="2414588"/>
          <p14:tracePt t="113546" x="6654800" y="2414588"/>
          <p14:tracePt t="113553" x="6642100" y="2427288"/>
          <p14:tracePt t="113560" x="6629400" y="2427288"/>
          <p14:tracePt t="113566" x="6616700" y="2427288"/>
          <p14:tracePt t="113574" x="6604000" y="2439988"/>
          <p14:tracePt t="113590" x="6592888" y="2439988"/>
          <p14:tracePt t="113663" x="6604000" y="2439988"/>
          <p14:tracePt t="113671" x="6616700" y="2439988"/>
          <p14:tracePt t="113679" x="6629400" y="2439988"/>
          <p14:tracePt t="113686" x="6716713" y="2427288"/>
          <p14:tracePt t="113694" x="6767513" y="2414588"/>
          <p14:tracePt t="113701" x="6829425" y="2414588"/>
          <p14:tracePt t="113710" x="6905625" y="2403475"/>
          <p14:tracePt t="113717" x="6980238" y="2390775"/>
          <p14:tracePt t="113725" x="7042150" y="2390775"/>
          <p14:tracePt t="113731" x="7129463" y="2390775"/>
          <p14:tracePt t="113738" x="7192963" y="2390775"/>
          <p14:tracePt t="113745" x="7267575" y="2390775"/>
          <p14:tracePt t="113752" x="7329488" y="2390775"/>
          <p14:tracePt t="113760" x="7380288" y="2390775"/>
          <p14:tracePt t="113767" x="7418388" y="2390775"/>
          <p14:tracePt t="113778" x="7454900" y="2390775"/>
          <p14:tracePt t="113782" x="7467600" y="2390775"/>
          <p14:tracePt t="113791" x="7493000" y="2390775"/>
          <p14:tracePt t="113798" x="7505700" y="2390775"/>
          <p14:tracePt t="113805" x="7518400" y="2390775"/>
          <p14:tracePt t="113848" x="7505700" y="2390775"/>
          <p14:tracePt t="113855" x="7467600" y="2403475"/>
          <p14:tracePt t="113862" x="7405688" y="2403475"/>
          <p14:tracePt t="113871" x="7342188" y="2403475"/>
          <p14:tracePt t="113877" x="7292975" y="2414588"/>
          <p14:tracePt t="113884" x="7218363" y="2414588"/>
          <p14:tracePt t="113893" x="7154863" y="2414588"/>
          <p14:tracePt t="113901" x="7080250" y="2414588"/>
          <p14:tracePt t="113905" x="7029450" y="2414588"/>
          <p14:tracePt t="113912" x="6980238" y="2427288"/>
          <p14:tracePt t="113921" x="6905625" y="2427288"/>
          <p14:tracePt t="113927" x="6854825" y="2427288"/>
          <p14:tracePt t="113935" x="6805613" y="2427288"/>
          <p14:tracePt t="113942" x="6754813" y="2427288"/>
          <p14:tracePt t="113953" x="6716713" y="2427288"/>
          <p14:tracePt t="113957" x="6704013" y="2439988"/>
          <p14:tracePt t="113968" x="6680200" y="2439988"/>
          <p14:tracePt t="113972" x="6654800" y="2439988"/>
          <p14:tracePt t="113978" x="6642100" y="2439988"/>
          <p14:tracePt t="113985" x="6629400" y="2439988"/>
          <p14:tracePt t="113993" x="6629400" y="2452688"/>
          <p14:tracePt t="114001" x="6616700" y="2452688"/>
          <p14:tracePt t="114081" x="6642100" y="2439988"/>
          <p14:tracePt t="114088" x="6667500" y="2439988"/>
          <p14:tracePt t="114096" x="6742113" y="2439988"/>
          <p14:tracePt t="114106" x="6792913" y="2427288"/>
          <p14:tracePt t="114111" x="6842125" y="2414588"/>
          <p14:tracePt t="114119" x="6916738" y="2403475"/>
          <p14:tracePt t="114128" x="6992938" y="2390775"/>
          <p14:tracePt t="114133" x="7042150" y="2378075"/>
          <p14:tracePt t="114139" x="7092950" y="2365375"/>
          <p14:tracePt t="114149" x="7142163" y="2365375"/>
          <p14:tracePt t="114158" x="7180263" y="2365375"/>
          <p14:tracePt t="114162" x="7218363" y="2365375"/>
          <p14:tracePt t="114168" x="7242175" y="2365375"/>
          <p14:tracePt t="114177" x="7254875" y="2352675"/>
          <p14:tracePt t="114182" x="7267575" y="2352675"/>
          <p14:tracePt t="114190" x="7292975" y="2352675"/>
          <p14:tracePt t="114241" x="7280275" y="2352675"/>
          <p14:tracePt t="114249" x="7254875" y="2365375"/>
          <p14:tracePt t="114255" x="7229475" y="2378075"/>
          <p14:tracePt t="114264" x="7192963" y="2378075"/>
          <p14:tracePt t="114271" x="7154863" y="2378075"/>
          <p14:tracePt t="114277" x="7129463" y="2390775"/>
          <p14:tracePt t="114284" x="7080250" y="2403475"/>
          <p14:tracePt t="114292" x="7042150" y="2414588"/>
          <p14:tracePt t="114300" x="7005638" y="2414588"/>
          <p14:tracePt t="114305" x="6967538" y="2414588"/>
          <p14:tracePt t="114313" x="6942138" y="2427288"/>
          <p14:tracePt t="114320" x="6905625" y="2439988"/>
          <p14:tracePt t="114326" x="6892925" y="2439988"/>
          <p14:tracePt t="114334" x="6867525" y="2452688"/>
          <p14:tracePt t="114340" x="6842125" y="2452688"/>
          <p14:tracePt t="114355" x="6829425" y="2465388"/>
          <p14:tracePt t="114361" x="6816725" y="2465388"/>
          <p14:tracePt t="114369" x="6805613" y="2465388"/>
          <p14:tracePt t="114411" x="6816725" y="2465388"/>
          <p14:tracePt t="114419" x="6829425" y="2465388"/>
          <p14:tracePt t="114432" x="6854825" y="2465388"/>
          <p14:tracePt t="114449" x="6880225" y="2452688"/>
          <p14:tracePt t="114456" x="6892925" y="2452688"/>
          <p14:tracePt t="114463" x="6905625" y="2439988"/>
          <p14:tracePt t="114470" x="6916738" y="2439988"/>
          <p14:tracePt t="114478" x="6942138" y="2439988"/>
          <p14:tracePt t="114493" x="6954838" y="2439988"/>
          <p14:tracePt t="114522" x="6967538" y="2439988"/>
          <p14:tracePt t="114605" x="6980238" y="2439988"/>
          <p14:tracePt t="114619" x="7005638" y="2439988"/>
          <p14:tracePt t="114627" x="7029450" y="2452688"/>
          <p14:tracePt t="114636" x="7067550" y="2465388"/>
          <p14:tracePt t="114641" x="7142163" y="2490788"/>
          <p14:tracePt t="114649" x="7218363" y="2516188"/>
          <p14:tracePt t="114657" x="7267575" y="2527300"/>
          <p14:tracePt t="114664" x="7318375" y="2540000"/>
          <p14:tracePt t="114671" x="7342188" y="2540000"/>
          <p14:tracePt t="114679" x="7380288" y="2552700"/>
          <p14:tracePt t="114686" x="7405688" y="2565400"/>
          <p14:tracePt t="114693" x="7418388" y="2565400"/>
          <p14:tracePt t="114702" x="7442200" y="2578100"/>
          <p14:tracePt t="114706" x="7454900" y="2578100"/>
          <p14:tracePt t="114721" x="7467600" y="2578100"/>
          <p14:tracePt t="114728" x="7480300" y="2578100"/>
          <p14:tracePt t="114742" x="7493000" y="2578100"/>
          <p14:tracePt t="114772" x="7505700" y="2578100"/>
          <p14:tracePt t="114816" x="7518400" y="2578100"/>
          <p14:tracePt t="114921" x="7531100" y="2578100"/>
          <p14:tracePt t="115001" x="7531100" y="2565400"/>
          <p14:tracePt t="115201" x="7531100" y="2578100"/>
          <p14:tracePt t="115215" x="7542213" y="2578100"/>
          <p14:tracePt t="115273" x="7554913" y="2578100"/>
          <p14:tracePt t="115309" x="7554913" y="2590800"/>
          <p14:tracePt t="115318" x="7567613" y="2590800"/>
          <p14:tracePt t="115347" x="7580313" y="2590800"/>
          <p14:tracePt t="115363" x="7593013" y="2603500"/>
          <p14:tracePt t="115370" x="7605713" y="2603500"/>
          <p14:tracePt t="115385" x="7631113" y="2616200"/>
          <p14:tracePt t="115391" x="7667625" y="2640013"/>
          <p14:tracePt t="115398" x="7680325" y="2640013"/>
          <p14:tracePt t="115407" x="7705725" y="2652713"/>
          <p14:tracePt t="115413" x="7718425" y="2652713"/>
          <p14:tracePt t="115421" x="7731125" y="2665413"/>
          <p14:tracePt t="115428" x="7742238" y="2665413"/>
          <p14:tracePt t="115435" x="7742238" y="2678113"/>
          <p14:tracePt t="115447" x="7754938" y="2678113"/>
          <p14:tracePt t="115454" x="7767638" y="2678113"/>
          <p14:tracePt t="115470" x="7793038" y="2690813"/>
          <p14:tracePt t="115477" x="7805738" y="2690813"/>
          <p14:tracePt t="115484" x="7818438" y="2703513"/>
          <p14:tracePt t="115491" x="7843838" y="2703513"/>
          <p14:tracePt t="115506" x="7854950" y="2716213"/>
          <p14:tracePt t="115513" x="7867650" y="2716213"/>
          <p14:tracePt t="115521" x="7880350" y="2728913"/>
          <p14:tracePt t="115528" x="7893050" y="2728913"/>
          <p14:tracePt t="115535" x="7905750" y="2728913"/>
          <p14:tracePt t="115550" x="7918450" y="2728913"/>
          <p14:tracePt t="115567" x="7918450" y="2740025"/>
          <p14:tracePt t="115579" x="7931150" y="2740025"/>
          <p14:tracePt t="115682" x="7943850" y="2740025"/>
          <p14:tracePt t="115757" x="7954963" y="2740025"/>
          <p14:tracePt t="116318" x="7954963" y="2728913"/>
          <p14:tracePt t="116346" x="7943850" y="2728913"/>
          <p14:tracePt t="116383" x="7943850" y="2716213"/>
          <p14:tracePt t="116549" x="7943850" y="2703513"/>
          <p14:tracePt t="116570" x="7954963" y="2703513"/>
          <p14:tracePt t="116622" x="7967663" y="2703513"/>
          <p14:tracePt t="116644" x="7980363" y="2690813"/>
          <p14:tracePt t="116652" x="8005763" y="2690813"/>
          <p14:tracePt t="116659" x="8031163" y="2678113"/>
          <p14:tracePt t="116669" x="8054975" y="2665413"/>
          <p14:tracePt t="116674" x="8093075" y="2665413"/>
          <p14:tracePt t="116682" x="8118475" y="2652713"/>
          <p14:tracePt t="116689" x="8131175" y="2652713"/>
          <p14:tracePt t="116695" x="8143875" y="2652713"/>
          <p14:tracePt t="116701" x="8156575" y="2652713"/>
          <p14:tracePt t="116711" x="8167688" y="2652713"/>
          <p14:tracePt t="116717" x="8180388" y="2652713"/>
          <p14:tracePt t="116731" x="8193088" y="2640013"/>
          <p14:tracePt t="116767" x="8205788" y="2640013"/>
          <p14:tracePt t="116819" x="8218488" y="2640013"/>
          <p14:tracePt t="116919" x="8231188" y="2640013"/>
          <p14:tracePt t="116990" x="8231188" y="2627313"/>
          <p14:tracePt t="117027" x="8218488" y="2627313"/>
          <p14:tracePt t="117062" x="8205788" y="2627313"/>
          <p14:tracePt t="117075" x="8193088" y="2627313"/>
          <p14:tracePt t="117085" x="8167688" y="2627313"/>
          <p14:tracePt t="117092" x="8156575" y="2627313"/>
          <p14:tracePt t="117098" x="8067675" y="2627313"/>
          <p14:tracePt t="117105" x="7993063" y="2616200"/>
          <p14:tracePt t="117115" x="7943850" y="2616200"/>
          <p14:tracePt t="117118" x="7880350" y="2616200"/>
          <p14:tracePt t="117125" x="7818438" y="2603500"/>
          <p14:tracePt t="117132" x="7754938" y="2603500"/>
          <p14:tracePt t="117139" x="7718425" y="2603500"/>
          <p14:tracePt t="117146" x="7667625" y="2590800"/>
          <p14:tracePt t="117154" x="7618413" y="2590800"/>
          <p14:tracePt t="117161" x="7567613" y="2590800"/>
          <p14:tracePt t="117168" x="7518400" y="2590800"/>
          <p14:tracePt t="117175" x="7467600" y="2603500"/>
          <p14:tracePt t="117184" x="7429500" y="2603500"/>
          <p14:tracePt t="117190" x="7380288" y="2616200"/>
          <p14:tracePt t="117197" x="7305675" y="2616200"/>
          <p14:tracePt t="117204" x="7254875" y="2616200"/>
          <p14:tracePt t="117211" x="7218363" y="2616200"/>
          <p14:tracePt t="117219" x="7167563" y="2627313"/>
          <p14:tracePt t="117226" x="7129463" y="2627313"/>
          <p14:tracePt t="117234" x="7105650" y="2627313"/>
          <p14:tracePt t="117240" x="7054850" y="2627313"/>
          <p14:tracePt t="117248" x="7016750" y="2627313"/>
          <p14:tracePt t="117255" x="6992938" y="2627313"/>
          <p14:tracePt t="117262" x="6954838" y="2627313"/>
          <p14:tracePt t="117269" x="6916738" y="2627313"/>
          <p14:tracePt t="117276" x="6880225" y="2640013"/>
          <p14:tracePt t="117284" x="6842125" y="2640013"/>
          <p14:tracePt t="117291" x="6792913" y="2665413"/>
          <p14:tracePt t="117297" x="6729413" y="2665413"/>
          <p14:tracePt t="117304" x="6680200" y="2678113"/>
          <p14:tracePt t="117311" x="6616700" y="2678113"/>
          <p14:tracePt t="117319" x="6554788" y="2690813"/>
          <p14:tracePt t="117325" x="6492875" y="2703513"/>
          <p14:tracePt t="117334" x="6442075" y="2703513"/>
          <p14:tracePt t="117339" x="6391275" y="2716213"/>
          <p14:tracePt t="117346" x="6342063" y="2716213"/>
          <p14:tracePt t="117354" x="6280150" y="2728913"/>
          <p14:tracePt t="117361" x="6229350" y="2728913"/>
          <p14:tracePt t="117367" x="6191250" y="2740025"/>
          <p14:tracePt t="117374" x="6154738" y="2752725"/>
          <p14:tracePt t="117384" x="6103938" y="2752725"/>
          <p14:tracePt t="117388" x="6067425" y="2752725"/>
          <p14:tracePt t="117396" x="6016625" y="2765425"/>
          <p14:tracePt t="117403" x="5954713" y="2778125"/>
          <p14:tracePt t="117410" x="5916613" y="2778125"/>
          <p14:tracePt t="117417" x="5878513" y="2790825"/>
          <p14:tracePt t="117424" x="5842000" y="2803525"/>
          <p14:tracePt t="117434" x="5803900" y="2803525"/>
          <p14:tracePt t="117440" x="5778500" y="2803525"/>
          <p14:tracePt t="117447" x="5741988" y="2816225"/>
          <p14:tracePt t="117454" x="5716588" y="2828925"/>
          <p14:tracePt t="117461" x="5678488" y="2840038"/>
          <p14:tracePt t="117469" x="5665788" y="2840038"/>
          <p14:tracePt t="117476" x="5641975" y="2852738"/>
          <p14:tracePt t="117484" x="5616575" y="2865438"/>
          <p14:tracePt t="117490" x="5591175" y="2865438"/>
          <p14:tracePt t="117497" x="5578475" y="2865438"/>
          <p14:tracePt t="117505" x="5565775" y="2878138"/>
          <p14:tracePt t="117512" x="5541963" y="2890838"/>
          <p14:tracePt t="117520" x="5529263" y="2890838"/>
          <p14:tracePt t="117526" x="5516563" y="2890838"/>
          <p14:tracePt t="117534" x="5503863" y="2903538"/>
          <p14:tracePt t="117548" x="5491163" y="2903538"/>
          <p14:tracePt t="117555" x="5478463" y="2903538"/>
          <p14:tracePt t="117570" x="5465763" y="2916238"/>
          <p14:tracePt t="117577" x="5454650" y="2916238"/>
          <p14:tracePt t="117584" x="5441950" y="2928938"/>
          <p14:tracePt t="117601" x="5429250" y="2928938"/>
          <p14:tracePt t="117607" x="5416550" y="2928938"/>
          <p14:tracePt t="117614" x="5403850" y="2941638"/>
          <p14:tracePt t="117621" x="5391150" y="2941638"/>
          <p14:tracePt t="117627" x="5378450" y="2941638"/>
          <p14:tracePt t="117636" x="5365750" y="2941638"/>
          <p14:tracePt t="117642" x="5353050" y="2941638"/>
          <p14:tracePt t="117650" x="5329238" y="2952750"/>
          <p14:tracePt t="117656" x="5316538" y="2965450"/>
          <p14:tracePt t="117665" x="5291138" y="2965450"/>
          <p14:tracePt t="117671" x="5253038" y="2978150"/>
          <p14:tracePt t="117678" x="5241925" y="2978150"/>
          <p14:tracePt t="117686" x="5216525" y="2990850"/>
          <p14:tracePt t="117692" x="5191125" y="3003550"/>
          <p14:tracePt t="117701" x="5165725" y="3003550"/>
          <p14:tracePt t="117708" x="5153025" y="3016250"/>
          <p14:tracePt t="117715" x="5141913" y="3028950"/>
          <p14:tracePt t="117721" x="5116513" y="3028950"/>
          <p14:tracePt t="117737" x="5103813" y="3028950"/>
          <p14:tracePt t="117751" x="5091113" y="3028950"/>
          <p14:tracePt t="117758" x="5078413" y="3041650"/>
          <p14:tracePt t="117884" x="5091113" y="3041650"/>
          <p14:tracePt t="117906" x="5091113" y="3028950"/>
          <p14:tracePt t="117935" x="5103813" y="3028950"/>
          <p14:tracePt t="117964" x="5103813" y="3016250"/>
          <p14:tracePt t="117980" x="5116513" y="3016250"/>
          <p14:tracePt t="118000" x="5129213" y="3016250"/>
          <p14:tracePt t="118009" x="5129213" y="3003550"/>
          <p14:tracePt t="118024" x="5141913" y="3003550"/>
          <p14:tracePt t="118030" x="5153025" y="3003550"/>
          <p14:tracePt t="118039" x="5165725" y="3003550"/>
          <p14:tracePt t="118044" x="5178425" y="3003550"/>
          <p14:tracePt t="118051" x="5191125" y="2990850"/>
          <p14:tracePt t="118058" x="5203825" y="2990850"/>
          <p14:tracePt t="118066" x="5229225" y="2990850"/>
          <p14:tracePt t="118079" x="5241925" y="2978150"/>
          <p14:tracePt t="118087" x="5253038" y="2978150"/>
          <p14:tracePt t="118109" x="5265738" y="2965450"/>
          <p14:tracePt t="118123" x="5278438" y="2965450"/>
          <p14:tracePt t="118174" x="5291138" y="2965450"/>
          <p14:tracePt t="118321" x="5303838" y="2965450"/>
          <p14:tracePt t="118422" x="5316538" y="2965450"/>
          <p14:tracePt t="118545" x="5329238" y="2965450"/>
          <p14:tracePt t="118836" x="5329238" y="2952750"/>
          <p14:tracePt t="118922" x="5341938" y="2952750"/>
          <p14:tracePt t="118972" x="5353050" y="2952750"/>
          <p14:tracePt t="119001" x="5365750" y="2952750"/>
          <p14:tracePt t="119015" x="5378450" y="2952750"/>
          <p14:tracePt t="119029" x="5454650" y="2952750"/>
          <p14:tracePt t="119038" x="5478463" y="2941638"/>
          <p14:tracePt t="119045" x="5516563" y="2941638"/>
          <p14:tracePt t="119054" x="5541963" y="2941638"/>
          <p14:tracePt t="119059" x="5565775" y="2928938"/>
          <p14:tracePt t="119064" x="5591175" y="2928938"/>
          <p14:tracePt t="119070" x="5603875" y="2928938"/>
          <p14:tracePt t="119077" x="5629275" y="2916238"/>
          <p14:tracePt t="119084" x="5641975" y="2916238"/>
          <p14:tracePt t="119092" x="5654675" y="2916238"/>
          <p14:tracePt t="119101" x="5665788" y="2916238"/>
          <p14:tracePt t="119114" x="5678488" y="2916238"/>
          <p14:tracePt t="119121" x="5691188" y="2916238"/>
          <p14:tracePt t="119137" x="5691188" y="2903538"/>
          <p14:tracePt t="119143" x="5703888" y="2903538"/>
          <p14:tracePt t="119172" x="5729288" y="2903538"/>
          <p14:tracePt t="119188" x="5741988" y="2903538"/>
          <p14:tracePt t="119195" x="5754688" y="2903538"/>
          <p14:tracePt t="119203" x="5754688" y="2890838"/>
          <p14:tracePt t="119210" x="5767388" y="2890838"/>
          <p14:tracePt t="119217" x="5778500" y="2890838"/>
          <p14:tracePt t="119224" x="5791200" y="2890838"/>
          <p14:tracePt t="119234" x="5803900" y="2890838"/>
          <p14:tracePt t="119239" x="5816600" y="2890838"/>
          <p14:tracePt t="119246" x="5829300" y="2890838"/>
          <p14:tracePt t="119254" x="5842000" y="2890838"/>
          <p14:tracePt t="119261" x="5854700" y="2890838"/>
          <p14:tracePt t="119267" x="5878513" y="2890838"/>
          <p14:tracePt t="119284" x="5891213" y="2890838"/>
          <p14:tracePt t="119290" x="5903913" y="2890838"/>
          <p14:tracePt t="119298" x="5916613" y="2890838"/>
          <p14:tracePt t="119305" x="5929313" y="2890838"/>
          <p14:tracePt t="119319" x="5942013" y="2878138"/>
          <p14:tracePt t="119334" x="5967413" y="2878138"/>
          <p14:tracePt t="119351" x="5991225" y="2878138"/>
          <p14:tracePt t="119364" x="6003925" y="2878138"/>
          <p14:tracePt t="119379" x="6016625" y="2878138"/>
          <p14:tracePt t="119409" x="6029325" y="2878138"/>
          <p14:tracePt t="119454" x="6042025" y="2878138"/>
          <p14:tracePt t="119556" x="6054725" y="2878138"/>
          <p14:tracePt t="119651" x="6067425" y="2878138"/>
          <p14:tracePt t="121571" x="6029325" y="2878138"/>
          <p14:tracePt t="121578" x="5991225" y="2890838"/>
          <p14:tracePt t="121584" x="5942013" y="2916238"/>
          <p14:tracePt t="121593" x="5878513" y="2928938"/>
          <p14:tracePt t="121599" x="5854700" y="2941638"/>
          <p14:tracePt t="121607" x="5829300" y="2952750"/>
          <p14:tracePt t="121613" x="5803900" y="2952750"/>
          <p14:tracePt t="121620" x="5778500" y="2952750"/>
          <p14:tracePt t="121628" x="5754688" y="2965450"/>
          <p14:tracePt t="121636" x="5729288" y="2965450"/>
          <p14:tracePt t="121643" x="5716588" y="2965450"/>
          <p14:tracePt t="121655" x="5703888" y="2965450"/>
          <p14:tracePt t="121683" x="5691188" y="2965450"/>
          <p14:tracePt t="121690" x="5691188" y="2952750"/>
          <p14:tracePt t="121712" x="5703888" y="2941638"/>
          <p14:tracePt t="121719" x="5716588" y="2928938"/>
          <p14:tracePt t="121726" x="5729288" y="2916238"/>
          <p14:tracePt t="121733" x="5741988" y="2903538"/>
          <p14:tracePt t="121741" x="5754688" y="2903538"/>
          <p14:tracePt t="121751" x="5767388" y="2890838"/>
          <p14:tracePt t="121755" x="5778500" y="2890838"/>
          <p14:tracePt t="121763" x="5803900" y="2878138"/>
          <p14:tracePt t="121770" x="5816600" y="2865438"/>
          <p14:tracePt t="121777" x="5829300" y="2852738"/>
          <p14:tracePt t="121785" x="5854700" y="2840038"/>
          <p14:tracePt t="121791" x="5867400" y="2828925"/>
          <p14:tracePt t="121802" x="5878513" y="2828925"/>
          <p14:tracePt t="121805" x="5916613" y="2816225"/>
          <p14:tracePt t="121812" x="5929313" y="2816225"/>
          <p14:tracePt t="121820" x="5954713" y="2803525"/>
          <p14:tracePt t="121827" x="5967413" y="2803525"/>
          <p14:tracePt t="121837" x="6003925" y="2803525"/>
          <p14:tracePt t="121840" x="6016625" y="2803525"/>
          <p14:tracePt t="121848" x="6016625" y="2790825"/>
          <p14:tracePt t="121856" x="6042025" y="2790825"/>
          <p14:tracePt t="121862" x="6054725" y="2790825"/>
          <p14:tracePt t="121869" x="6067425" y="2790825"/>
          <p14:tracePt t="121877" x="6091238" y="2778125"/>
          <p14:tracePt t="121891" x="6103938" y="2778125"/>
          <p14:tracePt t="121898" x="6116638" y="2778125"/>
          <p14:tracePt t="121905" x="6129338" y="2778125"/>
          <p14:tracePt t="121912" x="6142038" y="2765425"/>
          <p14:tracePt t="121933" x="6154738" y="2765425"/>
          <p14:tracePt t="121947" x="6167438" y="2765425"/>
          <p14:tracePt t="121967" x="6180138" y="2752725"/>
          <p14:tracePt t="122018" x="6167438" y="2765425"/>
          <p14:tracePt t="122025" x="6142038" y="2765425"/>
          <p14:tracePt t="122033" x="6142038" y="2778125"/>
          <p14:tracePt t="122040" x="6116638" y="2790825"/>
          <p14:tracePt t="122048" x="6091238" y="2803525"/>
          <p14:tracePt t="122055" x="6054725" y="2828925"/>
          <p14:tracePt t="122062" x="6029325" y="2828925"/>
          <p14:tracePt t="122070" x="6016625" y="2852738"/>
          <p14:tracePt t="122077" x="5991225" y="2865438"/>
          <p14:tracePt t="122085" x="5978525" y="2865438"/>
          <p14:tracePt t="122091" x="5954713" y="2865438"/>
          <p14:tracePt t="122101" x="5942013" y="2878138"/>
          <p14:tracePt t="122106" x="5929313" y="2878138"/>
          <p14:tracePt t="122121" x="5916613" y="2878138"/>
          <p14:tracePt t="122127" x="5903913" y="2878138"/>
          <p14:tracePt t="122165" x="5916613" y="2878138"/>
          <p14:tracePt t="122171" x="5929313" y="2878138"/>
          <p14:tracePt t="122179" x="5942013" y="2865438"/>
          <p14:tracePt t="122187" x="5954713" y="2852738"/>
          <p14:tracePt t="122193" x="5967413" y="2852738"/>
          <p14:tracePt t="122202" x="5991225" y="2840038"/>
          <p14:tracePt t="122207" x="6003925" y="2828925"/>
          <p14:tracePt t="122218" x="6016625" y="2828925"/>
          <p14:tracePt t="122222" x="6042025" y="2816225"/>
          <p14:tracePt t="122229" x="6067425" y="2803525"/>
          <p14:tracePt t="122237" x="6078538" y="2803525"/>
          <p14:tracePt t="122243" x="6091238" y="2790825"/>
          <p14:tracePt t="122252" x="6116638" y="2778125"/>
          <p14:tracePt t="122258" x="6142038" y="2778125"/>
          <p14:tracePt t="122268" x="6154738" y="2765425"/>
          <p14:tracePt t="122272" x="6180138" y="2765425"/>
          <p14:tracePt t="122281" x="6203950" y="2752725"/>
          <p14:tracePt t="122289" x="6229350" y="2752725"/>
          <p14:tracePt t="122294" x="6242050" y="2752725"/>
          <p14:tracePt t="122302" x="6267450" y="2752725"/>
          <p14:tracePt t="122309" x="6280150" y="2752725"/>
          <p14:tracePt t="122319" x="6303963" y="2752725"/>
          <p14:tracePt t="122323" x="6316663" y="2752725"/>
          <p14:tracePt t="122331" x="6329363" y="2752725"/>
          <p14:tracePt t="122339" x="6354763" y="2752725"/>
          <p14:tracePt t="122347" x="6367463" y="2752725"/>
          <p14:tracePt t="122354" x="6380163" y="2752725"/>
          <p14:tracePt t="122362" x="6403975" y="2752725"/>
          <p14:tracePt t="122368" x="6416675" y="2752725"/>
          <p14:tracePt t="122375" x="6429375" y="2752725"/>
          <p14:tracePt t="122385" x="6442075" y="2752725"/>
          <p14:tracePt t="122389" x="6454775" y="2752725"/>
          <p14:tracePt t="122397" x="6467475" y="2765425"/>
          <p14:tracePt t="122406" x="6492875" y="2765425"/>
          <p14:tracePt t="122418" x="6503988" y="2765425"/>
          <p14:tracePt t="122426" x="6516688" y="2765425"/>
          <p14:tracePt t="122435" x="6529388" y="2765425"/>
          <p14:tracePt t="122448" x="6542088" y="2765425"/>
          <p14:tracePt t="122462" x="6567488" y="2765425"/>
          <p14:tracePt t="122476" x="6580188" y="2778125"/>
          <p14:tracePt t="122491" x="6604000" y="2778125"/>
          <p14:tracePt t="122506" x="6616700" y="2778125"/>
          <p14:tracePt t="122513" x="6629400" y="2778125"/>
          <p14:tracePt t="122521" x="6642100" y="2778125"/>
          <p14:tracePt t="122527" x="6654800" y="2778125"/>
          <p14:tracePt t="122535" x="6667500" y="2778125"/>
          <p14:tracePt t="122540" x="6667500" y="2790825"/>
          <p14:tracePt t="122548" x="6680200" y="2790825"/>
          <p14:tracePt t="122555" x="6692900" y="2790825"/>
          <p14:tracePt t="122568" x="6692900" y="2803525"/>
          <p14:tracePt t="122575" x="6704013" y="2803525"/>
          <p14:tracePt t="123052" x="6692900" y="2816225"/>
          <p14:tracePt t="123060" x="6667500" y="2816225"/>
          <p14:tracePt t="123068" x="6642100" y="2828925"/>
          <p14:tracePt t="123075" x="6604000" y="2840038"/>
          <p14:tracePt t="123083" x="6592888" y="2852738"/>
          <p14:tracePt t="123089" x="6567488" y="2865438"/>
          <p14:tracePt t="123097" x="6542088" y="2878138"/>
          <p14:tracePt t="123106" x="6529388" y="2878138"/>
          <p14:tracePt t="123117" x="6503988" y="2878138"/>
          <p14:tracePt t="123125" x="6480175" y="2890838"/>
          <p14:tracePt t="123140" x="6467475" y="2890838"/>
          <p14:tracePt t="123152" x="6454775" y="2890838"/>
          <p14:tracePt t="123178" x="6442075" y="2890838"/>
          <p14:tracePt t="123310" x="6454775" y="2890838"/>
          <p14:tracePt t="123340" x="6480175" y="2878138"/>
          <p14:tracePt t="123354" x="6492875" y="2865438"/>
          <p14:tracePt t="123363" x="6503988" y="2865438"/>
          <p14:tracePt t="123376" x="6529388" y="2852738"/>
          <p14:tracePt t="123384" x="6554788" y="2840038"/>
          <p14:tracePt t="123401" x="6580188" y="2840038"/>
          <p14:tracePt t="123405" x="6580188" y="2828925"/>
          <p14:tracePt t="123411" x="6592888" y="2828925"/>
          <p14:tracePt t="123433" x="6604000" y="2828925"/>
          <p14:tracePt t="123455" x="6616700" y="2828925"/>
          <p14:tracePt t="123484" x="6616700" y="2816225"/>
          <p14:tracePt t="123539" x="6629400" y="2816225"/>
          <p14:tracePt t="123642" x="6642100" y="2816225"/>
          <p14:tracePt t="123745" x="6654800" y="2816225"/>
          <p14:tracePt t="123817" x="6667500" y="2816225"/>
          <p14:tracePt t="123840" x="6680200" y="2816225"/>
          <p14:tracePt t="123915" x="6692900" y="2816225"/>
          <p14:tracePt t="123943" x="6704013" y="2816225"/>
          <p14:tracePt t="123957" x="6716713" y="2816225"/>
          <p14:tracePt t="123965" x="6729413" y="2816225"/>
          <p14:tracePt t="123974" x="6754813" y="2816225"/>
          <p14:tracePt t="123979" x="6780213" y="2816225"/>
          <p14:tracePt t="123984" x="6805613" y="2816225"/>
          <p14:tracePt t="123991" x="6816725" y="2816225"/>
          <p14:tracePt t="124001" x="6829425" y="2816225"/>
          <p14:tracePt t="124006" x="6854825" y="2816225"/>
          <p14:tracePt t="124021" x="6867525" y="2803525"/>
          <p14:tracePt t="124029" x="6880225" y="2803525"/>
          <p14:tracePt t="124036" x="6892925" y="2803525"/>
          <p14:tracePt t="124051" x="6905625" y="2803525"/>
          <p14:tracePt t="124067" x="6916738" y="2803525"/>
          <p14:tracePt t="124073" x="6929438" y="2803525"/>
          <p14:tracePt t="124087" x="6942138" y="2803525"/>
          <p14:tracePt t="124109" x="6954838" y="2803525"/>
          <p14:tracePt t="124184" x="6967538" y="2803525"/>
          <p14:tracePt t="124251" x="6980238" y="2803525"/>
          <p14:tracePt t="124273" x="6992938" y="2803525"/>
          <p14:tracePt t="124309" x="7005638" y="2803525"/>
          <p14:tracePt t="124332" x="7029450" y="2803525"/>
          <p14:tracePt t="124347" x="7042150" y="2803525"/>
          <p14:tracePt t="124355" x="7067550" y="2803525"/>
          <p14:tracePt t="124361" x="7092950" y="2803525"/>
          <p14:tracePt t="124371" x="7118350" y="2803525"/>
          <p14:tracePt t="124377" x="7129463" y="2803525"/>
          <p14:tracePt t="124388" x="7142163" y="2803525"/>
          <p14:tracePt t="124392" x="7154863" y="2803525"/>
          <p14:tracePt t="124401" x="7167563" y="2803525"/>
          <p14:tracePt t="124406" x="7180263" y="2803525"/>
          <p14:tracePt t="124421" x="7192963" y="2803525"/>
          <p14:tracePt t="124427" x="7205663" y="2803525"/>
          <p14:tracePt t="124435" x="7218363" y="2803525"/>
          <p14:tracePt t="124452" x="7229475" y="2803525"/>
          <p14:tracePt t="124456" x="7242175" y="2803525"/>
          <p14:tracePt t="124463" x="7254875" y="2803525"/>
          <p14:tracePt t="124477" x="7267575" y="2803525"/>
          <p14:tracePt t="124493" x="7292975" y="2816225"/>
          <p14:tracePt t="124507" x="7305675" y="2816225"/>
          <p14:tracePt t="124522" x="7318375" y="2816225"/>
          <p14:tracePt t="124566" x="7329488" y="2816225"/>
          <p14:tracePt t="124650" x="7329488" y="2828925"/>
          <p14:tracePt t="124700" x="7342188" y="2828925"/>
          <p14:tracePt t="124752" x="7354888" y="2828925"/>
          <p14:tracePt t="124826" x="7367588" y="2828925"/>
          <p14:tracePt t="124846" x="7380288" y="2828925"/>
          <p14:tracePt t="124869" x="7405688" y="2828925"/>
          <p14:tracePt t="124878" x="7418388" y="2828925"/>
          <p14:tracePt t="124888" x="7429500" y="2828925"/>
          <p14:tracePt t="124893" x="7454900" y="2828925"/>
          <p14:tracePt t="124905" x="7480300" y="2828925"/>
          <p14:tracePt t="124914" x="7493000" y="2828925"/>
          <p14:tracePt t="124932" x="7505700" y="2828925"/>
          <p14:tracePt t="124962" x="7518400" y="2828925"/>
          <p14:tracePt t="125023" x="7518400" y="2840038"/>
          <p14:tracePt t="125045" x="7531100" y="2840038"/>
          <p14:tracePt t="125067" x="7542213" y="2840038"/>
          <p14:tracePt t="125141" x="7554913" y="2840038"/>
          <p14:tracePt t="125171" x="7567613" y="2840038"/>
          <p14:tracePt t="125214" x="7580313" y="2840038"/>
          <p14:tracePt t="125222" x="7593013" y="2840038"/>
          <p14:tracePt t="125237" x="7605713" y="2840038"/>
          <p14:tracePt t="125244" x="7631113" y="2852738"/>
          <p14:tracePt t="125252" x="7654925" y="2852738"/>
          <p14:tracePt t="125260" x="7680325" y="2865438"/>
          <p14:tracePt t="125266" x="7705725" y="2878138"/>
          <p14:tracePt t="125273" x="7731125" y="2878138"/>
          <p14:tracePt t="125280" x="7742238" y="2878138"/>
          <p14:tracePt t="125288" x="7754938" y="2878138"/>
          <p14:tracePt t="125296" x="7780338" y="2878138"/>
          <p14:tracePt t="125308" x="7793038" y="2878138"/>
          <p14:tracePt t="125322" x="7805738" y="2878138"/>
          <p14:tracePt t="125337" x="7818438" y="2878138"/>
          <p14:tracePt t="125344" x="7831138" y="2878138"/>
          <p14:tracePt t="125366" x="7843838" y="2878138"/>
          <p14:tracePt t="125374" x="7854950" y="2878138"/>
          <p14:tracePt t="125389" x="7867650" y="2878138"/>
          <p14:tracePt t="125396" x="7880350" y="2878138"/>
          <p14:tracePt t="125404" x="7893050" y="2878138"/>
          <p14:tracePt t="125433" x="7905750" y="2878138"/>
          <p14:tracePt t="125478" x="7918450" y="2878138"/>
          <p14:tracePt t="125588" x="7905750" y="2878138"/>
          <p14:tracePt t="125611" x="7893050" y="2878138"/>
          <p14:tracePt t="125627" x="7867650" y="2878138"/>
          <p14:tracePt t="125638" x="7818438" y="2865438"/>
          <p14:tracePt t="125646" x="7693025" y="2852738"/>
          <p14:tracePt t="125655" x="7618413" y="2840038"/>
          <p14:tracePt t="125662" x="7567613" y="2828925"/>
          <p14:tracePt t="125669" x="7518400" y="2828925"/>
          <p14:tracePt t="125679" x="7480300" y="2828925"/>
          <p14:tracePt t="125685" x="7442200" y="2828925"/>
          <p14:tracePt t="125692" x="7405688" y="2828925"/>
          <p14:tracePt t="125699" x="7380288" y="2828925"/>
          <p14:tracePt t="125704" x="7342188" y="2828925"/>
          <p14:tracePt t="125711" x="7305675" y="2828925"/>
          <p14:tracePt t="125720" x="7267575" y="2828925"/>
          <p14:tracePt t="125726" x="7242175" y="2828925"/>
          <p14:tracePt t="125734" x="7192963" y="2828925"/>
          <p14:tracePt t="125741" x="7167563" y="2840038"/>
          <p14:tracePt t="125751" x="7142163" y="2840038"/>
          <p14:tracePt t="125756" x="7105650" y="2852738"/>
          <p14:tracePt t="125763" x="7080250" y="2852738"/>
          <p14:tracePt t="125771" x="7054850" y="2852738"/>
          <p14:tracePt t="125778" x="7029450" y="2852738"/>
          <p14:tracePt t="125786" x="7005638" y="2865438"/>
          <p14:tracePt t="125793" x="6992938" y="2865438"/>
          <p14:tracePt t="125801" x="6980238" y="2865438"/>
          <p14:tracePt t="125807" x="6942138" y="2878138"/>
          <p14:tracePt t="125815" x="6929438" y="2878138"/>
          <p14:tracePt t="125822" x="6916738" y="2878138"/>
          <p14:tracePt t="125829" x="6892925" y="2878138"/>
          <p14:tracePt t="125844" x="6880225" y="2890838"/>
          <p14:tracePt t="125851" x="6867525" y="2890838"/>
          <p14:tracePt t="125858" x="6854825" y="2890838"/>
          <p14:tracePt t="125867" x="6842125" y="2890838"/>
          <p14:tracePt t="125872" x="6829425" y="2903538"/>
          <p14:tracePt t="125880" x="6816725" y="2903538"/>
          <p14:tracePt t="125887" x="6805613" y="2903538"/>
          <p14:tracePt t="125894" x="6792913" y="2916238"/>
          <p14:tracePt t="125901" x="6780213" y="2928938"/>
          <p14:tracePt t="125909" x="6742113" y="2928938"/>
          <p14:tracePt t="125917" x="6716713" y="2941638"/>
          <p14:tracePt t="125923" x="6704013" y="2952750"/>
          <p14:tracePt t="125931" x="6680200" y="2952750"/>
          <p14:tracePt t="125937" x="6654800" y="2965450"/>
          <p14:tracePt t="125944" x="6629400" y="2978150"/>
          <p14:tracePt t="125951" x="6604000" y="2990850"/>
          <p14:tracePt t="125959" x="6567488" y="2990850"/>
          <p14:tracePt t="125967" x="6542088" y="3003550"/>
          <p14:tracePt t="125972" x="6503988" y="3016250"/>
          <p14:tracePt t="125979" x="6480175" y="3016250"/>
          <p14:tracePt t="125987" x="6454775" y="3016250"/>
          <p14:tracePt t="125993" x="6429375" y="3028950"/>
          <p14:tracePt t="126001" x="6416675" y="3028950"/>
          <p14:tracePt t="126008" x="6380163" y="3028950"/>
          <p14:tracePt t="126017" x="6367463" y="3028950"/>
          <p14:tracePt t="126022" x="6342063" y="3028950"/>
          <p14:tracePt t="126029" x="6329363" y="3028950"/>
          <p14:tracePt t="126037" x="6291263" y="3041650"/>
          <p14:tracePt t="126043" x="6280150" y="3041650"/>
          <p14:tracePt t="126051" x="6254750" y="3041650"/>
          <p14:tracePt t="126058" x="6242050" y="3041650"/>
          <p14:tracePt t="126067" x="6216650" y="3054350"/>
          <p14:tracePt t="126072" x="6203950" y="3054350"/>
          <p14:tracePt t="126079" x="6191250" y="3054350"/>
          <p14:tracePt t="126087" x="6180138" y="3065463"/>
          <p14:tracePt t="126093" x="6167438" y="3065463"/>
          <p14:tracePt t="126100" x="6154738" y="3065463"/>
          <p14:tracePt t="126107" x="6129338" y="3065463"/>
          <p14:tracePt t="126122" x="6116638" y="3078163"/>
          <p14:tracePt t="126129" x="6103938" y="3078163"/>
          <p14:tracePt t="126137" x="6078538" y="3078163"/>
          <p14:tracePt t="126143" x="6067425" y="3078163"/>
          <p14:tracePt t="126151" x="6054725" y="3078163"/>
          <p14:tracePt t="126157" x="6029325" y="3090863"/>
          <p14:tracePt t="126167" x="6016625" y="3090863"/>
          <p14:tracePt t="126173" x="6003925" y="3090863"/>
          <p14:tracePt t="126180" x="5978525" y="3090863"/>
          <p14:tracePt t="126187" x="5954713" y="3090863"/>
          <p14:tracePt t="126194" x="5942013" y="3090863"/>
          <p14:tracePt t="126201" x="5929313" y="3090863"/>
          <p14:tracePt t="126208" x="5903913" y="3090863"/>
          <p14:tracePt t="126217" x="5891213" y="3090863"/>
          <p14:tracePt t="126230" x="5867400" y="3090863"/>
          <p14:tracePt t="126244" x="5854700" y="3090863"/>
          <p14:tracePt t="126251" x="5842000" y="3090863"/>
          <p14:tracePt t="126258" x="5829300" y="3090863"/>
          <p14:tracePt t="126267" x="5803900" y="3090863"/>
          <p14:tracePt t="126279" x="5791200" y="3090863"/>
          <p14:tracePt t="126287" x="5767388" y="3090863"/>
          <p14:tracePt t="126301" x="5754688" y="3090863"/>
          <p14:tracePt t="126308" x="5741988" y="3090863"/>
          <p14:tracePt t="126317" x="5729288" y="3090863"/>
          <p14:tracePt t="126322" x="5716588" y="3090863"/>
          <p14:tracePt t="126337" x="5691188" y="3090863"/>
          <p14:tracePt t="126352" x="5678488" y="3090863"/>
          <p14:tracePt t="126359" x="5665788" y="3078163"/>
          <p14:tracePt t="126367" x="5654675" y="3078163"/>
          <p14:tracePt t="126373" x="5641975" y="3078163"/>
          <p14:tracePt t="126381" x="5629275" y="3078163"/>
          <p14:tracePt t="126388" x="5616575" y="3078163"/>
          <p14:tracePt t="126395" x="5591175" y="3078163"/>
          <p14:tracePt t="126403" x="5565775" y="3078163"/>
          <p14:tracePt t="126410" x="5554663" y="3078163"/>
          <p14:tracePt t="126417" x="5529263" y="3078163"/>
          <p14:tracePt t="126424" x="5516563" y="3078163"/>
          <p14:tracePt t="126434" x="5491163" y="3078163"/>
          <p14:tracePt t="126440" x="5478463" y="3078163"/>
          <p14:tracePt t="126446" x="5454650" y="3065463"/>
          <p14:tracePt t="126454" x="5441950" y="3065463"/>
          <p14:tracePt t="126462" x="5429250" y="3065463"/>
          <p14:tracePt t="126469" x="5429250" y="3054350"/>
          <p14:tracePt t="126476" x="5416550" y="3054350"/>
          <p14:tracePt t="126484" x="5403850" y="3054350"/>
          <p14:tracePt t="126813" x="5403850" y="3041650"/>
          <p14:tracePt t="126856" x="5416550" y="3041650"/>
          <p14:tracePt t="126863" x="5416550" y="3028950"/>
          <p14:tracePt t="126885" x="5429250" y="3028950"/>
          <p14:tracePt t="126906" x="5441950" y="3028950"/>
          <p14:tracePt t="126929" x="5454650" y="3016250"/>
          <p14:tracePt t="126954" x="5465763" y="3016250"/>
          <p14:tracePt t="126976" x="5465763" y="3003550"/>
          <p14:tracePt t="126997" x="5478463" y="3003550"/>
          <p14:tracePt t="127018" x="5491163" y="3003550"/>
          <p14:tracePt t="127047" x="5503863" y="3003550"/>
          <p14:tracePt t="127075" x="5529263" y="3003550"/>
          <p14:tracePt t="127090" x="5541963" y="3003550"/>
          <p14:tracePt t="127104" x="5565775" y="3003550"/>
          <p14:tracePt t="127111" x="5591175" y="3003550"/>
          <p14:tracePt t="127116" x="5603875" y="3003550"/>
          <p14:tracePt t="127123" x="5629275" y="3003550"/>
          <p14:tracePt t="127130" x="5654675" y="3003550"/>
          <p14:tracePt t="127137" x="5665788" y="3016250"/>
          <p14:tracePt t="127144" x="5691188" y="3028950"/>
          <p14:tracePt t="127152" x="5703888" y="3028950"/>
          <p14:tracePt t="127158" x="5716588" y="3028950"/>
          <p14:tracePt t="127167" x="5729288" y="3041650"/>
          <p14:tracePt t="127173" x="5741988" y="3041650"/>
          <p14:tracePt t="127187" x="5754688" y="3054350"/>
          <p14:tracePt t="127207" x="5767388" y="3065463"/>
          <p14:tracePt t="127217" x="5778500" y="3065463"/>
          <p14:tracePt t="127278" x="5778500" y="3078163"/>
          <p14:tracePt t="127400" x="5778500" y="3090863"/>
          <p14:tracePt t="127442" x="5778500" y="3103563"/>
          <p14:tracePt t="127464" x="5778500" y="3116263"/>
          <p14:tracePt t="127479" x="5767388" y="3116263"/>
          <p14:tracePt t="127499" x="5767388" y="3128963"/>
          <p14:tracePt t="127514" x="5754688" y="3128963"/>
          <p14:tracePt t="127521" x="5754688" y="3154363"/>
          <p14:tracePt t="127528" x="5741988" y="3154363"/>
          <p14:tracePt t="127535" x="5729288" y="3165475"/>
          <p14:tracePt t="127542" x="5703888" y="3165475"/>
          <p14:tracePt t="127552" x="5703888" y="3178175"/>
          <p14:tracePt t="127555" x="5691188" y="3190875"/>
          <p14:tracePt t="127562" x="5678488" y="3190875"/>
          <p14:tracePt t="127571" x="5678488" y="3203575"/>
          <p14:tracePt t="127576" x="5665788" y="3203575"/>
          <p14:tracePt t="127584" x="5654675" y="3203575"/>
          <p14:tracePt t="127601" x="5641975" y="3203575"/>
          <p14:tracePt t="127605" x="5629275" y="3216275"/>
          <p14:tracePt t="127612" x="5616575" y="3216275"/>
          <p14:tracePt t="127620" x="5603875" y="3216275"/>
          <p14:tracePt t="127627" x="5591175" y="3216275"/>
          <p14:tracePt t="127634" x="5578475" y="3228975"/>
          <p14:tracePt t="127641" x="5554663" y="3228975"/>
          <p14:tracePt t="127651" x="5541963" y="3228975"/>
          <p14:tracePt t="127656" x="5529263" y="3228975"/>
          <p14:tracePt t="127664" x="5503863" y="3228975"/>
          <p14:tracePt t="127671" x="5491163" y="3228975"/>
          <p14:tracePt t="127678" x="5478463" y="3228975"/>
          <p14:tracePt t="127686" x="5465763" y="3228975"/>
          <p14:tracePt t="127693" x="5454650" y="3228975"/>
          <p14:tracePt t="127701" x="5441950" y="3228975"/>
          <p14:tracePt t="127708" x="5416550" y="3228975"/>
          <p14:tracePt t="127718" x="5403850" y="3228975"/>
          <p14:tracePt t="127722" x="5391150" y="3228975"/>
          <p14:tracePt t="127731" x="5378450" y="3228975"/>
          <p14:tracePt t="127737" x="5353050" y="3228975"/>
          <p14:tracePt t="127745" x="5341938" y="3228975"/>
          <p14:tracePt t="127753" x="5329238" y="3228975"/>
          <p14:tracePt t="127759" x="5316538" y="3228975"/>
          <p14:tracePt t="127774" x="5291138" y="3228975"/>
          <p14:tracePt t="127788" x="5278438" y="3228975"/>
          <p14:tracePt t="127795" x="5265738" y="3228975"/>
          <p14:tracePt t="127803" x="5253038" y="3228975"/>
          <p14:tracePt t="127809" x="5241925" y="3216275"/>
          <p14:tracePt t="127817" x="5229225" y="3216275"/>
          <p14:tracePt t="127824" x="5229225" y="3203575"/>
          <p14:tracePt t="127831" x="5203825" y="3203575"/>
          <p14:tracePt t="127846" x="5191125" y="3203575"/>
          <p14:tracePt t="127860" x="5165725" y="3190875"/>
          <p14:tracePt t="127882" x="5153025" y="3190875"/>
          <p14:tracePt t="127890" x="5153025" y="3178175"/>
          <p14:tracePt t="127900" x="5141913" y="3178175"/>
          <p14:tracePt t="127906" x="5141913" y="3165475"/>
          <p14:tracePt t="127927" x="5141913" y="3154363"/>
          <p14:tracePt t="127949" x="5141913" y="3141663"/>
          <p14:tracePt t="127963" x="5141913" y="3128963"/>
          <p14:tracePt t="127977" x="5153025" y="3103563"/>
          <p14:tracePt t="127984" x="5153025" y="3090863"/>
          <p14:tracePt t="127991" x="5178425" y="3065463"/>
          <p14:tracePt t="128001" x="5191125" y="3054350"/>
          <p14:tracePt t="128005" x="5203825" y="3041650"/>
          <p14:tracePt t="128012" x="5216525" y="3016250"/>
          <p14:tracePt t="128020" x="5216525" y="3003550"/>
          <p14:tracePt t="128026" x="5229225" y="2990850"/>
          <p14:tracePt t="128034" x="5253038" y="2965450"/>
          <p14:tracePt t="128041" x="5278438" y="2952750"/>
          <p14:tracePt t="128047" x="5291138" y="2941638"/>
          <p14:tracePt t="128054" x="5303838" y="2928938"/>
          <p14:tracePt t="128062" x="5341938" y="2903538"/>
          <p14:tracePt t="128070" x="5365750" y="2890838"/>
          <p14:tracePt t="128077" x="5403850" y="2890838"/>
          <p14:tracePt t="128084" x="5429250" y="2878138"/>
          <p14:tracePt t="128090" x="5454650" y="2852738"/>
          <p14:tracePt t="128097" x="5478463" y="2852738"/>
          <p14:tracePt t="128104" x="5503863" y="2840038"/>
          <p14:tracePt t="128112" x="5516563" y="2828925"/>
          <p14:tracePt t="128121" x="5541963" y="2816225"/>
          <p14:tracePt t="128127" x="5565775" y="2816225"/>
          <p14:tracePt t="128134" x="5578475" y="2816225"/>
          <p14:tracePt t="128142" x="5603875" y="2803525"/>
          <p14:tracePt t="128151" x="5616575" y="2803525"/>
          <p14:tracePt t="128165" x="5641975" y="2803525"/>
          <p14:tracePt t="128171" x="5641975" y="2790825"/>
          <p14:tracePt t="128178" x="5654675" y="2790825"/>
          <p14:tracePt t="128184" x="5665788" y="2790825"/>
          <p14:tracePt t="128200" x="5678488" y="2790825"/>
          <p14:tracePt t="128206" x="5691188" y="2790825"/>
          <p14:tracePt t="128221" x="5703888" y="2790825"/>
          <p14:tracePt t="128228" x="5716588" y="2790825"/>
          <p14:tracePt t="128257" x="5729288" y="2790825"/>
          <p14:tracePt t="128264" x="5741988" y="2790825"/>
          <p14:tracePt t="128271" x="5754688" y="2790825"/>
          <p14:tracePt t="128285" x="5767388" y="2790825"/>
          <p14:tracePt t="128292" x="5767388" y="2803525"/>
          <p14:tracePt t="128301" x="5778500" y="2803525"/>
          <p14:tracePt t="128313" x="5791200" y="2803525"/>
          <p14:tracePt t="128327" x="5803900" y="2803525"/>
          <p14:tracePt t="128334" x="5816600" y="2803525"/>
          <p14:tracePt t="128341" x="5829300" y="2803525"/>
          <p14:tracePt t="128356" x="5842000" y="2816225"/>
          <p14:tracePt t="128363" x="5854700" y="2816225"/>
          <p14:tracePt t="128370" x="5867400" y="2816225"/>
          <p14:tracePt t="128378" x="5878513" y="2828925"/>
          <p14:tracePt t="128392" x="5891213" y="2840038"/>
          <p14:tracePt t="128401" x="5916613" y="2840038"/>
          <p14:tracePt t="128407" x="5916613" y="2852738"/>
          <p14:tracePt t="128415" x="5929313" y="2865438"/>
          <p14:tracePt t="128421" x="5942013" y="2865438"/>
          <p14:tracePt t="128429" x="5954713" y="2865438"/>
          <p14:tracePt t="128437" x="5954713" y="2878138"/>
          <p14:tracePt t="128444" x="5967413" y="2878138"/>
          <p14:tracePt t="128451" x="5978525" y="2890838"/>
          <p14:tracePt t="128458" x="5978525" y="2903538"/>
          <p14:tracePt t="128468" x="5991225" y="2916238"/>
          <p14:tracePt t="128473" x="5991225" y="2928938"/>
          <p14:tracePt t="128479" x="5991225" y="2941638"/>
          <p14:tracePt t="128487" x="5991225" y="2978150"/>
          <p14:tracePt t="128494" x="5991225" y="3003550"/>
          <p14:tracePt t="128501" x="5991225" y="3016250"/>
          <p14:tracePt t="128508" x="5967413" y="3041650"/>
          <p14:tracePt t="128517" x="5967413" y="3065463"/>
          <p14:tracePt t="128522" x="5942013" y="3078163"/>
          <p14:tracePt t="128529" x="5929313" y="3103563"/>
          <p14:tracePt t="128536" x="5916613" y="3116263"/>
          <p14:tracePt t="128543" x="5903913" y="3141663"/>
          <p14:tracePt t="128551" x="5878513" y="3141663"/>
          <p14:tracePt t="128557" x="5878513" y="3165475"/>
          <p14:tracePt t="128565" x="5854700" y="3165475"/>
          <p14:tracePt t="128571" x="5842000" y="3165475"/>
          <p14:tracePt t="128578" x="5829300" y="3190875"/>
          <p14:tracePt t="128586" x="5803900" y="3190875"/>
          <p14:tracePt t="128593" x="5791200" y="3190875"/>
          <p14:tracePt t="128601" x="5778500" y="3203575"/>
          <p14:tracePt t="128607" x="5741988" y="3216275"/>
          <p14:tracePt t="128615" x="5703888" y="3216275"/>
          <p14:tracePt t="128621" x="5678488" y="3216275"/>
          <p14:tracePt t="128628" x="5641975" y="3216275"/>
          <p14:tracePt t="128636" x="5616575" y="3216275"/>
          <p14:tracePt t="128643" x="5565775" y="3216275"/>
          <p14:tracePt t="128650" x="5529263" y="3216275"/>
          <p14:tracePt t="128658" x="5491163" y="3203575"/>
          <p14:tracePt t="128668" x="5454650" y="3190875"/>
          <p14:tracePt t="128671" x="5416550" y="3190875"/>
          <p14:tracePt t="128679" x="5391150" y="3178175"/>
          <p14:tracePt t="128687" x="5353050" y="3178175"/>
          <p14:tracePt t="128693" x="5329238" y="3165475"/>
          <p14:tracePt t="128701" x="5303838" y="3154363"/>
          <p14:tracePt t="128708" x="5278438" y="3154363"/>
          <p14:tracePt t="128718" x="5265738" y="3128963"/>
          <p14:tracePt t="128722" x="5253038" y="3128963"/>
          <p14:tracePt t="128730" x="5241925" y="3116263"/>
          <p14:tracePt t="128737" x="5229225" y="3116263"/>
          <p14:tracePt t="128744" x="5229225" y="3090863"/>
          <p14:tracePt t="128752" x="5216525" y="3078163"/>
          <p14:tracePt t="128759" x="5216525" y="3065463"/>
          <p14:tracePt t="128767" x="5216525" y="3054350"/>
          <p14:tracePt t="128773" x="5216525" y="3041650"/>
          <p14:tracePt t="128781" x="5216525" y="3028950"/>
          <p14:tracePt t="128788" x="5216525" y="3003550"/>
          <p14:tracePt t="128795" x="5229225" y="2990850"/>
          <p14:tracePt t="128803" x="5241925" y="2965450"/>
          <p14:tracePt t="128809" x="5241925" y="2952750"/>
          <p14:tracePt t="128817" x="5265738" y="2941638"/>
          <p14:tracePt t="128824" x="5278438" y="2903538"/>
          <p14:tracePt t="128831" x="5303838" y="2890838"/>
          <p14:tracePt t="128838" x="5316538" y="2878138"/>
          <p14:tracePt t="128845" x="5341938" y="2852738"/>
          <p14:tracePt t="128852" x="5365750" y="2840038"/>
          <p14:tracePt t="128860" x="5391150" y="2828925"/>
          <p14:tracePt t="128868" x="5416550" y="2803525"/>
          <p14:tracePt t="128874" x="5441950" y="2803525"/>
          <p14:tracePt t="128884" x="5465763" y="2790825"/>
          <p14:tracePt t="128888" x="5478463" y="2778125"/>
          <p14:tracePt t="128895" x="5503863" y="2778125"/>
          <p14:tracePt t="128903" x="5529263" y="2778125"/>
          <p14:tracePt t="128909" x="5554663" y="2778125"/>
          <p14:tracePt t="128917" x="5565775" y="2765425"/>
          <p14:tracePt t="128924" x="5591175" y="2765425"/>
          <p14:tracePt t="128930" x="5616575" y="2765425"/>
          <p14:tracePt t="128937" x="5641975" y="2765425"/>
          <p14:tracePt t="128944" x="5665788" y="2765425"/>
          <p14:tracePt t="128951" x="5678488" y="2765425"/>
          <p14:tracePt t="128958" x="5691188" y="2765425"/>
          <p14:tracePt t="128967" x="5716588" y="2765425"/>
          <p14:tracePt t="128973" x="5754688" y="2765425"/>
          <p14:tracePt t="128981" x="5767388" y="2778125"/>
          <p14:tracePt t="128987" x="5791200" y="2790825"/>
          <p14:tracePt t="128995" x="5816600" y="2790825"/>
          <p14:tracePt t="129003" x="5829300" y="2790825"/>
          <p14:tracePt t="129009" x="5854700" y="2803525"/>
          <p14:tracePt t="129017" x="5878513" y="2828925"/>
          <p14:tracePt t="129024" x="5903913" y="2828925"/>
          <p14:tracePt t="129034" x="5916613" y="2852738"/>
          <p14:tracePt t="129038" x="5929313" y="2852738"/>
          <p14:tracePt t="129046" x="5954713" y="2878138"/>
          <p14:tracePt t="129059" x="5967413" y="2890838"/>
          <p14:tracePt t="129067" x="5967413" y="2903538"/>
          <p14:tracePt t="129074" x="5967413" y="2916238"/>
          <p14:tracePt t="129081" x="5967413" y="2928938"/>
          <p14:tracePt t="129088" x="5967413" y="2941638"/>
          <p14:tracePt t="129096" x="5967413" y="2952750"/>
          <p14:tracePt t="129104" x="5954713" y="2965450"/>
          <p14:tracePt t="129110" x="5942013" y="2978150"/>
          <p14:tracePt t="129117" x="5929313" y="2978150"/>
          <p14:tracePt t="129124" x="5916613" y="3003550"/>
          <p14:tracePt t="129136" x="5903913" y="3003550"/>
          <p14:tracePt t="129138" x="5867400" y="3016250"/>
          <p14:tracePt t="129145" x="5854700" y="3028950"/>
          <p14:tracePt t="129152" x="5829300" y="3041650"/>
          <p14:tracePt t="129159" x="5803900" y="3054350"/>
          <p14:tracePt t="129167" x="5767388" y="3065463"/>
          <p14:tracePt t="129174" x="5716588" y="3090863"/>
          <p14:tracePt t="129184" x="5678488" y="3103563"/>
          <p14:tracePt t="129189" x="5641975" y="3116263"/>
          <p14:tracePt t="129196" x="5603875" y="3128963"/>
          <p14:tracePt t="129203" x="5554663" y="3141663"/>
          <p14:tracePt t="129211" x="5529263" y="3141663"/>
          <p14:tracePt t="129220" x="5478463" y="3154363"/>
          <p14:tracePt t="129225" x="5441950" y="3165475"/>
          <p14:tracePt t="129234" x="5416550" y="3165475"/>
          <p14:tracePt t="129241" x="5378450" y="3165475"/>
          <p14:tracePt t="129247" x="5353050" y="3165475"/>
          <p14:tracePt t="129254" x="5341938" y="3165475"/>
          <p14:tracePt t="129262" x="5316538" y="3165475"/>
          <p14:tracePt t="129269" x="5291138" y="3165475"/>
          <p14:tracePt t="129276" x="5278438" y="3165475"/>
          <p14:tracePt t="129290" x="5265738" y="3165475"/>
          <p14:tracePt t="129298" x="5253038" y="3165475"/>
          <p14:tracePt t="129320" x="5253038" y="3154363"/>
          <p14:tracePt t="129335" x="5265738" y="3141663"/>
          <p14:tracePt t="129341" x="5278438" y="3141663"/>
          <p14:tracePt t="129351" x="5291138" y="3128963"/>
          <p14:tracePt t="129356" x="5303838" y="3128963"/>
          <p14:tracePt t="129365" x="5316538" y="3103563"/>
          <p14:tracePt t="129370" x="5341938" y="3103563"/>
          <p14:tracePt t="129378" x="5353050" y="3078163"/>
          <p14:tracePt t="129386" x="5365750" y="3078163"/>
          <p14:tracePt t="129392" x="5391150" y="3065463"/>
          <p14:tracePt t="129401" x="5403850" y="3041650"/>
          <p14:tracePt t="129407" x="5429250" y="3041650"/>
          <p14:tracePt t="129413" x="5454650" y="3028950"/>
          <p14:tracePt t="129421" x="5478463" y="3016250"/>
          <p14:tracePt t="129428" x="5503863" y="3016250"/>
          <p14:tracePt t="129434" x="5516563" y="3016250"/>
          <p14:tracePt t="129441" x="5554663" y="3016250"/>
          <p14:tracePt t="129451" x="5565775" y="3016250"/>
          <p14:tracePt t="129456" x="5578475" y="3003550"/>
          <p14:tracePt t="129463" x="5603875" y="3003550"/>
          <p14:tracePt t="129470" x="5629275" y="3003550"/>
          <p14:tracePt t="129478" x="5641975" y="3003550"/>
          <p14:tracePt t="129486" x="5654675" y="3003550"/>
          <p14:tracePt t="129492" x="5665788" y="3003550"/>
          <p14:tracePt t="129505" x="5678488" y="3003550"/>
          <p14:tracePt t="129513" x="5678488" y="3016250"/>
          <p14:tracePt t="129527" x="5678488" y="3028950"/>
          <p14:tracePt t="129534" x="5678488" y="3041650"/>
          <p14:tracePt t="129551" x="5678488" y="3054350"/>
          <p14:tracePt t="129563" x="5665788" y="3065463"/>
          <p14:tracePt t="129570" x="5665788" y="3078163"/>
          <p14:tracePt t="129577" x="5654675" y="3090863"/>
          <p14:tracePt t="129584" x="5641975" y="3103563"/>
          <p14:tracePt t="129592" x="5641975" y="3116263"/>
          <p14:tracePt t="129601" x="5629275" y="3116263"/>
          <p14:tracePt t="129606" x="5616575" y="3128963"/>
          <p14:tracePt t="129613" x="5603875" y="3141663"/>
          <p14:tracePt t="129620" x="5603875" y="3154363"/>
          <p14:tracePt t="129627" x="5591175" y="3154363"/>
          <p14:tracePt t="129635" x="5578475" y="3165475"/>
          <p14:tracePt t="129641" x="5565775" y="3165475"/>
          <p14:tracePt t="129651" x="5554663" y="3165475"/>
          <p14:tracePt t="129656" x="5554663" y="3178175"/>
          <p14:tracePt t="129664" x="5529263" y="3190875"/>
          <p14:tracePt t="129671" x="5516563" y="3190875"/>
          <p14:tracePt t="129678" x="5503863" y="3190875"/>
          <p14:tracePt t="129687" x="5478463" y="3190875"/>
          <p14:tracePt t="129693" x="5454650" y="3190875"/>
          <p14:tracePt t="129700" x="5441950" y="3190875"/>
          <p14:tracePt t="129708" x="5416550" y="3203575"/>
          <p14:tracePt t="129717" x="5391150" y="3203575"/>
          <p14:tracePt t="129723" x="5365750" y="3203575"/>
          <p14:tracePt t="129729" x="5341938" y="3203575"/>
          <p14:tracePt t="129737" x="5316538" y="3203575"/>
          <p14:tracePt t="129744" x="5303838" y="3203575"/>
          <p14:tracePt t="129751" x="5278438" y="3203575"/>
          <p14:tracePt t="129758" x="5253038" y="3203575"/>
          <p14:tracePt t="129772" x="5241925" y="3203575"/>
          <p14:tracePt t="129780" x="5216525" y="3203575"/>
          <p14:tracePt t="129787" x="5203825" y="3203575"/>
          <p14:tracePt t="129794" x="5191125" y="3203575"/>
          <p14:tracePt t="129809" x="5178425" y="3203575"/>
          <p14:tracePt t="129823" x="5165725" y="3190875"/>
          <p14:tracePt t="129838" x="5153025" y="3190875"/>
          <p14:tracePt t="129845" x="5141913" y="3190875"/>
          <p14:tracePt t="129890" x="5141913" y="3178175"/>
          <p14:tracePt t="129919" x="5141913" y="3165475"/>
          <p14:tracePt t="129949" x="5153025" y="3165475"/>
          <p14:tracePt t="129963" x="5153025" y="3154363"/>
          <p14:tracePt t="129984" x="5165725" y="3154363"/>
          <p14:tracePt t="130001" x="5178425" y="3141663"/>
          <p14:tracePt t="130015" x="5191125" y="3128963"/>
          <p14:tracePt t="130023" x="5203825" y="3128963"/>
          <p14:tracePt t="130028" x="5229225" y="3116263"/>
          <p14:tracePt t="130035" x="5241925" y="3116263"/>
          <p14:tracePt t="130043" x="5265738" y="3116263"/>
          <p14:tracePt t="130051" x="5278438" y="3116263"/>
          <p14:tracePt t="130062" x="5303838" y="3103563"/>
          <p14:tracePt t="130069" x="5329238" y="3103563"/>
          <p14:tracePt t="130077" x="5353050" y="3103563"/>
          <p14:tracePt t="130082" x="5365750" y="3103563"/>
          <p14:tracePt t="130090" x="5391150" y="3103563"/>
          <p14:tracePt t="130098" x="5403850" y="3103563"/>
          <p14:tracePt t="130105" x="5429250" y="3116263"/>
          <p14:tracePt t="130119" x="5454650" y="3128963"/>
          <p14:tracePt t="130135" x="5465763" y="3141663"/>
          <p14:tracePt t="130148" x="5478463" y="3141663"/>
          <p14:tracePt t="130170" x="5491163" y="3141663"/>
          <p14:tracePt t="130184" x="5503863" y="3141663"/>
          <p14:tracePt t="130205" x="5516563" y="3141663"/>
          <p14:tracePt t="130226" x="5516563" y="3154363"/>
          <p14:tracePt t="130234" x="5529263" y="3154363"/>
          <p14:tracePt t="130250" x="5541963" y="3154363"/>
          <p14:tracePt t="130255" x="5554663" y="3154363"/>
          <p14:tracePt t="130262" x="5565775" y="3154363"/>
          <p14:tracePt t="130270" x="5578475" y="3154363"/>
          <p14:tracePt t="130276" x="5591175" y="3154363"/>
          <p14:tracePt t="130284" x="5616575" y="3154363"/>
          <p14:tracePt t="130290" x="5629275" y="3154363"/>
          <p14:tracePt t="130297" x="5641975" y="3154363"/>
          <p14:tracePt t="130304" x="5654675" y="3154363"/>
          <p14:tracePt t="130311" x="5665788" y="3154363"/>
          <p14:tracePt t="130319" x="5678488" y="3154363"/>
          <p14:tracePt t="130325" x="5691188" y="3141663"/>
          <p14:tracePt t="130334" x="5703888" y="3141663"/>
          <p14:tracePt t="130346" x="5716588" y="3141663"/>
          <p14:tracePt t="130354" x="5729288" y="3141663"/>
          <p14:tracePt t="130360" x="5741988" y="3141663"/>
          <p14:tracePt t="130367" x="5754688" y="3141663"/>
          <p14:tracePt t="130384" x="5767388" y="3141663"/>
          <p14:tracePt t="130395" x="5778500" y="3141663"/>
          <p14:tracePt t="130403" x="5791200" y="3141663"/>
          <p14:tracePt t="130424" x="5803900" y="3141663"/>
          <p14:tracePt t="130434" x="5816600" y="3141663"/>
          <p14:tracePt t="130439" x="5829300" y="3141663"/>
          <p14:tracePt t="130454" x="5842000" y="3141663"/>
          <p14:tracePt t="130462" x="5854700" y="3141663"/>
          <p14:tracePt t="130475" x="5878513" y="3128963"/>
          <p14:tracePt t="130490" x="5891213" y="3128963"/>
          <p14:tracePt t="130497" x="5903913" y="3128963"/>
          <p14:tracePt t="130505" x="5916613" y="3128963"/>
          <p14:tracePt t="130513" x="5942013" y="3128963"/>
          <p14:tracePt t="130520" x="5978525" y="3128963"/>
          <p14:tracePt t="130526" x="5991225" y="3116263"/>
          <p14:tracePt t="130534" x="6003925" y="3116263"/>
          <p14:tracePt t="130540" x="6016625" y="3116263"/>
          <p14:tracePt t="130548" x="6042025" y="3116263"/>
          <p14:tracePt t="130561" x="6067425" y="3116263"/>
          <p14:tracePt t="130575" x="6078538" y="3116263"/>
          <p14:tracePt t="130589" x="6078538" y="3103563"/>
          <p14:tracePt t="130596" x="6091238" y="3103563"/>
          <p14:tracePt t="130624" x="6103938" y="3103563"/>
          <p14:tracePt t="130696" x="6116638" y="3103563"/>
          <p14:tracePt t="130807" x="6116638" y="3116263"/>
          <p14:tracePt t="130822" x="6129338" y="3116263"/>
          <p14:tracePt t="130923" x="6129338" y="3128963"/>
          <p14:tracePt t="130930" x="6142038" y="3128963"/>
          <p14:tracePt t="130979" x="6154738" y="3128963"/>
          <p14:tracePt t="130994" x="6154738" y="3141663"/>
          <p14:tracePt t="131001" x="6167438" y="3141663"/>
          <p14:tracePt t="131022" x="6180138" y="3154363"/>
          <p14:tracePt t="131044" x="6191250" y="3154363"/>
          <p14:tracePt t="131058" x="6216650" y="3154363"/>
          <p14:tracePt t="131063" x="6229350" y="3154363"/>
          <p14:tracePt t="131071" x="6254750" y="3165475"/>
          <p14:tracePt t="131076" x="6280150" y="3165475"/>
          <p14:tracePt t="131083" x="6291263" y="3165475"/>
          <p14:tracePt t="131090" x="6316663" y="3165475"/>
          <p14:tracePt t="131104" x="6329363" y="3165475"/>
          <p14:tracePt t="131111" x="6342063" y="3165475"/>
          <p14:tracePt t="131120" x="6354763" y="3165475"/>
          <p14:tracePt t="131134" x="6367463" y="3165475"/>
          <p14:tracePt t="131150" x="6380163" y="3165475"/>
          <p14:tracePt t="131155" x="6391275" y="3165475"/>
          <p14:tracePt t="131170" x="6403975" y="3165475"/>
          <p14:tracePt t="131184" x="6416675" y="3165475"/>
          <p14:tracePt t="131190" x="6429375" y="3165475"/>
          <p14:tracePt t="131205" x="6442075" y="3165475"/>
          <p14:tracePt t="131220" x="6454775" y="3165475"/>
          <p14:tracePt t="131265" x="6467475" y="3165475"/>
          <p14:tracePt t="131287" x="6480175" y="3154363"/>
          <p14:tracePt t="131310" x="6492875" y="3154363"/>
          <p14:tracePt t="131325" x="6503988" y="3154363"/>
          <p14:tracePt t="131355" x="6516688" y="3154363"/>
          <p14:tracePt t="131361" x="6529388" y="3141663"/>
          <p14:tracePt t="131399" x="6542088" y="3141663"/>
          <p14:tracePt t="131496" x="6529388" y="3141663"/>
          <p14:tracePt t="131503" x="6492875" y="3154363"/>
          <p14:tracePt t="131510" x="6467475" y="3165475"/>
          <p14:tracePt t="131518" x="6403975" y="3178175"/>
          <p14:tracePt t="131524" x="6280150" y="3216275"/>
          <p14:tracePt t="131537" x="6216650" y="3228975"/>
          <p14:tracePt t="131542" x="6129338" y="3241675"/>
          <p14:tracePt t="131548" x="6042025" y="3267075"/>
          <p14:tracePt t="131556" x="5978525" y="3278188"/>
          <p14:tracePt t="131563" x="5916613" y="3278188"/>
          <p14:tracePt t="131570" x="5878513" y="3290888"/>
          <p14:tracePt t="131577" x="5803900" y="3303588"/>
          <p14:tracePt t="131584" x="5767388" y="3303588"/>
          <p14:tracePt t="131592" x="5716588" y="3316288"/>
          <p14:tracePt t="131599" x="5691188" y="3316288"/>
          <p14:tracePt t="131605" x="5654675" y="3316288"/>
          <p14:tracePt t="131612" x="5629275" y="3316288"/>
          <p14:tracePt t="131620" x="5591175" y="3316288"/>
          <p14:tracePt t="131626" x="5578475" y="3316288"/>
          <p14:tracePt t="131642" x="5565775" y="3316288"/>
          <p14:tracePt t="131654" x="5554663" y="3303588"/>
          <p14:tracePt t="131673" x="5554663" y="3290888"/>
          <p14:tracePt t="131687" x="5565775" y="3278188"/>
          <p14:tracePt t="131691" x="5565775" y="3254375"/>
          <p14:tracePt t="131701" x="5578475" y="3254375"/>
          <p14:tracePt t="131706" x="5591175" y="3241675"/>
          <p14:tracePt t="131712" x="5616575" y="3228975"/>
          <p14:tracePt t="131719" x="5641975" y="3203575"/>
          <p14:tracePt t="131727" x="5654675" y="3190875"/>
          <p14:tracePt t="131735" x="5691188" y="3165475"/>
          <p14:tracePt t="131740" x="5729288" y="3154363"/>
          <p14:tracePt t="131747" x="5767388" y="3128963"/>
          <p14:tracePt t="131756" x="5791200" y="3116263"/>
          <p14:tracePt t="131762" x="5829300" y="3090863"/>
          <p14:tracePt t="131768" x="5878513" y="3054350"/>
          <p14:tracePt t="131778" x="5916613" y="3054350"/>
          <p14:tracePt t="131785" x="5942013" y="3028950"/>
          <p14:tracePt t="131792" x="5978525" y="3016250"/>
          <p14:tracePt t="131801" x="6042025" y="3016250"/>
          <p14:tracePt t="131806" x="6067425" y="3016250"/>
          <p14:tracePt t="131812" x="6078538" y="3003550"/>
          <p14:tracePt t="131821" x="6103938" y="3003550"/>
          <p14:tracePt t="131828" x="6129338" y="3003550"/>
          <p14:tracePt t="131843" x="6142038" y="3003550"/>
          <p14:tracePt t="131852" x="6167438" y="2990850"/>
          <p14:tracePt t="131868" x="6180138" y="2990850"/>
          <p14:tracePt t="131873" x="6191250" y="2990850"/>
          <p14:tracePt t="131888" x="6203950" y="2990850"/>
          <p14:tracePt t="131894" x="6216650" y="2990850"/>
          <p14:tracePt t="131909" x="6229350" y="3003550"/>
          <p14:tracePt t="131937" x="6229350" y="3028950"/>
          <p14:tracePt t="131945" x="6242050" y="3028950"/>
          <p14:tracePt t="131996" x="6242050" y="3041650"/>
          <p14:tracePt t="132068" x="6242050" y="3054350"/>
          <p14:tracePt t="132075" x="6229350" y="3054350"/>
          <p14:tracePt t="132096" x="6216650" y="3054350"/>
          <p14:tracePt t="132104" x="6191250" y="3065463"/>
          <p14:tracePt t="132110" x="6180138" y="3065463"/>
          <p14:tracePt t="132121" x="6154738" y="3065463"/>
          <p14:tracePt t="132124" x="6129338" y="3065463"/>
          <p14:tracePt t="132131" x="6078538" y="3065463"/>
          <p14:tracePt t="132141" x="6042025" y="3078163"/>
          <p14:tracePt t="132145" x="5991225" y="3090863"/>
          <p14:tracePt t="132153" x="5954713" y="3090863"/>
          <p14:tracePt t="132161" x="5903913" y="3090863"/>
          <p14:tracePt t="132167" x="5867400" y="3090863"/>
          <p14:tracePt t="132173" x="5816600" y="3090863"/>
          <p14:tracePt t="132180" x="5778500" y="3090863"/>
          <p14:tracePt t="132187" x="5741988" y="3090863"/>
          <p14:tracePt t="132194" x="5703888" y="3078163"/>
          <p14:tracePt t="132202" x="5678488" y="3078163"/>
          <p14:tracePt t="132209" x="5654675" y="3078163"/>
          <p14:tracePt t="132217" x="5641975" y="3078163"/>
          <p14:tracePt t="132223" x="5616575" y="3065463"/>
          <p14:tracePt t="132232" x="5591175" y="3065463"/>
          <p14:tracePt t="132238" x="5591175" y="3054350"/>
          <p14:tracePt t="132245" x="5578475" y="3054350"/>
          <p14:tracePt t="132282" x="5578475" y="3041650"/>
          <p14:tracePt t="132296" x="5578475" y="3028950"/>
          <p14:tracePt t="132312" x="5578475" y="3016250"/>
          <p14:tracePt t="132320" x="5591175" y="3016250"/>
          <p14:tracePt t="132326" x="5603875" y="3016250"/>
          <p14:tracePt t="132334" x="5629275" y="3003550"/>
          <p14:tracePt t="132347" x="5641975" y="2990850"/>
          <p14:tracePt t="132354" x="5665788" y="2990850"/>
          <p14:tracePt t="132362" x="5691188" y="2978150"/>
          <p14:tracePt t="132370" x="5703888" y="2965450"/>
          <p14:tracePt t="132377" x="5741988" y="2952750"/>
          <p14:tracePt t="132384" x="5754688" y="2952750"/>
          <p14:tracePt t="132391" x="5778500" y="2952750"/>
          <p14:tracePt t="132401" x="5803900" y="2952750"/>
          <p14:tracePt t="132407" x="5829300" y="2952750"/>
          <p14:tracePt t="132414" x="5854700" y="2952750"/>
          <p14:tracePt t="132421" x="5878513" y="2952750"/>
          <p14:tracePt t="132429" x="5916613" y="2952750"/>
          <p14:tracePt t="132437" x="5942013" y="2952750"/>
          <p14:tracePt t="132443" x="5954713" y="2952750"/>
          <p14:tracePt t="132450" x="5978525" y="2952750"/>
          <p14:tracePt t="132458" x="6003925" y="2952750"/>
          <p14:tracePt t="132467" x="6029325" y="2952750"/>
          <p14:tracePt t="132473" x="6054725" y="2952750"/>
          <p14:tracePt t="132481" x="6067425" y="2952750"/>
          <p14:tracePt t="132487" x="6078538" y="2952750"/>
          <p14:tracePt t="132494" x="6103938" y="2965450"/>
          <p14:tracePt t="132503" x="6129338" y="2965450"/>
          <p14:tracePt t="132509" x="6142038" y="2965450"/>
          <p14:tracePt t="132517" x="6167438" y="2978150"/>
          <p14:tracePt t="132524" x="6191250" y="2978150"/>
          <p14:tracePt t="132534" x="6216650" y="2978150"/>
          <p14:tracePt t="132539" x="6229350" y="2978150"/>
          <p14:tracePt t="132546" x="6242050" y="2978150"/>
          <p14:tracePt t="132554" x="6267450" y="2978150"/>
          <p14:tracePt t="132561" x="6267450" y="2990850"/>
          <p14:tracePt t="132568" x="6280150" y="2990850"/>
          <p14:tracePt t="132575" x="6291263" y="2990850"/>
          <p14:tracePt t="132584" x="6303963" y="2990850"/>
          <p14:tracePt t="132590" x="6316663" y="2990850"/>
          <p14:tracePt t="132605" x="6329363" y="2990850"/>
          <p14:tracePt t="132612" x="6342063" y="2990850"/>
          <p14:tracePt t="132620" x="6342063" y="3003550"/>
          <p14:tracePt t="132627" x="6354763" y="3003550"/>
          <p14:tracePt t="132641" x="6380163" y="3016250"/>
          <p14:tracePt t="132662" x="6391275" y="3016250"/>
          <p14:tracePt t="132676" x="6403975" y="3016250"/>
          <p14:tracePt t="132684" x="6403975" y="3028950"/>
          <p14:tracePt t="132719" x="6416675" y="3028950"/>
          <p14:tracePt t="132791" x="6403975" y="3028950"/>
          <p14:tracePt t="132798" x="6403975" y="3041650"/>
          <p14:tracePt t="132805" x="6391275" y="3041650"/>
          <p14:tracePt t="132818" x="6367463" y="3054350"/>
          <p14:tracePt t="132827" x="6354763" y="3054350"/>
          <p14:tracePt t="132834" x="6316663" y="3054350"/>
          <p14:tracePt t="132840" x="6254750" y="3065463"/>
          <p14:tracePt t="132853" x="6191250" y="3090863"/>
          <p14:tracePt t="132855" x="6116638" y="3103563"/>
          <p14:tracePt t="132862" x="6067425" y="3116263"/>
          <p14:tracePt t="132868" x="6029325" y="3128963"/>
          <p14:tracePt t="132876" x="5991225" y="3128963"/>
          <p14:tracePt t="132885" x="5942013" y="3141663"/>
          <p14:tracePt t="132889" x="5903913" y="3141663"/>
          <p14:tracePt t="132898" x="5867400" y="3154363"/>
          <p14:tracePt t="132905" x="5829300" y="3165475"/>
          <p14:tracePt t="132911" x="5803900" y="3165475"/>
          <p14:tracePt t="132916" x="5778500" y="3178175"/>
          <p14:tracePt t="132923" x="5754688" y="3178175"/>
          <p14:tracePt t="132930" x="5741988" y="3178175"/>
          <p14:tracePt t="132937" x="5716588" y="3178175"/>
          <p14:tracePt t="132944" x="5691188" y="3178175"/>
          <p14:tracePt t="132952" x="5678488" y="3178175"/>
          <p14:tracePt t="132958" x="5665788" y="3178175"/>
          <p14:tracePt t="132966" x="5654675" y="3178175"/>
          <p14:tracePt t="132973" x="5641975" y="3178175"/>
          <p14:tracePt t="132981" x="5629275" y="3190875"/>
          <p14:tracePt t="132995" x="5616575" y="3190875"/>
          <p14:tracePt t="133003" x="5603875" y="3190875"/>
          <p14:tracePt t="133017" x="5591175" y="3190875"/>
          <p14:tracePt t="133034" x="5578475" y="3190875"/>
          <p14:tracePt t="133054" x="5565775" y="3190875"/>
          <p14:tracePt t="133082" x="5554663" y="3190875"/>
          <p14:tracePt t="133150" x="5541963" y="3190875"/>
          <p14:tracePt t="133164" x="5529263" y="3190875"/>
          <p14:tracePt t="133201" x="5529263" y="3178175"/>
          <p14:tracePt t="133207" x="5516563" y="3178175"/>
          <p14:tracePt t="133229" x="5516563" y="3165475"/>
          <p14:tracePt t="133238" x="5516563" y="3154363"/>
          <p14:tracePt t="133272" x="5516563" y="3141663"/>
          <p14:tracePt t="133294" x="5529263" y="3128963"/>
          <p14:tracePt t="133302" x="5554663" y="3116263"/>
          <p14:tracePt t="133308" x="5578475" y="3090863"/>
          <p14:tracePt t="133315" x="5591175" y="3078163"/>
          <p14:tracePt t="133322" x="5629275" y="3065463"/>
          <p14:tracePt t="133328" x="5641975" y="3054350"/>
          <p14:tracePt t="133337" x="5665788" y="3054350"/>
          <p14:tracePt t="133341" x="5691188" y="3041650"/>
          <p14:tracePt t="133350" x="5703888" y="3041650"/>
          <p14:tracePt t="133362" x="5729288" y="3028950"/>
          <p14:tracePt t="133370" x="5741988" y="3028950"/>
          <p14:tracePt t="133376" x="5754688" y="3028950"/>
          <p14:tracePt t="133390" x="5767388" y="3028950"/>
          <p14:tracePt t="133404" x="5778500" y="3028950"/>
          <p14:tracePt t="133432" x="5791200" y="3028950"/>
          <p14:tracePt t="133439" x="5803900" y="3028950"/>
          <p14:tracePt t="133468" x="5816600" y="3028950"/>
          <p14:tracePt t="133504" x="5829300" y="3041650"/>
          <p14:tracePt t="133519" x="5854700" y="3054350"/>
          <p14:tracePt t="133534" x="5867400" y="3054350"/>
          <p14:tracePt t="133542" x="5878513" y="3054350"/>
          <p14:tracePt t="133549" x="5891213" y="3054350"/>
          <p14:tracePt t="133555" x="5891213" y="3065463"/>
          <p14:tracePt t="133562" x="5903913" y="3065463"/>
          <p14:tracePt t="133570" x="5942013" y="3065463"/>
          <p14:tracePt t="133576" x="5954713" y="3065463"/>
          <p14:tracePt t="133584" x="5967413" y="3065463"/>
          <p14:tracePt t="133589" x="5978525" y="3065463"/>
          <p14:tracePt t="133598" x="6003925" y="3065463"/>
          <p14:tracePt t="133605" x="6003925" y="3078163"/>
          <p14:tracePt t="133612" x="6029325" y="3078163"/>
          <p14:tracePt t="133620" x="6042025" y="3078163"/>
          <p14:tracePt t="133634" x="6067425" y="3078163"/>
          <p14:tracePt t="133641" x="6078538" y="3078163"/>
          <p14:tracePt t="133651" x="6103938" y="3078163"/>
          <p14:tracePt t="133655" x="6116638" y="3078163"/>
          <p14:tracePt t="133662" x="6142038" y="3078163"/>
          <p14:tracePt t="133670" x="6180138" y="3078163"/>
          <p14:tracePt t="133676" x="6191250" y="3078163"/>
          <p14:tracePt t="133685" x="6203950" y="3078163"/>
          <p14:tracePt t="133690" x="6216650" y="3078163"/>
          <p14:tracePt t="133698" x="6242050" y="3078163"/>
          <p14:tracePt t="133704" x="6254750" y="3078163"/>
          <p14:tracePt t="133711" x="6267450" y="3078163"/>
          <p14:tracePt t="133725" x="6280150" y="3078163"/>
          <p14:tracePt t="133739" x="6291263" y="3078163"/>
          <p14:tracePt t="133754" x="6316663" y="3078163"/>
          <p14:tracePt t="133766" x="6329363" y="3078163"/>
          <p14:tracePt t="133788" x="6342063" y="3078163"/>
          <p14:tracePt t="133796" x="6354763" y="3078163"/>
          <p14:tracePt t="133811" x="6367463" y="3078163"/>
          <p14:tracePt t="133818" x="6380163" y="3078163"/>
          <p14:tracePt t="133835" x="6391275" y="3078163"/>
          <p14:tracePt t="133840" x="6403975" y="3078163"/>
          <p14:tracePt t="133847" x="6416675" y="3078163"/>
          <p14:tracePt t="133861" x="6429375" y="3078163"/>
          <p14:tracePt t="133883" x="6442075" y="3078163"/>
          <p14:tracePt t="133890" x="6454775" y="3078163"/>
          <p14:tracePt t="133932" x="6467475" y="3078163"/>
          <p14:tracePt t="133991" x="6480175" y="3065463"/>
          <p14:tracePt t="134041" x="6492875" y="3065463"/>
          <p14:tracePt t="134057" x="6503988" y="3065463"/>
          <p14:tracePt t="134087" x="6516688" y="3065463"/>
          <p14:tracePt t="134094" x="6542088" y="3065463"/>
          <p14:tracePt t="134101" x="6554788" y="3054350"/>
          <p14:tracePt t="134109" x="6580188" y="3054350"/>
          <p14:tracePt t="134118" x="6592888" y="3054350"/>
          <p14:tracePt t="134123" x="6629400" y="3041650"/>
          <p14:tracePt t="134130" x="6642100" y="3041650"/>
          <p14:tracePt t="134144" x="6667500" y="3041650"/>
          <p14:tracePt t="134153" x="6680200" y="3041650"/>
          <p14:tracePt t="134160" x="6692900" y="3041650"/>
          <p14:tracePt t="134174" x="6704013" y="3041650"/>
          <p14:tracePt t="134189" x="6716713" y="3041650"/>
          <p14:tracePt t="134225" x="6729413" y="3041650"/>
          <p14:tracePt t="134351" x="6716713" y="3041650"/>
          <p14:tracePt t="134357" x="6692900" y="3041650"/>
          <p14:tracePt t="134363" x="6667500" y="3054350"/>
          <p14:tracePt t="134370" x="6604000" y="3078163"/>
          <p14:tracePt t="134377" x="6480175" y="3128963"/>
          <p14:tracePt t="134384" x="6391275" y="3165475"/>
          <p14:tracePt t="134396" x="6303963" y="3190875"/>
          <p14:tracePt t="134401" x="6216650" y="3228975"/>
          <p14:tracePt t="134407" x="6154738" y="3254375"/>
          <p14:tracePt t="134416" x="6078538" y="3278188"/>
          <p14:tracePt t="134424" x="6029325" y="3303588"/>
          <p14:tracePt t="134428" x="6003925" y="3316288"/>
          <p14:tracePt t="134435" x="5978525" y="3316288"/>
          <p14:tracePt t="134444" x="5942013" y="3328988"/>
          <p14:tracePt t="134453" x="5929313" y="3328988"/>
          <p14:tracePt t="134457" x="5916613" y="3341688"/>
          <p14:tracePt t="134463" x="5903913" y="3341688"/>
          <p14:tracePt t="134476" x="5891213" y="3341688"/>
          <p14:tracePt t="134526" x="5903913" y="3341688"/>
          <p14:tracePt t="134535" x="5916613" y="3341688"/>
          <p14:tracePt t="134542" x="5929313" y="3328988"/>
          <p14:tracePt t="134551" x="5954713" y="3328988"/>
          <p14:tracePt t="134556" x="5967413" y="3316288"/>
          <p14:tracePt t="134564" x="5978525" y="3303588"/>
          <p14:tracePt t="134571" x="6003925" y="3303588"/>
          <p14:tracePt t="134577" x="6042025" y="3290888"/>
          <p14:tracePt t="134584" x="6078538" y="3278188"/>
          <p14:tracePt t="134592" x="6116638" y="3278188"/>
          <p14:tracePt t="134601" x="6154738" y="3278188"/>
          <p14:tracePt t="134606" x="6203950" y="3267075"/>
          <p14:tracePt t="134613" x="6242050" y="3254375"/>
          <p14:tracePt t="134620" x="6280150" y="3254375"/>
          <p14:tracePt t="134627" x="6329363" y="3254375"/>
          <p14:tracePt t="134635" x="6354763" y="3241675"/>
          <p14:tracePt t="134641" x="6391275" y="3241675"/>
          <p14:tracePt t="134651" x="6429375" y="3241675"/>
          <p14:tracePt t="134656" x="6467475" y="3241675"/>
          <p14:tracePt t="134663" x="6492875" y="3241675"/>
          <p14:tracePt t="134670" x="6516688" y="3241675"/>
          <p14:tracePt t="134677" x="6529388" y="3241675"/>
          <p14:tracePt t="134684" x="6554788" y="3241675"/>
          <p14:tracePt t="134691" x="6567488" y="3241675"/>
          <p14:tracePt t="134701" x="6580188" y="3241675"/>
          <p14:tracePt t="134705" x="6592888" y="3241675"/>
          <p14:tracePt t="134712" x="6604000" y="3241675"/>
          <p14:tracePt t="134733" x="6616700" y="3241675"/>
          <p14:tracePt t="134754" x="6629400" y="3241675"/>
          <p14:tracePt t="134761" x="6642100" y="3241675"/>
          <p14:tracePt t="135229" x="6642100" y="3228975"/>
          <p14:tracePt t="135236" x="6680200" y="3228975"/>
          <p14:tracePt t="135245" x="6716713" y="3216275"/>
          <p14:tracePt t="135251" x="6754813" y="3190875"/>
          <p14:tracePt t="135260" x="6780213" y="3190875"/>
          <p14:tracePt t="135268" x="6792913" y="3178175"/>
          <p14:tracePt t="135274" x="6829425" y="3165475"/>
          <p14:tracePt t="135284" x="6854825" y="3165475"/>
          <p14:tracePt t="135286" x="6867525" y="3165475"/>
          <p14:tracePt t="135294" x="6880225" y="3154363"/>
          <p14:tracePt t="135302" x="6892925" y="3154363"/>
          <p14:tracePt t="135309" x="6905625" y="3154363"/>
          <p14:tracePt t="135318" x="6916738" y="3154363"/>
          <p14:tracePt t="135323" x="6929438" y="3154363"/>
          <p14:tracePt t="135334" x="6929438" y="3141663"/>
          <p14:tracePt t="135339" x="6942138" y="3141663"/>
          <p14:tracePt t="135346" x="6954838" y="3141663"/>
          <p14:tracePt t="135361" x="6967538" y="3141663"/>
          <p14:tracePt t="135382" x="6980238" y="3141663"/>
          <p14:tracePt t="135397" x="6992938" y="3141663"/>
          <p14:tracePt t="135412" x="7005638" y="3141663"/>
          <p14:tracePt t="135441" x="7016750" y="3141663"/>
          <p14:tracePt t="135470" x="7042150" y="3141663"/>
          <p14:tracePt t="135484" x="7054850" y="3141663"/>
          <p14:tracePt t="135499" x="7067550" y="3141663"/>
          <p14:tracePt t="135506" x="7092950" y="3141663"/>
          <p14:tracePt t="135519" x="7118350" y="3141663"/>
          <p14:tracePt t="135533" x="7129463" y="3141663"/>
          <p14:tracePt t="135547" x="7142163" y="3141663"/>
          <p14:tracePt t="135567" x="7154863" y="3141663"/>
          <p14:tracePt t="135575" x="7167563" y="3141663"/>
          <p14:tracePt t="135590" x="7180263" y="3141663"/>
          <p14:tracePt t="135603" x="7192963" y="3141663"/>
          <p14:tracePt t="135610" x="7205663" y="3141663"/>
          <p14:tracePt t="135620" x="7218363" y="3141663"/>
          <p14:tracePt t="135636" x="7229475" y="3141663"/>
          <p14:tracePt t="135647" x="7242175" y="3141663"/>
          <p14:tracePt t="135662" x="7254875" y="3141663"/>
          <p14:tracePt t="135670" x="7267575" y="3141663"/>
          <p14:tracePt t="135677" x="7280275" y="3141663"/>
          <p14:tracePt t="135691" x="7292975" y="3141663"/>
          <p14:tracePt t="135707" x="7318375" y="3141663"/>
          <p14:tracePt t="135722" x="7329488" y="3141663"/>
          <p14:tracePt t="135728" x="7342188" y="3141663"/>
          <p14:tracePt t="135736" x="7354888" y="3141663"/>
          <p14:tracePt t="135743" x="7367588" y="3141663"/>
          <p14:tracePt t="135758" x="7380288" y="3141663"/>
          <p14:tracePt t="135769" x="7392988" y="3128963"/>
          <p14:tracePt t="135773" x="7418388" y="3128963"/>
          <p14:tracePt t="135787" x="7429500" y="3128963"/>
          <p14:tracePt t="135794" x="7442200" y="3128963"/>
          <p14:tracePt t="135808" x="7454900" y="3128963"/>
          <p14:tracePt t="135819" x="7467600" y="3128963"/>
          <p14:tracePt t="135831" x="7480300" y="3128963"/>
          <p14:tracePt t="135839" x="7493000" y="3128963"/>
          <p14:tracePt t="135854" x="7505700" y="3128963"/>
          <p14:tracePt t="135860" x="7518400" y="3128963"/>
          <p14:tracePt t="135867" x="7531100" y="3128963"/>
          <p14:tracePt t="135888" x="7554913" y="3128963"/>
          <p14:tracePt t="135895" x="7567613" y="3116263"/>
          <p14:tracePt t="135903" x="7580313" y="3116263"/>
          <p14:tracePt t="135912" x="7593013" y="3116263"/>
          <p14:tracePt t="135933" x="7605713" y="3116263"/>
          <p14:tracePt t="135961" x="7618413" y="3116263"/>
          <p14:tracePt t="136034" x="7631113" y="3116263"/>
          <p14:tracePt t="136050" x="7642225" y="3116263"/>
          <p14:tracePt t="136093" x="7654925" y="3116263"/>
          <p14:tracePt t="136144" x="7667625" y="3116263"/>
          <p14:tracePt t="136188" x="7680325" y="3116263"/>
          <p14:tracePt t="136238" x="7693025" y="3116263"/>
          <p14:tracePt t="136305" x="7705725" y="3116263"/>
          <p14:tracePt t="136386" x="7718425" y="3116263"/>
          <p14:tracePt t="136452" x="7731125" y="3116263"/>
          <p14:tracePt t="136489" x="7742238" y="3116263"/>
          <p14:tracePt t="136510" x="7754938" y="3116263"/>
          <p14:tracePt t="136555" x="7767638" y="3116263"/>
          <p14:tracePt t="136600" x="7780338" y="3116263"/>
          <p14:tracePt t="136635" x="7793038" y="3116263"/>
          <p14:tracePt t="136651" x="7805738" y="3116263"/>
          <p14:tracePt t="136672" x="7818438" y="3103563"/>
          <p14:tracePt t="136679" x="7831138" y="3103563"/>
          <p14:tracePt t="136686" x="7843838" y="3103563"/>
          <p14:tracePt t="136695" x="7854950" y="3103563"/>
          <p14:tracePt t="136701" x="7880350" y="3103563"/>
          <p14:tracePt t="136710" x="7893050" y="3103563"/>
          <p14:tracePt t="136717" x="7918450" y="3103563"/>
          <p14:tracePt t="136725" x="7931150" y="3103563"/>
          <p14:tracePt t="136733" x="7943850" y="3090863"/>
          <p14:tracePt t="136738" x="7954963" y="3090863"/>
          <p14:tracePt t="136762" x="7967663" y="3090863"/>
          <p14:tracePt t="136804" x="7980363" y="3090863"/>
          <p14:tracePt t="136879" x="7993063" y="3090863"/>
          <p14:tracePt t="136923" x="8005763" y="3090863"/>
          <p14:tracePt t="136938" x="8018463" y="3078163"/>
          <p14:tracePt t="136945" x="8031163" y="3078163"/>
          <p14:tracePt t="136951" x="8043863" y="3078163"/>
          <p14:tracePt t="136961" x="8054975" y="3065463"/>
          <p14:tracePt t="136968" x="8080375" y="3065463"/>
          <p14:tracePt t="136974" x="8093075" y="3065463"/>
          <p14:tracePt t="136981" x="8118475" y="3065463"/>
          <p14:tracePt t="136988" x="8143875" y="3065463"/>
          <p14:tracePt t="137001" x="8167688" y="3065463"/>
          <p14:tracePt t="137010" x="8180388" y="3065463"/>
          <p14:tracePt t="137018" x="8193088" y="3065463"/>
          <p14:tracePt t="137025" x="8205788" y="3065463"/>
          <p14:tracePt t="137039" x="8218488" y="3065463"/>
          <p14:tracePt t="137052" x="8231188" y="3065463"/>
          <p14:tracePt t="137067" x="8231188" y="3054350"/>
          <p14:tracePt t="137074" x="8243888" y="3054350"/>
          <p14:tracePt t="137111" x="8256588" y="3054350"/>
          <p14:tracePt t="137356" x="8243888" y="3054350"/>
          <p14:tracePt t="137363" x="8218488" y="3054350"/>
          <p14:tracePt t="137369" x="8143875" y="3065463"/>
          <p14:tracePt t="137379" x="8093075" y="3065463"/>
          <p14:tracePt t="137386" x="8043863" y="3065463"/>
          <p14:tracePt t="137392" x="7993063" y="3065463"/>
          <p14:tracePt t="137399" x="7931150" y="3065463"/>
          <p14:tracePt t="137408" x="7854950" y="3078163"/>
          <p14:tracePt t="137414" x="7805738" y="3078163"/>
          <p14:tracePt t="137419" x="7754938" y="3078163"/>
          <p14:tracePt t="137431" x="7693025" y="3090863"/>
          <p14:tracePt t="137435" x="7654925" y="3090863"/>
          <p14:tracePt t="137442" x="7605713" y="3090863"/>
          <p14:tracePt t="137448" x="7567613" y="3090863"/>
          <p14:tracePt t="137455" x="7531100" y="3090863"/>
          <p14:tracePt t="137461" x="7493000" y="3090863"/>
          <p14:tracePt t="137468" x="7454900" y="3103563"/>
          <p14:tracePt t="137479" x="7418388" y="3103563"/>
          <p14:tracePt t="137484" x="7392988" y="3116263"/>
          <p14:tracePt t="137490" x="7354888" y="3128963"/>
          <p14:tracePt t="137503" x="7280275" y="3128963"/>
          <p14:tracePt t="137510" x="7242175" y="3141663"/>
          <p14:tracePt t="137516" x="7205663" y="3141663"/>
          <p14:tracePt t="137524" x="7167563" y="3154363"/>
          <p14:tracePt t="137529" x="7118350" y="3154363"/>
          <p14:tracePt t="137537" x="7054850" y="3165475"/>
          <p14:tracePt t="137544" x="7016750" y="3190875"/>
          <p14:tracePt t="137552" x="6967538" y="3190875"/>
          <p14:tracePt t="137559" x="6905625" y="3203575"/>
          <p14:tracePt t="137567" x="6854825" y="3216275"/>
          <p14:tracePt t="137573" x="6792913" y="3228975"/>
          <p14:tracePt t="137581" x="6729413" y="3241675"/>
          <p14:tracePt t="137588" x="6680200" y="3254375"/>
          <p14:tracePt t="137595" x="6616700" y="3278188"/>
          <p14:tracePt t="137602" x="6567488" y="3278188"/>
          <p14:tracePt t="137609" x="6529388" y="3278188"/>
          <p14:tracePt t="137617" x="6492875" y="3290888"/>
          <p14:tracePt t="137623" x="6454775" y="3290888"/>
          <p14:tracePt t="137630" x="6416675" y="3290888"/>
          <p14:tracePt t="137638" x="6380163" y="3303588"/>
          <p14:tracePt t="137644" x="6354763" y="3316288"/>
          <p14:tracePt t="137651" x="6329363" y="3316288"/>
          <p14:tracePt t="137658" x="6291263" y="3328988"/>
          <p14:tracePt t="137667" x="6254750" y="3328988"/>
          <p14:tracePt t="137672" x="6229350" y="3328988"/>
          <p14:tracePt t="137680" x="6203950" y="3328988"/>
          <p14:tracePt t="137687" x="6180138" y="3341688"/>
          <p14:tracePt t="137693" x="6167438" y="3341688"/>
          <p14:tracePt t="137701" x="6129338" y="3354388"/>
          <p14:tracePt t="137708" x="6116638" y="3354388"/>
          <p14:tracePt t="137717" x="6103938" y="3354388"/>
          <p14:tracePt t="137721" x="6091238" y="3354388"/>
          <p14:tracePt t="137729" x="6067425" y="3354388"/>
          <p14:tracePt t="137737" x="6054725" y="3354388"/>
          <p14:tracePt t="137743" x="6042025" y="3367088"/>
          <p14:tracePt t="137751" x="6029325" y="3367088"/>
          <p14:tracePt t="137758" x="6003925" y="3367088"/>
          <p14:tracePt t="137767" x="5991225" y="3367088"/>
          <p14:tracePt t="137773" x="5967413" y="3367088"/>
          <p14:tracePt t="137781" x="5942013" y="3367088"/>
          <p14:tracePt t="137787" x="5916613" y="3367088"/>
          <p14:tracePt t="137795" x="5891213" y="3367088"/>
          <p14:tracePt t="137802" x="5867400" y="3367088"/>
          <p14:tracePt t="137809" x="5842000" y="3367088"/>
          <p14:tracePt t="137818" x="5816600" y="3367088"/>
          <p14:tracePt t="137823" x="5791200" y="3367088"/>
          <p14:tracePt t="137831" x="5754688" y="3367088"/>
          <p14:tracePt t="137837" x="5741988" y="3367088"/>
          <p14:tracePt t="137846" x="5729288" y="3367088"/>
          <p14:tracePt t="137853" x="5703888" y="3378200"/>
          <p14:tracePt t="137859" x="5678488" y="3378200"/>
          <p14:tracePt t="137867" x="5654675" y="3378200"/>
          <p14:tracePt t="137873" x="5641975" y="3378200"/>
          <p14:tracePt t="137881" x="5629275" y="3378200"/>
          <p14:tracePt t="137888" x="5591175" y="3378200"/>
          <p14:tracePt t="137903" x="5578475" y="3378200"/>
          <p14:tracePt t="137910" x="5554663" y="3378200"/>
          <p14:tracePt t="137917" x="5541963" y="3378200"/>
          <p14:tracePt t="137923" x="5529263" y="3378200"/>
          <p14:tracePt t="137931" x="5516563" y="3390900"/>
          <p14:tracePt t="137945" x="5503863" y="3390900"/>
          <p14:tracePt t="137953" x="5491163" y="3403600"/>
          <p14:tracePt t="137967" x="5478463" y="3403600"/>
          <p14:tracePt t="137989" x="5465763" y="3403600"/>
          <p14:tracePt t="138003" x="5454650" y="3403600"/>
          <p14:tracePt t="138018" x="5441950" y="3403600"/>
          <p14:tracePt t="138053" x="5429250" y="3403600"/>
          <p14:tracePt t="138141" x="5416550" y="3403600"/>
          <p14:tracePt t="138220" x="5403850" y="3403600"/>
          <p14:tracePt t="138336" x="5403850" y="3390900"/>
          <p14:tracePt t="138372" x="5416550" y="3390900"/>
          <p14:tracePt t="138394" x="5416550" y="3378200"/>
          <p14:tracePt t="138409" x="5429250" y="3378200"/>
          <p14:tracePt t="138437" x="5441950" y="3378200"/>
          <p14:tracePt t="138444" x="5454650" y="3367088"/>
          <p14:tracePt t="138451" x="5465763" y="3367088"/>
          <p14:tracePt t="138466" x="5491163" y="3354388"/>
          <p14:tracePt t="138475" x="5503863" y="3341688"/>
          <p14:tracePt t="138480" x="5529263" y="3328988"/>
          <p14:tracePt t="138488" x="5554663" y="3328988"/>
          <p14:tracePt t="138494" x="5565775" y="3328988"/>
          <p14:tracePt t="138500" x="5578475" y="3316288"/>
          <p14:tracePt t="138507" x="5591175" y="3316288"/>
          <p14:tracePt t="138514" x="5616575" y="3316288"/>
          <p14:tracePt t="138521" x="5629275" y="3316288"/>
          <p14:tracePt t="138528" x="5641975" y="3316288"/>
          <p14:tracePt t="138534" x="5665788" y="3316288"/>
          <p14:tracePt t="138551" x="5678488" y="3316288"/>
          <p14:tracePt t="138556" x="5703888" y="3316288"/>
          <p14:tracePt t="138564" x="5729288" y="3316288"/>
          <p14:tracePt t="138571" x="5754688" y="3316288"/>
          <p14:tracePt t="138578" x="5767388" y="3316288"/>
          <p14:tracePt t="138584" x="5791200" y="3316288"/>
          <p14:tracePt t="138592" x="5816600" y="3316288"/>
          <p14:tracePt t="138601" x="5829300" y="3316288"/>
          <p14:tracePt t="138606" x="5842000" y="3316288"/>
          <p14:tracePt t="138614" x="5854700" y="3316288"/>
          <p14:tracePt t="138621" x="5878513" y="3316288"/>
          <p14:tracePt t="138627" x="5891213" y="3316288"/>
          <p14:tracePt t="138634" x="5903913" y="3316288"/>
          <p14:tracePt t="138641" x="5916613" y="3316288"/>
          <p14:tracePt t="138651" x="5929313" y="3316288"/>
          <p14:tracePt t="138656" x="5942013" y="3316288"/>
          <p14:tracePt t="138663" x="5954713" y="3316288"/>
          <p14:tracePt t="138670" x="5967413" y="3316288"/>
          <p14:tracePt t="138678" x="5978525" y="3316288"/>
          <p14:tracePt t="138684" x="5991225" y="3316288"/>
          <p14:tracePt t="138701" x="6003925" y="3316288"/>
          <p14:tracePt t="138705" x="6016625" y="3316288"/>
          <p14:tracePt t="138720" x="6029325" y="3316288"/>
          <p14:tracePt t="138726" x="6042025" y="3316288"/>
          <p14:tracePt t="138734" x="6054725" y="3316288"/>
          <p14:tracePt t="138747" x="6067425" y="3316288"/>
          <p14:tracePt t="138754" x="6078538" y="3316288"/>
          <p14:tracePt t="138767" x="6091238" y="3316288"/>
          <p14:tracePt t="138775" x="6103938" y="3316288"/>
          <p14:tracePt t="138784" x="6116638" y="3316288"/>
          <p14:tracePt t="138804" x="6129338" y="3316288"/>
          <p14:tracePt t="138820" x="6142038" y="3316288"/>
          <p14:tracePt t="138827" x="6154738" y="3316288"/>
          <p14:tracePt t="138866" x="6167438" y="3316288"/>
          <p14:tracePt t="138895" x="6191250" y="3316288"/>
          <p14:tracePt t="138931" x="6203950" y="3316288"/>
          <p14:tracePt t="138945" x="6216650" y="3316288"/>
          <p14:tracePt t="138961" x="6229350" y="3316288"/>
          <p14:tracePt t="138967" x="6242050" y="3316288"/>
          <p14:tracePt t="138990" x="6254750" y="3316288"/>
          <p14:tracePt t="138996" x="6254750" y="3328988"/>
          <p14:tracePt t="139005" x="6267450" y="3328988"/>
          <p14:tracePt t="139018" x="6280150" y="3328988"/>
          <p14:tracePt t="139036" x="6291263" y="3328988"/>
          <p14:tracePt t="139062" x="6303963" y="3341688"/>
          <p14:tracePt t="139107" x="6316663" y="3354388"/>
          <p14:tracePt t="139307" x="6329363" y="3354388"/>
          <p14:tracePt t="139314" x="6329363" y="3367088"/>
          <p14:tracePt t="139422" x="6316663" y="3367088"/>
          <p14:tracePt t="139429" x="6316663" y="3378200"/>
          <p14:tracePt t="139457" x="6303963" y="3378200"/>
          <p14:tracePt t="139501" x="6291263" y="3378200"/>
          <p14:tracePt t="139522" x="6280150" y="3390900"/>
          <p14:tracePt t="139853" x="6291263" y="3390900"/>
          <p14:tracePt t="139880" x="6303963" y="3390900"/>
          <p14:tracePt t="139903" x="6316663" y="3390900"/>
          <p14:tracePt t="139906" x="6342063" y="3390900"/>
          <p14:tracePt t="139917" x="6367463" y="3378200"/>
          <p14:tracePt t="139921" x="6403975" y="3378200"/>
          <p14:tracePt t="139929" x="6429375" y="3367088"/>
          <p14:tracePt t="139935" x="6442075" y="3367088"/>
          <p14:tracePt t="139944" x="6467475" y="3367088"/>
          <p14:tracePt t="139952" x="6480175" y="3367088"/>
          <p14:tracePt t="139956" x="6492875" y="3367088"/>
          <p14:tracePt t="139964" x="6503988" y="3367088"/>
          <p14:tracePt t="139972" x="6516688" y="3367088"/>
          <p14:tracePt t="139976" x="6529388" y="3367088"/>
          <p14:tracePt t="139990" x="6542088" y="3367088"/>
          <p14:tracePt t="140011" x="6554788" y="3367088"/>
          <p14:tracePt t="140039" x="6567488" y="3367088"/>
          <p14:tracePt t="140083" x="6580188" y="3367088"/>
          <p14:tracePt t="140185" x="6592888" y="3367088"/>
          <p14:tracePt t="140214" x="6604000" y="3367088"/>
          <p14:tracePt t="140234" x="6616700" y="3367088"/>
          <p14:tracePt t="140241" x="6629400" y="3367088"/>
          <p14:tracePt t="140256" x="6642100" y="3367088"/>
          <p14:tracePt t="140262" x="6667500" y="3367088"/>
          <p14:tracePt t="140271" x="6680200" y="3367088"/>
          <p14:tracePt t="140277" x="6704013" y="3367088"/>
          <p14:tracePt t="140288" x="6716713" y="3367088"/>
          <p14:tracePt t="140293" x="6729413" y="3367088"/>
          <p14:tracePt t="140307" x="6754813" y="3367088"/>
          <p14:tracePt t="140315" x="6767513" y="3367088"/>
          <p14:tracePt t="140322" x="6780213" y="3367088"/>
          <p14:tracePt t="140329" x="6792913" y="3367088"/>
          <p14:tracePt t="140342" x="6816725" y="3367088"/>
          <p14:tracePt t="140350" x="6829425" y="3367088"/>
          <p14:tracePt t="140356" x="6842125" y="3367088"/>
          <p14:tracePt t="140363" x="6854825" y="3367088"/>
          <p14:tracePt t="140370" x="6892925" y="3367088"/>
          <p14:tracePt t="140377" x="6916738" y="3367088"/>
          <p14:tracePt t="140384" x="6929438" y="3354388"/>
          <p14:tracePt t="140390" x="6954838" y="3354388"/>
          <p14:tracePt t="140398" x="6980238" y="3341688"/>
          <p14:tracePt t="140404" x="6992938" y="3341688"/>
          <p14:tracePt t="140419" x="7016750" y="3341688"/>
          <p14:tracePt t="140434" x="7029450" y="3341688"/>
          <p14:tracePt t="140447" x="7042150" y="3341688"/>
          <p14:tracePt t="140454" x="7054850" y="3341688"/>
          <p14:tracePt t="140476" x="7067550" y="3341688"/>
          <p14:tracePt t="140589" x="7080250" y="3341688"/>
          <p14:tracePt t="140662" x="7092950" y="3341688"/>
          <p14:tracePt t="140689" x="7105650" y="3341688"/>
          <p14:tracePt t="140741" x="7118350" y="3341688"/>
          <p14:tracePt t="140778" x="7118350" y="3354388"/>
          <p14:tracePt t="140808" x="7129463" y="3354388"/>
          <p14:tracePt t="140830" x="7142163" y="3354388"/>
          <p14:tracePt t="140837" x="7154863" y="3354388"/>
          <p14:tracePt t="140844" x="7167563" y="3354388"/>
          <p14:tracePt t="140852" x="7180263" y="3354388"/>
          <p14:tracePt t="140865" x="7205663" y="3354388"/>
          <p14:tracePt t="140872" x="7229475" y="3354388"/>
          <p14:tracePt t="140886" x="7254875" y="3354388"/>
          <p14:tracePt t="140902" x="7267575" y="3354388"/>
          <p14:tracePt t="140922" x="7280275" y="3354388"/>
          <p14:tracePt t="140929" x="7292975" y="3354388"/>
          <p14:tracePt t="142495" x="7280275" y="3354388"/>
          <p14:tracePt t="142544" x="7267575" y="3354388"/>
          <p14:tracePt t="142568" x="7254875" y="3354388"/>
          <p14:tracePt t="142589" x="7242175" y="3341688"/>
          <p14:tracePt t="142596" x="7229475" y="3328988"/>
          <p14:tracePt t="142606" x="7205663" y="3328988"/>
          <p14:tracePt t="142609" x="7192963" y="3316288"/>
          <p14:tracePt t="142620" x="7180263" y="3290888"/>
          <p14:tracePt t="142624" x="7154863" y="3267075"/>
          <p14:tracePt t="142631" x="7142163" y="3254375"/>
          <p14:tracePt t="142637" x="7129463" y="3241675"/>
          <p14:tracePt t="142654" x="7118350" y="3228975"/>
          <p14:tracePt t="142659" x="7105650" y="3216275"/>
          <p14:tracePt t="142675" x="7105650" y="3203575"/>
          <p14:tracePt t="142709" x="7105650" y="3190875"/>
          <p14:tracePt t="142812" x="7118350" y="3178175"/>
          <p14:tracePt t="142858" x="7129463" y="3165475"/>
          <p14:tracePt t="142901" x="7142163" y="3165475"/>
          <p14:tracePt t="142938" x="7154863" y="3165475"/>
          <p14:tracePt t="142983" x="7167563" y="3165475"/>
          <p14:tracePt t="143005" x="7180263" y="3165475"/>
          <p14:tracePt t="143055" x="7192963" y="3165475"/>
          <p14:tracePt t="143084" x="7205663" y="3178175"/>
          <p14:tracePt t="143129" x="7218363" y="3178175"/>
          <p14:tracePt t="143136" x="7229475" y="3178175"/>
          <p14:tracePt t="143159" x="7242175" y="3178175"/>
          <p14:tracePt t="143167" x="7267575" y="3178175"/>
          <p14:tracePt t="143180" x="7280275" y="3178175"/>
          <p14:tracePt t="143191" x="7305675" y="3178175"/>
          <p14:tracePt t="143203" x="7329488" y="3178175"/>
          <p14:tracePt t="143218" x="7342188" y="3178175"/>
          <p14:tracePt t="143234" x="7354888" y="3178175"/>
          <p14:tracePt t="143254" x="7367588" y="3178175"/>
          <p14:tracePt t="143322" x="7354888" y="3178175"/>
          <p14:tracePt t="143352" x="7342188" y="3178175"/>
          <p14:tracePt t="143367" x="7329488" y="3178175"/>
          <p14:tracePt t="143377" x="7318375" y="3178175"/>
          <p14:tracePt t="143381" x="7305675" y="3178175"/>
          <p14:tracePt t="143387" x="7267575" y="3165475"/>
          <p14:tracePt t="143398" x="7229475" y="3165475"/>
          <p14:tracePt t="143402" x="7205663" y="3165475"/>
          <p14:tracePt t="143410" x="7167563" y="3165475"/>
          <p14:tracePt t="143418" x="7142163" y="3165475"/>
          <p14:tracePt t="143424" x="7129463" y="3154363"/>
          <p14:tracePt t="143431" x="7105650" y="3154363"/>
          <p14:tracePt t="143438" x="7080250" y="3154363"/>
          <p14:tracePt t="143443" x="7054850" y="3154363"/>
          <p14:tracePt t="143457" x="7029450" y="3154363"/>
          <p14:tracePt t="143464" x="7016750" y="3154363"/>
          <p14:tracePt t="143478" x="6992938" y="3154363"/>
          <p14:tracePt t="143493" x="6980238" y="3154363"/>
          <p14:tracePt t="143507" x="6967538" y="3154363"/>
          <p14:tracePt t="143518" x="6954838" y="3154363"/>
          <p14:tracePt t="143523" x="6942138" y="3154363"/>
          <p14:tracePt t="143538" x="6929438" y="3154363"/>
          <p14:tracePt t="143551" x="6905625" y="3154363"/>
          <p14:tracePt t="143572" x="6892925" y="3154363"/>
          <p14:tracePt t="143586" x="6880225" y="3154363"/>
          <p14:tracePt t="143606" x="6867525" y="3154363"/>
          <p14:tracePt t="143727" x="6880225" y="3154363"/>
          <p14:tracePt t="143749" x="6892925" y="3154363"/>
          <p14:tracePt t="143756" x="6905625" y="3141663"/>
          <p14:tracePt t="143762" x="6942138" y="3128963"/>
          <p14:tracePt t="143770" x="6980238" y="3116263"/>
          <p14:tracePt t="143778" x="7005638" y="3116263"/>
          <p14:tracePt t="143785" x="7042150" y="3116263"/>
          <p14:tracePt t="143792" x="7054850" y="3116263"/>
          <p14:tracePt t="143801" x="7080250" y="3116263"/>
          <p14:tracePt t="143807" x="7092950" y="3103563"/>
          <p14:tracePt t="143814" x="7105650" y="3103563"/>
          <p14:tracePt t="143822" x="7118350" y="3103563"/>
          <p14:tracePt t="143829" x="7129463" y="3103563"/>
          <p14:tracePt t="143837" x="7129463" y="3090863"/>
          <p14:tracePt t="143843" x="7142163" y="3090863"/>
          <p14:tracePt t="143851" x="7154863" y="3090863"/>
          <p14:tracePt t="143858" x="7167563" y="3090863"/>
          <p14:tracePt t="143873" x="7180263" y="3090863"/>
          <p14:tracePt t="143887" x="7192963" y="3090863"/>
          <p14:tracePt t="143895" x="7205663" y="3090863"/>
          <p14:tracePt t="143925" x="7218363" y="3090863"/>
          <p14:tracePt t="144027" x="7229475" y="3090863"/>
          <p14:tracePt t="144079" x="7242175" y="3090863"/>
          <p14:tracePt t="144123" x="7254875" y="3090863"/>
          <p14:tracePt t="144138" x="7267575" y="3103563"/>
          <p14:tracePt t="144146" x="7280275" y="3103563"/>
          <p14:tracePt t="144154" x="7305675" y="3103563"/>
          <p14:tracePt t="144160" x="7318375" y="3103563"/>
          <p14:tracePt t="144169" x="7354888" y="3103563"/>
          <p14:tracePt t="144175" x="7380288" y="3103563"/>
          <p14:tracePt t="144183" x="7405688" y="3103563"/>
          <p14:tracePt t="144196" x="7418388" y="3103563"/>
          <p14:tracePt t="144205" x="7429500" y="3103563"/>
          <p14:tracePt t="144211" x="7442200" y="3103563"/>
          <p14:tracePt t="144225" x="7454900" y="3103563"/>
          <p14:tracePt t="144241" x="7467600" y="3103563"/>
          <p14:tracePt t="144263" x="7480300" y="3103563"/>
          <p14:tracePt t="144314" x="7493000" y="3103563"/>
          <p14:tracePt t="144413" x="7480300" y="3103563"/>
          <p14:tracePt t="144435" x="7467600" y="3103563"/>
          <p14:tracePt t="144451" x="7454900" y="3103563"/>
          <p14:tracePt t="144458" x="7429500" y="3103563"/>
          <p14:tracePt t="144465" x="7392988" y="3103563"/>
          <p14:tracePt t="144472" x="7354888" y="3103563"/>
          <p14:tracePt t="144482" x="7318375" y="3103563"/>
          <p14:tracePt t="144491" x="7305675" y="3103563"/>
          <p14:tracePt t="144496" x="7280275" y="3103563"/>
          <p14:tracePt t="144503" x="7254875" y="3103563"/>
          <p14:tracePt t="144512" x="7229475" y="3103563"/>
          <p14:tracePt t="144517" x="7205663" y="3103563"/>
          <p14:tracePt t="144529" x="7192963" y="3103563"/>
          <p14:tracePt t="144535" x="7180263" y="3103563"/>
          <p14:tracePt t="144542" x="7154863" y="3103563"/>
          <p14:tracePt t="144547" x="7129463" y="3103563"/>
          <p14:tracePt t="144559" x="7118350" y="3103563"/>
          <p14:tracePt t="144566" x="7105650" y="3103563"/>
          <p14:tracePt t="144573" x="7092950" y="3103563"/>
          <p14:tracePt t="144589" x="7080250" y="3103563"/>
          <p14:tracePt t="144598" x="7067550" y="3103563"/>
          <p14:tracePt t="144634" x="7067550" y="3090863"/>
          <p14:tracePt t="144676" x="7080250" y="3090863"/>
          <p14:tracePt t="144682" x="7092950" y="3090863"/>
          <p14:tracePt t="144689" x="7105650" y="3078163"/>
          <p14:tracePt t="144699" x="7118350" y="3078163"/>
          <p14:tracePt t="144706" x="7142163" y="3065463"/>
          <p14:tracePt t="144713" x="7154863" y="3065463"/>
          <p14:tracePt t="144720" x="7167563" y="3065463"/>
          <p14:tracePt t="144726" x="7192963" y="3065463"/>
          <p14:tracePt t="144737" x="7205663" y="3065463"/>
          <p14:tracePt t="144743" x="7218363" y="3054350"/>
          <p14:tracePt t="144749" x="7242175" y="3054350"/>
          <p14:tracePt t="144757" x="7254875" y="3054350"/>
          <p14:tracePt t="144762" x="7267575" y="3054350"/>
          <p14:tracePt t="144778" x="7280275" y="3054350"/>
          <p14:tracePt t="144784" x="7292975" y="3054350"/>
          <p14:tracePt t="144800" x="7318375" y="3054350"/>
          <p14:tracePt t="144804" x="7329488" y="3054350"/>
          <p14:tracePt t="144815" x="7342188" y="3054350"/>
          <p14:tracePt t="144823" x="7367588" y="3054350"/>
          <p14:tracePt t="144829" x="7380288" y="3054350"/>
          <p14:tracePt t="144836" x="7405688" y="3054350"/>
          <p14:tracePt t="144844" x="7418388" y="3054350"/>
          <p14:tracePt t="144850" x="7442200" y="3054350"/>
          <p14:tracePt t="144857" x="7467600" y="3054350"/>
          <p14:tracePt t="144865" x="7480300" y="3054350"/>
          <p14:tracePt t="144872" x="7493000" y="3054350"/>
          <p14:tracePt t="144878" x="7505700" y="3054350"/>
          <p14:tracePt t="144887" x="7531100" y="3054350"/>
          <p14:tracePt t="144902" x="7554913" y="3054350"/>
          <p14:tracePt t="144908" x="7554913" y="3065463"/>
          <p14:tracePt t="144917" x="7580313" y="3065463"/>
          <p14:tracePt t="144930" x="7593013" y="3065463"/>
          <p14:tracePt t="144938" x="7593013" y="3078163"/>
          <p14:tracePt t="144953" x="7618413" y="3078163"/>
          <p14:tracePt t="144975" x="7631113" y="3078163"/>
          <p14:tracePt t="144984" x="7642225" y="3078163"/>
          <p14:tracePt t="145011" x="7654925" y="3078163"/>
          <p14:tracePt t="145019" x="7667625" y="3065463"/>
          <p14:tracePt t="145232" x="7654925" y="3065463"/>
          <p14:tracePt t="145246" x="7642225" y="3065463"/>
          <p14:tracePt t="145253" x="7618413" y="3065463"/>
          <p14:tracePt t="145260" x="7605713" y="3054350"/>
          <p14:tracePt t="145269" x="7542213" y="3054350"/>
          <p14:tracePt t="145274" x="7505700" y="3054350"/>
          <p14:tracePt t="145285" x="7467600" y="3054350"/>
          <p14:tracePt t="145288" x="7429500" y="3054350"/>
          <p14:tracePt t="145295" x="7405688" y="3065463"/>
          <p14:tracePt t="145305" x="7380288" y="3065463"/>
          <p14:tracePt t="145309" x="7342188" y="3065463"/>
          <p14:tracePt t="145321" x="7318375" y="3065463"/>
          <p14:tracePt t="145324" x="7292975" y="3065463"/>
          <p14:tracePt t="145332" x="7280275" y="3065463"/>
          <p14:tracePt t="145341" x="7267575" y="3065463"/>
          <p14:tracePt t="145344" x="7242175" y="3065463"/>
          <p14:tracePt t="145351" x="7218363" y="3065463"/>
          <p14:tracePt t="145366" x="7192963" y="3065463"/>
          <p14:tracePt t="145380" x="7180263" y="3078163"/>
          <p14:tracePt t="145394" x="7167563" y="3078163"/>
          <p14:tracePt t="145409" x="7154863" y="3078163"/>
          <p14:tracePt t="145417" x="7154863" y="3090863"/>
          <p14:tracePt t="145433" x="7142163" y="3090863"/>
          <p14:tracePt t="145446" x="7142163" y="3103563"/>
          <p14:tracePt t="145549" x="7154863" y="3103563"/>
          <p14:tracePt t="145570" x="7167563" y="3103563"/>
          <p14:tracePt t="145577" x="7192963" y="3090863"/>
          <p14:tracePt t="145584" x="7254875" y="3090863"/>
          <p14:tracePt t="145593" x="7305675" y="3078163"/>
          <p14:tracePt t="145601" x="7329488" y="3078163"/>
          <p14:tracePt t="145610" x="7380288" y="3065463"/>
          <p14:tracePt t="145615" x="7418388" y="3054350"/>
          <p14:tracePt t="145621" x="7454900" y="3054350"/>
          <p14:tracePt t="145631" x="7493000" y="3041650"/>
          <p14:tracePt t="145635" x="7531100" y="3041650"/>
          <p14:tracePt t="145644" x="7567613" y="3041650"/>
          <p14:tracePt t="145653" x="7593013" y="3028950"/>
          <p14:tracePt t="145658" x="7618413" y="3028950"/>
          <p14:tracePt t="145668" x="7654925" y="3016250"/>
          <p14:tracePt t="145672" x="7680325" y="3016250"/>
          <p14:tracePt t="145679" x="7705725" y="3016250"/>
          <p14:tracePt t="145687" x="7731125" y="3016250"/>
          <p14:tracePt t="145694" x="7742238" y="3003550"/>
          <p14:tracePt t="145701" x="7767638" y="3003550"/>
          <p14:tracePt t="145708" x="7780338" y="3003550"/>
          <p14:tracePt t="145717" x="7793038" y="3003550"/>
          <p14:tracePt t="145729" x="7805738" y="3003550"/>
          <p14:tracePt t="145738" x="7818438" y="3003550"/>
          <p14:tracePt t="145753" x="7831138" y="3003550"/>
          <p14:tracePt t="145775" x="7831138" y="2990850"/>
          <p14:tracePt t="145789" x="7843838" y="2990850"/>
          <p14:tracePt t="145938" x="7831138" y="2990850"/>
          <p14:tracePt t="145951" x="7805738" y="2990850"/>
          <p14:tracePt t="145960" x="7793038" y="2990850"/>
          <p14:tracePt t="145965" x="7767638" y="2990850"/>
          <p14:tracePt t="145977" x="7731125" y="3003550"/>
          <p14:tracePt t="145980" x="7680325" y="3016250"/>
          <p14:tracePt t="145986" x="7642225" y="3016250"/>
          <p14:tracePt t="145994" x="7618413" y="3016250"/>
          <p14:tracePt t="146000" x="7593013" y="3016250"/>
          <p14:tracePt t="146009" x="7554913" y="3016250"/>
          <p14:tracePt t="146018" x="7531100" y="3016250"/>
          <p14:tracePt t="146022" x="7505700" y="3016250"/>
          <p14:tracePt t="146029" x="7467600" y="3016250"/>
          <p14:tracePt t="146035" x="7442200" y="3016250"/>
          <p14:tracePt t="146043" x="7405688" y="3028950"/>
          <p14:tracePt t="146051" x="7367588" y="3028950"/>
          <p14:tracePt t="146059" x="7329488" y="3028950"/>
          <p14:tracePt t="146062" x="7318375" y="3028950"/>
          <p14:tracePt t="146070" x="7292975" y="3028950"/>
          <p14:tracePt t="146077" x="7280275" y="3028950"/>
          <p14:tracePt t="146083" x="7254875" y="3028950"/>
          <p14:tracePt t="146090" x="7229475" y="3028950"/>
          <p14:tracePt t="146099" x="7218363" y="3028950"/>
          <p14:tracePt t="146112" x="7192963" y="3028950"/>
          <p14:tracePt t="146127" x="7192963" y="3041650"/>
          <p14:tracePt t="146134" x="7180263" y="3041650"/>
          <p14:tracePt t="146255" x="7192963" y="3041650"/>
          <p14:tracePt t="146263" x="7205663" y="3041650"/>
          <p14:tracePt t="146272" x="7218363" y="3041650"/>
          <p14:tracePt t="146278" x="7267575" y="3041650"/>
          <p14:tracePt t="146284" x="7329488" y="3028950"/>
          <p14:tracePt t="146295" x="7367588" y="3016250"/>
          <p14:tracePt t="146301" x="7405688" y="3016250"/>
          <p14:tracePt t="146307" x="7429500" y="3016250"/>
          <p14:tracePt t="146315" x="7454900" y="3003550"/>
          <p14:tracePt t="146322" x="7480300" y="3003550"/>
          <p14:tracePt t="146330" x="7518400" y="3003550"/>
          <p14:tracePt t="146338" x="7542213" y="3003550"/>
          <p14:tracePt t="146343" x="7567613" y="2990850"/>
          <p14:tracePt t="146354" x="7593013" y="2990850"/>
          <p14:tracePt t="146359" x="7618413" y="2990850"/>
          <p14:tracePt t="146368" x="7642225" y="2990850"/>
          <p14:tracePt t="146377" x="7667625" y="2990850"/>
          <p14:tracePt t="146379" x="7705725" y="2990850"/>
          <p14:tracePt t="146388" x="7731125" y="2990850"/>
          <p14:tracePt t="146394" x="7754938" y="2990850"/>
          <p14:tracePt t="146400" x="7767638" y="2978150"/>
          <p14:tracePt t="146408" x="7793038" y="2978150"/>
          <p14:tracePt t="146421" x="7805738" y="2978150"/>
          <p14:tracePt t="146426" x="7818438" y="2978150"/>
          <p14:tracePt t="146432" x="7831138" y="2978150"/>
          <p14:tracePt t="146446" x="7843838" y="2978150"/>
          <p14:tracePt t="146461" x="7854950" y="2978150"/>
          <p14:tracePt t="146490" x="7867650" y="2978150"/>
          <p14:tracePt t="146572" x="7854950" y="2978150"/>
          <p14:tracePt t="146588" x="7843838" y="2978150"/>
          <p14:tracePt t="146594" x="7818438" y="2978150"/>
          <p14:tracePt t="146601" x="7805738" y="2990850"/>
          <p14:tracePt t="146610" x="7767638" y="3003550"/>
          <p14:tracePt t="146618" x="7731125" y="3003550"/>
          <p14:tracePt t="146623" x="7693025" y="3016250"/>
          <p14:tracePt t="146630" x="7680325" y="3028950"/>
          <p14:tracePt t="146638" x="7667625" y="3028950"/>
          <p14:tracePt t="146645" x="7642225" y="3028950"/>
          <p14:tracePt t="146653" x="7631113" y="3041650"/>
          <p14:tracePt t="146660" x="7618413" y="3041650"/>
          <p14:tracePt t="146667" x="7618413" y="3054350"/>
          <p14:tracePt t="146738" x="7631113" y="3054350"/>
          <p14:tracePt t="146754" x="7642225" y="3054350"/>
          <p14:tracePt t="146761" x="7654925" y="3041650"/>
          <p14:tracePt t="146769" x="7667625" y="3041650"/>
          <p14:tracePt t="146776" x="7705725" y="3028950"/>
          <p14:tracePt t="146784" x="7742238" y="3028950"/>
          <p14:tracePt t="146790" x="7754938" y="3016250"/>
          <p14:tracePt t="146801" x="7793038" y="3016250"/>
          <p14:tracePt t="146805" x="7818438" y="3016250"/>
          <p14:tracePt t="146813" x="7843838" y="3016250"/>
          <p14:tracePt t="146820" x="7867650" y="3016250"/>
          <p14:tracePt t="146827" x="7893050" y="3016250"/>
          <p14:tracePt t="146834" x="7918450" y="3016250"/>
          <p14:tracePt t="146841" x="7943850" y="3016250"/>
          <p14:tracePt t="146851" x="7967663" y="3016250"/>
          <p14:tracePt t="146856" x="7993063" y="3016250"/>
          <p14:tracePt t="146864" x="8018463" y="3016250"/>
          <p14:tracePt t="146871" x="8043863" y="3016250"/>
          <p14:tracePt t="146879" x="8054975" y="3016250"/>
          <p14:tracePt t="146887" x="8067675" y="3016250"/>
          <p14:tracePt t="146893" x="8080375" y="3016250"/>
          <p14:tracePt t="146901" x="8093075" y="3016250"/>
          <p14:tracePt t="146917" x="8105775" y="3028950"/>
          <p14:tracePt t="147011" x="8093075" y="3028950"/>
          <p14:tracePt t="147018" x="8080375" y="3028950"/>
          <p14:tracePt t="147026" x="8054975" y="3028950"/>
          <p14:tracePt t="147036" x="7993063" y="3041650"/>
          <p14:tracePt t="147040" x="7905750" y="3041650"/>
          <p14:tracePt t="147046" x="7818438" y="3054350"/>
          <p14:tracePt t="147054" x="7754938" y="3065463"/>
          <p14:tracePt t="147060" x="7654925" y="3065463"/>
          <p14:tracePt t="147071" x="7531100" y="3078163"/>
          <p14:tracePt t="147075" x="7392988" y="3090863"/>
          <p14:tracePt t="147084" x="7218363" y="3103563"/>
          <p14:tracePt t="147090" x="7067550" y="3116263"/>
          <p14:tracePt t="147096" x="6916738" y="3128963"/>
          <p14:tracePt t="147103" x="6780213" y="3141663"/>
          <p14:tracePt t="147112" x="6667500" y="3154363"/>
          <p14:tracePt t="147118" x="6580188" y="3165475"/>
          <p14:tracePt t="147125" x="6503988" y="3178175"/>
          <p14:tracePt t="147133" x="6429375" y="3190875"/>
          <p14:tracePt t="147137" x="6380163" y="3203575"/>
          <p14:tracePt t="147145" x="6342063" y="3203575"/>
          <p14:tracePt t="147151" x="6291263" y="3203575"/>
          <p14:tracePt t="147158" x="6254750" y="3216275"/>
          <p14:tracePt t="147167" x="6216650" y="3216275"/>
          <p14:tracePt t="147173" x="6180138" y="3216275"/>
          <p14:tracePt t="147180" x="6154738" y="3228975"/>
          <p14:tracePt t="147187" x="6142038" y="3228975"/>
          <p14:tracePt t="147195" x="6103938" y="3228975"/>
          <p14:tracePt t="147204" x="6078538" y="3241675"/>
          <p14:tracePt t="147210" x="6054725" y="3241675"/>
          <p14:tracePt t="147219" x="6042025" y="3241675"/>
          <p14:tracePt t="147226" x="6016625" y="3254375"/>
          <p14:tracePt t="147233" x="5978525" y="3254375"/>
          <p14:tracePt t="147240" x="5967413" y="3254375"/>
          <p14:tracePt t="147245" x="5942013" y="3254375"/>
          <p14:tracePt t="147253" x="5929313" y="3254375"/>
          <p14:tracePt t="147258" x="5903913" y="3254375"/>
          <p14:tracePt t="147267" x="5878513" y="3267075"/>
          <p14:tracePt t="147274" x="5867400" y="3267075"/>
          <p14:tracePt t="147282" x="5842000" y="3267075"/>
          <p14:tracePt t="147289" x="5816600" y="3278188"/>
          <p14:tracePt t="147296" x="5791200" y="3278188"/>
          <p14:tracePt t="147308" x="5767388" y="3278188"/>
          <p14:tracePt t="147312" x="5741988" y="3278188"/>
          <p14:tracePt t="147318" x="5729288" y="3290888"/>
          <p14:tracePt t="147327" x="5691188" y="3303588"/>
          <p14:tracePt t="147334" x="5665788" y="3303588"/>
          <p14:tracePt t="147341" x="5654675" y="3303588"/>
          <p14:tracePt t="147346" x="5629275" y="3303588"/>
          <p14:tracePt t="147354" x="5603875" y="3303588"/>
          <p14:tracePt t="147360" x="5578475" y="3303588"/>
          <p14:tracePt t="147367" x="5565775" y="3316288"/>
          <p14:tracePt t="147374" x="5554663" y="3316288"/>
          <p14:tracePt t="147388" x="5529263" y="3328988"/>
          <p14:tracePt t="147392" x="5516563" y="3328988"/>
          <p14:tracePt t="147398" x="5503863" y="3328988"/>
          <p14:tracePt t="147405" x="5491163" y="3328988"/>
          <p14:tracePt t="147418" x="5478463" y="3328988"/>
          <p14:tracePt t="147434" x="5465763" y="3328988"/>
          <p14:tracePt t="147440" x="5454650" y="3328988"/>
          <p14:tracePt t="147448" x="5441950" y="3328988"/>
          <p14:tracePt t="147454" x="5429250" y="3328988"/>
          <p14:tracePt t="147464" x="5416550" y="3341688"/>
          <p14:tracePt t="147478" x="5403850" y="3354388"/>
          <p14:tracePt t="147484" x="5378450" y="3354388"/>
          <p14:tracePt t="147491" x="5365750" y="3354388"/>
          <p14:tracePt t="147498" x="5353050" y="3354388"/>
          <p14:tracePt t="147504" x="5341938" y="3354388"/>
          <p14:tracePt t="147510" x="5329238" y="3354388"/>
          <p14:tracePt t="147517" x="5316538" y="3354388"/>
          <p14:tracePt t="147524" x="5303838" y="3354388"/>
          <p14:tracePt t="147534" x="5291138" y="3367088"/>
          <p14:tracePt t="147539" x="5278438" y="3367088"/>
          <p14:tracePt t="147548" x="5265738" y="3367088"/>
          <p14:tracePt t="147570" x="5253038" y="3367088"/>
          <p14:tracePt t="147577" x="5241925" y="3367088"/>
          <p14:tracePt t="147599" x="5229225" y="3367088"/>
          <p14:tracePt t="147672" x="5216525" y="3367088"/>
          <p14:tracePt t="147781" x="5229225" y="3367088"/>
          <p14:tracePt t="147818" x="5253038" y="3367088"/>
          <p14:tracePt t="147825" x="5265738" y="3341688"/>
          <p14:tracePt t="147830" x="5278438" y="3328988"/>
          <p14:tracePt t="147839" x="5329238" y="3316288"/>
          <p14:tracePt t="147846" x="5341938" y="3290888"/>
          <p14:tracePt t="147851" x="5353050" y="3290888"/>
          <p14:tracePt t="147859" x="5378450" y="3278188"/>
          <p14:tracePt t="147865" x="5403850" y="3267075"/>
          <p14:tracePt t="147874" x="5416550" y="3267075"/>
          <p14:tracePt t="147879" x="5429250" y="3254375"/>
          <p14:tracePt t="147887" x="5441950" y="3254375"/>
          <p14:tracePt t="147894" x="5454650" y="3254375"/>
          <p14:tracePt t="147903" x="5465763" y="3241675"/>
          <p14:tracePt t="147910" x="5491163" y="3241675"/>
          <p14:tracePt t="147915" x="5503863" y="3241675"/>
          <p14:tracePt t="147920" x="5529263" y="3241675"/>
          <p14:tracePt t="147927" x="5541963" y="3241675"/>
          <p14:tracePt t="147934" x="5554663" y="3241675"/>
          <p14:tracePt t="147941" x="5565775" y="3241675"/>
          <p14:tracePt t="147951" x="5603875" y="3228975"/>
          <p14:tracePt t="147962" x="5629275" y="3228975"/>
          <p14:tracePt t="147970" x="5641975" y="3228975"/>
          <p14:tracePt t="147976" x="5654675" y="3228975"/>
          <p14:tracePt t="147984" x="5665788" y="3228975"/>
          <p14:tracePt t="147991" x="5691188" y="3228975"/>
          <p14:tracePt t="148001" x="5703888" y="3228975"/>
          <p14:tracePt t="148015" x="5729288" y="3228975"/>
          <p14:tracePt t="148021" x="5729288" y="3216275"/>
          <p14:tracePt t="148028" x="5741988" y="3216275"/>
          <p14:tracePt t="148034" x="5767388" y="3216275"/>
          <p14:tracePt t="148043" x="5778500" y="3216275"/>
          <p14:tracePt t="148056" x="5803900" y="3216275"/>
          <p14:tracePt t="148063" x="5816600" y="3216275"/>
          <p14:tracePt t="148071" x="5829300" y="3216275"/>
          <p14:tracePt t="148079" x="5842000" y="3216275"/>
          <p14:tracePt t="148086" x="5854700" y="3216275"/>
          <p14:tracePt t="148093" x="5867400" y="3216275"/>
          <p14:tracePt t="148108" x="5878513" y="3216275"/>
          <p14:tracePt t="148122" x="5891213" y="3216275"/>
          <p14:tracePt t="148153" x="5903913" y="3216275"/>
          <p14:tracePt t="148277" x="5903913" y="3228975"/>
          <p14:tracePt t="148306" x="5891213" y="3228975"/>
          <p14:tracePt t="148321" x="5878513" y="3241675"/>
          <p14:tracePt t="148327" x="5867400" y="3254375"/>
          <p14:tracePt t="148334" x="5829300" y="3278188"/>
          <p14:tracePt t="148343" x="5791200" y="3290888"/>
          <p14:tracePt t="148351" x="5767388" y="3316288"/>
          <p14:tracePt t="148357" x="5741988" y="3328988"/>
          <p14:tracePt t="148365" x="5716588" y="3341688"/>
          <p14:tracePt t="148375" x="5678488" y="3341688"/>
          <p14:tracePt t="148378" x="5665788" y="3354388"/>
          <p14:tracePt t="148386" x="5641975" y="3354388"/>
          <p14:tracePt t="148394" x="5629275" y="3354388"/>
          <p14:tracePt t="148403" x="5603875" y="3354388"/>
          <p14:tracePt t="148407" x="5591175" y="3354388"/>
          <p14:tracePt t="148414" x="5578475" y="3367088"/>
          <p14:tracePt t="148421" x="5541963" y="3367088"/>
          <p14:tracePt t="148434" x="5529263" y="3367088"/>
          <p14:tracePt t="148441" x="5503863" y="3367088"/>
          <p14:tracePt t="148454" x="5478463" y="3367088"/>
          <p14:tracePt t="148463" x="5465763" y="3367088"/>
          <p14:tracePt t="148478" x="5441950" y="3367088"/>
          <p14:tracePt t="148487" x="5429250" y="3367088"/>
          <p14:tracePt t="148492" x="5416550" y="3367088"/>
          <p14:tracePt t="148500" x="5391150" y="3367088"/>
          <p14:tracePt t="148514" x="5378450" y="3367088"/>
          <p14:tracePt t="148522" x="5353050" y="3367088"/>
          <p14:tracePt t="148539" x="5341938" y="3367088"/>
          <p14:tracePt t="148542" x="5329238" y="3367088"/>
          <p14:tracePt t="148554" x="5316538" y="3367088"/>
          <p14:tracePt t="148558" x="5303838" y="3367088"/>
          <p14:tracePt t="148571" x="5291138" y="3367088"/>
          <p14:tracePt t="148577" x="5278438" y="3367088"/>
          <p14:tracePt t="148585" x="5278438" y="3354388"/>
          <p14:tracePt t="148592" x="5265738" y="3354388"/>
          <p14:tracePt t="148601" x="5253038" y="3354388"/>
          <p14:tracePt t="148613" x="5241925" y="3354388"/>
          <p14:tracePt t="148621" x="5229225" y="3354388"/>
          <p14:tracePt t="148638" x="5216525" y="3354388"/>
          <p14:tracePt t="148660" x="5203825" y="3354388"/>
          <p14:tracePt t="148689" x="5191125" y="3354388"/>
          <p14:tracePt t="148777" x="5203825" y="3354388"/>
          <p14:tracePt t="148813" x="5216525" y="3354388"/>
          <p14:tracePt t="148834" x="5216525" y="3341688"/>
          <p14:tracePt t="148848" x="5229225" y="3341688"/>
          <p14:tracePt t="148856" x="5241925" y="3328988"/>
          <p14:tracePt t="148862" x="5253038" y="3328988"/>
          <p14:tracePt t="148868" x="5265738" y="3328988"/>
          <p14:tracePt t="148876" x="5278438" y="3316288"/>
          <p14:tracePt t="148884" x="5303838" y="3316288"/>
          <p14:tracePt t="148891" x="5329238" y="3303588"/>
          <p14:tracePt t="148901" x="5341938" y="3303588"/>
          <p14:tracePt t="148904" x="5353050" y="3303588"/>
          <p14:tracePt t="148911" x="5378450" y="3290888"/>
          <p14:tracePt t="148927" x="5403850" y="3278188"/>
          <p14:tracePt t="148946" x="5416550" y="3278188"/>
          <p14:tracePt t="148951" x="5429250" y="3278188"/>
          <p14:tracePt t="148967" x="5454650" y="3278188"/>
          <p14:tracePt t="148972" x="5465763" y="3278188"/>
          <p14:tracePt t="148980" x="5478463" y="3278188"/>
          <p14:tracePt t="148988" x="5491163" y="3278188"/>
          <p14:tracePt t="148994" x="5503863" y="3278188"/>
          <p14:tracePt t="149000" x="5516563" y="3278188"/>
          <p14:tracePt t="149008" x="5541963" y="3278188"/>
          <p14:tracePt t="149017" x="5554663" y="3278188"/>
          <p14:tracePt t="149022" x="5565775" y="3278188"/>
          <p14:tracePt t="149029" x="5578475" y="3278188"/>
          <p14:tracePt t="149037" x="5591175" y="3278188"/>
          <p14:tracePt t="149043" x="5603875" y="3278188"/>
          <p14:tracePt t="149050" x="5616575" y="3278188"/>
          <p14:tracePt t="149058" x="5629275" y="3278188"/>
          <p14:tracePt t="149072" x="5641975" y="3278188"/>
          <p14:tracePt t="149088" x="5654675" y="3278188"/>
          <p14:tracePt t="149095" x="5665788" y="3278188"/>
          <p14:tracePt t="149109" x="5678488" y="3278188"/>
          <p14:tracePt t="149174" x="5665788" y="3278188"/>
          <p14:tracePt t="149182" x="5665788" y="3290888"/>
          <p14:tracePt t="149188" x="5641975" y="3290888"/>
          <p14:tracePt t="149196" x="5616575" y="3290888"/>
          <p14:tracePt t="149204" x="5578475" y="3290888"/>
          <p14:tracePt t="149210" x="5541963" y="3303588"/>
          <p14:tracePt t="149218" x="5516563" y="3303588"/>
          <p14:tracePt t="149224" x="5491163" y="3303588"/>
          <p14:tracePt t="149234" x="5465763" y="3303588"/>
          <p14:tracePt t="149238" x="5429250" y="3303588"/>
          <p14:tracePt t="149246" x="5403850" y="3303588"/>
          <p14:tracePt t="149254" x="5378450" y="3303588"/>
          <p14:tracePt t="149260" x="5365750" y="3303588"/>
          <p14:tracePt t="149268" x="5329238" y="3316288"/>
          <p14:tracePt t="149276" x="5303838" y="3328988"/>
          <p14:tracePt t="149284" x="5265738" y="3328988"/>
          <p14:tracePt t="149290" x="5229225" y="3328988"/>
          <p14:tracePt t="149297" x="5191125" y="3341688"/>
          <p14:tracePt t="149306" x="5165725" y="3341688"/>
          <p14:tracePt t="149312" x="5141913" y="3341688"/>
          <p14:tracePt t="149320" x="5103813" y="3341688"/>
          <p14:tracePt t="149326" x="5078413" y="3341688"/>
          <p14:tracePt t="149334" x="5053013" y="3341688"/>
          <p14:tracePt t="149341" x="5040313" y="3341688"/>
          <p14:tracePt t="149351" x="5016500" y="3341688"/>
          <p14:tracePt t="149356" x="4991100" y="3341688"/>
          <p14:tracePt t="149372" x="4978400" y="3341688"/>
          <p14:tracePt t="149379" x="4965700" y="3341688"/>
          <p14:tracePt t="149393" x="4953000" y="3341688"/>
          <p14:tracePt t="149460" x="4965700" y="3341688"/>
          <p14:tracePt t="149475" x="4978400" y="3341688"/>
          <p14:tracePt t="149496" x="4991100" y="3328988"/>
          <p14:tracePt t="149503" x="5016500" y="3328988"/>
          <p14:tracePt t="149510" x="5029200" y="3316288"/>
          <p14:tracePt t="149519" x="5053013" y="3303588"/>
          <p14:tracePt t="149525" x="5091113" y="3303588"/>
          <p14:tracePt t="149533" x="5116513" y="3290888"/>
          <p14:tracePt t="149539" x="5141913" y="3278188"/>
          <p14:tracePt t="149547" x="5165725" y="3267075"/>
          <p14:tracePt t="149553" x="5191125" y="3267075"/>
          <p14:tracePt t="149562" x="5229225" y="3267075"/>
          <p14:tracePt t="149567" x="5253038" y="3267075"/>
          <p14:tracePt t="149576" x="5291138" y="3267075"/>
          <p14:tracePt t="149584" x="5316538" y="3267075"/>
          <p14:tracePt t="149589" x="5353050" y="3267075"/>
          <p14:tracePt t="149596" x="5365750" y="3267075"/>
          <p14:tracePt t="149602" x="5391150" y="3267075"/>
          <p14:tracePt t="149609" x="5416550" y="3267075"/>
          <p14:tracePt t="149617" x="5454650" y="3267075"/>
          <p14:tracePt t="149623" x="5478463" y="3278188"/>
          <p14:tracePt t="149631" x="5503863" y="3278188"/>
          <p14:tracePt t="149637" x="5529263" y="3278188"/>
          <p14:tracePt t="149644" x="5541963" y="3278188"/>
          <p14:tracePt t="149651" x="5565775" y="3278188"/>
          <p14:tracePt t="149659" x="5591175" y="3278188"/>
          <p14:tracePt t="149674" x="5616575" y="3278188"/>
          <p14:tracePt t="149688" x="5629275" y="3278188"/>
          <p14:tracePt t="149703" x="5654675" y="3290888"/>
          <p14:tracePt t="149724" x="5654675" y="3303588"/>
          <p14:tracePt t="149746" x="5641975" y="3328988"/>
          <p14:tracePt t="149754" x="5629275" y="3328988"/>
          <p14:tracePt t="149761" x="5616575" y="3328988"/>
          <p14:tracePt t="149767" x="5603875" y="3341688"/>
          <p14:tracePt t="149775" x="5603875" y="3354388"/>
          <p14:tracePt t="149784" x="5578475" y="3354388"/>
          <p14:tracePt t="149790" x="5565775" y="3367088"/>
          <p14:tracePt t="149797" x="5554663" y="3378200"/>
          <p14:tracePt t="149804" x="5529263" y="3378200"/>
          <p14:tracePt t="149811" x="5516563" y="3378200"/>
          <p14:tracePt t="149817" x="5503863" y="3378200"/>
          <p14:tracePt t="149825" x="5491163" y="3378200"/>
          <p14:tracePt t="149834" x="5465763" y="3390900"/>
          <p14:tracePt t="149839" x="5454650" y="3390900"/>
          <p14:tracePt t="149847" x="5441950" y="3390900"/>
          <p14:tracePt t="149853" x="5429250" y="3390900"/>
          <p14:tracePt t="149861" x="5416550" y="3390900"/>
          <p14:tracePt t="149867" x="5403850" y="3390900"/>
          <p14:tracePt t="149874" x="5391150" y="3390900"/>
          <p14:tracePt t="149885" x="5378450" y="3403600"/>
          <p14:tracePt t="149889" x="5365750" y="3403600"/>
          <p14:tracePt t="149904" x="5341938" y="3416300"/>
          <p14:tracePt t="149917" x="5329238" y="3416300"/>
          <p14:tracePt t="149954" x="5316538" y="3416300"/>
          <p14:tracePt t="150035" x="5329238" y="3416300"/>
          <p14:tracePt t="150070" x="5341938" y="3416300"/>
          <p14:tracePt t="150077" x="5353050" y="3403600"/>
          <p14:tracePt t="150084" x="5365750" y="3403600"/>
          <p14:tracePt t="150092" x="5378450" y="3390900"/>
          <p14:tracePt t="150098" x="5416550" y="3390900"/>
          <p14:tracePt t="150104" x="5441950" y="3390900"/>
          <p14:tracePt t="150112" x="5465763" y="3378200"/>
          <p14:tracePt t="150119" x="5491163" y="3367088"/>
          <p14:tracePt t="150129" x="5503863" y="3367088"/>
          <p14:tracePt t="150134" x="5529263" y="3367088"/>
          <p14:tracePt t="150142" x="5541963" y="3367088"/>
          <p14:tracePt t="150148" x="5554663" y="3367088"/>
          <p14:tracePt t="150161" x="5578475" y="3367088"/>
          <p14:tracePt t="150168" x="5591175" y="3367088"/>
          <p14:tracePt t="150177" x="5603875" y="3367088"/>
          <p14:tracePt t="150183" x="5616575" y="3367088"/>
          <p14:tracePt t="150189" x="5629275" y="3367088"/>
          <p14:tracePt t="150209" x="5641975" y="3367088"/>
          <p14:tracePt t="150454" x="5654675" y="3367088"/>
          <p14:tracePt t="150462" x="5665788" y="3367088"/>
          <p14:tracePt t="150482" x="5691188" y="3367088"/>
          <p14:tracePt t="150498" x="5716588" y="3367088"/>
          <p14:tracePt t="150503" x="5767388" y="3367088"/>
          <p14:tracePt t="150510" x="5816600" y="3354388"/>
          <p14:tracePt t="150524" x="5878513" y="3354388"/>
          <p14:tracePt t="150532" x="5916613" y="3354388"/>
          <p14:tracePt t="150540" x="5942013" y="3354388"/>
          <p14:tracePt t="150548" x="5954713" y="3354388"/>
          <p14:tracePt t="150554" x="5967413" y="3354388"/>
          <p14:tracePt t="150562" x="5991225" y="3354388"/>
          <p14:tracePt t="150576" x="6003925" y="3354388"/>
          <p14:tracePt t="150590" x="6016625" y="3354388"/>
          <p14:tracePt t="150603" x="6029325" y="3354388"/>
          <p14:tracePt t="150624" x="6042025" y="3354388"/>
          <p14:tracePt t="150687" x="6054725" y="3354388"/>
          <p14:tracePt t="150745" x="6067425" y="3354388"/>
          <p14:tracePt t="150781" x="6078538" y="3354388"/>
          <p14:tracePt t="150810" x="6091238" y="3354388"/>
          <p14:tracePt t="150831" x="6091238" y="3367088"/>
          <p14:tracePt t="150839" x="6103938" y="3367088"/>
          <p14:tracePt t="150845" x="6116638" y="3367088"/>
          <p14:tracePt t="150853" x="6129338" y="3367088"/>
          <p14:tracePt t="150860" x="6154738" y="3367088"/>
          <p14:tracePt t="150869" x="6180138" y="3367088"/>
          <p14:tracePt t="150875" x="6191250" y="3367088"/>
          <p14:tracePt t="150884" x="6216650" y="3367088"/>
          <p14:tracePt t="150891" x="6229350" y="3367088"/>
          <p14:tracePt t="150896" x="6254750" y="3367088"/>
          <p14:tracePt t="150903" x="6267450" y="3367088"/>
          <p14:tracePt t="150916" x="6291263" y="3367088"/>
          <p14:tracePt t="150923" x="6303963" y="3367088"/>
          <p14:tracePt t="150945" x="6316663" y="3367088"/>
          <p14:tracePt t="150953" x="6329363" y="3367088"/>
          <p14:tracePt t="150968" x="6342063" y="3367088"/>
          <p14:tracePt t="150981" x="6354763" y="3367088"/>
          <p14:tracePt t="151001" x="6367463" y="3367088"/>
          <p14:tracePt t="151029" x="6380163" y="3367088"/>
          <p14:tracePt t="151044" x="6391275" y="3367088"/>
          <p14:tracePt t="151072" x="6403975" y="3367088"/>
          <p14:tracePt t="151093" x="6416675" y="3367088"/>
          <p14:tracePt t="151100" x="6429375" y="3367088"/>
          <p14:tracePt t="151121" x="6442075" y="3367088"/>
          <p14:tracePt t="151128" x="6454775" y="3367088"/>
          <p14:tracePt t="151150" x="6467475" y="3367088"/>
          <p14:tracePt t="151158" x="6480175" y="3367088"/>
          <p14:tracePt t="151172" x="6492875" y="3367088"/>
          <p14:tracePt t="151179" x="6503988" y="3367088"/>
          <p14:tracePt t="151187" x="6516688" y="3367088"/>
          <p14:tracePt t="151193" x="6529388" y="3367088"/>
          <p14:tracePt t="151201" x="6554788" y="3367088"/>
          <p14:tracePt t="151208" x="6567488" y="3367088"/>
          <p14:tracePt t="151216" x="6580188" y="3367088"/>
          <p14:tracePt t="151223" x="6592888" y="3367088"/>
          <p14:tracePt t="151238" x="6604000" y="3367088"/>
          <p14:tracePt t="151245" x="6616700" y="3367088"/>
          <p14:tracePt t="151260" x="6629400" y="3367088"/>
          <p14:tracePt t="151290" x="6642100" y="3367088"/>
          <p14:tracePt t="151349" x="6654800" y="3367088"/>
          <p14:tracePt t="151601" x="6704013" y="3367088"/>
          <p14:tracePt t="151608" x="6780213" y="3367088"/>
          <p14:tracePt t="151619" x="6842125" y="3354388"/>
          <p14:tracePt t="151623" x="6916738" y="3354388"/>
          <p14:tracePt t="151631" x="6980238" y="3354388"/>
          <p14:tracePt t="151638" x="7054850" y="3341688"/>
          <p14:tracePt t="151645" x="7105650" y="3341688"/>
          <p14:tracePt t="151652" x="7142163" y="3341688"/>
          <p14:tracePt t="151659" x="7180263" y="3341688"/>
          <p14:tracePt t="151668" x="7205663" y="3341688"/>
          <p14:tracePt t="151677" x="7229475" y="3341688"/>
          <p14:tracePt t="151682" x="7267575" y="3341688"/>
          <p14:tracePt t="151691" x="7280275" y="3341688"/>
          <p14:tracePt t="151704" x="7305675" y="3341688"/>
          <p14:tracePt t="151710" x="7318375" y="3341688"/>
          <p14:tracePt t="151723" x="7329488" y="3341688"/>
          <p14:tracePt t="151731" x="7342188" y="3341688"/>
          <p14:tracePt t="151745" x="7354888" y="3341688"/>
          <p14:tracePt t="151761" x="7367588" y="3341688"/>
          <p14:tracePt t="151790" x="7380288" y="3341688"/>
          <p14:tracePt t="151836" x="7392988" y="3341688"/>
          <p14:tracePt t="151940" x="7380288" y="3341688"/>
          <p14:tracePt t="151960" x="7354888" y="3341688"/>
          <p14:tracePt t="151968" x="7342188" y="3341688"/>
          <p14:tracePt t="151974" x="7305675" y="3341688"/>
          <p14:tracePt t="151982" x="7229475" y="3367088"/>
          <p14:tracePt t="151988" x="7167563" y="3378200"/>
          <p14:tracePt t="151995" x="7080250" y="3378200"/>
          <p14:tracePt t="152003" x="7016750" y="3390900"/>
          <p14:tracePt t="152010" x="6954838" y="3403600"/>
          <p14:tracePt t="152019" x="6905625" y="3403600"/>
          <p14:tracePt t="152027" x="6842125" y="3416300"/>
          <p14:tracePt t="152031" x="6805613" y="3416300"/>
          <p14:tracePt t="152037" x="6780213" y="3416300"/>
          <p14:tracePt t="152045" x="6754813" y="3416300"/>
          <p14:tracePt t="152052" x="6742113" y="3416300"/>
          <p14:tracePt t="152058" x="6729413" y="3416300"/>
          <p14:tracePt t="152067" x="6716713" y="3416300"/>
          <p14:tracePt t="152072" x="6704013" y="3416300"/>
          <p14:tracePt t="152123" x="6716713" y="3416300"/>
          <p14:tracePt t="152130" x="6729413" y="3403600"/>
          <p14:tracePt t="152138" x="6742113" y="3403600"/>
          <p14:tracePt t="152145" x="6754813" y="3390900"/>
          <p14:tracePt t="152151" x="6780213" y="3390900"/>
          <p14:tracePt t="152159" x="6805613" y="3390900"/>
          <p14:tracePt t="152167" x="6816725" y="3378200"/>
          <p14:tracePt t="152174" x="6842125" y="3378200"/>
          <p14:tracePt t="152184" x="6867525" y="3378200"/>
          <p14:tracePt t="152189" x="6892925" y="3367088"/>
          <p14:tracePt t="152195" x="6916738" y="3367088"/>
          <p14:tracePt t="152204" x="6942138" y="3367088"/>
          <p14:tracePt t="152210" x="6967538" y="3367088"/>
          <p14:tracePt t="152217" x="6992938" y="3367088"/>
          <p14:tracePt t="152224" x="7005638" y="3367088"/>
          <p14:tracePt t="152231" x="7029450" y="3367088"/>
          <p14:tracePt t="152238" x="7042150" y="3367088"/>
          <p14:tracePt t="152246" x="7067550" y="3367088"/>
          <p14:tracePt t="152253" x="7092950" y="3367088"/>
          <p14:tracePt t="152261" x="7105650" y="3367088"/>
          <p14:tracePt t="152269" x="7118350" y="3367088"/>
          <p14:tracePt t="152276" x="7142163" y="3367088"/>
          <p14:tracePt t="152290" x="7154863" y="3367088"/>
          <p14:tracePt t="152304" x="7167563" y="3367088"/>
          <p14:tracePt t="152320" x="7180263" y="3367088"/>
          <p14:tracePt t="152326" x="7192963" y="3367088"/>
          <p14:tracePt t="152349" x="7205663" y="3367088"/>
          <p14:tracePt t="152438" x="7218363" y="3367088"/>
          <p14:tracePt t="152518" x="7229475" y="3367088"/>
          <p14:tracePt t="152549" x="7242175" y="3367088"/>
          <p14:tracePt t="152570" x="7267575" y="3367088"/>
          <p14:tracePt t="152580" x="7280275" y="3367088"/>
          <p14:tracePt t="152585" x="7305675" y="3367088"/>
          <p14:tracePt t="152593" x="7354888" y="3367088"/>
          <p14:tracePt t="152602" x="7380288" y="3367088"/>
          <p14:tracePt t="152609" x="7405688" y="3367088"/>
          <p14:tracePt t="152617" x="7429500" y="3367088"/>
          <p14:tracePt t="152624" x="7454900" y="3367088"/>
          <p14:tracePt t="152630" x="7480300" y="3367088"/>
          <p14:tracePt t="152639" x="7493000" y="3378200"/>
          <p14:tracePt t="152646" x="7505700" y="3378200"/>
          <p14:tracePt t="152652" x="7518400" y="3378200"/>
          <p14:tracePt t="152672" x="7531100" y="3378200"/>
          <p14:tracePt t="152968" x="7593013" y="3378200"/>
          <p14:tracePt t="152975" x="7680325" y="3378200"/>
          <p14:tracePt t="152985" x="7742238" y="3367088"/>
          <p14:tracePt t="152992" x="7793038" y="3367088"/>
          <p14:tracePt t="152997" x="7867650" y="3367088"/>
          <p14:tracePt t="153003" x="7918450" y="3367088"/>
          <p14:tracePt t="153013" x="7954963" y="3354388"/>
          <p14:tracePt t="153021" x="8018463" y="3341688"/>
          <p14:tracePt t="153026" x="8054975" y="3341688"/>
          <p14:tracePt t="153035" x="8080375" y="3328988"/>
          <p14:tracePt t="153039" x="8118475" y="3328988"/>
          <p14:tracePt t="153048" x="8143875" y="3328988"/>
          <p14:tracePt t="153055" x="8167688" y="3328988"/>
          <p14:tracePt t="153062" x="8193088" y="3328988"/>
          <p14:tracePt t="153070" x="8231188" y="3328988"/>
          <p14:tracePt t="153078" x="8256588" y="3328988"/>
          <p14:tracePt t="153086" x="8293100" y="3341688"/>
          <p14:tracePt t="153093" x="8318500" y="3341688"/>
          <p14:tracePt t="153102" x="8331200" y="3354388"/>
          <p14:tracePt t="153106" x="8356600" y="3367088"/>
          <p14:tracePt t="153113" x="8393113" y="3378200"/>
          <p14:tracePt t="153120" x="8418513" y="3378200"/>
          <p14:tracePt t="153127" x="8431213" y="3378200"/>
          <p14:tracePt t="153135" x="8443913" y="3378200"/>
          <p14:tracePt t="153141" x="8456613" y="3378200"/>
          <p14:tracePt t="153151" x="8469313" y="3378200"/>
          <p14:tracePt t="153155" x="8480425" y="3378200"/>
          <p14:tracePt t="153173" x="8493125" y="3378200"/>
          <p14:tracePt t="153180" x="8493125" y="3390900"/>
          <p14:tracePt t="153200" x="8505825" y="3390900"/>
          <p14:tracePt t="153280" x="8493125" y="3403600"/>
          <p14:tracePt t="153287" x="8480425" y="3403600"/>
          <p14:tracePt t="153296" x="8469313" y="3416300"/>
          <p14:tracePt t="153304" x="8431213" y="3416300"/>
          <p14:tracePt t="153310" x="8356600" y="3441700"/>
          <p14:tracePt t="153322" x="8267700" y="3454400"/>
          <p14:tracePt t="153324" x="8180388" y="3467100"/>
          <p14:tracePt t="153331" x="8118475" y="3479800"/>
          <p14:tracePt t="153342" x="8031163" y="3490913"/>
          <p14:tracePt t="153345" x="7918450" y="3516313"/>
          <p14:tracePt t="153351" x="7818438" y="3529013"/>
          <p14:tracePt t="153362" x="7718425" y="3541713"/>
          <p14:tracePt t="153367" x="7618413" y="3554413"/>
          <p14:tracePt t="153375" x="7518400" y="3567113"/>
          <p14:tracePt t="153383" x="7418388" y="3579813"/>
          <p14:tracePt t="153391" x="7329488" y="3590925"/>
          <p14:tracePt t="153397" x="7292975" y="3590925"/>
          <p14:tracePt t="153404" x="7229475" y="3603625"/>
          <p14:tracePt t="153410" x="7167563" y="3616325"/>
          <p14:tracePt t="153417" x="7129463" y="3616325"/>
          <p14:tracePt t="153424" x="7092950" y="3629025"/>
          <p14:tracePt t="153434" x="7054850" y="3629025"/>
          <p14:tracePt t="153439" x="7016750" y="3641725"/>
          <p14:tracePt t="153446" x="6992938" y="3641725"/>
          <p14:tracePt t="153453" x="6954838" y="3641725"/>
          <p14:tracePt t="153460" x="6916738" y="3654425"/>
          <p14:tracePt t="153467" x="6867525" y="3667125"/>
          <p14:tracePt t="153475" x="6829425" y="3667125"/>
          <p14:tracePt t="153484" x="6780213" y="3679825"/>
          <p14:tracePt t="153489" x="6742113" y="3679825"/>
          <p14:tracePt t="153496" x="6704013" y="3679825"/>
          <p14:tracePt t="153504" x="6667500" y="3679825"/>
          <p14:tracePt t="153511" x="6642100" y="3679825"/>
          <p14:tracePt t="153518" x="6616700" y="3692525"/>
          <p14:tracePt t="153525" x="6580188" y="3692525"/>
          <p14:tracePt t="153534" x="6554788" y="3692525"/>
          <p14:tracePt t="153539" x="6529388" y="3692525"/>
          <p14:tracePt t="153546" x="6492875" y="3692525"/>
          <p14:tracePt t="153564" x="6429375" y="3703638"/>
          <p14:tracePt t="153569" x="6403975" y="3703638"/>
          <p14:tracePt t="153576" x="6380163" y="3703638"/>
          <p14:tracePt t="153584" x="6354763" y="3716338"/>
          <p14:tracePt t="153590" x="6329363" y="3716338"/>
          <p14:tracePt t="153597" x="6303963" y="3716338"/>
          <p14:tracePt t="153605" x="6280150" y="3716338"/>
          <p14:tracePt t="153613" x="6254750" y="3716338"/>
          <p14:tracePt t="153620" x="6229350" y="3716338"/>
          <p14:tracePt t="153627" x="6203950" y="3716338"/>
          <p14:tracePt t="153634" x="6191250" y="3716338"/>
          <p14:tracePt t="153642" x="6167438" y="3716338"/>
          <p14:tracePt t="153651" x="6154738" y="3716338"/>
          <p14:tracePt t="153656" x="6142038" y="3716338"/>
          <p14:tracePt t="153678" x="6142038" y="3729038"/>
          <p14:tracePt t="153969" x="6091238" y="3729038"/>
          <p14:tracePt t="153977" x="6042025" y="3729038"/>
          <p14:tracePt t="153983" x="5991225" y="3729038"/>
          <p14:tracePt t="153991" x="5916613" y="3729038"/>
          <p14:tracePt t="153997" x="5867400" y="3729038"/>
          <p14:tracePt t="154003" x="5803900" y="3729038"/>
          <p14:tracePt t="154012" x="5754688" y="3729038"/>
          <p14:tracePt t="154020" x="5678488" y="3729038"/>
          <p14:tracePt t="154025" x="5616575" y="3729038"/>
          <p14:tracePt t="154032" x="5565775" y="3729038"/>
          <p14:tracePt t="154043" x="5491163" y="3741738"/>
          <p14:tracePt t="154047" x="5441950" y="3741738"/>
          <p14:tracePt t="154053" x="5391150" y="3741738"/>
          <p14:tracePt t="154066" x="5353050" y="3741738"/>
          <p14:tracePt t="154069" x="5329238" y="3741738"/>
          <p14:tracePt t="154078" x="5303838" y="3741738"/>
          <p14:tracePt t="154085" x="5265738" y="3741738"/>
          <p14:tracePt t="154091" x="5241925" y="3741738"/>
          <p14:tracePt t="154097" x="5229225" y="3741738"/>
          <p14:tracePt t="154104" x="5216525" y="3741738"/>
          <p14:tracePt t="154111" x="5191125" y="3741738"/>
          <p14:tracePt t="154118" x="5178425" y="3741738"/>
          <p14:tracePt t="154125" x="5165725" y="3741738"/>
          <p14:tracePt t="154133" x="5141913" y="3741738"/>
          <p14:tracePt t="154139" x="5129213" y="3741738"/>
          <p14:tracePt t="154153" x="5103813" y="3741738"/>
          <p14:tracePt t="154174" x="5091113" y="3741738"/>
          <p14:tracePt t="154188" x="5078413" y="3741738"/>
          <p14:tracePt t="154289" x="5091113" y="3741738"/>
          <p14:tracePt t="154310" x="5103813" y="3741738"/>
          <p14:tracePt t="154324" x="5116513" y="3741738"/>
          <p14:tracePt t="154334" x="5141913" y="3741738"/>
          <p14:tracePt t="154336" x="5178425" y="3729038"/>
          <p14:tracePt t="154345" x="5229225" y="3703638"/>
          <p14:tracePt t="154354" x="5253038" y="3692525"/>
          <p14:tracePt t="154360" x="5303838" y="3679825"/>
          <p14:tracePt t="154371" x="5353050" y="3679825"/>
          <p14:tracePt t="154376" x="5391150" y="3667125"/>
          <p14:tracePt t="154383" x="5429250" y="3667125"/>
          <p14:tracePt t="154389" x="5465763" y="3654425"/>
          <p14:tracePt t="154397" x="5491163" y="3654425"/>
          <p14:tracePt t="154404" x="5516563" y="3641725"/>
          <p14:tracePt t="154410" x="5554663" y="3641725"/>
          <p14:tracePt t="154418" x="5578475" y="3641725"/>
          <p14:tracePt t="154426" x="5603875" y="3641725"/>
          <p14:tracePt t="154433" x="5629275" y="3641725"/>
          <p14:tracePt t="154440" x="5641975" y="3641725"/>
          <p14:tracePt t="154446" x="5665788" y="3641725"/>
          <p14:tracePt t="154453" x="5678488" y="3629025"/>
          <p14:tracePt t="154459" x="5691188" y="3629025"/>
          <p14:tracePt t="154474" x="5716588" y="3629025"/>
          <p14:tracePt t="154488" x="5729288" y="3629025"/>
          <p14:tracePt t="154519" x="5741988" y="3629025"/>
          <p14:tracePt t="154568" x="5729288" y="3629025"/>
          <p14:tracePt t="154576" x="5716588" y="3629025"/>
          <p14:tracePt t="154585" x="5691188" y="3641725"/>
          <p14:tracePt t="154590" x="5665788" y="3654425"/>
          <p14:tracePt t="154597" x="5629275" y="3654425"/>
          <p14:tracePt t="154604" x="5591175" y="3667125"/>
          <p14:tracePt t="154613" x="5565775" y="3679825"/>
          <p14:tracePt t="154618" x="5516563" y="3692525"/>
          <p14:tracePt t="154625" x="5478463" y="3692525"/>
          <p14:tracePt t="154632" x="5454650" y="3692525"/>
          <p14:tracePt t="154640" x="5429250" y="3692525"/>
          <p14:tracePt t="154649" x="5403850" y="3703638"/>
          <p14:tracePt t="154653" x="5391150" y="3703638"/>
          <p14:tracePt t="154661" x="5378450" y="3703638"/>
          <p14:tracePt t="154667" x="5365750" y="3716338"/>
          <p14:tracePt t="154675" x="5353050" y="3716338"/>
          <p14:tracePt t="154689" x="5341938" y="3716338"/>
          <p14:tracePt t="154738" x="5353050" y="3716338"/>
          <p14:tracePt t="154746" x="5365750" y="3716338"/>
          <p14:tracePt t="154755" x="5378450" y="3716338"/>
          <p14:tracePt t="154759" x="5403850" y="3692525"/>
          <p14:tracePt t="154770" x="5429250" y="3692525"/>
          <p14:tracePt t="154775" x="5454650" y="3692525"/>
          <p14:tracePt t="154788" x="5465763" y="3667125"/>
          <p14:tracePt t="154790" x="5491163" y="3667125"/>
          <p14:tracePt t="154797" x="5516563" y="3667125"/>
          <p14:tracePt t="154804" x="5541963" y="3654425"/>
          <p14:tracePt t="154812" x="5554663" y="3654425"/>
          <p14:tracePt t="154820" x="5578475" y="3641725"/>
          <p14:tracePt t="154838" x="5591175" y="3641725"/>
          <p14:tracePt t="154841" x="5629275" y="3641725"/>
          <p14:tracePt t="154847" x="5654675" y="3629025"/>
          <p14:tracePt t="154856" x="5665788" y="3629025"/>
          <p14:tracePt t="154862" x="5691188" y="3629025"/>
          <p14:tracePt t="154870" x="5716588" y="3629025"/>
          <p14:tracePt t="154878" x="5741988" y="3629025"/>
          <p14:tracePt t="154884" x="5767388" y="3641725"/>
          <p14:tracePt t="154892" x="5791200" y="3641725"/>
          <p14:tracePt t="154900" x="5803900" y="3641725"/>
          <p14:tracePt t="154906" x="5829300" y="3641725"/>
          <p14:tracePt t="154913" x="5854700" y="3641725"/>
          <p14:tracePt t="154921" x="5878513" y="3641725"/>
          <p14:tracePt t="154928" x="5891213" y="3641725"/>
          <p14:tracePt t="154936" x="5916613" y="3641725"/>
          <p14:tracePt t="154942" x="5942013" y="3641725"/>
          <p14:tracePt t="154951" x="5954713" y="3641725"/>
          <p14:tracePt t="154956" x="5967413" y="3641725"/>
          <p14:tracePt t="154964" x="5978525" y="3641725"/>
          <p14:tracePt t="154971" x="6003925" y="3654425"/>
          <p14:tracePt t="154988" x="6016625" y="3654425"/>
          <p14:tracePt t="154995" x="6029325" y="3654425"/>
          <p14:tracePt t="155011" x="6042025" y="3654425"/>
          <p14:tracePt t="155032" x="6054725" y="3654425"/>
          <p14:tracePt t="155053" x="6067425" y="3654425"/>
          <p14:tracePt t="155155" x="6054725" y="3654425"/>
          <p14:tracePt t="155170" x="6029325" y="3654425"/>
          <p14:tracePt t="155177" x="6003925" y="3667125"/>
          <p14:tracePt t="155185" x="5967413" y="3679825"/>
          <p14:tracePt t="155194" x="5929313" y="3679825"/>
          <p14:tracePt t="155198" x="5891213" y="3679825"/>
          <p14:tracePt t="155206" x="5854700" y="3679825"/>
          <p14:tracePt t="155215" x="5803900" y="3679825"/>
          <p14:tracePt t="155218" x="5767388" y="3692525"/>
          <p14:tracePt t="155227" x="5729288" y="3692525"/>
          <p14:tracePt t="155238" x="5691188" y="3703638"/>
          <p14:tracePt t="155241" x="5665788" y="3703638"/>
          <p14:tracePt t="155247" x="5641975" y="3703638"/>
          <p14:tracePt t="155254" x="5616575" y="3703638"/>
          <p14:tracePt t="155260" x="5591175" y="3703638"/>
          <p14:tracePt t="155267" x="5578475" y="3703638"/>
          <p14:tracePt t="155281" x="5565775" y="3703638"/>
          <p14:tracePt t="155288" x="5554663" y="3703638"/>
          <p14:tracePt t="155294" x="5554663" y="3692525"/>
          <p14:tracePt t="155310" x="5554663" y="3679825"/>
          <p14:tracePt t="155317" x="5554663" y="3667125"/>
          <p14:tracePt t="155323" x="5565775" y="3667125"/>
          <p14:tracePt t="155334" x="5578475" y="3654425"/>
          <p14:tracePt t="155338" x="5591175" y="3654425"/>
          <p14:tracePt t="155346" x="5603875" y="3654425"/>
          <p14:tracePt t="155354" x="5629275" y="3641725"/>
          <p14:tracePt t="155361" x="5641975" y="3629025"/>
          <p14:tracePt t="155368" x="5665788" y="3629025"/>
          <p14:tracePt t="155375" x="5691188" y="3616325"/>
          <p14:tracePt t="155384" x="5729288" y="3616325"/>
          <p14:tracePt t="155390" x="5767388" y="3579813"/>
          <p14:tracePt t="155397" x="5816600" y="3567113"/>
          <p14:tracePt t="155404" x="5891213" y="3567113"/>
          <p14:tracePt t="155411" x="5942013" y="3554413"/>
          <p14:tracePt t="155417" x="6016625" y="3541713"/>
          <p14:tracePt t="155425" x="6054725" y="3529013"/>
          <p14:tracePt t="155434" x="6103938" y="3516313"/>
          <p14:tracePt t="155440" x="6142038" y="3503613"/>
          <p14:tracePt t="155449" x="6203950" y="3490913"/>
          <p14:tracePt t="155455" x="6254750" y="3490913"/>
          <p14:tracePt t="155463" x="6291263" y="3490913"/>
          <p14:tracePt t="155470" x="6316663" y="3490913"/>
          <p14:tracePt t="155476" x="6354763" y="3490913"/>
          <p14:tracePt t="155485" x="6380163" y="3490913"/>
          <p14:tracePt t="155490" x="6416675" y="3479800"/>
          <p14:tracePt t="155500" x="6442075" y="3479800"/>
          <p14:tracePt t="155506" x="6467475" y="3467100"/>
          <p14:tracePt t="155513" x="6492875" y="3467100"/>
          <p14:tracePt t="155520" x="6516688" y="3467100"/>
          <p14:tracePt t="155528" x="6529388" y="3467100"/>
          <p14:tracePt t="155536" x="6567488" y="3467100"/>
          <p14:tracePt t="155543" x="6580188" y="3454400"/>
          <p14:tracePt t="155551" x="6592888" y="3454400"/>
          <p14:tracePt t="155557" x="6604000" y="3454400"/>
          <p14:tracePt t="155563" x="6629400" y="3454400"/>
          <p14:tracePt t="155571" x="6642100" y="3454400"/>
          <p14:tracePt t="155579" x="6654800" y="3454400"/>
          <p14:tracePt t="155593" x="6667500" y="3454400"/>
          <p14:tracePt t="155608" x="6680200" y="3454400"/>
          <p14:tracePt t="155617" x="6692900" y="3454400"/>
          <p14:tracePt t="155623" x="6692900" y="3441700"/>
          <p14:tracePt t="155645" x="6704013" y="3441700"/>
          <p14:tracePt t="155652" x="6729413" y="3441700"/>
          <p14:tracePt t="155667" x="6742113" y="3441700"/>
          <p14:tracePt t="155680" x="6754813" y="3441700"/>
          <p14:tracePt t="155693" x="6767513" y="3441700"/>
          <p14:tracePt t="155715" x="6780213" y="3441700"/>
          <p14:tracePt t="155836" x="6767513" y="3441700"/>
          <p14:tracePt t="155844" x="6742113" y="3441700"/>
          <p14:tracePt t="155851" x="6729413" y="3441700"/>
          <p14:tracePt t="155858" x="6692900" y="3441700"/>
          <p14:tracePt t="155865" x="6629400" y="3454400"/>
          <p14:tracePt t="155872" x="6542088" y="3467100"/>
          <p14:tracePt t="155881" x="6467475" y="3467100"/>
          <p14:tracePt t="155889" x="6403975" y="3467100"/>
          <p14:tracePt t="155896" x="6329363" y="3479800"/>
          <p14:tracePt t="155902" x="6242050" y="3479800"/>
          <p14:tracePt t="155908" x="6167438" y="3490913"/>
          <p14:tracePt t="155921" x="5942013" y="3516313"/>
          <p14:tracePt t="155930" x="5816600" y="3541713"/>
          <p14:tracePt t="155937" x="5754688" y="3554413"/>
          <p14:tracePt t="155944" x="5616575" y="3567113"/>
          <p14:tracePt t="155950" x="5516563" y="3590925"/>
          <p14:tracePt t="155957" x="5441950" y="3603625"/>
          <p14:tracePt t="155964" x="5378450" y="3603625"/>
          <p14:tracePt t="155972" x="5341938" y="3616325"/>
          <p14:tracePt t="155979" x="5303838" y="3629025"/>
          <p14:tracePt t="155985" x="5265738" y="3629025"/>
          <p14:tracePt t="155992" x="5241925" y="3629025"/>
          <p14:tracePt t="156003" x="5229225" y="3629025"/>
          <p14:tracePt t="156007" x="5203825" y="3629025"/>
          <p14:tracePt t="156013" x="5178425" y="3641725"/>
          <p14:tracePt t="156021" x="5153025" y="3654425"/>
          <p14:tracePt t="156027" x="5129213" y="3654425"/>
          <p14:tracePt t="156036" x="5116513" y="3654425"/>
          <p14:tracePt t="156042" x="5103813" y="3654425"/>
          <p14:tracePt t="156052" x="5078413" y="3667125"/>
          <p14:tracePt t="156063" x="5065713" y="3679825"/>
          <p14:tracePt t="156071" x="5053013" y="3679825"/>
          <p14:tracePt t="156085" x="5040313" y="3679825"/>
          <p14:tracePt t="156126" x="5040313" y="3692525"/>
          <p14:tracePt t="156224" x="5053013" y="3692525"/>
          <p14:tracePt t="156232" x="5065713" y="3679825"/>
          <p14:tracePt t="156236" x="5078413" y="3679825"/>
          <p14:tracePt t="156243" x="5103813" y="3667125"/>
          <p14:tracePt t="156254" x="5153025" y="3641725"/>
          <p14:tracePt t="156259" x="5203825" y="3629025"/>
          <p14:tracePt t="156264" x="5265738" y="3616325"/>
          <p14:tracePt t="156272" x="5316538" y="3590925"/>
          <p14:tracePt t="156278" x="5391150" y="3579813"/>
          <p14:tracePt t="156287" x="5465763" y="3554413"/>
          <p14:tracePt t="156293" x="5503863" y="3541713"/>
          <p14:tracePt t="156301" x="5591175" y="3516313"/>
          <p14:tracePt t="156305" x="5654675" y="3516313"/>
          <p14:tracePt t="156314" x="5729288" y="3503613"/>
          <p14:tracePt t="156320" x="5816600" y="3490913"/>
          <p14:tracePt t="156326" x="5878513" y="3479800"/>
          <p14:tracePt t="156334" x="5967413" y="3479800"/>
          <p14:tracePt t="156340" x="6054725" y="3467100"/>
          <p14:tracePt t="156347" x="6129338" y="3454400"/>
          <p14:tracePt t="156355" x="6191250" y="3441700"/>
          <p14:tracePt t="156365" x="6216650" y="3441700"/>
          <p14:tracePt t="156373" x="6254750" y="3441700"/>
          <p14:tracePt t="156379" x="6291263" y="3429000"/>
          <p14:tracePt t="156388" x="6316663" y="3429000"/>
          <p14:tracePt t="156394" x="6329363" y="3416300"/>
          <p14:tracePt t="156401" x="6354763" y="3416300"/>
          <p14:tracePt t="156410" x="6380163" y="3416300"/>
          <p14:tracePt t="156419" x="6416675" y="3403600"/>
          <p14:tracePt t="156423" x="6442075" y="3403600"/>
          <p14:tracePt t="156431" x="6467475" y="3403600"/>
          <p14:tracePt t="156439" x="6492875" y="3403600"/>
          <p14:tracePt t="156446" x="6516688" y="3403600"/>
          <p14:tracePt t="156454" x="6542088" y="3390900"/>
          <p14:tracePt t="156460" x="6554788" y="3378200"/>
          <p14:tracePt t="156468" x="6567488" y="3378200"/>
          <p14:tracePt t="156474" x="6580188" y="3378200"/>
          <p14:tracePt t="156482" x="6592888" y="3378200"/>
          <p14:tracePt t="156488" x="6604000" y="3378200"/>
          <p14:tracePt t="156502" x="6616700" y="3378200"/>
          <p14:tracePt t="156521" x="6629400" y="3378200"/>
          <p14:tracePt t="156526" x="6629400" y="3367088"/>
          <p14:tracePt t="156583" x="6616700" y="3367088"/>
          <p14:tracePt t="156589" x="6604000" y="3367088"/>
          <p14:tracePt t="156597" x="6580188" y="3367088"/>
          <p14:tracePt t="156603" x="6529388" y="3367088"/>
          <p14:tracePt t="156610" x="6480175" y="3367088"/>
          <p14:tracePt t="156618" x="6403975" y="3378200"/>
          <p14:tracePt t="156626" x="6329363" y="3403600"/>
          <p14:tracePt t="156634" x="6267450" y="3403600"/>
          <p14:tracePt t="156639" x="6180138" y="3416300"/>
          <p14:tracePt t="156646" x="6091238" y="3429000"/>
          <p14:tracePt t="156655" x="6003925" y="3441700"/>
          <p14:tracePt t="156659" x="5916613" y="3467100"/>
          <p14:tracePt t="156668" x="5854700" y="3479800"/>
          <p14:tracePt t="156676" x="5778500" y="3490913"/>
          <p14:tracePt t="156682" x="5741988" y="3503613"/>
          <p14:tracePt t="156688" x="5678488" y="3516313"/>
          <p14:tracePt t="156696" x="5665788" y="3529013"/>
          <p14:tracePt t="156704" x="5641975" y="3529013"/>
          <p14:tracePt t="156710" x="5629275" y="3541713"/>
          <p14:tracePt t="156719" x="5616575" y="3541713"/>
          <p14:tracePt t="156724" x="5603875" y="3541713"/>
          <p14:tracePt t="156739" x="5591175" y="3541713"/>
          <p14:tracePt t="156789" x="5603875" y="3541713"/>
          <p14:tracePt t="156797" x="5616575" y="3541713"/>
          <p14:tracePt t="156804" x="5629275" y="3516313"/>
          <p14:tracePt t="156810" x="5654675" y="3516313"/>
          <p14:tracePt t="156817" x="5703888" y="3503613"/>
          <p14:tracePt t="156824" x="5729288" y="3490913"/>
          <p14:tracePt t="156835" x="5754688" y="3490913"/>
          <p14:tracePt t="156839" x="5791200" y="3490913"/>
          <p14:tracePt t="156846" x="5842000" y="3479800"/>
          <p14:tracePt t="156852" x="5891213" y="3467100"/>
          <p14:tracePt t="156860" x="5967413" y="3454400"/>
          <p14:tracePt t="156868" x="6016625" y="3454400"/>
          <p14:tracePt t="156875" x="6103938" y="3441700"/>
          <p14:tracePt t="156887" x="6167438" y="3441700"/>
          <p14:tracePt t="156890" x="6229350" y="3429000"/>
          <p14:tracePt t="156897" x="6291263" y="3429000"/>
          <p14:tracePt t="156905" x="6342063" y="3429000"/>
          <p14:tracePt t="156912" x="6380163" y="3429000"/>
          <p14:tracePt t="156919" x="6416675" y="3429000"/>
          <p14:tracePt t="156926" x="6454775" y="3429000"/>
          <p14:tracePt t="156935" x="6492875" y="3416300"/>
          <p14:tracePt t="156940" x="6503988" y="3416300"/>
          <p14:tracePt t="156948" x="6516688" y="3403600"/>
          <p14:tracePt t="156954" x="6529388" y="3403600"/>
          <p14:tracePt t="156961" x="6554788" y="3403600"/>
          <p14:tracePt t="156968" x="6567488" y="3403600"/>
          <p14:tracePt t="156975" x="6580188" y="3403600"/>
          <p14:tracePt t="157004" x="6592888" y="3403600"/>
          <p14:tracePt t="157018" x="6592888" y="3416300"/>
          <p14:tracePt t="157033" x="6554788" y="3429000"/>
          <p14:tracePt t="157039" x="6529388" y="3429000"/>
          <p14:tracePt t="157047" x="6503988" y="3429000"/>
          <p14:tracePt t="157055" x="6480175" y="3441700"/>
          <p14:tracePt t="157061" x="6442075" y="3454400"/>
          <p14:tracePt t="157069" x="6380163" y="3467100"/>
          <p14:tracePt t="157076" x="6316663" y="3503613"/>
          <p14:tracePt t="157085" x="6267450" y="3516313"/>
          <p14:tracePt t="157090" x="6180138" y="3541713"/>
          <p14:tracePt t="157097" x="6116638" y="3554413"/>
          <p14:tracePt t="157105" x="6054725" y="3567113"/>
          <p14:tracePt t="157111" x="6003925" y="3590925"/>
          <p14:tracePt t="157119" x="5929313" y="3603625"/>
          <p14:tracePt t="157125" x="5878513" y="3616325"/>
          <p14:tracePt t="157135" x="5842000" y="3629025"/>
          <p14:tracePt t="157139" x="5803900" y="3641725"/>
          <p14:tracePt t="157147" x="5767388" y="3641725"/>
          <p14:tracePt t="157155" x="5754688" y="3654425"/>
          <p14:tracePt t="157160" x="5741988" y="3654425"/>
          <p14:tracePt t="157168" x="5716588" y="3667125"/>
          <p14:tracePt t="157226" x="5729288" y="3654425"/>
          <p14:tracePt t="157233" x="5754688" y="3654425"/>
          <p14:tracePt t="157240" x="5767388" y="3654425"/>
          <p14:tracePt t="157252" x="5778500" y="3641725"/>
          <p14:tracePt t="157255" x="5816600" y="3629025"/>
          <p14:tracePt t="157263" x="5842000" y="3629025"/>
          <p14:tracePt t="157270" x="5867400" y="3629025"/>
          <p14:tracePt t="157276" x="5891213" y="3629025"/>
          <p14:tracePt t="157285" x="5929313" y="3616325"/>
          <p14:tracePt t="157293" x="5978525" y="3616325"/>
          <p14:tracePt t="157302" x="6016625" y="3603625"/>
          <p14:tracePt t="157307" x="6054725" y="3603625"/>
          <p14:tracePt t="157314" x="6091238" y="3590925"/>
          <p14:tracePt t="157322" x="6129338" y="3590925"/>
          <p14:tracePt t="157329" x="6167438" y="3590925"/>
          <p14:tracePt t="157335" x="6203950" y="3590925"/>
          <p14:tracePt t="157343" x="6242050" y="3590925"/>
          <p14:tracePt t="157352" x="6267450" y="3590925"/>
          <p14:tracePt t="157356" x="6303963" y="3590925"/>
          <p14:tracePt t="157365" x="6342063" y="3590925"/>
          <p14:tracePt t="157373" x="6354763" y="3590925"/>
          <p14:tracePt t="157379" x="6367463" y="3590925"/>
          <p14:tracePt t="157385" x="6391275" y="3590925"/>
          <p14:tracePt t="157394" x="6403975" y="3590925"/>
          <p14:tracePt t="157407" x="6416675" y="3590925"/>
          <p14:tracePt t="157418" x="6429375" y="3590925"/>
          <p14:tracePt t="157451" x="6416675" y="3590925"/>
          <p14:tracePt t="157458" x="6403975" y="3590925"/>
          <p14:tracePt t="157468" x="6380163" y="3590925"/>
          <p14:tracePt t="157472" x="6354763" y="3590925"/>
          <p14:tracePt t="157479" x="6329363" y="3590925"/>
          <p14:tracePt t="157487" x="6303963" y="3590925"/>
          <p14:tracePt t="157494" x="6280150" y="3590925"/>
          <p14:tracePt t="157502" x="6242050" y="3590925"/>
          <p14:tracePt t="157508" x="6203950" y="3590925"/>
          <p14:tracePt t="157518" x="6167438" y="3590925"/>
          <p14:tracePt t="157522" x="6116638" y="3590925"/>
          <p14:tracePt t="157530" x="6054725" y="3590925"/>
          <p14:tracePt t="157537" x="5978525" y="3579813"/>
          <p14:tracePt t="157543" x="5878513" y="3567113"/>
          <p14:tracePt t="157551" x="5791200" y="3554413"/>
          <p14:tracePt t="157559" x="5703888" y="3554413"/>
          <p14:tracePt t="157566" x="5641975" y="3554413"/>
          <p14:tracePt t="157574" x="5565775" y="3541713"/>
          <p14:tracePt t="157579" x="5503863" y="3541713"/>
          <p14:tracePt t="157587" x="5454650" y="3529013"/>
          <p14:tracePt t="157593" x="5403850" y="3529013"/>
          <p14:tracePt t="157602" x="5353050" y="3516313"/>
          <p14:tracePt t="157609" x="5329238" y="3516313"/>
          <p14:tracePt t="157615" x="5303838" y="3503613"/>
          <p14:tracePt t="157622" x="5291138" y="3503613"/>
          <p14:tracePt t="157630" x="5265738" y="3503613"/>
          <p14:tracePt t="157637" x="5241925" y="3503613"/>
          <p14:tracePt t="157644" x="5229225" y="3503613"/>
          <p14:tracePt t="157651" x="5216525" y="3503613"/>
          <p14:tracePt t="157658" x="5203825" y="3503613"/>
          <p14:tracePt t="157668" x="5191125" y="3503613"/>
          <p14:tracePt t="157680" x="5165725" y="3503613"/>
          <p14:tracePt t="157687" x="5165725" y="3516313"/>
          <p14:tracePt t="157694" x="5153025" y="3516313"/>
          <p14:tracePt t="157701" x="5141913" y="3516313"/>
          <p14:tracePt t="157708" x="5129213" y="3516313"/>
          <p14:tracePt t="157723" x="5116513" y="3516313"/>
          <p14:tracePt t="157731" x="5103813" y="3516313"/>
          <p14:tracePt t="157739" x="5091113" y="3516313"/>
          <p14:tracePt t="157745" x="5078413" y="3529013"/>
          <p14:tracePt t="157759" x="5053013" y="3529013"/>
          <p14:tracePt t="157768" x="5040313" y="3541713"/>
          <p14:tracePt t="157774" x="5029200" y="3541713"/>
          <p14:tracePt t="157782" x="5003800" y="3541713"/>
          <p14:tracePt t="157789" x="4978400" y="3554413"/>
          <p14:tracePt t="157796" x="4953000" y="3554413"/>
          <p14:tracePt t="157804" x="4940300" y="3567113"/>
          <p14:tracePt t="157810" x="4916488" y="3567113"/>
          <p14:tracePt t="157818" x="4891088" y="3567113"/>
          <p14:tracePt t="157825" x="4878388" y="3579813"/>
          <p14:tracePt t="157835" x="4865688" y="3579813"/>
          <p14:tracePt t="157839" x="4829175" y="3590925"/>
          <p14:tracePt t="157853" x="4816475" y="3590925"/>
          <p14:tracePt t="157860" x="4803775" y="3590925"/>
          <p14:tracePt t="157868" x="4791075" y="3590925"/>
          <p14:tracePt t="157883" x="4778375" y="3590925"/>
          <p14:tracePt t="157889" x="4778375" y="3603625"/>
          <p14:tracePt t="157970" x="4778375" y="3590925"/>
          <p14:tracePt t="157999" x="4803775" y="3579813"/>
          <p14:tracePt t="158006" x="4829175" y="3567113"/>
          <p14:tracePt t="158014" x="4852988" y="3554413"/>
          <p14:tracePt t="158022" x="4891088" y="3541713"/>
          <p14:tracePt t="158027" x="4929188" y="3516313"/>
          <p14:tracePt t="158034" x="4978400" y="3503613"/>
          <p14:tracePt t="158043" x="5016500" y="3503613"/>
          <p14:tracePt t="158048" x="5053013" y="3490913"/>
          <p14:tracePt t="158056" x="5091113" y="3490913"/>
          <p14:tracePt t="158063" x="5116513" y="3479800"/>
          <p14:tracePt t="158070" x="5153025" y="3467100"/>
          <p14:tracePt t="158077" x="5178425" y="3467100"/>
          <p14:tracePt t="158087" x="5203825" y="3467100"/>
          <p14:tracePt t="158091" x="5241925" y="3454400"/>
          <p14:tracePt t="158097" x="5278438" y="3454400"/>
          <p14:tracePt t="158103" x="5316538" y="3454400"/>
          <p14:tracePt t="158110" x="5341938" y="3454400"/>
          <p14:tracePt t="158118" x="5365750" y="3454400"/>
          <p14:tracePt t="158124" x="5391150" y="3454400"/>
          <p14:tracePt t="158139" x="5429250" y="3454400"/>
          <p14:tracePt t="158141" x="5441950" y="3454400"/>
          <p14:tracePt t="158148" x="5478463" y="3454400"/>
          <p14:tracePt t="158158" x="5503863" y="3454400"/>
          <p14:tracePt t="158164" x="5516563" y="3454400"/>
          <p14:tracePt t="158169" x="5541963" y="3454400"/>
          <p14:tracePt t="158179" x="5554663" y="3454400"/>
          <p14:tracePt t="158184" x="5578475" y="3454400"/>
          <p14:tracePt t="158191" x="5591175" y="3454400"/>
          <p14:tracePt t="158204" x="5616575" y="3454400"/>
          <p14:tracePt t="158235" x="5629275" y="3454400"/>
          <p14:tracePt t="158257" x="5629275" y="3467100"/>
          <p14:tracePt t="158263" x="5616575" y="3467100"/>
          <p14:tracePt t="158271" x="5603875" y="3479800"/>
          <p14:tracePt t="158279" x="5591175" y="3490913"/>
          <p14:tracePt t="158285" x="5578475" y="3490913"/>
          <p14:tracePt t="158293" x="5565775" y="3490913"/>
          <p14:tracePt t="158302" x="5541963" y="3516313"/>
          <p14:tracePt t="158305" x="5529263" y="3516313"/>
          <p14:tracePt t="158313" x="5503863" y="3541713"/>
          <p14:tracePt t="158324" x="5491163" y="3541713"/>
          <p14:tracePt t="158327" x="5478463" y="3554413"/>
          <p14:tracePt t="158333" x="5454650" y="3567113"/>
          <p14:tracePt t="158340" x="5441950" y="3567113"/>
          <p14:tracePt t="158347" x="5429250" y="3567113"/>
          <p14:tracePt t="158354" x="5429250" y="3579813"/>
          <p14:tracePt t="158361" x="5416550" y="3579813"/>
          <p14:tracePt t="158384" x="5416550" y="3590925"/>
          <p14:tracePt t="158427" x="5416550" y="3579813"/>
          <p14:tracePt t="158448" x="5429250" y="3567113"/>
          <p14:tracePt t="158455" x="5441950" y="3567113"/>
          <p14:tracePt t="158462" x="5465763" y="3554413"/>
          <p14:tracePt t="158472" x="5478463" y="3541713"/>
          <p14:tracePt t="158476" x="5491163" y="3529013"/>
          <p14:tracePt t="158488" x="5529263" y="3516313"/>
          <p14:tracePt t="158492" x="5554663" y="3503613"/>
          <p14:tracePt t="158508" x="5578475" y="3503613"/>
          <p14:tracePt t="158512" x="5591175" y="3503613"/>
          <p14:tracePt t="158518" x="5603875" y="3503613"/>
          <p14:tracePt t="158527" x="5616575" y="3490913"/>
          <p14:tracePt t="158539" x="5629275" y="3490913"/>
          <p14:tracePt t="158554" x="5641975" y="3490913"/>
          <p14:tracePt t="158560" x="5654675" y="3490913"/>
          <p14:tracePt t="158583" x="5665788" y="3490913"/>
          <p14:tracePt t="158702" x="5678488" y="3490913"/>
          <p14:tracePt t="158794" x="5691188" y="3490913"/>
          <p14:tracePt t="158803" x="5703888" y="3490913"/>
          <p14:tracePt t="158832" x="5716588" y="3490913"/>
          <p14:tracePt t="158841" x="5729288" y="3490913"/>
          <p14:tracePt t="158845" x="5741988" y="3490913"/>
          <p14:tracePt t="158851" x="5754688" y="3490913"/>
          <p14:tracePt t="158860" x="5803900" y="3503613"/>
          <p14:tracePt t="158869" x="5842000" y="3516313"/>
          <p14:tracePt t="158884" x="5903913" y="3541713"/>
          <p14:tracePt t="158889" x="5929313" y="3541713"/>
          <p14:tracePt t="158899" x="5954713" y="3541713"/>
          <p14:tracePt t="158906" x="5978525" y="3541713"/>
          <p14:tracePt t="158917" x="6003925" y="3541713"/>
          <p14:tracePt t="158924" x="6016625" y="3541713"/>
          <p14:tracePt t="158938" x="6042025" y="3541713"/>
          <p14:tracePt t="158946" x="6054725" y="3541713"/>
          <p14:tracePt t="158954" x="6067425" y="3541713"/>
          <p14:tracePt t="158961" x="6078538" y="3541713"/>
          <p14:tracePt t="158976" x="6103938" y="3541713"/>
          <p14:tracePt t="158987" x="6103938" y="3554413"/>
          <p14:tracePt t="158992" x="6116638" y="3554413"/>
          <p14:tracePt t="158999" x="6129338" y="3567113"/>
          <p14:tracePt t="159005" x="6154738" y="3567113"/>
          <p14:tracePt t="159327" x="6191250" y="3567113"/>
          <p14:tracePt t="159335" x="6229350" y="3567113"/>
          <p14:tracePt t="159341" x="6280150" y="3567113"/>
          <p14:tracePt t="159348" x="6303963" y="3567113"/>
          <p14:tracePt t="159355" x="6342063" y="3554413"/>
          <p14:tracePt t="159363" x="6367463" y="3554413"/>
          <p14:tracePt t="159369" x="6391275" y="3554413"/>
          <p14:tracePt t="159376" x="6429375" y="3554413"/>
          <p14:tracePt t="159386" x="6454775" y="3554413"/>
          <p14:tracePt t="159390" x="6467475" y="3554413"/>
          <p14:tracePt t="159397" x="6480175" y="3554413"/>
          <p14:tracePt t="159403" x="6503988" y="3554413"/>
          <p14:tracePt t="159410" x="6529388" y="3554413"/>
          <p14:tracePt t="159419" x="6542088" y="3567113"/>
          <p14:tracePt t="159424" x="6554788" y="3567113"/>
          <p14:tracePt t="159431" x="6580188" y="3567113"/>
          <p14:tracePt t="159437" x="6592888" y="3567113"/>
          <p14:tracePt t="159444" x="6604000" y="3567113"/>
          <p14:tracePt t="159453" x="6616700" y="3567113"/>
          <p14:tracePt t="159458" x="6629400" y="3567113"/>
          <p14:tracePt t="159471" x="6642100" y="3567113"/>
          <p14:tracePt t="159475" x="6667500" y="3567113"/>
          <p14:tracePt t="159493" x="6680200" y="3567113"/>
          <p14:tracePt t="159497" x="6704013" y="3567113"/>
          <p14:tracePt t="159511" x="6716713" y="3579813"/>
          <p14:tracePt t="159518" x="6729413" y="3579813"/>
          <p14:tracePt t="159527" x="6742113" y="3579813"/>
          <p14:tracePt t="159532" x="6767513" y="3590925"/>
          <p14:tracePt t="159545" x="6780213" y="3590925"/>
          <p14:tracePt t="159553" x="6805613" y="3590925"/>
          <p14:tracePt t="159559" x="6816725" y="3603625"/>
          <p14:tracePt t="159567" x="6842125" y="3603625"/>
          <p14:tracePt t="159574" x="6867525" y="3616325"/>
          <p14:tracePt t="159583" x="6880225" y="3616325"/>
          <p14:tracePt t="159590" x="6892925" y="3616325"/>
          <p14:tracePt t="159596" x="6916738" y="3616325"/>
          <p14:tracePt t="159610" x="6929438" y="3629025"/>
          <p14:tracePt t="159618" x="6954838" y="3629025"/>
          <p14:tracePt t="159627" x="6967538" y="3629025"/>
          <p14:tracePt t="159643" x="6992938" y="3641725"/>
          <p14:tracePt t="159647" x="7005638" y="3641725"/>
          <p14:tracePt t="159653" x="7029450" y="3641725"/>
          <p14:tracePt t="159662" x="7054850" y="3654425"/>
          <p14:tracePt t="159667" x="7067550" y="3654425"/>
          <p14:tracePt t="159674" x="7080250" y="3667125"/>
          <p14:tracePt t="159680" x="7105650" y="3667125"/>
          <p14:tracePt t="159688" x="7118350" y="3667125"/>
          <p14:tracePt t="159695" x="7129463" y="3679825"/>
          <p14:tracePt t="159703" x="7142163" y="3679825"/>
          <p14:tracePt t="159717" x="7167563" y="3679825"/>
          <p14:tracePt t="159734" x="7180263" y="3679825"/>
          <p14:tracePt t="159739" x="7192963" y="3679825"/>
          <p14:tracePt t="159746" x="7205663" y="3679825"/>
          <p14:tracePt t="159754" x="7218363" y="3679825"/>
          <p14:tracePt t="159761" x="7229475" y="3679825"/>
          <p14:tracePt t="159768" x="7242175" y="3692525"/>
          <p14:tracePt t="159776" x="7254875" y="3692525"/>
          <p14:tracePt t="159785" x="7267575" y="3692525"/>
          <p14:tracePt t="159790" x="7280275" y="3692525"/>
          <p14:tracePt t="159798" x="7292975" y="3692525"/>
          <p14:tracePt t="159804" x="7292975" y="3703638"/>
          <p14:tracePt t="159813" x="7305675" y="3703638"/>
          <p14:tracePt t="159820" x="7318375" y="3703638"/>
          <p14:tracePt t="159835" x="7329488" y="3703638"/>
          <p14:tracePt t="159840" x="7342188" y="3703638"/>
          <p14:tracePt t="159848" x="7354888" y="3703638"/>
          <p14:tracePt t="159855" x="7367588" y="3703638"/>
          <p14:tracePt t="159863" x="7380288" y="3703638"/>
          <p14:tracePt t="159870" x="7392988" y="3703638"/>
          <p14:tracePt t="159878" x="7405688" y="3703638"/>
          <p14:tracePt t="159884" x="7418388" y="3703638"/>
          <p14:tracePt t="159891" x="7429500" y="3703638"/>
          <p14:tracePt t="159901" x="7442200" y="3703638"/>
          <p14:tracePt t="159905" x="7454900" y="3703638"/>
          <p14:tracePt t="159913" x="7467600" y="3692525"/>
          <p14:tracePt t="159927" x="7480300" y="3692525"/>
          <p14:tracePt t="159947" x="7493000" y="3692525"/>
          <p14:tracePt t="159970" x="7505700" y="3692525"/>
          <p14:tracePt t="159977" x="7518400" y="3692525"/>
          <p14:tracePt t="159984" x="7518400" y="3679825"/>
          <p14:tracePt t="159991" x="7531100" y="3679825"/>
          <p14:tracePt t="160001" x="7531100" y="3667125"/>
          <p14:tracePt t="160006" x="7542213" y="3667125"/>
          <p14:tracePt t="160013" x="7554913" y="3667125"/>
          <p14:tracePt t="160021" x="7567613" y="3654425"/>
          <p14:tracePt t="160029" x="7580313" y="3654425"/>
          <p14:tracePt t="160050" x="7593013" y="3654425"/>
          <p14:tracePt t="160057" x="7605713" y="3654425"/>
          <p14:tracePt t="160067" x="7605713" y="3641725"/>
          <p14:tracePt t="160072" x="7618413" y="3641725"/>
          <p14:tracePt t="160103" x="7618413" y="3629025"/>
          <p14:tracePt t="160132" x="7618413" y="3616325"/>
          <p14:tracePt t="160174" x="7605713" y="3616325"/>
          <p14:tracePt t="160181" x="7593013" y="3603625"/>
          <p14:tracePt t="160196" x="7567613" y="3603625"/>
          <p14:tracePt t="160202" x="7505700" y="3590925"/>
          <p14:tracePt t="160211" x="7429500" y="3590925"/>
          <p14:tracePt t="160217" x="7367588" y="3579813"/>
          <p14:tracePt t="160224" x="7280275" y="3567113"/>
          <p14:tracePt t="160231" x="7192963" y="3567113"/>
          <p14:tracePt t="160240" x="7129463" y="3567113"/>
          <p14:tracePt t="160244" x="7054850" y="3567113"/>
          <p14:tracePt t="160251" x="7005638" y="3567113"/>
          <p14:tracePt t="160260" x="6954838" y="3567113"/>
          <p14:tracePt t="160268" x="6929438" y="3567113"/>
          <p14:tracePt t="160275" x="6892925" y="3567113"/>
          <p14:tracePt t="160280" x="6880225" y="3567113"/>
          <p14:tracePt t="160288" x="6842125" y="3567113"/>
          <p14:tracePt t="160293" x="6829425" y="3567113"/>
          <p14:tracePt t="160301" x="6816725" y="3567113"/>
          <p14:tracePt t="160309" x="6805613" y="3567113"/>
          <p14:tracePt t="160322" x="6792913" y="3567113"/>
          <p14:tracePt t="160446" x="6805613" y="3567113"/>
          <p14:tracePt t="160453" x="6816725" y="3567113"/>
          <p14:tracePt t="160462" x="6842125" y="3567113"/>
          <p14:tracePt t="160467" x="6916738" y="3567113"/>
          <p14:tracePt t="160477" x="6967538" y="3567113"/>
          <p14:tracePt t="160484" x="7029450" y="3554413"/>
          <p14:tracePt t="160492" x="7092950" y="3554413"/>
          <p14:tracePt t="160497" x="7142163" y="3541713"/>
          <p14:tracePt t="160507" x="7180263" y="3541713"/>
          <p14:tracePt t="160511" x="7229475" y="3541713"/>
          <p14:tracePt t="160518" x="7267575" y="3541713"/>
          <p14:tracePt t="160524" x="7305675" y="3541713"/>
          <p14:tracePt t="160533" x="7342188" y="3541713"/>
          <p14:tracePt t="160539" x="7380288" y="3541713"/>
          <p14:tracePt t="160547" x="7392988" y="3541713"/>
          <p14:tracePt t="160553" x="7418388" y="3541713"/>
          <p14:tracePt t="160559" x="7429500" y="3541713"/>
          <p14:tracePt t="160568" x="7442200" y="3541713"/>
          <p14:tracePt t="160574" x="7454900" y="3541713"/>
          <p14:tracePt t="160585" x="7467600" y="3541713"/>
          <p14:tracePt t="160589" x="7480300" y="3541713"/>
          <p14:tracePt t="160611" x="7493000" y="3541713"/>
          <p14:tracePt t="160618" x="7505700" y="3541713"/>
          <p14:tracePt t="160682" x="7493000" y="3541713"/>
          <p14:tracePt t="160704" x="7467600" y="3541713"/>
          <p14:tracePt t="160711" x="7454900" y="3554413"/>
          <p14:tracePt t="160719" x="7429500" y="3554413"/>
          <p14:tracePt t="160726" x="7405688" y="3554413"/>
          <p14:tracePt t="160733" x="7380288" y="3554413"/>
          <p14:tracePt t="160743" x="7367588" y="3567113"/>
          <p14:tracePt t="160748" x="7342188" y="3579813"/>
          <p14:tracePt t="160763" x="7329488" y="3579813"/>
          <p14:tracePt t="160804" x="7342188" y="3579813"/>
          <p14:tracePt t="160811" x="7354888" y="3579813"/>
          <p14:tracePt t="160819" x="7367588" y="3579813"/>
          <p14:tracePt t="160833" x="7392988" y="3579813"/>
          <p14:tracePt t="160846" x="7405688" y="3579813"/>
          <p14:tracePt t="160853" x="7418388" y="3567113"/>
          <p14:tracePt t="160860" x="7429500" y="3567113"/>
          <p14:tracePt t="160869" x="7429500" y="3554413"/>
          <p14:tracePt t="160874" x="7442200" y="3554413"/>
          <p14:tracePt t="160891" x="7454900" y="3554413"/>
          <p14:tracePt t="160904" x="7480300" y="3554413"/>
          <p14:tracePt t="160919" x="7493000" y="3554413"/>
          <p14:tracePt t="160926" x="7505700" y="3554413"/>
          <p14:tracePt t="160936" x="7518400" y="3554413"/>
          <p14:tracePt t="160941" x="7542213" y="3554413"/>
          <p14:tracePt t="160948" x="7554913" y="3554413"/>
          <p14:tracePt t="160957" x="7567613" y="3554413"/>
          <p14:tracePt t="160964" x="7580313" y="3567113"/>
          <p14:tracePt t="160977" x="7593013" y="3567113"/>
          <p14:tracePt t="161006" x="7605713" y="3567113"/>
          <p14:tracePt t="161385" x="7654925" y="3567113"/>
          <p14:tracePt t="161393" x="7718425" y="3567113"/>
          <p14:tracePt t="161401" x="7793038" y="3567113"/>
          <p14:tracePt t="161408" x="7854950" y="3567113"/>
          <p14:tracePt t="161417" x="7905750" y="3567113"/>
          <p14:tracePt t="161421" x="7954963" y="3567113"/>
          <p14:tracePt t="161429" x="8018463" y="3554413"/>
          <p14:tracePt t="161435" x="8054975" y="3554413"/>
          <p14:tracePt t="161447" x="8080375" y="3554413"/>
          <p14:tracePt t="161452" x="8118475" y="3554413"/>
          <p14:tracePt t="161456" x="8143875" y="3554413"/>
          <p14:tracePt t="161464" x="8156575" y="3554413"/>
          <p14:tracePt t="161469" x="8180388" y="3554413"/>
          <p14:tracePt t="161479" x="8205788" y="3554413"/>
          <p14:tracePt t="161485" x="8231188" y="3554413"/>
          <p14:tracePt t="161492" x="8256588" y="3554413"/>
          <p14:tracePt t="161497" x="8267700" y="3554413"/>
          <p14:tracePt t="161504" x="8293100" y="3554413"/>
          <p14:tracePt t="161513" x="8331200" y="3554413"/>
          <p14:tracePt t="161520" x="8356600" y="3567113"/>
          <p14:tracePt t="161527" x="8393113" y="3567113"/>
          <p14:tracePt t="161535" x="8418513" y="3567113"/>
          <p14:tracePt t="161542" x="8443913" y="3579813"/>
          <p14:tracePt t="161551" x="8456613" y="3579813"/>
          <p14:tracePt t="161556" x="8493125" y="3579813"/>
          <p14:tracePt t="161564" x="8518525" y="3590925"/>
          <p14:tracePt t="161571" x="8531225" y="3590925"/>
          <p14:tracePt t="161579" x="8543925" y="3590925"/>
          <p14:tracePt t="161589" x="8556625" y="3590925"/>
          <p14:tracePt t="161601" x="8569325" y="3590925"/>
          <p14:tracePt t="161609" x="8580438" y="3590925"/>
          <p14:tracePt t="161637" x="8593138" y="3603625"/>
          <p14:tracePt t="161717" x="8593138" y="3616325"/>
          <p14:tracePt t="161760" x="8569325" y="3629025"/>
          <p14:tracePt t="161768" x="8543925" y="3629025"/>
          <p14:tracePt t="161773" x="8505825" y="3654425"/>
          <p14:tracePt t="161783" x="8456613" y="3654425"/>
          <p14:tracePt t="161788" x="8405813" y="3679825"/>
          <p14:tracePt t="161795" x="8343900" y="3692525"/>
          <p14:tracePt t="161804" x="8256588" y="3703638"/>
          <p14:tracePt t="161809" x="8193088" y="3729038"/>
          <p14:tracePt t="161821" x="8093075" y="3741738"/>
          <p14:tracePt t="161824" x="7993063" y="3767138"/>
          <p14:tracePt t="161830" x="7893050" y="3792538"/>
          <p14:tracePt t="161837" x="7767638" y="3816350"/>
          <p14:tracePt t="161845" x="7667625" y="3829050"/>
          <p14:tracePt t="161851" x="7567613" y="3854450"/>
          <p14:tracePt t="161860" x="7480300" y="3867150"/>
          <p14:tracePt t="161870" x="7429500" y="3867150"/>
          <p14:tracePt t="161873" x="7367588" y="3879850"/>
          <p14:tracePt t="161886" x="7305675" y="3892550"/>
          <p14:tracePt t="161893" x="7267575" y="3892550"/>
          <p14:tracePt t="161900" x="7242175" y="3892550"/>
          <p14:tracePt t="161907" x="7218363" y="3892550"/>
          <p14:tracePt t="161915" x="7192963" y="3892550"/>
          <p14:tracePt t="161922" x="7154863" y="3892550"/>
          <p14:tracePt t="161929" x="7129463" y="3892550"/>
          <p14:tracePt t="161936" x="7092950" y="3905250"/>
          <p14:tracePt t="161943" x="7067550" y="3905250"/>
          <p14:tracePt t="161951" x="7029450" y="3905250"/>
          <p14:tracePt t="161958" x="6992938" y="3916363"/>
          <p14:tracePt t="161967" x="6967538" y="3916363"/>
          <p14:tracePt t="161973" x="6942138" y="3929063"/>
          <p14:tracePt t="161979" x="6916738" y="3929063"/>
          <p14:tracePt t="161987" x="6880225" y="3929063"/>
          <p14:tracePt t="161993" x="6842125" y="3929063"/>
          <p14:tracePt t="162001" x="6816725" y="3929063"/>
          <p14:tracePt t="162007" x="6792913" y="3929063"/>
          <p14:tracePt t="162017" x="6767513" y="3929063"/>
          <p14:tracePt t="162021" x="6742113" y="3929063"/>
          <p14:tracePt t="162029" x="6716713" y="3929063"/>
          <p14:tracePt t="162036" x="6680200" y="3929063"/>
          <p14:tracePt t="162043" x="6667500" y="3929063"/>
          <p14:tracePt t="162051" x="6642100" y="3929063"/>
          <p14:tracePt t="162057" x="6629400" y="3929063"/>
          <p14:tracePt t="162067" x="6604000" y="3929063"/>
          <p14:tracePt t="162071" x="6580188" y="3929063"/>
          <p14:tracePt t="162080" x="6542088" y="3929063"/>
          <p14:tracePt t="162087" x="6516688" y="3941763"/>
          <p14:tracePt t="162094" x="6503988" y="3941763"/>
          <p14:tracePt t="162102" x="6480175" y="3941763"/>
          <p14:tracePt t="162109" x="6454775" y="3954463"/>
          <p14:tracePt t="162118" x="6416675" y="3954463"/>
          <p14:tracePt t="162123" x="6391275" y="3967163"/>
          <p14:tracePt t="162132" x="6367463" y="3967163"/>
          <p14:tracePt t="162138" x="6329363" y="3967163"/>
          <p14:tracePt t="162145" x="6303963" y="3967163"/>
          <p14:tracePt t="162153" x="6280150" y="3967163"/>
          <p14:tracePt t="162159" x="6254750" y="3979863"/>
          <p14:tracePt t="162168" x="6216650" y="3979863"/>
          <p14:tracePt t="162173" x="6191250" y="3992563"/>
          <p14:tracePt t="162181" x="6167438" y="3992563"/>
          <p14:tracePt t="162188" x="6154738" y="3992563"/>
          <p14:tracePt t="162195" x="6129338" y="3992563"/>
          <p14:tracePt t="162203" x="6103938" y="3992563"/>
          <p14:tracePt t="162210" x="6067425" y="3992563"/>
          <p14:tracePt t="162217" x="6054725" y="3992563"/>
          <p14:tracePt t="162225" x="6029325" y="3992563"/>
          <p14:tracePt t="162234" x="6003925" y="4005263"/>
          <p14:tracePt t="162239" x="5991225" y="4005263"/>
          <p14:tracePt t="162246" x="5967413" y="4005263"/>
          <p14:tracePt t="162254" x="5954713" y="4005263"/>
          <p14:tracePt t="162262" x="5942013" y="4005263"/>
          <p14:tracePt t="162269" x="5903913" y="4017963"/>
          <p14:tracePt t="162277" x="5891213" y="4017963"/>
          <p14:tracePt t="162284" x="5878513" y="4017963"/>
          <p14:tracePt t="162292" x="5867400" y="4017963"/>
          <p14:tracePt t="162301" x="5842000" y="4017963"/>
          <p14:tracePt t="162306" x="5829300" y="4017963"/>
          <p14:tracePt t="162314" x="5816600" y="4029075"/>
          <p14:tracePt t="162321" x="5803900" y="4029075"/>
          <p14:tracePt t="162337" x="5778500" y="4029075"/>
          <p14:tracePt t="162344" x="5767388" y="4029075"/>
          <p14:tracePt t="162358" x="5754688" y="4029075"/>
          <p14:tracePt t="162367" x="5741988" y="4029075"/>
          <p14:tracePt t="162387" x="5729288" y="4029075"/>
          <p14:tracePt t="162432" x="5716588" y="4029075"/>
          <p14:tracePt t="162604" x="5703888" y="4029075"/>
          <p14:tracePt t="162619" x="5691188" y="4029075"/>
          <p14:tracePt t="162635" x="5691188" y="4017963"/>
          <p14:tracePt t="162639" x="5678488" y="4017963"/>
          <p14:tracePt t="162651" x="5665788" y="3992563"/>
          <p14:tracePt t="162654" x="5654675" y="3992563"/>
          <p14:tracePt t="162663" x="5629275" y="3967163"/>
          <p14:tracePt t="162669" x="5616575" y="3941763"/>
          <p14:tracePt t="162680" x="5603875" y="3929063"/>
          <p14:tracePt t="162685" x="5591175" y="3905250"/>
          <p14:tracePt t="162704" x="5578475" y="3892550"/>
          <p14:tracePt t="162708" x="5565775" y="3892550"/>
          <p14:tracePt t="162712" x="5565775" y="3867150"/>
          <p14:tracePt t="162735" x="5565775" y="3854450"/>
          <p14:tracePt t="162740" x="5578475" y="3854450"/>
          <p14:tracePt t="162750" x="5578475" y="3829050"/>
          <p14:tracePt t="162763" x="5591175" y="3816350"/>
          <p14:tracePt t="162770" x="5616575" y="3792538"/>
          <p14:tracePt t="162784" x="5641975" y="3767138"/>
          <p14:tracePt t="162791" x="5654675" y="3767138"/>
          <p14:tracePt t="162801" x="5678488" y="3741738"/>
          <p14:tracePt t="162806" x="5691188" y="3741738"/>
          <p14:tracePt t="162814" x="5703888" y="3716338"/>
          <p14:tracePt t="162821" x="5716588" y="3716338"/>
          <p14:tracePt t="162828" x="5729288" y="3703638"/>
          <p14:tracePt t="162837" x="5741988" y="3692525"/>
          <p14:tracePt t="162843" x="5767388" y="3692525"/>
          <p14:tracePt t="162851" x="5767388" y="3679825"/>
          <p14:tracePt t="162857" x="5791200" y="3679825"/>
          <p14:tracePt t="162868" x="5803900" y="3679825"/>
          <p14:tracePt t="162872" x="5803900" y="3667125"/>
          <p14:tracePt t="162879" x="5816600" y="3667125"/>
          <p14:tracePt t="162887" x="5829300" y="3667125"/>
          <p14:tracePt t="162903" x="5842000" y="3667125"/>
          <p14:tracePt t="162915" x="5842000" y="3679825"/>
          <p14:tracePt t="162922" x="5854700" y="3679825"/>
          <p14:tracePt t="162949" x="5854700" y="3692525"/>
          <p14:tracePt t="163001" x="5854700" y="3703638"/>
          <p14:tracePt t="163039" x="5854700" y="3716338"/>
          <p14:tracePt t="163062" x="5829300" y="3729038"/>
          <p14:tracePt t="163068" x="5816600" y="3754438"/>
          <p14:tracePt t="163077" x="5803900" y="3767138"/>
          <p14:tracePt t="163085" x="5791200" y="3779838"/>
          <p14:tracePt t="163091" x="5778500" y="3792538"/>
          <p14:tracePt t="163099" x="5767388" y="3803650"/>
          <p14:tracePt t="163107" x="5754688" y="3803650"/>
          <p14:tracePt t="163112" x="5741988" y="3816350"/>
          <p14:tracePt t="163118" x="5741988" y="3829050"/>
          <p14:tracePt t="163127" x="5716588" y="3829050"/>
          <p14:tracePt t="163134" x="5716588" y="3841750"/>
          <p14:tracePt t="163142" x="5703888" y="3841750"/>
          <p14:tracePt t="163150" x="5703888" y="3854450"/>
          <p14:tracePt t="163154" x="5678488" y="3854450"/>
          <p14:tracePt t="163162" x="5665788" y="3867150"/>
          <p14:tracePt t="163167" x="5654675" y="3867150"/>
          <p14:tracePt t="163176" x="5641975" y="3879850"/>
          <p14:tracePt t="163186" x="5629275" y="3879850"/>
          <p14:tracePt t="163190" x="5616575" y="3879850"/>
          <p14:tracePt t="163196" x="5591175" y="3879850"/>
          <p14:tracePt t="163205" x="5565775" y="3879850"/>
          <p14:tracePt t="163212" x="5554663" y="3892550"/>
          <p14:tracePt t="163220" x="5541963" y="3892550"/>
          <p14:tracePt t="163226" x="5516563" y="3892550"/>
          <p14:tracePt t="163235" x="5503863" y="3892550"/>
          <p14:tracePt t="163241" x="5491163" y="3892550"/>
          <p14:tracePt t="163248" x="5465763" y="3892550"/>
          <p14:tracePt t="163256" x="5454650" y="3892550"/>
          <p14:tracePt t="163270" x="5429250" y="3905250"/>
          <p14:tracePt t="163278" x="5416550" y="3905250"/>
          <p14:tracePt t="163285" x="5403850" y="3905250"/>
          <p14:tracePt t="163292" x="5391150" y="3905250"/>
          <p14:tracePt t="163307" x="5378450" y="3905250"/>
          <p14:tracePt t="163328" x="5365750" y="3905250"/>
          <p14:tracePt t="163756" x="5341938" y="3905250"/>
          <p14:tracePt t="163762" x="5278438" y="3905250"/>
          <p14:tracePt t="163770" x="5229225" y="3905250"/>
          <p14:tracePt t="163778" x="5191125" y="3905250"/>
          <p14:tracePt t="163784" x="5141913" y="3905250"/>
          <p14:tracePt t="163791" x="5103813" y="3905250"/>
          <p14:tracePt t="163799" x="5053013" y="3905250"/>
          <p14:tracePt t="163805" x="5016500" y="3905250"/>
          <p14:tracePt t="163815" x="4978400" y="3905250"/>
          <p14:tracePt t="163819" x="4953000" y="3905250"/>
          <p14:tracePt t="163827" x="4916488" y="3905250"/>
          <p14:tracePt t="163835" x="4891088" y="3905250"/>
          <p14:tracePt t="163841" x="4865688" y="3905250"/>
          <p14:tracePt t="163851" x="4840288" y="3905250"/>
          <p14:tracePt t="163854" x="4829175" y="3905250"/>
          <p14:tracePt t="163862" x="4816475" y="3905250"/>
          <p14:tracePt t="163868" x="4803775" y="3905250"/>
          <p14:tracePt t="163875" x="4791075" y="3905250"/>
          <p14:tracePt t="163884" x="4778375" y="3905250"/>
          <p14:tracePt t="163897" x="4765675" y="3905250"/>
          <p14:tracePt t="164012" x="4791075" y="3905250"/>
          <p14:tracePt t="164019" x="4803775" y="3905250"/>
          <p14:tracePt t="164026" x="4816475" y="3879850"/>
          <p14:tracePt t="164034" x="4852988" y="3879850"/>
          <p14:tracePt t="164041" x="4878388" y="3867150"/>
          <p14:tracePt t="164048" x="4903788" y="3854450"/>
          <p14:tracePt t="164056" x="4929188" y="3841750"/>
          <p14:tracePt t="164062" x="4953000" y="3841750"/>
          <p14:tracePt t="164069" x="4978400" y="3841750"/>
          <p14:tracePt t="164076" x="5003800" y="3829050"/>
          <p14:tracePt t="164084" x="5029200" y="3829050"/>
          <p14:tracePt t="164091" x="5065713" y="3816350"/>
          <p14:tracePt t="164097" x="5091113" y="3816350"/>
          <p14:tracePt t="164103" x="5129213" y="3816350"/>
          <p14:tracePt t="164111" x="5153025" y="3816350"/>
          <p14:tracePt t="164120" x="5178425" y="3803650"/>
          <p14:tracePt t="164125" x="5203825" y="3803650"/>
          <p14:tracePt t="164132" x="5216525" y="3803650"/>
          <p14:tracePt t="164138" x="5241925" y="3803650"/>
          <p14:tracePt t="164146" x="5253038" y="3803650"/>
          <p14:tracePt t="164152" x="5265738" y="3803650"/>
          <p14:tracePt t="164159" x="5278438" y="3803650"/>
          <p14:tracePt t="164169" x="5278438" y="3816350"/>
          <p14:tracePt t="164172" x="5291138" y="3816350"/>
          <p14:tracePt t="164187" x="5303838" y="3816350"/>
          <p14:tracePt t="164194" x="5316538" y="3816350"/>
          <p14:tracePt t="164201" x="5329238" y="3816350"/>
          <p14:tracePt t="164221" x="5329238" y="3829050"/>
          <p14:tracePt t="164225" x="5341938" y="3829050"/>
          <p14:tracePt t="164230" x="5353050" y="3829050"/>
          <p14:tracePt t="164237" x="5365750" y="3829050"/>
          <p14:tracePt t="164258" x="5378450" y="3829050"/>
          <p14:tracePt t="164308" x="5391150" y="3829050"/>
          <p14:tracePt t="164350" x="5403850" y="3829050"/>
          <p14:tracePt t="164436" x="5416550" y="3841750"/>
          <p14:tracePt t="164495" x="5429250" y="3841750"/>
          <p14:tracePt t="164568" x="5441950" y="3841750"/>
          <p14:tracePt t="164614" x="5454650" y="3841750"/>
          <p14:tracePt t="164634" x="5454650" y="3854450"/>
          <p14:tracePt t="164672" x="5465763" y="3854450"/>
          <p14:tracePt t="164744" x="5478463" y="3854450"/>
          <p14:tracePt t="164781" x="5503863" y="3854450"/>
          <p14:tracePt t="164788" x="5516563" y="3854450"/>
          <p14:tracePt t="164795" x="5529263" y="3854450"/>
          <p14:tracePt t="164802" x="5554663" y="3854450"/>
          <p14:tracePt t="164810" x="5578475" y="3854450"/>
          <p14:tracePt t="164817" x="5603875" y="3854450"/>
          <p14:tracePt t="164826" x="5616575" y="3854450"/>
          <p14:tracePt t="164834" x="5629275" y="3841750"/>
          <p14:tracePt t="164839" x="5641975" y="3841750"/>
          <p14:tracePt t="164847" x="5654675" y="3841750"/>
          <p14:tracePt t="164860" x="5665788" y="3841750"/>
          <p14:tracePt t="164886" x="5678488" y="3841750"/>
          <p14:tracePt t="165130" x="5641975" y="3841750"/>
          <p14:tracePt t="165138" x="5616575" y="3854450"/>
          <p14:tracePt t="165144" x="5565775" y="3867150"/>
          <p14:tracePt t="165152" x="5529263" y="3867150"/>
          <p14:tracePt t="165160" x="5503863" y="3867150"/>
          <p14:tracePt t="165166" x="5478463" y="3867150"/>
          <p14:tracePt t="165176" x="5454650" y="3879850"/>
          <p14:tracePt t="165179" x="5441950" y="3879850"/>
          <p14:tracePt t="165186" x="5416550" y="3879850"/>
          <p14:tracePt t="165200" x="5353050" y="3879850"/>
          <p14:tracePt t="165209" x="5341938" y="3879850"/>
          <p14:tracePt t="165216" x="5303838" y="3879850"/>
          <p14:tracePt t="165222" x="5291138" y="3879850"/>
          <p14:tracePt t="165230" x="5265738" y="3879850"/>
          <p14:tracePt t="165238" x="5241925" y="3879850"/>
          <p14:tracePt t="165244" x="5229225" y="3879850"/>
          <p14:tracePt t="165253" x="5216525" y="3879850"/>
          <p14:tracePt t="165262" x="5203825" y="3879850"/>
          <p14:tracePt t="165266" x="5191125" y="3879850"/>
          <p14:tracePt t="165279" x="5178425" y="3879850"/>
          <p14:tracePt t="165287" x="5165725" y="3879850"/>
          <p14:tracePt t="165318" x="5153025" y="3879850"/>
          <p14:tracePt t="165457" x="5165725" y="3879850"/>
          <p14:tracePt t="165463" x="5178425" y="3879850"/>
          <p14:tracePt t="165470" x="5191125" y="3879850"/>
          <p14:tracePt t="165478" x="5203825" y="3879850"/>
          <p14:tracePt t="165485" x="5229225" y="3879850"/>
          <p14:tracePt t="165494" x="5253038" y="3879850"/>
          <p14:tracePt t="165501" x="5278438" y="3879850"/>
          <p14:tracePt t="165512" x="5291138" y="3879850"/>
          <p14:tracePt t="165514" x="5316538" y="3879850"/>
          <p14:tracePt t="165520" x="5329238" y="3879850"/>
          <p14:tracePt t="165531" x="5329238" y="3867150"/>
          <p14:tracePt t="165535" x="5341938" y="3867150"/>
          <p14:tracePt t="165543" x="5353050" y="3867150"/>
          <p14:tracePt t="165558" x="5365750" y="3867150"/>
          <p14:tracePt t="165564" x="5378450" y="3867150"/>
          <p14:tracePt t="165570" x="5391150" y="3867150"/>
          <p14:tracePt t="165577" x="5403850" y="3867150"/>
          <p14:tracePt t="165591" x="5429250" y="3867150"/>
          <p14:tracePt t="165601" x="5441950" y="3867150"/>
          <p14:tracePt t="165612" x="5454650" y="3867150"/>
          <p14:tracePt t="165619" x="5465763" y="3867150"/>
          <p14:tracePt t="165634" x="5478463" y="3867150"/>
          <p14:tracePt t="165654" x="5478463" y="3854450"/>
          <p14:tracePt t="165676" x="5491163" y="3854450"/>
          <p14:tracePt t="165788" x="5503863" y="3854450"/>
          <p14:tracePt t="165961" x="5503863" y="3867150"/>
          <p14:tracePt t="165968" x="5491163" y="3867150"/>
          <p14:tracePt t="165987" x="5478463" y="3879850"/>
          <p14:tracePt t="165996" x="5465763" y="3879850"/>
          <p14:tracePt t="166002" x="5454650" y="3892550"/>
          <p14:tracePt t="166011" x="5416550" y="3905250"/>
          <p14:tracePt t="166018" x="5416550" y="3916363"/>
          <p14:tracePt t="166025" x="5403850" y="3929063"/>
          <p14:tracePt t="166033" x="5391150" y="3929063"/>
          <p14:tracePt t="166040" x="5378450" y="3941763"/>
          <p14:tracePt t="166061" x="5365750" y="3941763"/>
          <p14:tracePt t="166110" x="5365750" y="3929063"/>
          <p14:tracePt t="166130" x="5378450" y="3929063"/>
          <p14:tracePt t="166143" x="5391150" y="3916363"/>
          <p14:tracePt t="166150" x="5403850" y="3916363"/>
          <p14:tracePt t="166158" x="5403850" y="3905250"/>
          <p14:tracePt t="166164" x="5429250" y="3892550"/>
          <p14:tracePt t="166171" x="5454650" y="3892550"/>
          <p14:tracePt t="166177" x="5465763" y="3892550"/>
          <p14:tracePt t="166185" x="5478463" y="3892550"/>
          <p14:tracePt t="166191" x="5503863" y="3879850"/>
          <p14:tracePt t="166200" x="5516563" y="3867150"/>
          <p14:tracePt t="166205" x="5529263" y="3867150"/>
          <p14:tracePt t="166213" x="5554663" y="3867150"/>
          <p14:tracePt t="166220" x="5565775" y="3867150"/>
          <p14:tracePt t="166227" x="5578475" y="3867150"/>
          <p14:tracePt t="166234" x="5591175" y="3854450"/>
          <p14:tracePt t="166251" x="5616575" y="3854450"/>
          <p14:tracePt t="166265" x="5629275" y="3854450"/>
          <p14:tracePt t="166286" x="5654675" y="3854450"/>
          <p14:tracePt t="166320" x="5665788" y="3854450"/>
          <p14:tracePt t="166767" x="5716588" y="3854450"/>
          <p14:tracePt t="166774" x="5754688" y="3854450"/>
          <p14:tracePt t="166780" x="5803900" y="3841750"/>
          <p14:tracePt t="166787" x="5842000" y="3841750"/>
          <p14:tracePt t="166796" x="5891213" y="3841750"/>
          <p14:tracePt t="166805" x="5929313" y="3841750"/>
          <p14:tracePt t="166809" x="5967413" y="3841750"/>
          <p14:tracePt t="166821" x="6003925" y="3841750"/>
          <p14:tracePt t="166825" x="6029325" y="3841750"/>
          <p14:tracePt t="166833" x="6067425" y="3841750"/>
          <p14:tracePt t="166840" x="6091238" y="3841750"/>
          <p14:tracePt t="166849" x="6129338" y="3841750"/>
          <p14:tracePt t="166857" x="6154738" y="3841750"/>
          <p14:tracePt t="166861" x="6180138" y="3841750"/>
          <p14:tracePt t="166870" x="6216650" y="3841750"/>
          <p14:tracePt t="166876" x="6229350" y="3841750"/>
          <p14:tracePt t="166887" x="6254750" y="3841750"/>
          <p14:tracePt t="166893" x="6267450" y="3841750"/>
          <p14:tracePt t="166899" x="6291263" y="3841750"/>
          <p14:tracePt t="166905" x="6316663" y="3841750"/>
          <p14:tracePt t="166913" x="6329363" y="3841750"/>
          <p14:tracePt t="166921" x="6342063" y="3841750"/>
          <p14:tracePt t="166927" x="6367463" y="3841750"/>
          <p14:tracePt t="166934" x="6380163" y="3841750"/>
          <p14:tracePt t="166941" x="6391275" y="3841750"/>
          <p14:tracePt t="166950" x="6403975" y="3841750"/>
          <p14:tracePt t="166963" x="6416675" y="3841750"/>
          <p14:tracePt t="166970" x="6429375" y="3841750"/>
          <p14:tracePt t="166977" x="6442075" y="3841750"/>
          <p14:tracePt t="166986" x="6454775" y="3841750"/>
          <p14:tracePt t="166993" x="6454775" y="3854450"/>
          <p14:tracePt t="167001" x="6480175" y="3854450"/>
          <p14:tracePt t="167017" x="6492875" y="3854450"/>
          <p14:tracePt t="167021" x="6503988" y="3854450"/>
          <p14:tracePt t="167037" x="6516688" y="3854450"/>
          <p14:tracePt t="167044" x="6529388" y="3854450"/>
          <p14:tracePt t="167066" x="6542088" y="3854450"/>
          <p14:tracePt t="167111" x="6554788" y="3854450"/>
          <p14:tracePt t="167384" x="6567488" y="3854450"/>
          <p14:tracePt t="167433" x="6567488" y="3867150"/>
          <p14:tracePt t="167483" x="6567488" y="3879850"/>
          <p14:tracePt t="167489" x="6554788" y="3892550"/>
          <p14:tracePt t="167504" x="6529388" y="3892550"/>
          <p14:tracePt t="167512" x="6516688" y="3905250"/>
          <p14:tracePt t="167517" x="6492875" y="3916363"/>
          <p14:tracePt t="167527" x="6467475" y="3929063"/>
          <p14:tracePt t="167532" x="6442075" y="3941763"/>
          <p14:tracePt t="167546" x="6416675" y="3941763"/>
          <p14:tracePt t="167553" x="6416675" y="3954463"/>
          <p14:tracePt t="167563" x="6403975" y="3954463"/>
          <p14:tracePt t="167567" x="6391275" y="3954463"/>
          <p14:tracePt t="167589" x="6380163" y="3954463"/>
          <p14:tracePt t="167596" x="6380163" y="3967163"/>
          <p14:tracePt t="167653" x="6391275" y="3967163"/>
          <p14:tracePt t="167660" x="6403975" y="3967163"/>
          <p14:tracePt t="167668" x="6416675" y="3967163"/>
          <p14:tracePt t="167675" x="6429375" y="3954463"/>
          <p14:tracePt t="167684" x="6480175" y="3941763"/>
          <p14:tracePt t="167690" x="6516688" y="3941763"/>
          <p14:tracePt t="167697" x="6542088" y="3929063"/>
          <p14:tracePt t="167705" x="6592888" y="3916363"/>
          <p14:tracePt t="167713" x="6629400" y="3905250"/>
          <p14:tracePt t="167720" x="6654800" y="3905250"/>
          <p14:tracePt t="167727" x="6692900" y="3892550"/>
          <p14:tracePt t="167735" x="6716713" y="3892550"/>
          <p14:tracePt t="167741" x="6742113" y="3879850"/>
          <p14:tracePt t="167752" x="6767513" y="3879850"/>
          <p14:tracePt t="167755" x="6792913" y="3879850"/>
          <p14:tracePt t="167764" x="6816725" y="3867150"/>
          <p14:tracePt t="167771" x="6829425" y="3867150"/>
          <p14:tracePt t="167778" x="6867525" y="3867150"/>
          <p14:tracePt t="167785" x="6892925" y="3867150"/>
          <p14:tracePt t="167792" x="6929438" y="3867150"/>
          <p14:tracePt t="167802" x="6954838" y="3854450"/>
          <p14:tracePt t="167807" x="6967538" y="3854450"/>
          <p14:tracePt t="167818" x="6992938" y="3854450"/>
          <p14:tracePt t="167822" x="7016750" y="3841750"/>
          <p14:tracePt t="167838" x="7042150" y="3841750"/>
          <p14:tracePt t="167851" x="7054850" y="3841750"/>
          <p14:tracePt t="167868" x="7067550" y="3841750"/>
          <p14:tracePt t="168670" x="7092950" y="3841750"/>
          <p14:tracePt t="168678" x="7118350" y="3841750"/>
          <p14:tracePt t="168684" x="7142163" y="3841750"/>
          <p14:tracePt t="168694" x="7154863" y="3841750"/>
          <p14:tracePt t="168701" x="7180263" y="3841750"/>
          <p14:tracePt t="168707" x="7192963" y="3841750"/>
          <p14:tracePt t="168714" x="7205663" y="3841750"/>
          <p14:tracePt t="168721" x="7218363" y="3841750"/>
          <p14:tracePt t="168733" x="7229475" y="3841750"/>
          <p14:tracePt t="168735" x="7242175" y="3841750"/>
          <p14:tracePt t="168745" x="7267575" y="3829050"/>
          <p14:tracePt t="168759" x="7280275" y="3816350"/>
          <p14:tracePt t="168768" x="7318375" y="3803650"/>
          <p14:tracePt t="168773" x="7329488" y="3803650"/>
          <p14:tracePt t="168780" x="7342188" y="3803650"/>
          <p14:tracePt t="168788" x="7367588" y="3792538"/>
          <p14:tracePt t="168795" x="7405688" y="3779838"/>
          <p14:tracePt t="168800" x="7429500" y="3779838"/>
          <p14:tracePt t="168807" x="7454900" y="3767138"/>
          <p14:tracePt t="168818" x="7480300" y="3754438"/>
          <p14:tracePt t="168823" x="7505700" y="3741738"/>
          <p14:tracePt t="168830" x="7531100" y="3741738"/>
          <p14:tracePt t="168837" x="7554913" y="3741738"/>
          <p14:tracePt t="168844" x="7567613" y="3741738"/>
          <p14:tracePt t="168858" x="7580313" y="3741738"/>
          <p14:tracePt t="168867" x="7593013" y="3741738"/>
          <p14:tracePt t="168873" x="7593013" y="3729038"/>
          <p14:tracePt t="168886" x="7605713" y="3729038"/>
          <p14:tracePt t="168888" x="7618413" y="3729038"/>
          <p14:tracePt t="168903" x="7631113" y="3729038"/>
          <p14:tracePt t="169048" x="7605713" y="3729038"/>
          <p14:tracePt t="169055" x="7593013" y="3741738"/>
          <p14:tracePt t="169062" x="7580313" y="3754438"/>
          <p14:tracePt t="169070" x="7518400" y="3767138"/>
          <p14:tracePt t="169076" x="7480300" y="3779838"/>
          <p14:tracePt t="169086" x="7454900" y="3792538"/>
          <p14:tracePt t="169091" x="7429500" y="3803650"/>
          <p14:tracePt t="169097" x="7405688" y="3816350"/>
          <p14:tracePt t="169106" x="7392988" y="3816350"/>
          <p14:tracePt t="169112" x="7380288" y="3829050"/>
          <p14:tracePt t="169118" x="7367588" y="3829050"/>
          <p14:tracePt t="169134" x="7354888" y="3829050"/>
          <p14:tracePt t="169140" x="7342188" y="3829050"/>
          <p14:tracePt t="169204" x="7354888" y="3829050"/>
          <p14:tracePt t="169241" x="7367588" y="3829050"/>
          <p14:tracePt t="169263" x="7392988" y="3816350"/>
          <p14:tracePt t="169270" x="7392988" y="3803650"/>
          <p14:tracePt t="169278" x="7405688" y="3803650"/>
          <p14:tracePt t="169284" x="7418388" y="3803650"/>
          <p14:tracePt t="169292" x="7429500" y="3803650"/>
          <p14:tracePt t="169301" x="7454900" y="3803650"/>
          <p14:tracePt t="169308" x="7480300" y="3792538"/>
          <p14:tracePt t="169314" x="7505700" y="3792538"/>
          <p14:tracePt t="169322" x="7531100" y="3792538"/>
          <p14:tracePt t="169330" x="7542213" y="3792538"/>
          <p14:tracePt t="169337" x="7567613" y="3792538"/>
          <p14:tracePt t="169345" x="7580313" y="3792538"/>
          <p14:tracePt t="169351" x="7605713" y="3792538"/>
          <p14:tracePt t="169361" x="7618413" y="3792538"/>
          <p14:tracePt t="169365" x="7631113" y="3792538"/>
          <p14:tracePt t="169381" x="7642225" y="3792538"/>
          <p14:tracePt t="169389" x="7654925" y="3792538"/>
          <p14:tracePt t="169394" x="7667625" y="3792538"/>
          <p14:tracePt t="169424" x="7680325" y="3792538"/>
          <p14:tracePt t="169475" x="7693025" y="3792538"/>
          <p14:tracePt t="169482" x="7705725" y="3792538"/>
          <p14:tracePt t="169504" x="7718425" y="3803650"/>
          <p14:tracePt t="169511" x="7742238" y="3816350"/>
          <p14:tracePt t="169519" x="7754938" y="3816350"/>
          <p14:tracePt t="169527" x="7767638" y="3816350"/>
          <p14:tracePt t="169537" x="7793038" y="3816350"/>
          <p14:tracePt t="169553" x="7805738" y="3816350"/>
          <p14:tracePt t="169557" x="7818438" y="3816350"/>
          <p14:tracePt t="169571" x="7831138" y="3829050"/>
          <p14:tracePt t="169607" x="7843838" y="3829050"/>
          <p14:tracePt t="169643" x="7843838" y="3841750"/>
          <p14:tracePt t="169718" x="7854950" y="3841750"/>
          <p14:tracePt t="170072" x="7905750" y="3841750"/>
          <p14:tracePt t="170079" x="7943850" y="3841750"/>
          <p14:tracePt t="170087" x="7993063" y="3841750"/>
          <p14:tracePt t="170093" x="8031163" y="3841750"/>
          <p14:tracePt t="170101" x="8080375" y="3841750"/>
          <p14:tracePt t="170108" x="8118475" y="3841750"/>
          <p14:tracePt t="170117" x="8143875" y="3854450"/>
          <p14:tracePt t="170120" x="8167688" y="3854450"/>
          <p14:tracePt t="170128" x="8205788" y="3854450"/>
          <p14:tracePt t="170137" x="8231188" y="3854450"/>
          <p14:tracePt t="170144" x="8256588" y="3867150"/>
          <p14:tracePt t="170154" x="8280400" y="3867150"/>
          <p14:tracePt t="170159" x="8305800" y="3867150"/>
          <p14:tracePt t="170165" x="8318500" y="3867150"/>
          <p14:tracePt t="170176" x="8356600" y="3879850"/>
          <p14:tracePt t="170179" x="8380413" y="3879850"/>
          <p14:tracePt t="170189" x="8393113" y="3879850"/>
          <p14:tracePt t="170192" x="8418513" y="3879850"/>
          <p14:tracePt t="170204" x="8431213" y="3879850"/>
          <p14:tracePt t="170207" x="8469313" y="3892550"/>
          <p14:tracePt t="170213" x="8480425" y="3892550"/>
          <p14:tracePt t="170227" x="8505825" y="3892550"/>
          <p14:tracePt t="170234" x="8531225" y="3905250"/>
          <p14:tracePt t="170248" x="8556625" y="3905250"/>
          <p14:tracePt t="170262" x="8580438" y="3905250"/>
          <p14:tracePt t="170276" x="8593138" y="3916363"/>
          <p14:tracePt t="170298" x="8605838" y="3916363"/>
          <p14:tracePt t="170383" x="8618538" y="3916363"/>
          <p14:tracePt t="170484" x="8605838" y="3929063"/>
          <p14:tracePt t="170505" x="8593138" y="3929063"/>
          <p14:tracePt t="170520" x="8556625" y="3941763"/>
          <p14:tracePt t="170528" x="8505825" y="3941763"/>
          <p14:tracePt t="170535" x="8443913" y="3954463"/>
          <p14:tracePt t="170544" x="8418513" y="3954463"/>
          <p14:tracePt t="170549" x="8380413" y="3954463"/>
          <p14:tracePt t="170556" x="8356600" y="3954463"/>
          <p14:tracePt t="170564" x="8343900" y="3954463"/>
          <p14:tracePt t="170571" x="8318500" y="3954463"/>
          <p14:tracePt t="170581" x="8293100" y="3954463"/>
          <p14:tracePt t="170585" x="8280400" y="3954463"/>
          <p14:tracePt t="170593" x="8267700" y="3954463"/>
          <p14:tracePt t="170604" x="8243888" y="3954463"/>
          <p14:tracePt t="170612" x="8231188" y="3954463"/>
          <p14:tracePt t="170620" x="8218488" y="3954463"/>
          <p14:tracePt t="170633" x="8193088" y="3954463"/>
          <p14:tracePt t="170648" x="8180388" y="3954463"/>
          <p14:tracePt t="170655" x="8167688" y="3954463"/>
          <p14:tracePt t="170662" x="8156575" y="3954463"/>
          <p14:tracePt t="170670" x="8143875" y="3954463"/>
          <p14:tracePt t="170676" x="8131175" y="3954463"/>
          <p14:tracePt t="170684" x="8118475" y="3954463"/>
          <p14:tracePt t="170691" x="8105775" y="3954463"/>
          <p14:tracePt t="170705" x="8093075" y="3954463"/>
          <p14:tracePt t="170712" x="8080375" y="3954463"/>
          <p14:tracePt t="170720" x="8067675" y="3954463"/>
          <p14:tracePt t="170726" x="8054975" y="3954463"/>
          <p14:tracePt t="170734" x="8043863" y="3954463"/>
          <p14:tracePt t="170750" x="8031163" y="3954463"/>
          <p14:tracePt t="170755" x="8018463" y="3954463"/>
          <p14:tracePt t="170770" x="8005763" y="3954463"/>
          <p14:tracePt t="170777" x="7993063" y="3954463"/>
          <p14:tracePt t="170791" x="7980363" y="3954463"/>
          <p14:tracePt t="170806" x="7967663" y="3954463"/>
          <p14:tracePt t="170843" x="7954963" y="3954463"/>
          <p14:tracePt t="170970" x="7954963" y="3967163"/>
          <p14:tracePt t="171007" x="7943850" y="3967163"/>
          <p14:tracePt t="171035" x="7931150" y="3967163"/>
          <p14:tracePt t="171051" x="7918450" y="3967163"/>
          <p14:tracePt t="171059" x="7905750" y="3967163"/>
          <p14:tracePt t="171064" x="7893050" y="3967163"/>
          <p14:tracePt t="171075" x="7867650" y="3967163"/>
          <p14:tracePt t="171079" x="7843838" y="3967163"/>
          <p14:tracePt t="171091" x="7831138" y="3967163"/>
          <p14:tracePt t="171094" x="7818438" y="3967163"/>
          <p14:tracePt t="171102" x="7805738" y="3967163"/>
          <p14:tracePt t="171110" x="7793038" y="3967163"/>
          <p14:tracePt t="171116" x="7780338" y="3967163"/>
          <p14:tracePt t="171174" x="7780338" y="3954463"/>
          <p14:tracePt t="171189" x="7793038" y="3941763"/>
          <p14:tracePt t="171203" x="7805738" y="3941763"/>
          <p14:tracePt t="171214" x="7831138" y="3916363"/>
          <p14:tracePt t="171218" x="7854950" y="3916363"/>
          <p14:tracePt t="171227" x="7867650" y="3905250"/>
          <p14:tracePt t="171236" x="7880350" y="3892550"/>
          <p14:tracePt t="171241" x="7918450" y="3892550"/>
          <p14:tracePt t="171247" x="7931150" y="3879850"/>
          <p14:tracePt t="171254" x="7943850" y="3867150"/>
          <p14:tracePt t="171260" x="7967663" y="3867150"/>
          <p14:tracePt t="171268" x="7980363" y="3867150"/>
          <p14:tracePt t="171274" x="7993063" y="3867150"/>
          <p14:tracePt t="171283" x="8018463" y="3854450"/>
          <p14:tracePt t="171289" x="8043863" y="3854450"/>
          <p14:tracePt t="171303" x="8054975" y="3854450"/>
          <p14:tracePt t="171310" x="8080375" y="3854450"/>
          <p14:tracePt t="171325" x="8105775" y="3854450"/>
          <p14:tracePt t="171339" x="8118475" y="3854450"/>
          <p14:tracePt t="171346" x="8131175" y="3854450"/>
          <p14:tracePt t="171354" x="8143875" y="3854450"/>
          <p14:tracePt t="171360" x="8156575" y="3854450"/>
          <p14:tracePt t="171368" x="8167688" y="3854450"/>
          <p14:tracePt t="171374" x="8180388" y="3854450"/>
          <p14:tracePt t="171384" x="8193088" y="3854450"/>
          <p14:tracePt t="171388" x="8218488" y="3854450"/>
          <p14:tracePt t="171395" x="8231188" y="3854450"/>
          <p14:tracePt t="171403" x="8243888" y="3854450"/>
          <p14:tracePt t="171410" x="8267700" y="3854450"/>
          <p14:tracePt t="171418" x="8280400" y="3854450"/>
          <p14:tracePt t="171424" x="8293100" y="3867150"/>
          <p14:tracePt t="171434" x="8305800" y="3867150"/>
          <p14:tracePt t="171439" x="8318500" y="3879850"/>
          <p14:tracePt t="171447" x="8343900" y="3879850"/>
          <p14:tracePt t="171461" x="8356600" y="3879850"/>
          <p14:tracePt t="171467" x="8356600" y="3892550"/>
          <p14:tracePt t="171475" x="8367713" y="3892550"/>
          <p14:tracePt t="171485" x="8380413" y="3892550"/>
          <p14:tracePt t="171491" x="8393113" y="3905250"/>
          <p14:tracePt t="171504" x="8405813" y="3905250"/>
          <p14:tracePt t="171533" x="8418513" y="3905250"/>
          <p14:tracePt t="171607" x="8418513" y="3916363"/>
          <p14:tracePt t="171625" x="8405813" y="3916363"/>
          <p14:tracePt t="171643" x="8367713" y="3929063"/>
          <p14:tracePt t="171652" x="8343900" y="3941763"/>
          <p14:tracePt t="171658" x="8280400" y="3941763"/>
          <p14:tracePt t="171665" x="8218488" y="3954463"/>
          <p14:tracePt t="171671" x="8167688" y="3967163"/>
          <p14:tracePt t="171679" x="8118475" y="3979863"/>
          <p14:tracePt t="171685" x="8054975" y="3979863"/>
          <p14:tracePt t="171694" x="8005763" y="3992563"/>
          <p14:tracePt t="171701" x="7954963" y="4005263"/>
          <p14:tracePt t="171708" x="7893050" y="4017963"/>
          <p14:tracePt t="171717" x="7843838" y="4017963"/>
          <p14:tracePt t="171722" x="7793038" y="4017963"/>
          <p14:tracePt t="171728" x="7742238" y="4029075"/>
          <p14:tracePt t="171735" x="7693025" y="4029075"/>
          <p14:tracePt t="171741" x="7631113" y="4041775"/>
          <p14:tracePt t="171750" x="7580313" y="4041775"/>
          <p14:tracePt t="171755" x="7531100" y="4054475"/>
          <p14:tracePt t="171766" x="7454900" y="4054475"/>
          <p14:tracePt t="171774" x="7405688" y="4067175"/>
          <p14:tracePt t="171780" x="7354888" y="4067175"/>
          <p14:tracePt t="171788" x="7280275" y="4092575"/>
          <p14:tracePt t="171795" x="7205663" y="4105275"/>
          <p14:tracePt t="171802" x="7129463" y="4105275"/>
          <p14:tracePt t="171811" x="7042150" y="4117975"/>
          <p14:tracePt t="171817" x="6954838" y="4129088"/>
          <p14:tracePt t="171825" x="6880225" y="4141788"/>
          <p14:tracePt t="171833" x="6816725" y="4154488"/>
          <p14:tracePt t="171841" x="6742113" y="4167188"/>
          <p14:tracePt t="171845" x="6704013" y="4167188"/>
          <p14:tracePt t="171853" x="6654800" y="4179888"/>
          <p14:tracePt t="171861" x="6616700" y="4179888"/>
          <p14:tracePt t="171868" x="6580188" y="4179888"/>
          <p14:tracePt t="171874" x="6542088" y="4179888"/>
          <p14:tracePt t="171880" x="6516688" y="4192588"/>
          <p14:tracePt t="171888" x="6492875" y="4205288"/>
          <p14:tracePt t="171895" x="6454775" y="4205288"/>
          <p14:tracePt t="171903" x="6416675" y="4217988"/>
          <p14:tracePt t="171909" x="6380163" y="4217988"/>
          <p14:tracePt t="171917" x="6354763" y="4230688"/>
          <p14:tracePt t="171924" x="6329363" y="4241800"/>
          <p14:tracePt t="171934" x="6291263" y="4254500"/>
          <p14:tracePt t="171939" x="6267450" y="4254500"/>
          <p14:tracePt t="171948" x="6242050" y="4267200"/>
          <p14:tracePt t="171955" x="6229350" y="4279900"/>
          <p14:tracePt t="171961" x="6216650" y="4292600"/>
          <p14:tracePt t="171969" x="6216650" y="4305300"/>
          <p14:tracePt t="171978" x="6216650" y="4318000"/>
          <p14:tracePt t="172243" x="6154738" y="4318000"/>
          <p14:tracePt t="172252" x="6067425" y="4318000"/>
          <p14:tracePt t="172257" x="6016625" y="4318000"/>
          <p14:tracePt t="172265" x="5929313" y="4318000"/>
          <p14:tracePt t="172272" x="5867400" y="4318000"/>
          <p14:tracePt t="172279" x="5778500" y="4330700"/>
          <p14:tracePt t="172285" x="5703888" y="4330700"/>
          <p14:tracePt t="172296" x="5641975" y="4330700"/>
          <p14:tracePt t="172302" x="5603875" y="4330700"/>
          <p14:tracePt t="172306" x="5554663" y="4330700"/>
          <p14:tracePt t="172315" x="5516563" y="4330700"/>
          <p14:tracePt t="172323" x="5478463" y="4330700"/>
          <p14:tracePt t="172328" x="5441950" y="4330700"/>
          <p14:tracePt t="172335" x="5416550" y="4330700"/>
          <p14:tracePt t="172343" x="5378450" y="4330700"/>
          <p14:tracePt t="172352" x="5353050" y="4330700"/>
          <p14:tracePt t="172356" x="5329238" y="4330700"/>
          <p14:tracePt t="172363" x="5303838" y="4330700"/>
          <p14:tracePt t="172371" x="5265738" y="4330700"/>
          <p14:tracePt t="172375" x="5253038" y="4330700"/>
          <p14:tracePt t="172384" x="5216525" y="4330700"/>
          <p14:tracePt t="172390" x="5203825" y="4330700"/>
          <p14:tracePt t="172397" x="5191125" y="4330700"/>
          <p14:tracePt t="172404" x="5165725" y="4341813"/>
          <p14:tracePt t="172413" x="5153025" y="4341813"/>
          <p14:tracePt t="172422" x="5141913" y="4341813"/>
          <p14:tracePt t="172428" x="5129213" y="4341813"/>
          <p14:tracePt t="172434" x="5116513" y="4354513"/>
          <p14:tracePt t="172442" x="5103813" y="4354513"/>
          <p14:tracePt t="172458" x="5091113" y="4367213"/>
          <p14:tracePt t="172471" x="5078413" y="4367213"/>
          <p14:tracePt t="172484" x="5065713" y="4367213"/>
          <p14:tracePt t="172493" x="5053013" y="4367213"/>
          <p14:tracePt t="172498" x="5053013" y="4379913"/>
          <p14:tracePt t="172512" x="5040313" y="4379913"/>
          <p14:tracePt t="172526" x="5029200" y="4379913"/>
          <p14:tracePt t="172548" x="5016500" y="4379913"/>
          <p14:tracePt t="172583" x="5003800" y="4379913"/>
          <p14:tracePt t="172656" x="5003800" y="4367213"/>
          <p14:tracePt t="172663" x="5016500" y="4367213"/>
          <p14:tracePt t="172685" x="5016500" y="4354513"/>
          <p14:tracePt t="172701" x="5029200" y="4341813"/>
          <p14:tracePt t="172712" x="5053013" y="4330700"/>
          <p14:tracePt t="172716" x="5091113" y="4318000"/>
          <p14:tracePt t="172723" x="5116513" y="4318000"/>
          <p14:tracePt t="172731" x="5141913" y="4279900"/>
          <p14:tracePt t="172737" x="5165725" y="4279900"/>
          <p14:tracePt t="172745" x="5191125" y="4267200"/>
          <p14:tracePt t="172755" x="5203825" y="4254500"/>
          <p14:tracePt t="172758" x="5229225" y="4241800"/>
          <p14:tracePt t="172765" x="5241925" y="4241800"/>
          <p14:tracePt t="172773" x="5253038" y="4241800"/>
          <p14:tracePt t="172778" x="5278438" y="4241800"/>
          <p14:tracePt t="172786" x="5291138" y="4230688"/>
          <p14:tracePt t="172791" x="5303838" y="4230688"/>
          <p14:tracePt t="172800" x="5316538" y="4230688"/>
          <p14:tracePt t="172815" x="5329238" y="4217988"/>
          <p14:tracePt t="172824" x="5341938" y="4217988"/>
          <p14:tracePt t="172829" x="5353050" y="4217988"/>
          <p14:tracePt t="172843" x="5353050" y="4205288"/>
          <p14:tracePt t="172851" x="5365750" y="4205288"/>
          <p14:tracePt t="172860" x="5378450" y="4205288"/>
          <p14:tracePt t="172893" x="5391150" y="4205288"/>
          <p14:tracePt t="173034" x="5403850" y="4205288"/>
          <p14:tracePt t="173068" x="5403850" y="4192588"/>
          <p14:tracePt t="173103" x="5416550" y="4192588"/>
          <p14:tracePt t="173173" x="5429250" y="4192588"/>
          <p14:tracePt t="173188" x="5441950" y="4192588"/>
          <p14:tracePt t="173259" x="5454650" y="4192588"/>
          <p14:tracePt t="173303" x="5465763" y="4192588"/>
          <p14:tracePt t="173327" x="5478463" y="4192588"/>
          <p14:tracePt t="173334" x="5491163" y="4192588"/>
          <p14:tracePt t="173341" x="5516563" y="4192588"/>
          <p14:tracePt t="173351" x="5554663" y="4192588"/>
          <p14:tracePt t="173354" x="5578475" y="4192588"/>
          <p14:tracePt t="173363" x="5603875" y="4205288"/>
          <p14:tracePt t="173370" x="5616575" y="4205288"/>
          <p14:tracePt t="173377" x="5629275" y="4205288"/>
          <p14:tracePt t="173386" x="5654675" y="4205288"/>
          <p14:tracePt t="173393" x="5678488" y="4205288"/>
          <p14:tracePt t="173407" x="5703888" y="4205288"/>
          <p14:tracePt t="173422" x="5716588" y="4205288"/>
          <p14:tracePt t="173428" x="5729288" y="4205288"/>
          <p14:tracePt t="173437" x="5741988" y="4205288"/>
          <p14:tracePt t="173443" x="5741988" y="4217988"/>
          <p14:tracePt t="173455" x="5754688" y="4217988"/>
          <p14:tracePt t="173477" x="5767388" y="4217988"/>
          <p14:tracePt t="173544" x="5778500" y="4230688"/>
          <p14:tracePt t="173589" x="5791200" y="4230688"/>
          <p14:tracePt t="173647" x="5803900" y="4230688"/>
          <p14:tracePt t="173668" x="5816600" y="4230688"/>
          <p14:tracePt t="173677" x="5829300" y="4230688"/>
          <p14:tracePt t="173685" x="5842000" y="4230688"/>
          <p14:tracePt t="173695" x="5867400" y="4230688"/>
          <p14:tracePt t="173699" x="5891213" y="4230688"/>
          <p14:tracePt t="173706" x="5916613" y="4241800"/>
          <p14:tracePt t="173714" x="5929313" y="4241800"/>
          <p14:tracePt t="173720" x="5954713" y="4241800"/>
          <p14:tracePt t="173728" x="5967413" y="4241800"/>
          <p14:tracePt t="173742" x="5991225" y="4241800"/>
          <p14:tracePt t="173758" x="6003925" y="4241800"/>
          <p14:tracePt t="173771" x="6016625" y="4241800"/>
          <p14:tracePt t="173780" x="6029325" y="4241800"/>
          <p14:tracePt t="173794" x="6042025" y="4241800"/>
          <p14:tracePt t="173815" x="6054725" y="4241800"/>
          <p14:tracePt t="173824" x="6067425" y="4241800"/>
          <p14:tracePt t="173831" x="6078538" y="4241800"/>
          <p14:tracePt t="173837" x="6091238" y="4241800"/>
          <p14:tracePt t="173854" x="6103938" y="4241800"/>
          <p14:tracePt t="173859" x="6116638" y="4241800"/>
          <p14:tracePt t="173873" x="6129338" y="4241800"/>
          <p14:tracePt t="173910" x="6142038" y="4241800"/>
          <p14:tracePt t="174839" x="6154738" y="4241800"/>
          <p14:tracePt t="174889" x="6167438" y="4241800"/>
          <p14:tracePt t="174912" x="6180138" y="4241800"/>
          <p14:tracePt t="174926" x="6191250" y="4241800"/>
          <p14:tracePt t="174939" x="6216650" y="4241800"/>
          <p14:tracePt t="174945" x="6229350" y="4241800"/>
          <p14:tracePt t="174953" x="6254750" y="4241800"/>
          <p14:tracePt t="174960" x="6267450" y="4241800"/>
          <p14:tracePt t="174967" x="6291263" y="4241800"/>
          <p14:tracePt t="174974" x="6303963" y="4241800"/>
          <p14:tracePt t="174988" x="6329363" y="4241800"/>
          <p14:tracePt t="175003" x="6342063" y="4241800"/>
          <p14:tracePt t="175024" x="6354763" y="4241800"/>
          <p14:tracePt t="175038" x="6367463" y="4241800"/>
          <p14:tracePt t="175082" x="6380163" y="4241800"/>
          <p14:tracePt t="175213" x="6391275" y="4241800"/>
          <p14:tracePt t="175327" x="6403975" y="4241800"/>
          <p14:tracePt t="175376" x="6416675" y="4241800"/>
          <p14:tracePt t="175391" x="6429375" y="4241800"/>
          <p14:tracePt t="175413" x="6442075" y="4241800"/>
          <p14:tracePt t="175420" x="6454775" y="4241800"/>
          <p14:tracePt t="175426" x="6480175" y="4241800"/>
          <p14:tracePt t="175435" x="6503988" y="4241800"/>
          <p14:tracePt t="175443" x="6542088" y="4241800"/>
          <p14:tracePt t="175452" x="6554788" y="4241800"/>
          <p14:tracePt t="175455" x="6567488" y="4241800"/>
          <p14:tracePt t="175463" x="6592888" y="4241800"/>
          <p14:tracePt t="175470" x="6604000" y="4241800"/>
          <p14:tracePt t="175484" x="6616700" y="4241800"/>
          <p14:tracePt t="175491" x="6629400" y="4241800"/>
          <p14:tracePt t="175505" x="6642100" y="4241800"/>
          <p14:tracePt t="175517" x="6654800" y="4241800"/>
          <p14:tracePt t="175561" x="6667500" y="4241800"/>
          <p14:tracePt t="175568" x="6680200" y="4241800"/>
          <p14:tracePt t="175930" x="6692900" y="4241800"/>
          <p14:tracePt t="175938" x="6716713" y="4241800"/>
          <p14:tracePt t="175952" x="6742113" y="4241800"/>
          <p14:tracePt t="175961" x="6754813" y="4241800"/>
          <p14:tracePt t="175968" x="6767513" y="4241800"/>
          <p14:tracePt t="175975" x="6780213" y="4241800"/>
          <p14:tracePt t="175983" x="6792913" y="4241800"/>
          <p14:tracePt t="175990" x="6805613" y="4241800"/>
          <p14:tracePt t="175999" x="6816725" y="4241800"/>
          <p14:tracePt t="176017" x="6829425" y="4241800"/>
          <p14:tracePt t="176032" x="6842125" y="4241800"/>
          <p14:tracePt t="176046" x="6854825" y="4241800"/>
          <p14:tracePt t="176066" x="6867525" y="4241800"/>
          <p14:tracePt t="176087" x="6880225" y="4241800"/>
          <p14:tracePt t="176108" x="6892925" y="4241800"/>
          <p14:tracePt t="176124" x="6905625" y="4241800"/>
          <p14:tracePt t="176140" x="6916738" y="4241800"/>
          <p14:tracePt t="176154" x="6929438" y="4241800"/>
          <p14:tracePt t="176168" x="6942138" y="4241800"/>
          <p14:tracePt t="176176" x="6967538" y="4241800"/>
          <p14:tracePt t="176183" x="7005638" y="4230688"/>
          <p14:tracePt t="176189" x="7029450" y="4230688"/>
          <p14:tracePt t="176196" x="7042150" y="4230688"/>
          <p14:tracePt t="176203" x="7067550" y="4230688"/>
          <p14:tracePt t="176210" x="7092950" y="4230688"/>
          <p14:tracePt t="176219" x="7118350" y="4230688"/>
          <p14:tracePt t="176227" x="7154863" y="4230688"/>
          <p14:tracePt t="176236" x="7180263" y="4230688"/>
          <p14:tracePt t="176242" x="7205663" y="4230688"/>
          <p14:tracePt t="176253" x="7218363" y="4230688"/>
          <p14:tracePt t="176257" x="7242175" y="4230688"/>
          <p14:tracePt t="176264" x="7267575" y="4230688"/>
          <p14:tracePt t="176272" x="7280275" y="4217988"/>
          <p14:tracePt t="176279" x="7292975" y="4217988"/>
          <p14:tracePt t="176287" x="7305675" y="4217988"/>
          <p14:tracePt t="176294" x="7318375" y="4217988"/>
          <p14:tracePt t="176303" x="7329488" y="4217988"/>
          <p14:tracePt t="176307" x="7354888" y="4205288"/>
          <p14:tracePt t="176322" x="7367588" y="4205288"/>
          <p14:tracePt t="176330" x="7380288" y="4205288"/>
          <p14:tracePt t="176337" x="7392988" y="4205288"/>
          <p14:tracePt t="176353" x="7405688" y="4205288"/>
          <p14:tracePt t="176359" x="7418388" y="4192588"/>
          <p14:tracePt t="176367" x="7429500" y="4192588"/>
          <p14:tracePt t="176373" x="7454900" y="4192588"/>
          <p14:tracePt t="176381" x="7467600" y="4179888"/>
          <p14:tracePt t="176388" x="7480300" y="4179888"/>
          <p14:tracePt t="176404" x="7493000" y="4179888"/>
          <p14:tracePt t="176410" x="7505700" y="4179888"/>
          <p14:tracePt t="176425" x="7505700" y="4167188"/>
          <p14:tracePt t="176435" x="7518400" y="4167188"/>
          <p14:tracePt t="176440" x="7531100" y="4167188"/>
          <p14:tracePt t="176454" x="7542213" y="4167188"/>
          <p14:tracePt t="176469" x="7554913" y="4167188"/>
          <p14:tracePt t="176476" x="7554913" y="4154488"/>
          <p14:tracePt t="176484" x="7580313" y="4154488"/>
          <p14:tracePt t="176490" x="7593013" y="4154488"/>
          <p14:tracePt t="176498" x="7605713" y="4141788"/>
          <p14:tracePt t="176504" x="7642225" y="4129088"/>
          <p14:tracePt t="176512" x="7654925" y="4129088"/>
          <p14:tracePt t="176520" x="7667625" y="4129088"/>
          <p14:tracePt t="176526" x="7680325" y="4129088"/>
          <p14:tracePt t="176534" x="7693025" y="4117975"/>
          <p14:tracePt t="176540" x="7705725" y="4117975"/>
          <p14:tracePt t="176551" x="7718425" y="4117975"/>
          <p14:tracePt t="176555" x="7731125" y="4117975"/>
          <p14:tracePt t="176563" x="7742238" y="4117975"/>
          <p14:tracePt t="176577" x="7754938" y="4117975"/>
          <p14:tracePt t="176592" x="7767638" y="4117975"/>
          <p14:tracePt t="176606" x="7780338" y="4117975"/>
          <p14:tracePt t="176613" x="7793038" y="4117975"/>
          <p14:tracePt t="176628" x="7805738" y="4105275"/>
          <p14:tracePt t="176643" x="7818438" y="4105275"/>
          <p14:tracePt t="176651" x="7854950" y="4105275"/>
          <p14:tracePt t="176657" x="7867650" y="4105275"/>
          <p14:tracePt t="176667" x="7893050" y="4105275"/>
          <p14:tracePt t="176671" x="7905750" y="4092575"/>
          <p14:tracePt t="176680" x="7931150" y="4092575"/>
          <p14:tracePt t="176687" x="7943850" y="4092575"/>
          <p14:tracePt t="176694" x="7954963" y="4092575"/>
          <p14:tracePt t="176700" x="7967663" y="4092575"/>
          <p14:tracePt t="176717" x="7993063" y="4092575"/>
          <p14:tracePt t="176738" x="8005763" y="4092575"/>
          <p14:tracePt t="177207" x="8005763" y="4105275"/>
          <p14:tracePt t="177251" x="7993063" y="4105275"/>
          <p14:tracePt t="177266" x="7980363" y="4105275"/>
          <p14:tracePt t="177280" x="7980363" y="4117975"/>
          <p14:tracePt t="177288" x="7967663" y="4117975"/>
          <p14:tracePt t="177294" x="7954963" y="4117975"/>
          <p14:tracePt t="177302" x="7943850" y="4129088"/>
          <p14:tracePt t="177309" x="7931150" y="4141788"/>
          <p14:tracePt t="177318" x="7905750" y="4154488"/>
          <p14:tracePt t="177325" x="7880350" y="4167188"/>
          <p14:tracePt t="177331" x="7854950" y="4179888"/>
          <p14:tracePt t="177340" x="7831138" y="4179888"/>
          <p14:tracePt t="177345" x="7818438" y="4192588"/>
          <p14:tracePt t="177354" x="7805738" y="4192588"/>
          <p14:tracePt t="177363" x="7780338" y="4205288"/>
          <p14:tracePt t="177367" x="7767638" y="4205288"/>
          <p14:tracePt t="177376" x="7754938" y="4205288"/>
          <p14:tracePt t="177381" x="7742238" y="4217988"/>
          <p14:tracePt t="177387" x="7731125" y="4217988"/>
          <p14:tracePt t="177395" x="7718425" y="4230688"/>
          <p14:tracePt t="177403" x="7693025" y="4230688"/>
          <p14:tracePt t="177409" x="7680325" y="4230688"/>
          <p14:tracePt t="177417" x="7667625" y="4230688"/>
          <p14:tracePt t="177425" x="7642225" y="4241800"/>
          <p14:tracePt t="177434" x="7631113" y="4241800"/>
          <p14:tracePt t="177440" x="7618413" y="4254500"/>
          <p14:tracePt t="177448" x="7593013" y="4254500"/>
          <p14:tracePt t="177454" x="7580313" y="4254500"/>
          <p14:tracePt t="177461" x="7567613" y="4254500"/>
          <p14:tracePt t="177469" x="7542213" y="4254500"/>
          <p14:tracePt t="177475" x="7531100" y="4254500"/>
          <p14:tracePt t="177484" x="7518400" y="4267200"/>
          <p14:tracePt t="177491" x="7493000" y="4267200"/>
          <p14:tracePt t="177501" x="7480300" y="4267200"/>
          <p14:tracePt t="177505" x="7480300" y="4279900"/>
          <p14:tracePt t="177512" x="7454900" y="4279900"/>
          <p14:tracePt t="177520" x="7442200" y="4279900"/>
          <p14:tracePt t="177527" x="7429500" y="4279900"/>
          <p14:tracePt t="177534" x="7418388" y="4279900"/>
          <p14:tracePt t="177541" x="7405688" y="4279900"/>
          <p14:tracePt t="177548" x="7392988" y="4279900"/>
          <p14:tracePt t="177562" x="7367588" y="4279900"/>
          <p14:tracePt t="177570" x="7354888" y="4279900"/>
          <p14:tracePt t="177576" x="7342188" y="4279900"/>
          <p14:tracePt t="177584" x="7329488" y="4279900"/>
          <p14:tracePt t="177590" x="7318375" y="4279900"/>
          <p14:tracePt t="177598" x="7292975" y="4279900"/>
          <p14:tracePt t="177605" x="7292975" y="4267200"/>
          <p14:tracePt t="177612" x="7280275" y="4267200"/>
          <p14:tracePt t="177619" x="7267575" y="4267200"/>
          <p14:tracePt t="177634" x="7254875" y="4267200"/>
          <p14:tracePt t="177647" x="7242175" y="4254500"/>
          <p14:tracePt t="177690" x="7242175" y="4241800"/>
          <p14:tracePt t="177705" x="7254875" y="4241800"/>
          <p14:tracePt t="177713" x="7267575" y="4241800"/>
          <p14:tracePt t="177720" x="7267575" y="4230688"/>
          <p14:tracePt t="177727" x="7280275" y="4217988"/>
          <p14:tracePt t="177735" x="7305675" y="4217988"/>
          <p14:tracePt t="177742" x="7342188" y="4192588"/>
          <p14:tracePt t="177751" x="7367588" y="4179888"/>
          <p14:tracePt t="177757" x="7392988" y="4167188"/>
          <p14:tracePt t="177764" x="7418388" y="4167188"/>
          <p14:tracePt t="177771" x="7454900" y="4141788"/>
          <p14:tracePt t="177778" x="7480300" y="4141788"/>
          <p14:tracePt t="177787" x="7493000" y="4129088"/>
          <p14:tracePt t="177793" x="7518400" y="4117975"/>
          <p14:tracePt t="177801" x="7542213" y="4117975"/>
          <p14:tracePt t="177808" x="7567613" y="4117975"/>
          <p14:tracePt t="177817" x="7593013" y="4105275"/>
          <p14:tracePt t="177823" x="7605713" y="4105275"/>
          <p14:tracePt t="177829" x="7654925" y="4092575"/>
          <p14:tracePt t="177837" x="7667625" y="4092575"/>
          <p14:tracePt t="177844" x="7680325" y="4079875"/>
          <p14:tracePt t="177852" x="7693025" y="4079875"/>
          <p14:tracePt t="177860" x="7718425" y="4079875"/>
          <p14:tracePt t="177868" x="7731125" y="4079875"/>
          <p14:tracePt t="177873" x="7742238" y="4079875"/>
          <p14:tracePt t="177886" x="7754938" y="4079875"/>
          <p14:tracePt t="177888" x="7767638" y="4079875"/>
          <p14:tracePt t="177895" x="7780338" y="4079875"/>
          <p14:tracePt t="177903" x="7793038" y="4079875"/>
          <p14:tracePt t="177917" x="7818438" y="4079875"/>
          <p14:tracePt t="177925" x="7831138" y="4079875"/>
          <p14:tracePt t="177934" x="7843838" y="4079875"/>
          <p14:tracePt t="177939" x="7867650" y="4079875"/>
          <p14:tracePt t="177947" x="7905750" y="4079875"/>
          <p14:tracePt t="177954" x="7943850" y="4079875"/>
          <p14:tracePt t="177961" x="7967663" y="4079875"/>
          <p14:tracePt t="177968" x="7980363" y="4079875"/>
          <p14:tracePt t="177976" x="7993063" y="4067175"/>
          <p14:tracePt t="177984" x="8018463" y="4067175"/>
          <p14:tracePt t="177990" x="8031163" y="4067175"/>
          <p14:tracePt t="177998" x="8043863" y="4067175"/>
          <p14:tracePt t="178005" x="8054975" y="4067175"/>
          <p14:tracePt t="178012" x="8054975" y="4054475"/>
          <p14:tracePt t="178028" x="8067675" y="4054475"/>
          <p14:tracePt t="178056" x="8080375" y="4054475"/>
          <p14:tracePt t="178086" x="8093075" y="4054475"/>
          <p14:tracePt t="178175" x="8080375" y="4054475"/>
          <p14:tracePt t="178190" x="8067675" y="4054475"/>
          <p14:tracePt t="178198" x="8043863" y="4054475"/>
          <p14:tracePt t="178204" x="8005763" y="4054475"/>
          <p14:tracePt t="178214" x="7931150" y="4054475"/>
          <p14:tracePt t="178219" x="7854950" y="4054475"/>
          <p14:tracePt t="178227" x="7780338" y="4054475"/>
          <p14:tracePt t="178234" x="7705725" y="4054475"/>
          <p14:tracePt t="178241" x="7631113" y="4054475"/>
          <p14:tracePt t="178249" x="7580313" y="4041775"/>
          <p14:tracePt t="178255" x="7505700" y="4041775"/>
          <p14:tracePt t="178262" x="7454900" y="4041775"/>
          <p14:tracePt t="178270" x="7392988" y="4041775"/>
          <p14:tracePt t="178276" x="7342188" y="4041775"/>
          <p14:tracePt t="178286" x="7292975" y="4041775"/>
          <p14:tracePt t="178291" x="7254875" y="4041775"/>
          <p14:tracePt t="178299" x="7192963" y="4041775"/>
          <p14:tracePt t="178305" x="7154863" y="4041775"/>
          <p14:tracePt t="178311" x="7105650" y="4041775"/>
          <p14:tracePt t="178319" x="7067550" y="4041775"/>
          <p14:tracePt t="178326" x="7029450" y="4041775"/>
          <p14:tracePt t="178334" x="6980238" y="4041775"/>
          <p14:tracePt t="178340" x="6954838" y="4041775"/>
          <p14:tracePt t="178347" x="6905625" y="4041775"/>
          <p14:tracePt t="178354" x="6867525" y="4041775"/>
          <p14:tracePt t="178361" x="6816725" y="4041775"/>
          <p14:tracePt t="178369" x="6780213" y="4041775"/>
          <p14:tracePt t="178376" x="6754813" y="4041775"/>
          <p14:tracePt t="178384" x="6716713" y="4041775"/>
          <p14:tracePt t="178390" x="6692900" y="4041775"/>
          <p14:tracePt t="178397" x="6667500" y="4041775"/>
          <p14:tracePt t="178404" x="6654800" y="4054475"/>
          <p14:tracePt t="178411" x="6616700" y="4067175"/>
          <p14:tracePt t="178419" x="6604000" y="4067175"/>
          <p14:tracePt t="178426" x="6580188" y="4067175"/>
          <p14:tracePt t="178434" x="6567488" y="4067175"/>
          <p14:tracePt t="178440" x="6554788" y="4067175"/>
          <p14:tracePt t="178447" x="6542088" y="4067175"/>
          <p14:tracePt t="178454" x="6516688" y="4079875"/>
          <p14:tracePt t="178462" x="6503988" y="4092575"/>
          <p14:tracePt t="178468" x="6492875" y="4092575"/>
          <p14:tracePt t="178476" x="6467475" y="4092575"/>
          <p14:tracePt t="178484" x="6454775" y="4092575"/>
          <p14:tracePt t="178490" x="6442075" y="4105275"/>
          <p14:tracePt t="178501" x="6416675" y="4105275"/>
          <p14:tracePt t="178506" x="6416675" y="4117975"/>
          <p14:tracePt t="178513" x="6403975" y="4117975"/>
          <p14:tracePt t="178520" x="6380163" y="4117975"/>
          <p14:tracePt t="178528" x="6367463" y="4117975"/>
          <p14:tracePt t="178534" x="6354763" y="4117975"/>
          <p14:tracePt t="178542" x="6342063" y="4117975"/>
          <p14:tracePt t="178551" x="6329363" y="4117975"/>
          <p14:tracePt t="178558" x="6316663" y="4117975"/>
          <p14:tracePt t="178565" x="6303963" y="4117975"/>
          <p14:tracePt t="178572" x="6280150" y="4117975"/>
          <p14:tracePt t="178586" x="6254750" y="4117975"/>
          <p14:tracePt t="178594" x="6242050" y="4129088"/>
          <p14:tracePt t="178600" x="6229350" y="4129088"/>
          <p14:tracePt t="178608" x="6216650" y="4141788"/>
          <p14:tracePt t="178617" x="6203950" y="4141788"/>
          <p14:tracePt t="178622" x="6191250" y="4141788"/>
          <p14:tracePt t="178630" x="6180138" y="4141788"/>
          <p14:tracePt t="178637" x="6167438" y="4141788"/>
          <p14:tracePt t="178644" x="6167438" y="4154488"/>
          <p14:tracePt t="178651" x="6154738" y="4167188"/>
          <p14:tracePt t="178667" x="6142038" y="4167188"/>
          <p14:tracePt t="178672" x="6142038" y="4179888"/>
          <p14:tracePt t="178687" x="6129338" y="4179888"/>
          <p14:tracePt t="178693" x="6116638" y="4179888"/>
          <p14:tracePt t="178701" x="6116638" y="4192588"/>
          <p14:tracePt t="178722" x="6103938" y="4192588"/>
          <p14:tracePt t="178855" x="6103938" y="4179888"/>
          <p14:tracePt t="178876" x="6129338" y="4167188"/>
          <p14:tracePt t="178894" x="6154738" y="4154488"/>
          <p14:tracePt t="178901" x="6203950" y="4141788"/>
          <p14:tracePt t="178903" x="6242050" y="4129088"/>
          <p14:tracePt t="178913" x="6267450" y="4117975"/>
          <p14:tracePt t="178919" x="6291263" y="4105275"/>
          <p14:tracePt t="178926" x="6316663" y="4105275"/>
          <p14:tracePt t="178934" x="6342063" y="4105275"/>
          <p14:tracePt t="178947" x="6354763" y="4105275"/>
          <p14:tracePt t="178953" x="6380163" y="4105275"/>
          <p14:tracePt t="178961" x="6391275" y="4092575"/>
          <p14:tracePt t="178971" x="6403975" y="4092575"/>
          <p14:tracePt t="178983" x="6416675" y="4092575"/>
          <p14:tracePt t="178991" x="6429375" y="4092575"/>
          <p14:tracePt t="178996" x="6442075" y="4092575"/>
          <p14:tracePt t="179018" x="6454775" y="4092575"/>
          <p14:tracePt t="179030" x="6467475" y="4092575"/>
          <p14:tracePt t="179038" x="6480175" y="4092575"/>
          <p14:tracePt t="179044" x="6492875" y="4092575"/>
          <p14:tracePt t="179060" x="6503988" y="4092575"/>
          <p14:tracePt t="179074" x="6516688" y="4092575"/>
          <p14:tracePt t="179085" x="6542088" y="4092575"/>
          <p14:tracePt t="179096" x="6567488" y="4092575"/>
          <p14:tracePt t="179104" x="6580188" y="4092575"/>
          <p14:tracePt t="179111" x="6592888" y="4105275"/>
          <p14:tracePt t="179118" x="6616700" y="4105275"/>
          <p14:tracePt t="179135" x="6629400" y="4105275"/>
          <p14:tracePt t="179139" x="6642100" y="4105275"/>
          <p14:tracePt t="179146" x="6654800" y="4105275"/>
          <p14:tracePt t="179160" x="6667500" y="4105275"/>
          <p14:tracePt t="179174" x="6680200" y="4105275"/>
          <p14:tracePt t="179181" x="6692900" y="4105275"/>
          <p14:tracePt t="179189" x="6704013" y="4105275"/>
          <p14:tracePt t="179203" x="6716713" y="4105275"/>
          <p14:tracePt t="179223" x="6729413" y="4105275"/>
          <p14:tracePt t="179238" x="6742113" y="4105275"/>
          <p14:tracePt t="179244" x="6754813" y="4105275"/>
          <p14:tracePt t="179266" x="6767513" y="4105275"/>
          <p14:tracePt t="179280" x="6780213" y="4105275"/>
          <p14:tracePt t="179288" x="6792913" y="4105275"/>
          <p14:tracePt t="179296" x="6805613" y="4105275"/>
          <p14:tracePt t="179304" x="6816725" y="4105275"/>
          <p14:tracePt t="179311" x="6829425" y="4105275"/>
          <p14:tracePt t="179319" x="6842125" y="4105275"/>
          <p14:tracePt t="179324" x="6854825" y="4105275"/>
          <p14:tracePt t="179339" x="6880225" y="4105275"/>
          <p14:tracePt t="179351" x="6892925" y="4105275"/>
          <p14:tracePt t="179368" x="6905625" y="4105275"/>
          <p14:tracePt t="179376" x="6916738" y="4117975"/>
          <p14:tracePt t="179385" x="6929438" y="4117975"/>
          <p14:tracePt t="179398" x="6942138" y="4117975"/>
          <p14:tracePt t="179412" x="6967538" y="4117975"/>
          <p14:tracePt t="179426" x="6980238" y="4117975"/>
          <p14:tracePt t="179441" x="6992938" y="4117975"/>
          <p14:tracePt t="179452" x="7005638" y="4117975"/>
          <p14:tracePt t="179455" x="7016750" y="4117975"/>
          <p14:tracePt t="179464" x="7029450" y="4129088"/>
          <p14:tracePt t="179472" x="7042150" y="4129088"/>
          <p14:tracePt t="179478" x="7054850" y="4129088"/>
          <p14:tracePt t="179493" x="7067550" y="4129088"/>
          <p14:tracePt t="179507" x="7080250" y="4129088"/>
          <p14:tracePt t="179518" x="7092950" y="4129088"/>
          <p14:tracePt t="179529" x="7118350" y="4129088"/>
          <p14:tracePt t="179545" x="7129463" y="4129088"/>
          <p14:tracePt t="179552" x="7142163" y="4129088"/>
          <p14:tracePt t="179559" x="7154863" y="4129088"/>
          <p14:tracePt t="179569" x="7167563" y="4129088"/>
          <p14:tracePt t="179573" x="7192963" y="4129088"/>
          <p14:tracePt t="179583" x="7205663" y="4129088"/>
          <p14:tracePt t="179589" x="7218363" y="4129088"/>
          <p14:tracePt t="179596" x="7229475" y="4129088"/>
          <p14:tracePt t="179611" x="7242175" y="4129088"/>
          <p14:tracePt t="179625" x="7254875" y="4129088"/>
          <p14:tracePt t="179636" x="7267575" y="4129088"/>
          <p14:tracePt t="179661" x="7280275" y="4129088"/>
          <p14:tracePt t="179809" x="7267575" y="4129088"/>
          <p14:tracePt t="179817" x="7254875" y="4129088"/>
          <p14:tracePt t="179823" x="7242175" y="4129088"/>
          <p14:tracePt t="179834" x="7205663" y="4129088"/>
          <p14:tracePt t="179836" x="7154863" y="4129088"/>
          <p14:tracePt t="179844" x="7129463" y="4129088"/>
          <p14:tracePt t="179854" x="7092950" y="4141788"/>
          <p14:tracePt t="179858" x="7067550" y="4141788"/>
          <p14:tracePt t="179866" x="7042150" y="4141788"/>
          <p14:tracePt t="179872" x="7005638" y="4141788"/>
          <p14:tracePt t="179880" x="6980238" y="4141788"/>
          <p14:tracePt t="179893" x="6916738" y="4141788"/>
          <p14:tracePt t="179902" x="6880225" y="4141788"/>
          <p14:tracePt t="179911" x="6854825" y="4141788"/>
          <p14:tracePt t="179916" x="6816725" y="4141788"/>
          <p14:tracePt t="179924" x="6780213" y="4141788"/>
          <p14:tracePt t="179931" x="6742113" y="4141788"/>
          <p14:tracePt t="179937" x="6716713" y="4154488"/>
          <p14:tracePt t="179944" x="6692900" y="4154488"/>
          <p14:tracePt t="179950" x="6667500" y="4154488"/>
          <p14:tracePt t="179957" x="6642100" y="4154488"/>
          <p14:tracePt t="179964" x="6616700" y="4154488"/>
          <p14:tracePt t="179971" x="6580188" y="4154488"/>
          <p14:tracePt t="179977" x="6567488" y="4154488"/>
          <p14:tracePt t="179984" x="6542088" y="4154488"/>
          <p14:tracePt t="179992" x="6516688" y="4154488"/>
          <p14:tracePt t="180001" x="6503988" y="4154488"/>
          <p14:tracePt t="180006" x="6480175" y="4154488"/>
          <p14:tracePt t="180015" x="6454775" y="4154488"/>
          <p14:tracePt t="180021" x="6442075" y="4154488"/>
          <p14:tracePt t="180029" x="6429375" y="4154488"/>
          <p14:tracePt t="180036" x="6416675" y="4154488"/>
          <p14:tracePt t="180043" x="6391275" y="4167188"/>
          <p14:tracePt t="180057" x="6367463" y="4167188"/>
          <p14:tracePt t="180067" x="6342063" y="4167188"/>
          <p14:tracePt t="180072" x="6329363" y="4167188"/>
          <p14:tracePt t="180079" x="6316663" y="4167188"/>
          <p14:tracePt t="180087" x="6303963" y="4167188"/>
          <p14:tracePt t="180095" x="6280150" y="4167188"/>
          <p14:tracePt t="180101" x="6242050" y="4167188"/>
          <p14:tracePt t="180109" x="6216650" y="4167188"/>
          <p14:tracePt t="180117" x="6191250" y="4167188"/>
          <p14:tracePt t="180123" x="6167438" y="4167188"/>
          <p14:tracePt t="180131" x="6142038" y="4167188"/>
          <p14:tracePt t="180138" x="6116638" y="4167188"/>
          <p14:tracePt t="180145" x="6091238" y="4167188"/>
          <p14:tracePt t="180153" x="6078538" y="4167188"/>
          <p14:tracePt t="180160" x="6067425" y="4167188"/>
          <p14:tracePt t="180167" x="6042025" y="4167188"/>
          <p14:tracePt t="180173" x="6016625" y="4167188"/>
          <p14:tracePt t="180185" x="6016625" y="4179888"/>
          <p14:tracePt t="180188" x="5991225" y="4179888"/>
          <p14:tracePt t="180195" x="5978525" y="4179888"/>
          <p14:tracePt t="180202" x="5978525" y="4192588"/>
          <p14:tracePt t="180209" x="5954713" y="4192588"/>
          <p14:tracePt t="180223" x="5942013" y="4192588"/>
          <p14:tracePt t="180239" x="5916613" y="4192588"/>
          <p14:tracePt t="180253" x="5903913" y="4192588"/>
          <p14:tracePt t="180260" x="5891213" y="4192588"/>
          <p14:tracePt t="180275" x="5878513" y="4192588"/>
          <p14:tracePt t="180284" x="5867400" y="4192588"/>
          <p14:tracePt t="180296" x="5854700" y="4192588"/>
          <p14:tracePt t="180319" x="5842000" y="4192588"/>
          <p14:tracePt t="180460" x="5842000" y="4179888"/>
          <p14:tracePt t="180469" x="5854700" y="4179888"/>
          <p14:tracePt t="180474" x="5867400" y="4167188"/>
          <p14:tracePt t="180485" x="5891213" y="4154488"/>
          <p14:tracePt t="180488" x="5942013" y="4129088"/>
          <p14:tracePt t="180496" x="5978525" y="4105275"/>
          <p14:tracePt t="180502" x="6016625" y="4105275"/>
          <p14:tracePt t="180513" x="6054725" y="4092575"/>
          <p14:tracePt t="180519" x="6103938" y="4079875"/>
          <p14:tracePt t="180525" x="6142038" y="4054475"/>
          <p14:tracePt t="180531" x="6180138" y="4054475"/>
          <p14:tracePt t="180540" x="6216650" y="4054475"/>
          <p14:tracePt t="180548" x="6242050" y="4054475"/>
          <p14:tracePt t="180552" x="6280150" y="4054475"/>
          <p14:tracePt t="180560" x="6303963" y="4054475"/>
          <p14:tracePt t="180566" x="6342063" y="4041775"/>
          <p14:tracePt t="180573" x="6367463" y="4041775"/>
          <p14:tracePt t="180578" x="6391275" y="4041775"/>
          <p14:tracePt t="180586" x="6403975" y="4041775"/>
          <p14:tracePt t="180593" x="6429375" y="4041775"/>
          <p14:tracePt t="180600" x="6442075" y="4041775"/>
          <p14:tracePt t="180607" x="6467475" y="4041775"/>
          <p14:tracePt t="180615" x="6480175" y="4041775"/>
          <p14:tracePt t="180621" x="6492875" y="4041775"/>
          <p14:tracePt t="180628" x="6516688" y="4041775"/>
          <p14:tracePt t="180636" x="6529388" y="4041775"/>
          <p14:tracePt t="180643" x="6542088" y="4041775"/>
          <p14:tracePt t="180651" x="6554788" y="4041775"/>
          <p14:tracePt t="180665" x="6554788" y="4054475"/>
          <p14:tracePt t="180686" x="6554788" y="4067175"/>
          <p14:tracePt t="180692" x="6554788" y="4079875"/>
          <p14:tracePt t="180707" x="6529388" y="4092575"/>
          <p14:tracePt t="180717" x="6516688" y="4105275"/>
          <p14:tracePt t="180722" x="6503988" y="4117975"/>
          <p14:tracePt t="180729" x="6480175" y="4117975"/>
          <p14:tracePt t="180737" x="6467475" y="4129088"/>
          <p14:tracePt t="180744" x="6454775" y="4141788"/>
          <p14:tracePt t="180751" x="6416675" y="4141788"/>
          <p14:tracePt t="180759" x="6391275" y="4141788"/>
          <p14:tracePt t="180768" x="6380163" y="4154488"/>
          <p14:tracePt t="180774" x="6367463" y="4154488"/>
          <p14:tracePt t="180782" x="6342063" y="4154488"/>
          <p14:tracePt t="180788" x="6316663" y="4154488"/>
          <p14:tracePt t="180803" x="6291263" y="4167188"/>
          <p14:tracePt t="180818" x="6280150" y="4167188"/>
          <p14:tracePt t="180902" x="6291263" y="4167188"/>
          <p14:tracePt t="180909" x="6316663" y="4154488"/>
          <p14:tracePt t="180916" x="6342063" y="4141788"/>
          <p14:tracePt t="180920" x="6380163" y="4129088"/>
          <p14:tracePt t="180932" x="6391275" y="4129088"/>
          <p14:tracePt t="180935" x="6416675" y="4105275"/>
          <p14:tracePt t="180942" x="6454775" y="4092575"/>
          <p14:tracePt t="180948" x="6492875" y="4092575"/>
          <p14:tracePt t="180959" x="6542088" y="4092575"/>
          <p14:tracePt t="180963" x="6580188" y="4079875"/>
          <p14:tracePt t="180971" x="6616700" y="4067175"/>
          <p14:tracePt t="180980" x="6667500" y="4067175"/>
          <p14:tracePt t="180984" x="6716713" y="4067175"/>
          <p14:tracePt t="180993" x="6792913" y="4067175"/>
          <p14:tracePt t="181003" x="6842125" y="4067175"/>
          <p14:tracePt t="181008" x="6892925" y="4067175"/>
          <p14:tracePt t="181015" x="6967538" y="4067175"/>
          <p14:tracePt t="181022" x="7005638" y="4079875"/>
          <p14:tracePt t="181027" x="7054850" y="4092575"/>
          <p14:tracePt t="181035" x="7092950" y="4092575"/>
          <p14:tracePt t="181042" x="7129463" y="4092575"/>
          <p14:tracePt t="181052" x="7167563" y="4105275"/>
          <p14:tracePt t="181056" x="7205663" y="4117975"/>
          <p14:tracePt t="181064" x="7229475" y="4117975"/>
          <p14:tracePt t="181071" x="7254875" y="4129088"/>
          <p14:tracePt t="181078" x="7292975" y="4129088"/>
          <p14:tracePt t="181086" x="7318375" y="4129088"/>
          <p14:tracePt t="181093" x="7329488" y="4129088"/>
          <p14:tracePt t="181101" x="7342188" y="4141788"/>
          <p14:tracePt t="181108" x="7354888" y="4141788"/>
          <p14:tracePt t="181119" x="7354888" y="4154488"/>
          <p14:tracePt t="181123" x="7367588" y="4154488"/>
          <p14:tracePt t="181131" x="7380288" y="4154488"/>
          <p14:tracePt t="181145" x="7392988" y="4154488"/>
          <p14:tracePt t="181167" x="7405688" y="4154488"/>
          <p14:tracePt t="181174" x="7442200" y="4154488"/>
          <p14:tracePt t="181469" x="7505700" y="4154488"/>
          <p14:tracePt t="181475" x="7542213" y="4154488"/>
          <p14:tracePt t="181484" x="7593013" y="4154488"/>
          <p14:tracePt t="181491" x="7642225" y="4154488"/>
          <p14:tracePt t="181498" x="7680325" y="4154488"/>
          <p14:tracePt t="181503" x="7718425" y="4154488"/>
          <p14:tracePt t="181511" x="7754938" y="4154488"/>
          <p14:tracePt t="181521" x="7793038" y="4154488"/>
          <p14:tracePt t="181527" x="7831138" y="4167188"/>
          <p14:tracePt t="181535" x="7867650" y="4179888"/>
          <p14:tracePt t="181540" x="7918450" y="4179888"/>
          <p14:tracePt t="181548" x="7954963" y="4179888"/>
          <p14:tracePt t="181555" x="8005763" y="4192588"/>
          <p14:tracePt t="181563" x="8067675" y="4205288"/>
          <p14:tracePt t="181570" x="8105775" y="4217988"/>
          <p14:tracePt t="181577" x="8143875" y="4230688"/>
          <p14:tracePt t="181584" x="8180388" y="4241800"/>
          <p14:tracePt t="181589" x="8218488" y="4254500"/>
          <p14:tracePt t="181596" x="8243888" y="4254500"/>
          <p14:tracePt t="181604" x="8267700" y="4254500"/>
          <p14:tracePt t="181610" x="8305800" y="4267200"/>
          <p14:tracePt t="181619" x="8331200" y="4267200"/>
          <p14:tracePt t="181625" x="8343900" y="4279900"/>
          <p14:tracePt t="181634" x="8356600" y="4279900"/>
          <p14:tracePt t="181640" x="8380413" y="4279900"/>
          <p14:tracePt t="181661" x="8393113" y="4279900"/>
          <p14:tracePt t="181665" x="8393113" y="4292600"/>
          <p14:tracePt t="181672" x="8405813" y="4292600"/>
          <p14:tracePt t="181701" x="8418513" y="4292600"/>
          <p14:tracePt t="181803" x="8405813" y="4305300"/>
          <p14:tracePt t="181810" x="8393113" y="4305300"/>
          <p14:tracePt t="181818" x="8356600" y="4318000"/>
          <p14:tracePt t="181823" x="8280400" y="4330700"/>
          <p14:tracePt t="181832" x="8205788" y="4341813"/>
          <p14:tracePt t="181844" x="8031163" y="4379913"/>
          <p14:tracePt t="181851" x="7931150" y="4379913"/>
          <p14:tracePt t="181863" x="7843838" y="4392613"/>
          <p14:tracePt t="181868" x="7742238" y="4405313"/>
          <p14:tracePt t="181878" x="7631113" y="4418013"/>
          <p14:tracePt t="181882" x="7518400" y="4430713"/>
          <p14:tracePt t="181892" x="7392988" y="4443413"/>
          <p14:tracePt t="181897" x="7280275" y="4467225"/>
          <p14:tracePt t="181901" x="7154863" y="4479925"/>
          <p14:tracePt t="181910" x="7042150" y="4492625"/>
          <p14:tracePt t="181916" x="6954838" y="4505325"/>
          <p14:tracePt t="181922" x="6867525" y="4505325"/>
          <p14:tracePt t="181929" x="6805613" y="4518025"/>
          <p14:tracePt t="181936" x="6729413" y="4518025"/>
          <p14:tracePt t="181944" x="6680200" y="4518025"/>
          <p14:tracePt t="181951" x="6629400" y="4518025"/>
          <p14:tracePt t="181959" x="6580188" y="4518025"/>
          <p14:tracePt t="181968" x="6542088" y="4518025"/>
          <p14:tracePt t="181972" x="6492875" y="4518025"/>
          <p14:tracePt t="181980" x="6416675" y="4530725"/>
          <p14:tracePt t="181988" x="6380163" y="4530725"/>
          <p14:tracePt t="181994" x="6316663" y="4543425"/>
          <p14:tracePt t="182002" x="6280150" y="4554538"/>
          <p14:tracePt t="182009" x="6242050" y="4554538"/>
          <p14:tracePt t="182017" x="6216650" y="4554538"/>
          <p14:tracePt t="182023" x="6180138" y="4554538"/>
          <p14:tracePt t="182031" x="6154738" y="4554538"/>
          <p14:tracePt t="182045" x="6129338" y="4567238"/>
          <p14:tracePt t="182053" x="6116638" y="4567238"/>
          <p14:tracePt t="182082" x="6116638" y="4579938"/>
          <p14:tracePt t="182088" x="6129338" y="4592638"/>
          <p14:tracePt t="182316" x="6078538" y="4592638"/>
          <p14:tracePt t="182323" x="5991225" y="4605338"/>
          <p14:tracePt t="182330" x="5867400" y="4618038"/>
          <p14:tracePt t="182336" x="5767388" y="4618038"/>
          <p14:tracePt t="182344" x="5665788" y="4618038"/>
          <p14:tracePt t="182352" x="5578475" y="4630738"/>
          <p14:tracePt t="182357" x="5503863" y="4643438"/>
          <p14:tracePt t="182365" x="5441950" y="4643438"/>
          <p14:tracePt t="182372" x="5403850" y="4643438"/>
          <p14:tracePt t="182379" x="5378450" y="4643438"/>
          <p14:tracePt t="182386" x="5353050" y="4643438"/>
          <p14:tracePt t="182394" x="5341938" y="4643438"/>
          <p14:tracePt t="182408" x="5303838" y="4643438"/>
          <p14:tracePt t="182419" x="5278438" y="4643438"/>
          <p14:tracePt t="182431" x="5265738" y="4643438"/>
          <p14:tracePt t="182441" x="5241925" y="4643438"/>
          <p14:tracePt t="182448" x="5229225" y="4643438"/>
          <p14:tracePt t="182457" x="5216525" y="4643438"/>
          <p14:tracePt t="182461" x="5203825" y="4643438"/>
          <p14:tracePt t="182467" x="5191125" y="4643438"/>
          <p14:tracePt t="182475" x="5178425" y="4643438"/>
          <p14:tracePt t="182484" x="5153025" y="4630738"/>
          <p14:tracePt t="182496" x="5141913" y="4630738"/>
          <p14:tracePt t="182504" x="5129213" y="4630738"/>
          <p14:tracePt t="182510" x="5116513" y="4630738"/>
          <p14:tracePt t="182517" x="5103813" y="4618038"/>
          <p14:tracePt t="182525" x="5091113" y="4618038"/>
          <p14:tracePt t="182539" x="5078413" y="4618038"/>
          <p14:tracePt t="182547" x="5065713" y="4618038"/>
          <p14:tracePt t="182554" x="5065713" y="4605338"/>
          <p14:tracePt t="182561" x="5053013" y="4605338"/>
          <p14:tracePt t="182685" x="5053013" y="4592638"/>
          <p14:tracePt t="182700" x="5065713" y="4592638"/>
          <p14:tracePt t="182721" x="5065713" y="4579938"/>
          <p14:tracePt t="182729" x="5078413" y="4579938"/>
          <p14:tracePt t="182744" x="5103813" y="4579938"/>
          <p14:tracePt t="182753" x="5116513" y="4567238"/>
          <p14:tracePt t="182756" x="5141913" y="4554538"/>
          <p14:tracePt t="182765" x="5178425" y="4554538"/>
          <p14:tracePt t="182769" x="5203825" y="4543425"/>
          <p14:tracePt t="182778" x="5229225" y="4530725"/>
          <p14:tracePt t="182786" x="5253038" y="4518025"/>
          <p14:tracePt t="182790" x="5265738" y="4518025"/>
          <p14:tracePt t="182797" x="5291138" y="4518025"/>
          <p14:tracePt t="182805" x="5329238" y="4518025"/>
          <p14:tracePt t="182811" x="5341938" y="4505325"/>
          <p14:tracePt t="182819" x="5365750" y="4505325"/>
          <p14:tracePt t="182825" x="5391150" y="4505325"/>
          <p14:tracePt t="182833" x="5416550" y="4492625"/>
          <p14:tracePt t="182839" x="5441950" y="4492625"/>
          <p14:tracePt t="182846" x="5465763" y="4492625"/>
          <p14:tracePt t="182853" x="5478463" y="4492625"/>
          <p14:tracePt t="182860" x="5503863" y="4492625"/>
          <p14:tracePt t="182867" x="5516563" y="4492625"/>
          <p14:tracePt t="182874" x="5529263" y="4492625"/>
          <p14:tracePt t="182884" x="5541963" y="4492625"/>
          <p14:tracePt t="182889" x="5554663" y="4492625"/>
          <p14:tracePt t="182903" x="5578475" y="4492625"/>
          <p14:tracePt t="182917" x="5591175" y="4492625"/>
          <p14:tracePt t="182931" x="5603875" y="4492625"/>
          <p14:tracePt t="182945" x="5616575" y="4492625"/>
          <p14:tracePt t="182951" x="5629275" y="4492625"/>
          <p14:tracePt t="183001" x="5641975" y="4492625"/>
          <p14:tracePt t="183129" x="5654675" y="4492625"/>
          <p14:tracePt t="183319" x="5641975" y="4492625"/>
          <p14:tracePt t="183354" x="5641975" y="4505325"/>
          <p14:tracePt t="183523" x="5629275" y="4505325"/>
          <p14:tracePt t="183623" x="5616575" y="4518025"/>
          <p14:tracePt t="183786" x="5603875" y="4518025"/>
          <p14:tracePt t="183872" x="5603875" y="4530725"/>
          <p14:tracePt t="186200" x="5616575" y="4530725"/>
          <p14:tracePt t="186207" x="5641975" y="4530725"/>
          <p14:tracePt t="186215" x="5665788" y="4530725"/>
          <p14:tracePt t="186222" x="5691188" y="4530725"/>
          <p14:tracePt t="186228" x="5703888" y="4530725"/>
          <p14:tracePt t="186235" x="5741988" y="4530725"/>
          <p14:tracePt t="186244" x="5754688" y="4530725"/>
          <p14:tracePt t="186250" x="5767388" y="4530725"/>
          <p14:tracePt t="186257" x="5778500" y="4530725"/>
          <p14:tracePt t="186263" x="5791200" y="4530725"/>
          <p14:tracePt t="186277" x="5816600" y="4530725"/>
          <p14:tracePt t="186291" x="5829300" y="4530725"/>
          <p14:tracePt t="186301" x="5842000" y="4530725"/>
          <p14:tracePt t="186305" x="5854700" y="4530725"/>
          <p14:tracePt t="186312" x="5867400" y="4530725"/>
          <p14:tracePt t="186320" x="5878513" y="4530725"/>
          <p14:tracePt t="186326" x="5891213" y="4530725"/>
          <p14:tracePt t="186335" x="5903913" y="4530725"/>
          <p14:tracePt t="186341" x="5916613" y="4530725"/>
          <p14:tracePt t="186348" x="5929313" y="4530725"/>
          <p14:tracePt t="186355" x="5942013" y="4530725"/>
          <p14:tracePt t="186362" x="5954713" y="4530725"/>
          <p14:tracePt t="186369" x="5967413" y="4530725"/>
          <p14:tracePt t="186376" x="5991225" y="4530725"/>
          <p14:tracePt t="186384" x="6016625" y="4530725"/>
          <p14:tracePt t="186390" x="6029325" y="4530725"/>
          <p14:tracePt t="186398" x="6054725" y="4530725"/>
          <p14:tracePt t="186404" x="6078538" y="4530725"/>
          <p14:tracePt t="186412" x="6116638" y="4530725"/>
          <p14:tracePt t="186420" x="6154738" y="4530725"/>
          <p14:tracePt t="186426" x="6180138" y="4530725"/>
          <p14:tracePt t="186435" x="6229350" y="4530725"/>
          <p14:tracePt t="186440" x="6267450" y="4530725"/>
          <p14:tracePt t="186448" x="6291263" y="4530725"/>
          <p14:tracePt t="186454" x="6329363" y="4530725"/>
          <p14:tracePt t="186462" x="6367463" y="4530725"/>
          <p14:tracePt t="186468" x="6380163" y="4530725"/>
          <p14:tracePt t="186486" x="6403975" y="4530725"/>
          <p14:tracePt t="186488" x="6429375" y="4530725"/>
          <p14:tracePt t="186490" x="6442075" y="4543425"/>
          <p14:tracePt t="186497" x="6454775" y="4543425"/>
          <p14:tracePt t="186504" x="6467475" y="4543425"/>
          <p14:tracePt t="186512" x="6480175" y="4554538"/>
          <p14:tracePt t="186520" x="6492875" y="4554538"/>
          <p14:tracePt t="186526" x="6503988" y="4554538"/>
          <p14:tracePt t="186541" x="6529388" y="4567238"/>
          <p14:tracePt t="186551" x="6542088" y="4567238"/>
          <p14:tracePt t="186563" x="6567488" y="4567238"/>
          <p14:tracePt t="186571" x="6580188" y="4567238"/>
          <p14:tracePt t="186578" x="6592888" y="4567238"/>
          <p14:tracePt t="186585" x="6616700" y="4567238"/>
          <p14:tracePt t="186592" x="6616700" y="4579938"/>
          <p14:tracePt t="186601" x="6629400" y="4579938"/>
          <p14:tracePt t="186607" x="6629400" y="4592638"/>
          <p14:tracePt t="186615" x="6642100" y="4592638"/>
          <p14:tracePt t="186628" x="6716713" y="4592638"/>
          <p14:tracePt t="187003" x="6729413" y="4592638"/>
          <p14:tracePt t="187010" x="6742113" y="4592638"/>
          <p14:tracePt t="187019" x="6767513" y="4592638"/>
          <p14:tracePt t="187025" x="6780213" y="4592638"/>
          <p14:tracePt t="187031" x="6805613" y="4592638"/>
          <p14:tracePt t="187039" x="6816725" y="4592638"/>
          <p14:tracePt t="187047" x="6829425" y="4592638"/>
          <p14:tracePt t="187053" x="6842125" y="4592638"/>
          <p14:tracePt t="187061" x="6854825" y="4592638"/>
          <p14:tracePt t="187067" x="6867525" y="4592638"/>
          <p14:tracePt t="187076" x="6880225" y="4592638"/>
          <p14:tracePt t="187081" x="6905625" y="4592638"/>
          <p14:tracePt t="187095" x="6916738" y="4592638"/>
          <p14:tracePt t="187104" x="6942138" y="4592638"/>
          <p14:tracePt t="187109" x="6954838" y="4592638"/>
          <p14:tracePt t="187124" x="6980238" y="4592638"/>
          <p14:tracePt t="187131" x="6992938" y="4592638"/>
          <p14:tracePt t="187137" x="7005638" y="4592638"/>
          <p14:tracePt t="187145" x="7016750" y="4592638"/>
          <p14:tracePt t="187153" x="7029450" y="4592638"/>
          <p14:tracePt t="187159" x="7042150" y="4592638"/>
          <p14:tracePt t="187174" x="7054850" y="4592638"/>
          <p14:tracePt t="187188" x="7067550" y="4592638"/>
          <p14:tracePt t="187229" x="7080250" y="4592638"/>
          <p14:tracePt t="187286" x="7092950" y="4592638"/>
          <p14:tracePt t="187371" x="7105650" y="4592638"/>
          <p14:tracePt t="187414" x="7118350" y="4592638"/>
          <p14:tracePt t="187443" x="7129463" y="4592638"/>
          <p14:tracePt t="187451" x="7154863" y="4592638"/>
          <p14:tracePt t="187457" x="7167563" y="4592638"/>
          <p14:tracePt t="187464" x="7192963" y="4592638"/>
          <p14:tracePt t="187471" x="7229475" y="4605338"/>
          <p14:tracePt t="187478" x="7254875" y="4605338"/>
          <p14:tracePt t="187484" x="7292975" y="4605338"/>
          <p14:tracePt t="187494" x="7305675" y="4605338"/>
          <p14:tracePt t="187500" x="7329488" y="4605338"/>
          <p14:tracePt t="187510" x="7354888" y="4605338"/>
          <p14:tracePt t="187513" x="7380288" y="4605338"/>
          <p14:tracePt t="187524" x="7392988" y="4605338"/>
          <p14:tracePt t="187527" x="7405688" y="4605338"/>
          <p14:tracePt t="187536" x="7418388" y="4605338"/>
          <p14:tracePt t="187541" x="7429500" y="4592638"/>
          <p14:tracePt t="187556" x="7442200" y="4592638"/>
          <p14:tracePt t="187563" x="7454900" y="4592638"/>
          <p14:tracePt t="187584" x="7467600" y="4592638"/>
          <p14:tracePt t="187604" x="7480300" y="4592638"/>
          <p14:tracePt t="187731" x="7493000" y="4592638"/>
          <p14:tracePt t="187800" x="7505700" y="4592638"/>
          <p14:tracePt t="187844" x="7518400" y="4592638"/>
          <p14:tracePt t="187875" x="7531100" y="4592638"/>
          <p14:tracePt t="187888" x="7542213" y="4592638"/>
          <p14:tracePt t="187900" x="7554913" y="4592638"/>
          <p14:tracePt t="187902" x="7593013" y="4592638"/>
          <p14:tracePt t="187910" x="7631113" y="4579938"/>
          <p14:tracePt t="187918" x="7667625" y="4579938"/>
          <p14:tracePt t="187926" x="7693025" y="4579938"/>
          <p14:tracePt t="187935" x="7718425" y="4579938"/>
          <p14:tracePt t="187940" x="7742238" y="4567238"/>
          <p14:tracePt t="187947" x="7767638" y="4567238"/>
          <p14:tracePt t="187953" x="7780338" y="4567238"/>
          <p14:tracePt t="187961" x="7818438" y="4567238"/>
          <p14:tracePt t="187967" x="7831138" y="4567238"/>
          <p14:tracePt t="187976" x="7843838" y="4567238"/>
          <p14:tracePt t="187987" x="7854950" y="4567238"/>
          <p14:tracePt t="187992" x="7880350" y="4567238"/>
          <p14:tracePt t="188004" x="7893050" y="4567238"/>
          <p14:tracePt t="188012" x="7905750" y="4567238"/>
          <p14:tracePt t="188020" x="7918450" y="4567238"/>
          <p14:tracePt t="188035" x="7931150" y="4567238"/>
          <p14:tracePt t="188062" x="7943850" y="4567238"/>
          <p14:tracePt t="188070" x="7954963" y="4567238"/>
          <p14:tracePt t="188087" x="7980363" y="4567238"/>
          <p14:tracePt t="188103" x="7993063" y="4567238"/>
          <p14:tracePt t="188107" x="8005763" y="4567238"/>
          <p14:tracePt t="188122" x="8018463" y="4567238"/>
          <p14:tracePt t="188129" x="8031163" y="4567238"/>
          <p14:tracePt t="188143" x="8043863" y="4567238"/>
          <p14:tracePt t="188187" x="8054975" y="4567238"/>
          <p14:tracePt t="188268" x="8067675" y="4567238"/>
          <p14:tracePt t="188289" x="8080375" y="4567238"/>
          <p14:tracePt t="188342" x="8093075" y="4567238"/>
          <p14:tracePt t="188459" x="8067675" y="4567238"/>
          <p14:tracePt t="188468" x="8043863" y="4567238"/>
          <p14:tracePt t="188473" x="7967663" y="4567238"/>
          <p14:tracePt t="188481" x="7867650" y="4579938"/>
          <p14:tracePt t="188487" x="7767638" y="4592638"/>
          <p14:tracePt t="188494" x="7680325" y="4605338"/>
          <p14:tracePt t="188501" x="7618413" y="4618038"/>
          <p14:tracePt t="188509" x="7542213" y="4618038"/>
          <p14:tracePt t="188519" x="7480300" y="4630738"/>
          <p14:tracePt t="188524" x="7392988" y="4630738"/>
          <p14:tracePt t="188530" x="7318375" y="4643438"/>
          <p14:tracePt t="188539" x="7229475" y="4656138"/>
          <p14:tracePt t="188545" x="7129463" y="4656138"/>
          <p14:tracePt t="188552" x="7042150" y="4667250"/>
          <p14:tracePt t="188561" x="6942138" y="4692650"/>
          <p14:tracePt t="188568" x="6854825" y="4692650"/>
          <p14:tracePt t="188574" x="6767513" y="4705350"/>
          <p14:tracePt t="188581" x="6692900" y="4705350"/>
          <p14:tracePt t="188588" x="6616700" y="4718050"/>
          <p14:tracePt t="188594" x="6554788" y="4730750"/>
          <p14:tracePt t="188601" x="6492875" y="4730750"/>
          <p14:tracePt t="188609" x="6442075" y="4743450"/>
          <p14:tracePt t="188617" x="6391275" y="4756150"/>
          <p14:tracePt t="188623" x="6354763" y="4756150"/>
          <p14:tracePt t="188631" x="6280150" y="4756150"/>
          <p14:tracePt t="188638" x="6242050" y="4756150"/>
          <p14:tracePt t="188646" x="6191250" y="4768850"/>
          <p14:tracePt t="188653" x="6142038" y="4768850"/>
          <p14:tracePt t="188660" x="6116638" y="4779963"/>
          <p14:tracePt t="188670" x="6078538" y="4779963"/>
          <p14:tracePt t="188675" x="6042025" y="4779963"/>
          <p14:tracePt t="188686" x="6003925" y="4779963"/>
          <p14:tracePt t="188690" x="5967413" y="4779963"/>
          <p14:tracePt t="188697" x="5929313" y="4779963"/>
          <p14:tracePt t="188704" x="5891213" y="4779963"/>
          <p14:tracePt t="188713" x="5867400" y="4779963"/>
          <p14:tracePt t="188720" x="5842000" y="4779963"/>
          <p14:tracePt t="188725" x="5816600" y="4779963"/>
          <p14:tracePt t="188734" x="5778500" y="4779963"/>
          <p14:tracePt t="188740" x="5767388" y="4779963"/>
          <p14:tracePt t="188747" x="5741988" y="4779963"/>
          <p14:tracePt t="188754" x="5716588" y="4779963"/>
          <p14:tracePt t="188762" x="5691188" y="4779963"/>
          <p14:tracePt t="188769" x="5678488" y="4792663"/>
          <p14:tracePt t="188776" x="5665788" y="4792663"/>
          <p14:tracePt t="188784" x="5641975" y="4792663"/>
          <p14:tracePt t="188797" x="5629275" y="4792663"/>
          <p14:tracePt t="188806" x="5616575" y="4792663"/>
          <p14:tracePt t="189256" x="5629275" y="4792663"/>
          <p14:tracePt t="189263" x="5641975" y="4779963"/>
          <p14:tracePt t="189270" x="5654675" y="4779963"/>
          <p14:tracePt t="189285" x="5678488" y="4779963"/>
          <p14:tracePt t="189293" x="5691188" y="4779963"/>
          <p14:tracePt t="189305" x="5703888" y="4779963"/>
          <p14:tracePt t="189314" x="5716588" y="4779963"/>
          <p14:tracePt t="189318" x="5729288" y="4779963"/>
          <p14:tracePt t="189340" x="5741988" y="4779963"/>
          <p14:tracePt t="189375" x="5754688" y="4779963"/>
          <p14:tracePt t="189432" x="5767388" y="4779963"/>
          <p14:tracePt t="189459" x="5778500" y="4779963"/>
          <p14:tracePt t="189502" x="5791200" y="4779963"/>
          <p14:tracePt t="189530" x="5803900" y="4768850"/>
          <p14:tracePt t="189551" x="5816600" y="4768850"/>
          <p14:tracePt t="189559" x="5829300" y="4768850"/>
          <p14:tracePt t="189567" x="5842000" y="4768850"/>
          <p14:tracePt t="189573" x="5854700" y="4768850"/>
          <p14:tracePt t="189580" x="5867400" y="4768850"/>
          <p14:tracePt t="189589" x="5891213" y="4756150"/>
          <p14:tracePt t="189594" x="5903913" y="4743450"/>
          <p14:tracePt t="189604" x="5916613" y="4743450"/>
          <p14:tracePt t="189608" x="5942013" y="4743450"/>
          <p14:tracePt t="189620" x="5954713" y="4743450"/>
          <p14:tracePt t="189624" x="5967413" y="4743450"/>
          <p14:tracePt t="189630" x="5967413" y="4730750"/>
          <p14:tracePt t="189638" x="5978525" y="4730750"/>
          <p14:tracePt t="189644" x="5991225" y="4730750"/>
          <p14:tracePt t="189657" x="6003925" y="4730750"/>
          <p14:tracePt t="189665" x="6016625" y="4730750"/>
          <p14:tracePt t="189685" x="6029325" y="4730750"/>
          <p14:tracePt t="189706" x="6042025" y="4730750"/>
          <p14:tracePt t="189743" x="6054725" y="4730750"/>
          <p14:tracePt t="189802" x="6067425" y="4730750"/>
          <p14:tracePt t="190039" x="6054725" y="4730750"/>
          <p14:tracePt t="190113" x="6042025" y="4730750"/>
          <p14:tracePt t="190251" x="6029325" y="4730750"/>
          <p14:tracePt t="190300" x="6029325" y="4743450"/>
          <p14:tracePt t="190468" x="6029325" y="4756150"/>
          <p14:tracePt t="190584" x="6029325" y="4768850"/>
          <p14:tracePt t="190983" x="6042025" y="4768850"/>
          <p14:tracePt t="191018" x="6054725" y="4768850"/>
          <p14:tracePt t="191025" x="6067425" y="4768850"/>
          <p14:tracePt t="191040" x="6078538" y="4768850"/>
          <p14:tracePt t="191050" x="6103938" y="4768850"/>
          <p14:tracePt t="191052" x="6142038" y="4756150"/>
          <p14:tracePt t="191063" x="6167438" y="4756150"/>
          <p14:tracePt t="191067" x="6191250" y="4756150"/>
          <p14:tracePt t="191076" x="6203950" y="4756150"/>
          <p14:tracePt t="191084" x="6229350" y="4756150"/>
          <p14:tracePt t="191090" x="6242050" y="4756150"/>
          <p14:tracePt t="191103" x="6254750" y="4756150"/>
          <p14:tracePt t="191111" x="6267450" y="4756150"/>
          <p14:tracePt t="191138" x="6280150" y="4756150"/>
          <p14:tracePt t="191168" x="6291263" y="4756150"/>
          <p14:tracePt t="191198" x="6291263" y="4768850"/>
          <p14:tracePt t="191660" x="6303963" y="4768850"/>
          <p14:tracePt t="191667" x="6316663" y="4768850"/>
          <p14:tracePt t="191690" x="6329363" y="4768850"/>
          <p14:tracePt t="191697" x="6342063" y="4768850"/>
          <p14:tracePt t="191704" x="6354763" y="4768850"/>
          <p14:tracePt t="191713" x="6367463" y="4768850"/>
          <p14:tracePt t="191718" x="6416675" y="4756150"/>
          <p14:tracePt t="191727" x="6442075" y="4756150"/>
          <p14:tracePt t="191734" x="6454775" y="4756150"/>
          <p14:tracePt t="191743" x="6467475" y="4743450"/>
          <p14:tracePt t="191748" x="6492875" y="4743450"/>
          <p14:tracePt t="191758" x="6503988" y="4743450"/>
          <p14:tracePt t="191771" x="6529388" y="4743450"/>
          <p14:tracePt t="191785" x="6542088" y="4743450"/>
          <p14:tracePt t="191803" x="6554788" y="4743450"/>
          <p14:tracePt t="191808" x="6567488" y="4743450"/>
          <p14:tracePt t="191823" x="6580188" y="4743450"/>
          <p14:tracePt t="191838" x="6592888" y="4743450"/>
          <p14:tracePt t="191859" x="6604000" y="4743450"/>
          <p14:tracePt t="191874" x="6616700" y="4743450"/>
          <p14:tracePt t="191947" x="6629400" y="4743450"/>
          <p14:tracePt t="191984" x="6642100" y="4743450"/>
          <p14:tracePt t="192012" x="6654800" y="4743450"/>
          <p14:tracePt t="192035" x="6667500" y="4743450"/>
          <p14:tracePt t="192134" x="6654800" y="4743450"/>
          <p14:tracePt t="192142" x="6642100" y="4743450"/>
          <p14:tracePt t="192150" x="6616700" y="4756150"/>
          <p14:tracePt t="192156" x="6554788" y="4779963"/>
          <p14:tracePt t="192163" x="6492875" y="4779963"/>
          <p14:tracePt t="192169" x="6454775" y="4792663"/>
          <p14:tracePt t="192177" x="6416675" y="4792663"/>
          <p14:tracePt t="192184" x="6380163" y="4805363"/>
          <p14:tracePt t="192195" x="6354763" y="4805363"/>
          <p14:tracePt t="192198" x="6316663" y="4818063"/>
          <p14:tracePt t="192205" x="6303963" y="4818063"/>
          <p14:tracePt t="192214" x="6280150" y="4818063"/>
          <p14:tracePt t="192218" x="6254750" y="4818063"/>
          <p14:tracePt t="192227" x="6229350" y="4818063"/>
          <p14:tracePt t="192234" x="6216650" y="4818063"/>
          <p14:tracePt t="192241" x="6203950" y="4818063"/>
          <p14:tracePt t="192248" x="6180138" y="4818063"/>
          <p14:tracePt t="192256" x="6167438" y="4818063"/>
          <p14:tracePt t="192262" x="6142038" y="4818063"/>
          <p14:tracePt t="192269" x="6116638" y="4818063"/>
          <p14:tracePt t="192276" x="6091238" y="4818063"/>
          <p14:tracePt t="192285" x="6067425" y="4818063"/>
          <p14:tracePt t="192290" x="6042025" y="4818063"/>
          <p14:tracePt t="192297" x="6016625" y="4818063"/>
          <p14:tracePt t="192305" x="6003925" y="4818063"/>
          <p14:tracePt t="192311" x="5978525" y="4818063"/>
          <p14:tracePt t="192318" x="5954713" y="4818063"/>
          <p14:tracePt t="192326" x="5929313" y="4818063"/>
          <p14:tracePt t="192340" x="5916613" y="4818063"/>
          <p14:tracePt t="192347" x="5903913" y="4818063"/>
          <p14:tracePt t="192355" x="5891213" y="4818063"/>
          <p14:tracePt t="192363" x="5878513" y="4818063"/>
          <p14:tracePt t="192376" x="5867400" y="4818063"/>
          <p14:tracePt t="192385" x="5854700" y="4818063"/>
          <p14:tracePt t="192412" x="5842000" y="4818063"/>
          <p14:tracePt t="192509" x="5854700" y="4818063"/>
          <p14:tracePt t="192515" x="5867400" y="4805363"/>
          <p14:tracePt t="192538" x="5891213" y="4792663"/>
          <p14:tracePt t="192545" x="5929313" y="4779963"/>
          <p14:tracePt t="192552" x="5954713" y="4768850"/>
          <p14:tracePt t="192560" x="5978525" y="4756150"/>
          <p14:tracePt t="192566" x="6003925" y="4756150"/>
          <p14:tracePt t="192573" x="6016625" y="4756150"/>
          <p14:tracePt t="192582" x="6042025" y="4743450"/>
          <p14:tracePt t="192587" x="6067425" y="4730750"/>
          <p14:tracePt t="192594" x="6078538" y="4730750"/>
          <p14:tracePt t="192601" x="6091238" y="4718050"/>
          <p14:tracePt t="192609" x="6129338" y="4718050"/>
          <p14:tracePt t="192616" x="6142038" y="4718050"/>
          <p14:tracePt t="192624" x="6167438" y="4718050"/>
          <p14:tracePt t="192629" x="6180138" y="4718050"/>
          <p14:tracePt t="192637" x="6203950" y="4718050"/>
          <p14:tracePt t="192642" x="6242050" y="4730750"/>
          <p14:tracePt t="192651" x="6254750" y="4730750"/>
          <p14:tracePt t="192656" x="6267450" y="4730750"/>
          <p14:tracePt t="192663" x="6291263" y="4743450"/>
          <p14:tracePt t="192671" x="6316663" y="4743450"/>
          <p14:tracePt t="192679" x="6329363" y="4743450"/>
          <p14:tracePt t="192686" x="6354763" y="4743450"/>
          <p14:tracePt t="192694" x="6380163" y="4743450"/>
          <p14:tracePt t="192701" x="6391275" y="4743450"/>
          <p14:tracePt t="192708" x="6391275" y="4756150"/>
          <p14:tracePt t="192718" x="6416675" y="4756150"/>
          <p14:tracePt t="192723" x="6429375" y="4768850"/>
          <p14:tracePt t="192730" x="6442075" y="4768850"/>
          <p14:tracePt t="192738" x="6454775" y="4768850"/>
          <p14:tracePt t="192745" x="6467475" y="4768850"/>
          <p14:tracePt t="192753" x="6480175" y="4768850"/>
          <p14:tracePt t="192759" x="6503988" y="4768850"/>
          <p14:tracePt t="192774" x="6516688" y="4768850"/>
          <p14:tracePt t="192784" x="6529388" y="4768850"/>
          <p14:tracePt t="192789" x="6542088" y="4768850"/>
          <p14:tracePt t="192804" x="6554788" y="4768850"/>
          <p14:tracePt t="192812" x="6554788" y="4779963"/>
          <p14:tracePt t="192820" x="6567488" y="4779963"/>
          <p14:tracePt t="192835" x="6580188" y="4779963"/>
          <p14:tracePt t="192841" x="6592888" y="4779963"/>
          <p14:tracePt t="192851" x="6604000" y="4779963"/>
          <p14:tracePt t="192863" x="6616700" y="4779963"/>
          <p14:tracePt t="192871" x="6629400" y="4779963"/>
          <p14:tracePt t="192878" x="6642100" y="4779963"/>
          <p14:tracePt t="192887" x="6654800" y="4792663"/>
          <p14:tracePt t="192901" x="6667500" y="4792663"/>
          <p14:tracePt t="192908" x="6680200" y="4792663"/>
          <p14:tracePt t="192923" x="6692900" y="4792663"/>
          <p14:tracePt t="192930" x="6704013" y="4792663"/>
          <p14:tracePt t="192946" x="6716713" y="4792663"/>
          <p14:tracePt t="192960" x="6729413" y="4792663"/>
          <p14:tracePt t="192974" x="6742113" y="4792663"/>
          <p14:tracePt t="192984" x="6754813" y="4792663"/>
          <p14:tracePt t="192996" x="6767513" y="4792663"/>
          <p14:tracePt t="193003" x="6780213" y="4792663"/>
          <p14:tracePt t="193018" x="6792913" y="4792663"/>
          <p14:tracePt t="193025" x="6805613" y="4792663"/>
          <p14:tracePt t="193034" x="6816725" y="4792663"/>
          <p14:tracePt t="193048" x="6829425" y="4792663"/>
          <p14:tracePt t="193063" x="6842125" y="4805363"/>
          <p14:tracePt t="193070" x="6854825" y="4805363"/>
          <p14:tracePt t="193077" x="6867525" y="4805363"/>
          <p14:tracePt t="193093" x="6880225" y="4805363"/>
          <p14:tracePt t="193100" x="6892925" y="4805363"/>
          <p14:tracePt t="193219" x="6892925" y="4818063"/>
          <p14:tracePt t="193247" x="6880225" y="4818063"/>
          <p14:tracePt t="193275" x="6867525" y="4818063"/>
          <p14:tracePt t="193296" x="6842125" y="4818063"/>
          <p14:tracePt t="193311" x="6829425" y="4818063"/>
          <p14:tracePt t="193320" x="6780213" y="4818063"/>
          <p14:tracePt t="193326" x="6754813" y="4818063"/>
          <p14:tracePt t="193335" x="6716713" y="4818063"/>
          <p14:tracePt t="193339" x="6692900" y="4818063"/>
          <p14:tracePt t="193347" x="6667500" y="4818063"/>
          <p14:tracePt t="193354" x="6629400" y="4818063"/>
          <p14:tracePt t="193361" x="6604000" y="4818063"/>
          <p14:tracePt t="193369" x="6580188" y="4818063"/>
          <p14:tracePt t="193375" x="6554788" y="4818063"/>
          <p14:tracePt t="193384" x="6529388" y="4818063"/>
          <p14:tracePt t="193389" x="6492875" y="4818063"/>
          <p14:tracePt t="193397" x="6467475" y="4818063"/>
          <p14:tracePt t="193403" x="6442075" y="4818063"/>
          <p14:tracePt t="193408" x="6429375" y="4818063"/>
          <p14:tracePt t="193417" x="6416675" y="4818063"/>
          <p14:tracePt t="193422" x="6391275" y="4818063"/>
          <p14:tracePt t="193429" x="6380163" y="4818063"/>
          <p14:tracePt t="193437" x="6367463" y="4818063"/>
          <p14:tracePt t="193444" x="6354763" y="4818063"/>
          <p14:tracePt t="193458" x="6342063" y="4818063"/>
          <p14:tracePt t="193479" x="6329363" y="4818063"/>
          <p14:tracePt t="193902" x="6342063" y="4805363"/>
          <p14:tracePt t="193933" x="6354763" y="4805363"/>
          <p14:tracePt t="193946" x="6367463" y="4792663"/>
          <p14:tracePt t="193957" x="6380163" y="4792663"/>
          <p14:tracePt t="193960" x="6391275" y="4792663"/>
          <p14:tracePt t="193971" x="6403975" y="4779963"/>
          <p14:tracePt t="193976" x="6416675" y="4779963"/>
          <p14:tracePt t="193987" x="6454775" y="4768850"/>
          <p14:tracePt t="193992" x="6467475" y="4768850"/>
          <p14:tracePt t="193997" x="6480175" y="4756150"/>
          <p14:tracePt t="194008" x="6503988" y="4756150"/>
          <p14:tracePt t="194012" x="6516688" y="4756150"/>
          <p14:tracePt t="194026" x="6529388" y="4756150"/>
          <p14:tracePt t="194032" x="6542088" y="4756150"/>
          <p14:tracePt t="194039" x="6554788" y="4743450"/>
          <p14:tracePt t="194058" x="6567488" y="4743450"/>
          <p14:tracePt t="194072" x="6580188" y="4743450"/>
          <p14:tracePt t="194151" x="6592888" y="4743450"/>
          <p14:tracePt t="194258" x="6604000" y="4743450"/>
          <p14:tracePt t="194317" x="6616700" y="4743450"/>
          <p14:tracePt t="194339" x="6629400" y="4743450"/>
          <p14:tracePt t="194389" x="6642100" y="4743450"/>
          <p14:tracePt t="194514" x="6629400" y="4743450"/>
          <p14:tracePt t="194522" x="6616700" y="4743450"/>
          <p14:tracePt t="194528" x="6604000" y="4743450"/>
          <p14:tracePt t="194539" x="6567488" y="4743450"/>
          <p14:tracePt t="194543" x="6529388" y="4756150"/>
          <p14:tracePt t="194552" x="6480175" y="4756150"/>
          <p14:tracePt t="194555" x="6442075" y="4756150"/>
          <p14:tracePt t="194564" x="6403975" y="4756150"/>
          <p14:tracePt t="194572" x="6391275" y="4756150"/>
          <p14:tracePt t="194579" x="6354763" y="4768850"/>
          <p14:tracePt t="194588" x="6342063" y="4768850"/>
          <p14:tracePt t="194592" x="6329363" y="4768850"/>
          <p14:tracePt t="194599" x="6316663" y="4768850"/>
          <p14:tracePt t="194615" x="6291263" y="4768850"/>
          <p14:tracePt t="194627" x="6280150" y="4756150"/>
          <p14:tracePt t="194646" x="6267450" y="4756150"/>
          <p14:tracePt t="194654" x="6267450" y="4743450"/>
          <p14:tracePt t="194747" x="6267450" y="4730750"/>
          <p14:tracePt t="194776" x="6280150" y="4718050"/>
          <p14:tracePt t="194791" x="6303963" y="4718050"/>
          <p14:tracePt t="194799" x="6329363" y="4718050"/>
          <p14:tracePt t="194806" x="6367463" y="4718050"/>
          <p14:tracePt t="194816" x="6403975" y="4705350"/>
          <p14:tracePt t="194819" x="6429375" y="4692650"/>
          <p14:tracePt t="194827" x="6454775" y="4692650"/>
          <p14:tracePt t="194835" x="6467475" y="4692650"/>
          <p14:tracePt t="194841" x="6503988" y="4692650"/>
          <p14:tracePt t="194848" x="6516688" y="4692650"/>
          <p14:tracePt t="194855" x="6529388" y="4692650"/>
          <p14:tracePt t="194861" x="6542088" y="4692650"/>
          <p14:tracePt t="194868" x="6554788" y="4692650"/>
          <p14:tracePt t="194874" x="6567488" y="4692650"/>
          <p14:tracePt t="194885" x="6580188" y="4692650"/>
          <p14:tracePt t="194895" x="6592888" y="4692650"/>
          <p14:tracePt t="194903" x="6604000" y="4692650"/>
          <p14:tracePt t="194918" x="6616700" y="4692650"/>
          <p14:tracePt t="194959" x="6629400" y="4692650"/>
          <p14:tracePt t="195060" x="6616700" y="4692650"/>
          <p14:tracePt t="195076" x="6604000" y="4705350"/>
          <p14:tracePt t="195083" x="6580188" y="4718050"/>
          <p14:tracePt t="195091" x="6542088" y="4730750"/>
          <p14:tracePt t="195101" x="6492875" y="4756150"/>
          <p14:tracePt t="195104" x="6454775" y="4768850"/>
          <p14:tracePt t="195111" x="6429375" y="4779963"/>
          <p14:tracePt t="195121" x="6391275" y="4779963"/>
          <p14:tracePt t="195126" x="6367463" y="4792663"/>
          <p14:tracePt t="195134" x="6354763" y="4805363"/>
          <p14:tracePt t="195142" x="6329363" y="4805363"/>
          <p14:tracePt t="195154" x="6316663" y="4805363"/>
          <p14:tracePt t="195163" x="6303963" y="4805363"/>
          <p14:tracePt t="195177" x="6291263" y="4805363"/>
          <p14:tracePt t="195249" x="6303963" y="4805363"/>
          <p14:tracePt t="195256" x="6303963" y="4792663"/>
          <p14:tracePt t="195264" x="6316663" y="4792663"/>
          <p14:tracePt t="195271" x="6329363" y="4792663"/>
          <p14:tracePt t="195278" x="6367463" y="4768850"/>
          <p14:tracePt t="195284" x="6391275" y="4768850"/>
          <p14:tracePt t="195293" x="6416675" y="4756150"/>
          <p14:tracePt t="195300" x="6442075" y="4756150"/>
          <p14:tracePt t="195309" x="6454775" y="4743450"/>
          <p14:tracePt t="195314" x="6492875" y="4743450"/>
          <p14:tracePt t="195320" x="6503988" y="4743450"/>
          <p14:tracePt t="195328" x="6516688" y="4743450"/>
          <p14:tracePt t="195335" x="6529388" y="4730750"/>
          <p14:tracePt t="195342" x="6542088" y="4730750"/>
          <p14:tracePt t="195348" x="6554788" y="4730750"/>
          <p14:tracePt t="195362" x="6567488" y="4730750"/>
          <p14:tracePt t="195384" x="6580188" y="4730750"/>
          <p14:tracePt t="195415" x="6592888" y="4730750"/>
          <p14:tracePt t="195442" x="6604000" y="4730750"/>
          <p14:tracePt t="195651" x="6629400" y="4730750"/>
          <p14:tracePt t="195659" x="6667500" y="4730750"/>
          <p14:tracePt t="195666" x="6704013" y="4730750"/>
          <p14:tracePt t="195678" x="6754813" y="4730750"/>
          <p14:tracePt t="195686" x="6792913" y="4730750"/>
          <p14:tracePt t="195697" x="6805613" y="4730750"/>
          <p14:tracePt t="195703" x="6829425" y="4743450"/>
          <p14:tracePt t="195709" x="6842125" y="4743450"/>
          <p14:tracePt t="195723" x="6880225" y="4756150"/>
          <p14:tracePt t="195733" x="6892925" y="4756150"/>
          <p14:tracePt t="195736" x="6916738" y="4756150"/>
          <p14:tracePt t="195744" x="6929438" y="4756150"/>
          <p14:tracePt t="195756" x="6942138" y="4756150"/>
          <p14:tracePt t="195775" x="6954838" y="4756150"/>
          <p14:tracePt t="195785" x="6954838" y="4768850"/>
          <p14:tracePt t="195801" x="6967538" y="4768850"/>
          <p14:tracePt t="196061" x="6980238" y="4768850"/>
          <p14:tracePt t="196071" x="6992938" y="4768850"/>
          <p14:tracePt t="196075" x="7005638" y="4768850"/>
          <p14:tracePt t="196084" x="7005638" y="4779963"/>
          <p14:tracePt t="196094" x="7016750" y="4779963"/>
          <p14:tracePt t="196098" x="7029450" y="4779963"/>
          <p14:tracePt t="196119" x="7042150" y="4779963"/>
          <p14:tracePt t="196134" x="7105650" y="4779963"/>
          <p14:tracePt t="196456" x="7142163" y="4779963"/>
          <p14:tracePt t="196463" x="7180263" y="4779963"/>
          <p14:tracePt t="196469" x="7205663" y="4779963"/>
          <p14:tracePt t="196478" x="7242175" y="4779963"/>
          <p14:tracePt t="196485" x="7267575" y="4779963"/>
          <p14:tracePt t="196492" x="7305675" y="4779963"/>
          <p14:tracePt t="196499" x="7318375" y="4779963"/>
          <p14:tracePt t="196507" x="7329488" y="4779963"/>
          <p14:tracePt t="196512" x="7342188" y="4779963"/>
          <p14:tracePt t="196519" x="7380288" y="4779963"/>
          <p14:tracePt t="196535" x="7392988" y="4792663"/>
          <p14:tracePt t="196542" x="7405688" y="4792663"/>
          <p14:tracePt t="196549" x="7418388" y="4792663"/>
          <p14:tracePt t="196557" x="7429500" y="4792663"/>
          <p14:tracePt t="196572" x="7442200" y="4805363"/>
          <p14:tracePt t="196586" x="7467600" y="4805363"/>
          <p14:tracePt t="196591" x="7480300" y="4805363"/>
          <p14:tracePt t="196600" x="7493000" y="4805363"/>
          <p14:tracePt t="196605" x="7518400" y="4805363"/>
          <p14:tracePt t="196612" x="7531100" y="4805363"/>
          <p14:tracePt t="196621" x="7542213" y="4818063"/>
          <p14:tracePt t="196627" x="7567613" y="4830763"/>
          <p14:tracePt t="196635" x="7580313" y="4830763"/>
          <p14:tracePt t="196642" x="7593013" y="4830763"/>
          <p14:tracePt t="196651" x="7605713" y="4830763"/>
          <p14:tracePt t="196656" x="7618413" y="4830763"/>
          <p14:tracePt t="196664" x="7631113" y="4830763"/>
          <p14:tracePt t="196672" x="7642225" y="4830763"/>
          <p14:tracePt t="196679" x="7654925" y="4830763"/>
          <p14:tracePt t="196686" x="7667625" y="4830763"/>
          <p14:tracePt t="196701" x="7680325" y="4830763"/>
          <p14:tracePt t="196708" x="7693025" y="4830763"/>
          <p14:tracePt t="196717" x="7705725" y="4830763"/>
          <p14:tracePt t="196723" x="7718425" y="4830763"/>
          <p14:tracePt t="196730" x="7731125" y="4843463"/>
          <p14:tracePt t="196737" x="7742238" y="4843463"/>
          <p14:tracePt t="196745" x="7754938" y="4843463"/>
          <p14:tracePt t="196751" x="7780338" y="4843463"/>
          <p14:tracePt t="196758" x="7793038" y="4843463"/>
          <p14:tracePt t="196767" x="7805738" y="4843463"/>
          <p14:tracePt t="196774" x="7818438" y="4843463"/>
          <p14:tracePt t="196781" x="7831138" y="4843463"/>
          <p14:tracePt t="196788" x="7843838" y="4843463"/>
          <p14:tracePt t="196795" x="7854950" y="4843463"/>
          <p14:tracePt t="196803" x="7867650" y="4843463"/>
          <p14:tracePt t="196817" x="7893050" y="4843463"/>
          <p14:tracePt t="196834" x="7905750" y="4843463"/>
          <p14:tracePt t="196838" x="7931150" y="4843463"/>
          <p14:tracePt t="196853" x="7943850" y="4843463"/>
          <p14:tracePt t="196860" x="7967663" y="4843463"/>
          <p14:tracePt t="196868" x="7980363" y="4843463"/>
          <p14:tracePt t="196874" x="7993063" y="4856163"/>
          <p14:tracePt t="196884" x="8018463" y="4856163"/>
          <p14:tracePt t="196888" x="8043863" y="4856163"/>
          <p14:tracePt t="196895" x="8054975" y="4856163"/>
          <p14:tracePt t="196903" x="8067675" y="4856163"/>
          <p14:tracePt t="196910" x="8080375" y="4868863"/>
          <p14:tracePt t="196917" x="8093075" y="4868863"/>
          <p14:tracePt t="196924" x="8105775" y="4868863"/>
          <p14:tracePt t="196931" x="8118475" y="4868863"/>
          <p14:tracePt t="196953" x="8131175" y="4868863"/>
          <p14:tracePt t="196960" x="8143875" y="4868863"/>
          <p14:tracePt t="197065" x="8131175" y="4868863"/>
          <p14:tracePt t="197073" x="8118475" y="4868863"/>
          <p14:tracePt t="197078" x="8080375" y="4868863"/>
          <p14:tracePt t="197085" x="8031163" y="4868863"/>
          <p14:tracePt t="197093" x="7918450" y="4868863"/>
          <p14:tracePt t="197100" x="7805738" y="4879975"/>
          <p14:tracePt t="197107" x="7680325" y="4892675"/>
          <p14:tracePt t="197116" x="7567613" y="4892675"/>
          <p14:tracePt t="197121" x="7429500" y="4905375"/>
          <p14:tracePt t="197129" x="7267575" y="4930775"/>
          <p14:tracePt t="197136" x="7118350" y="4943475"/>
          <p14:tracePt t="197142" x="6942138" y="4956175"/>
          <p14:tracePt t="197151" x="6816725" y="4968875"/>
          <p14:tracePt t="197157" x="6692900" y="4968875"/>
          <p14:tracePt t="197164" x="6604000" y="4981575"/>
          <p14:tracePt t="197170" x="6529388" y="4981575"/>
          <p14:tracePt t="197177" x="6480175" y="4981575"/>
          <p14:tracePt t="197184" x="6416675" y="4992688"/>
          <p14:tracePt t="197190" x="6367463" y="4992688"/>
          <p14:tracePt t="197197" x="6329363" y="5005388"/>
          <p14:tracePt t="197204" x="6291263" y="5005388"/>
          <p14:tracePt t="197211" x="6254750" y="5005388"/>
          <p14:tracePt t="197219" x="6216650" y="5005388"/>
          <p14:tracePt t="197225" x="6191250" y="5018088"/>
          <p14:tracePt t="197238" x="6167438" y="5018088"/>
          <p14:tracePt t="197242" x="6129338" y="5018088"/>
          <p14:tracePt t="197255" x="6103938" y="5018088"/>
          <p14:tracePt t="197258" x="6067425" y="5018088"/>
          <p14:tracePt t="197265" x="6029325" y="5030788"/>
          <p14:tracePt t="197275" x="6003925" y="5030788"/>
          <p14:tracePt t="197278" x="5978525" y="5030788"/>
          <p14:tracePt t="197285" x="5954713" y="5030788"/>
          <p14:tracePt t="197294" x="5916613" y="5030788"/>
          <p14:tracePt t="197301" x="5891213" y="5030788"/>
          <p14:tracePt t="197308" x="5867400" y="5030788"/>
          <p14:tracePt t="197315" x="5829300" y="5030788"/>
          <p14:tracePt t="197323" x="5803900" y="5030788"/>
          <p14:tracePt t="197328" x="5778500" y="5030788"/>
          <p14:tracePt t="197335" x="5754688" y="5030788"/>
          <p14:tracePt t="197343" x="5729288" y="5030788"/>
          <p14:tracePt t="197352" x="5703888" y="5030788"/>
          <p14:tracePt t="197357" x="5678488" y="5043488"/>
          <p14:tracePt t="197368" x="5641975" y="5056188"/>
          <p14:tracePt t="197372" x="5616575" y="5068888"/>
          <p14:tracePt t="197379" x="5591175" y="5068888"/>
          <p14:tracePt t="197387" x="5565775" y="5068888"/>
          <p14:tracePt t="197394" x="5541963" y="5068888"/>
          <p14:tracePt t="197401" x="5516563" y="5068888"/>
          <p14:tracePt t="197408" x="5503863" y="5081588"/>
          <p14:tracePt t="197419" x="5491163" y="5081588"/>
          <p14:tracePt t="197423" x="5478463" y="5081588"/>
          <p14:tracePt t="197431" x="5465763" y="5081588"/>
          <p14:tracePt t="197438" x="5454650" y="5092700"/>
          <p14:tracePt t="197445" x="5441950" y="5092700"/>
          <p14:tracePt t="197460" x="5429250" y="5092700"/>
          <p14:tracePt t="197469" x="5416550" y="5092700"/>
          <p14:tracePt t="197489" x="5403850" y="5092700"/>
          <p14:tracePt t="197602" x="5403850" y="5081588"/>
          <p14:tracePt t="197622" x="5403850" y="5068888"/>
          <p14:tracePt t="197636" x="5429250" y="5068888"/>
          <p14:tracePt t="197645" x="5441950" y="5056188"/>
          <p14:tracePt t="197653" x="5465763" y="5030788"/>
          <p14:tracePt t="197660" x="5516563" y="5005388"/>
          <p14:tracePt t="197667" x="5529263" y="4992688"/>
          <p14:tracePt t="197672" x="5554663" y="4992688"/>
          <p14:tracePt t="197680" x="5578475" y="4981575"/>
          <p14:tracePt t="197686" x="5616575" y="4968875"/>
          <p14:tracePt t="197695" x="5641975" y="4968875"/>
          <p14:tracePt t="197702" x="5665788" y="4956175"/>
          <p14:tracePt t="197710" x="5691188" y="4956175"/>
          <p14:tracePt t="197714" x="5716588" y="4956175"/>
          <p14:tracePt t="197725" x="5741988" y="4956175"/>
          <p14:tracePt t="197728" x="5778500" y="4956175"/>
          <p14:tracePt t="197736" x="5803900" y="4956175"/>
          <p14:tracePt t="197742" x="5854700" y="4956175"/>
          <p14:tracePt t="197750" x="5891213" y="4956175"/>
          <p14:tracePt t="197756" x="5929313" y="4956175"/>
          <p14:tracePt t="197764" x="5978525" y="4968875"/>
          <p14:tracePt t="197774" x="6016625" y="4968875"/>
          <p14:tracePt t="197779" x="6054725" y="4968875"/>
          <p14:tracePt t="197791" x="6103938" y="4981575"/>
          <p14:tracePt t="197794" x="6142038" y="4981575"/>
          <p14:tracePt t="197802" x="6191250" y="4992688"/>
          <p14:tracePt t="197813" x="6229350" y="4992688"/>
          <p14:tracePt t="197817" x="6280150" y="4992688"/>
          <p14:tracePt t="197824" x="6316663" y="5005388"/>
          <p14:tracePt t="197830" x="6354763" y="5005388"/>
          <p14:tracePt t="197837" x="6391275" y="5005388"/>
          <p14:tracePt t="197842" x="6416675" y="5005388"/>
          <p14:tracePt t="197851" x="6442075" y="5005388"/>
          <p14:tracePt t="197858" x="6454775" y="5005388"/>
          <p14:tracePt t="197867" x="6480175" y="5005388"/>
          <p14:tracePt t="197873" x="6503988" y="5005388"/>
          <p14:tracePt t="197892" x="6529388" y="5005388"/>
          <p14:tracePt t="197897" x="6529388" y="5018088"/>
          <p14:tracePt t="197906" x="6542088" y="5018088"/>
          <p14:tracePt t="197926" x="6542088" y="5030788"/>
          <p14:tracePt t="197941" x="6542088" y="5043488"/>
          <p14:tracePt t="197955" x="6542088" y="5068888"/>
          <p14:tracePt t="197961" x="6516688" y="5068888"/>
          <p14:tracePt t="197971" x="6503988" y="5081588"/>
          <p14:tracePt t="197977" x="6480175" y="5092700"/>
          <p14:tracePt t="197989" x="6442075" y="5092700"/>
          <p14:tracePt t="197992" x="6416675" y="5092700"/>
          <p14:tracePt t="197999" x="6403975" y="5105400"/>
          <p14:tracePt t="198008" x="6367463" y="5118100"/>
          <p14:tracePt t="198012" x="6342063" y="5118100"/>
          <p14:tracePt t="198019" x="6316663" y="5118100"/>
          <p14:tracePt t="198025" x="6280150" y="5130800"/>
          <p14:tracePt t="198034" x="6242050" y="5130800"/>
          <p14:tracePt t="198039" x="6203950" y="5130800"/>
          <p14:tracePt t="198047" x="6167438" y="5130800"/>
          <p14:tracePt t="198054" x="6129338" y="5130800"/>
          <p14:tracePt t="198063" x="6091238" y="5130800"/>
          <p14:tracePt t="198071" x="6054725" y="5130800"/>
          <p14:tracePt t="198078" x="6016625" y="5130800"/>
          <p14:tracePt t="198087" x="5978525" y="5130800"/>
          <p14:tracePt t="198093" x="5929313" y="5130800"/>
          <p14:tracePt t="198104" x="5891213" y="5130800"/>
          <p14:tracePt t="198109" x="5854700" y="5130800"/>
          <p14:tracePt t="198115" x="5803900" y="5130800"/>
          <p14:tracePt t="198122" x="5778500" y="5130800"/>
          <p14:tracePt t="198129" x="5741988" y="5130800"/>
          <p14:tracePt t="198138" x="5691188" y="5130800"/>
          <p14:tracePt t="198143" x="5665788" y="5130800"/>
          <p14:tracePt t="198152" x="5629275" y="5130800"/>
          <p14:tracePt t="198157" x="5603875" y="5130800"/>
          <p14:tracePt t="198164" x="5578475" y="5130800"/>
          <p14:tracePt t="198172" x="5554663" y="5130800"/>
          <p14:tracePt t="198178" x="5516563" y="5118100"/>
          <p14:tracePt t="198185" x="5503863" y="5105400"/>
          <p14:tracePt t="198194" x="5478463" y="5105400"/>
          <p14:tracePt t="198202" x="5454650" y="5092700"/>
          <p14:tracePt t="198207" x="5429250" y="5068888"/>
          <p14:tracePt t="198221" x="5403850" y="5056188"/>
          <p14:tracePt t="198230" x="5365750" y="5043488"/>
          <p14:tracePt t="198242" x="5365750" y="5030788"/>
          <p14:tracePt t="198245" x="5341938" y="5018088"/>
          <p14:tracePt t="198250" x="5341938" y="5005388"/>
          <p14:tracePt t="198257" x="5329238" y="5005388"/>
          <p14:tracePt t="198267" x="5329238" y="4992688"/>
          <p14:tracePt t="198272" x="5316538" y="4992688"/>
          <p14:tracePt t="198281" x="5316538" y="4981575"/>
          <p14:tracePt t="198295" x="5303838" y="4968875"/>
          <p14:tracePt t="198318" x="5303838" y="4956175"/>
          <p14:tracePt t="198325" x="5303838" y="4943475"/>
          <p14:tracePt t="198339" x="5303838" y="4930775"/>
          <p14:tracePt t="198346" x="5316538" y="4918075"/>
          <p14:tracePt t="198355" x="5329238" y="4905375"/>
          <p14:tracePt t="198361" x="5341938" y="4892675"/>
          <p14:tracePt t="198368" x="5365750" y="4879975"/>
          <p14:tracePt t="198374" x="5378450" y="4856163"/>
          <p14:tracePt t="198384" x="5403850" y="4856163"/>
          <p14:tracePt t="198389" x="5429250" y="4830763"/>
          <p14:tracePt t="198395" x="5441950" y="4818063"/>
          <p14:tracePt t="198403" x="5465763" y="4805363"/>
          <p14:tracePt t="198410" x="5503863" y="4792663"/>
          <p14:tracePt t="198418" x="5529263" y="4779963"/>
          <p14:tracePt t="198425" x="5554663" y="4768850"/>
          <p14:tracePt t="198435" x="5591175" y="4768850"/>
          <p14:tracePt t="198439" x="5616575" y="4756150"/>
          <p14:tracePt t="198446" x="5641975" y="4756150"/>
          <p14:tracePt t="198453" x="5678488" y="4756150"/>
          <p14:tracePt t="198460" x="5703888" y="4756150"/>
          <p14:tracePt t="198467" x="5729288" y="4756150"/>
          <p14:tracePt t="198475" x="5754688" y="4756150"/>
          <p14:tracePt t="198484" x="5778500" y="4756150"/>
          <p14:tracePt t="198488" x="5791200" y="4756150"/>
          <p14:tracePt t="198496" x="5816600" y="4756150"/>
          <p14:tracePt t="198503" x="5829300" y="4768850"/>
          <p14:tracePt t="198511" x="5854700" y="4768850"/>
          <p14:tracePt t="198518" x="5854700" y="4779963"/>
          <p14:tracePt t="198525" x="5867400" y="4779963"/>
          <p14:tracePt t="198535" x="5867400" y="4805363"/>
          <p14:tracePt t="198546" x="5867400" y="4818063"/>
          <p14:tracePt t="198553" x="5867400" y="4830763"/>
          <p14:tracePt t="198560" x="5867400" y="4843463"/>
          <p14:tracePt t="198567" x="5867400" y="4856163"/>
          <p14:tracePt t="198574" x="5867400" y="4868863"/>
          <p14:tracePt t="198582" x="5867400" y="4879975"/>
          <p14:tracePt t="198588" x="5854700" y="4892675"/>
          <p14:tracePt t="198595" x="5842000" y="4905375"/>
          <p14:tracePt t="198603" x="5842000" y="4918075"/>
          <p14:tracePt t="198609" x="5816600" y="4930775"/>
          <p14:tracePt t="198617" x="5816600" y="4956175"/>
          <p14:tracePt t="198625" x="5791200" y="4968875"/>
          <p14:tracePt t="198634" x="5778500" y="4981575"/>
          <p14:tracePt t="198639" x="5754688" y="5005388"/>
          <p14:tracePt t="198647" x="5741988" y="5030788"/>
          <p14:tracePt t="198654" x="5729288" y="5043488"/>
          <p14:tracePt t="198661" x="5691188" y="5056188"/>
          <p14:tracePt t="198668" x="5678488" y="5081588"/>
          <p14:tracePt t="198676" x="5654675" y="5081588"/>
          <p14:tracePt t="198684" x="5641975" y="5092700"/>
          <p14:tracePt t="198691" x="5641975" y="5105400"/>
          <p14:tracePt t="198698" x="5629275" y="5105400"/>
          <p14:tracePt t="198705" x="5616575" y="5118100"/>
          <p14:tracePt t="198720" x="5603875" y="5118100"/>
          <p14:tracePt t="198831" x="5629275" y="5118100"/>
          <p14:tracePt t="198838" x="5678488" y="5118100"/>
          <p14:tracePt t="198845" x="5754688" y="5092700"/>
          <p14:tracePt t="198857" x="5842000" y="5081588"/>
          <p14:tracePt t="198860" x="5903913" y="5081588"/>
          <p14:tracePt t="198869" x="5978525" y="5081588"/>
          <p14:tracePt t="198877" x="6042025" y="5081588"/>
          <p14:tracePt t="198881" x="6129338" y="5081588"/>
          <p14:tracePt t="198891" x="6191250" y="5081588"/>
          <p14:tracePt t="198898" x="6254750" y="5092700"/>
          <p14:tracePt t="198904" x="6303963" y="5092700"/>
          <p14:tracePt t="198915" x="6354763" y="5105400"/>
          <p14:tracePt t="198919" x="6391275" y="5105400"/>
          <p14:tracePt t="198926" x="6416675" y="5105400"/>
          <p14:tracePt t="198934" x="6454775" y="5105400"/>
          <p14:tracePt t="198939" x="6467475" y="5118100"/>
          <p14:tracePt t="198946" x="6480175" y="5118100"/>
          <p14:tracePt t="198954" x="6492875" y="5118100"/>
          <p14:tracePt t="198960" x="6516688" y="5118100"/>
          <p14:tracePt t="198977" x="6529388" y="5118100"/>
          <p14:tracePt t="198999" x="6542088" y="5130800"/>
          <p14:tracePt t="199007" x="6554788" y="5130800"/>
          <p14:tracePt t="199043" x="6554788" y="5143500"/>
          <p14:tracePt t="199085" x="6554788" y="5156200"/>
          <p14:tracePt t="199093" x="6554788" y="5168900"/>
          <p14:tracePt t="199102" x="6542088" y="5168900"/>
          <p14:tracePt t="199116" x="6529388" y="5181600"/>
          <p14:tracePt t="199131" x="6516688" y="5181600"/>
          <p14:tracePt t="199137" x="6492875" y="5194300"/>
          <p14:tracePt t="199144" x="6480175" y="5194300"/>
          <p14:tracePt t="199153" x="6467475" y="5205413"/>
          <p14:tracePt t="199159" x="6454775" y="5205413"/>
          <p14:tracePt t="199166" x="6442075" y="5205413"/>
          <p14:tracePt t="199172" x="6429375" y="5205413"/>
          <p14:tracePt t="199178" x="6403975" y="5205413"/>
          <p14:tracePt t="199184" x="6391275" y="5205413"/>
          <p14:tracePt t="199191" x="6380163" y="5205413"/>
          <p14:tracePt t="199200" x="6342063" y="5194300"/>
          <p14:tracePt t="199205" x="6329363" y="5194300"/>
          <p14:tracePt t="199212" x="6316663" y="5194300"/>
          <p14:tracePt t="199220" x="6291263" y="5181600"/>
          <p14:tracePt t="199227" x="6280150" y="5181600"/>
          <p14:tracePt t="199234" x="6267450" y="5181600"/>
          <p14:tracePt t="199241" x="6254750" y="5181600"/>
          <p14:tracePt t="199255" x="6242050" y="5181600"/>
          <p14:tracePt t="199312" x="6242050" y="5168900"/>
          <p14:tracePt t="199349" x="6254750" y="5168900"/>
          <p14:tracePt t="199355" x="6267450" y="5156200"/>
          <p14:tracePt t="199362" x="6291263" y="5143500"/>
          <p14:tracePt t="199370" x="6316663" y="5143500"/>
          <p14:tracePt t="199377" x="6354763" y="5130800"/>
          <p14:tracePt t="199385" x="6403975" y="5118100"/>
          <p14:tracePt t="199391" x="6467475" y="5118100"/>
          <p14:tracePt t="199401" x="6516688" y="5105400"/>
          <p14:tracePt t="199405" x="6567488" y="5105400"/>
          <p14:tracePt t="199413" x="6642100" y="5092700"/>
          <p14:tracePt t="199421" x="6692900" y="5092700"/>
          <p14:tracePt t="199427" x="6729413" y="5092700"/>
          <p14:tracePt t="199434" x="6767513" y="5092700"/>
          <p14:tracePt t="199442" x="6829425" y="5092700"/>
          <p14:tracePt t="199451" x="6854825" y="5092700"/>
          <p14:tracePt t="199456" x="6892925" y="5092700"/>
          <p14:tracePt t="199464" x="6916738" y="5092700"/>
          <p14:tracePt t="199472" x="6954838" y="5092700"/>
          <p14:tracePt t="199478" x="6967538" y="5092700"/>
          <p14:tracePt t="199486" x="7005638" y="5092700"/>
          <p14:tracePt t="199494" x="7016750" y="5092700"/>
          <p14:tracePt t="199509" x="7042150" y="5092700"/>
          <p14:tracePt t="199524" x="7054850" y="5092700"/>
          <p14:tracePt t="199539" x="7067550" y="5092700"/>
          <p14:tracePt t="199553" x="7080250" y="5092700"/>
          <p14:tracePt t="199591" x="7067550" y="5092700"/>
          <p14:tracePt t="199620" x="7054850" y="5092700"/>
          <p14:tracePt t="199633" x="7042150" y="5081588"/>
          <p14:tracePt t="199642" x="7029450" y="5081588"/>
          <p14:tracePt t="199650" x="7016750" y="5068888"/>
          <p14:tracePt t="199656" x="6980238" y="5068888"/>
          <p14:tracePt t="199663" x="6967538" y="5068888"/>
          <p14:tracePt t="199671" x="6942138" y="5068888"/>
          <p14:tracePt t="199677" x="6916738" y="5068888"/>
          <p14:tracePt t="199686" x="6892925" y="5056188"/>
          <p14:tracePt t="199692" x="6867525" y="5043488"/>
          <p14:tracePt t="199702" x="6854825" y="5043488"/>
          <p14:tracePt t="199706" x="6842125" y="5043488"/>
          <p14:tracePt t="199714" x="6816725" y="5043488"/>
          <p14:tracePt t="199721" x="6805613" y="5030788"/>
          <p14:tracePt t="199730" x="6792913" y="5018088"/>
          <p14:tracePt t="199736" x="6780213" y="5018088"/>
          <p14:tracePt t="199752" x="6767513" y="5018088"/>
          <p14:tracePt t="199756" x="6754813" y="5005388"/>
          <p14:tracePt t="199764" x="6742113" y="5005388"/>
          <p14:tracePt t="199777" x="6729413" y="5005388"/>
          <p14:tracePt t="199785" x="6716713" y="5005388"/>
          <p14:tracePt t="199792" x="6704013" y="5005388"/>
          <p14:tracePt t="199806" x="6692900" y="5005388"/>
          <p14:tracePt t="199821" x="6680200" y="4992688"/>
          <p14:tracePt t="199827" x="6667500" y="4992688"/>
          <p14:tracePt t="199841" x="6654800" y="4992688"/>
          <p14:tracePt t="199852" x="6654800" y="4981575"/>
          <p14:tracePt t="199856" x="6642100" y="4981575"/>
          <p14:tracePt t="200010" x="6654800" y="4981575"/>
          <p14:tracePt t="200018" x="6667500" y="4981575"/>
          <p14:tracePt t="200023" x="6680200" y="4981575"/>
          <p14:tracePt t="200032" x="6692900" y="4981575"/>
          <p14:tracePt t="200041" x="6704013" y="4981575"/>
          <p14:tracePt t="200047" x="6729413" y="4981575"/>
          <p14:tracePt t="200055" x="6780213" y="4992688"/>
          <p14:tracePt t="200063" x="6816725" y="5005388"/>
          <p14:tracePt t="200070" x="6842125" y="5018088"/>
          <p14:tracePt t="200075" x="6880225" y="5018088"/>
          <p14:tracePt t="200084" x="6916738" y="5043488"/>
          <p14:tracePt t="200093" x="6980238" y="5056188"/>
          <p14:tracePt t="200097" x="7016750" y="5068888"/>
          <p14:tracePt t="200105" x="7054850" y="5068888"/>
          <p14:tracePt t="200112" x="7092950" y="5092700"/>
          <p14:tracePt t="200120" x="7118350" y="5105400"/>
          <p14:tracePt t="200125" x="7154863" y="5105400"/>
          <p14:tracePt t="200133" x="7192963" y="5130800"/>
          <p14:tracePt t="200140" x="7218363" y="5143500"/>
          <p14:tracePt t="200146" x="7229475" y="5143500"/>
          <p14:tracePt t="200153" x="7242175" y="5156200"/>
          <p14:tracePt t="200162" x="7267575" y="5168900"/>
          <p14:tracePt t="200171" x="7280275" y="5168900"/>
          <p14:tracePt t="200178" x="7292975" y="5181600"/>
          <p14:tracePt t="200185" x="7305675" y="5181600"/>
          <p14:tracePt t="200194" x="7305675" y="5194300"/>
          <p14:tracePt t="200201" x="7318375" y="5194300"/>
          <p14:tracePt t="200221" x="7329488" y="5205413"/>
          <p14:tracePt t="200354" x="7342188" y="5205413"/>
          <p14:tracePt t="200442" x="7354888" y="5205413"/>
          <p14:tracePt t="200463" x="7367588" y="5205413"/>
          <p14:tracePt t="200478" x="7367588" y="5194300"/>
          <p14:tracePt t="200493" x="7392988" y="5181600"/>
          <p14:tracePt t="200500" x="7442200" y="5130800"/>
          <p14:tracePt t="200508" x="7480300" y="5105400"/>
          <p14:tracePt t="200515" x="7493000" y="5081588"/>
          <p14:tracePt t="200521" x="7531100" y="5043488"/>
          <p14:tracePt t="200530" x="7554913" y="5018088"/>
          <p14:tracePt t="200536" x="7580313" y="4992688"/>
          <p14:tracePt t="200547" x="7593013" y="4968875"/>
          <p14:tracePt t="200552" x="7618413" y="4956175"/>
          <p14:tracePt t="200558" x="7618413" y="4930775"/>
          <p14:tracePt t="200565" x="7631113" y="4930775"/>
          <p14:tracePt t="200571" x="7631113" y="4918075"/>
          <p14:tracePt t="200578" x="7642225" y="4905375"/>
          <p14:tracePt t="200588" x="7642225" y="4892675"/>
          <p14:tracePt t="200592" x="7654925" y="4892675"/>
          <p14:tracePt t="200607" x="7654925" y="4879975"/>
          <p14:tracePt t="200624" x="7667625" y="4879975"/>
          <p14:tracePt t="200646" x="7667625" y="4868863"/>
          <p14:tracePt t="200668" x="7680325" y="4868863"/>
          <p14:tracePt t="200763" x="7693025" y="4856163"/>
          <p14:tracePt t="200911" x="7680325" y="4856163"/>
          <p14:tracePt t="200919" x="7667625" y="4868863"/>
          <p14:tracePt t="200925" x="7654925" y="4868863"/>
          <p14:tracePt t="200932" x="7642225" y="4868863"/>
          <p14:tracePt t="200940" x="7605713" y="4905375"/>
          <p14:tracePt t="200946" x="7580313" y="4918075"/>
          <p14:tracePt t="200952" x="7542213" y="4930775"/>
          <p14:tracePt t="200961" x="7505700" y="4943475"/>
          <p14:tracePt t="200970" x="7480300" y="4956175"/>
          <p14:tracePt t="200976" x="7454900" y="4968875"/>
          <p14:tracePt t="200982" x="7418388" y="4992688"/>
          <p14:tracePt t="200991" x="7380288" y="5005388"/>
          <p14:tracePt t="201001" x="7292975" y="5030788"/>
          <p14:tracePt t="201009" x="7254875" y="5043488"/>
          <p14:tracePt t="201016" x="7205663" y="5056188"/>
          <p14:tracePt t="201024" x="7180263" y="5056188"/>
          <p14:tracePt t="201030" x="7142163" y="5068888"/>
          <p14:tracePt t="201039" x="7105650" y="5081588"/>
          <p14:tracePt t="201045" x="7067550" y="5081588"/>
          <p14:tracePt t="201052" x="7054850" y="5081588"/>
          <p14:tracePt t="201059" x="7029450" y="5092700"/>
          <p14:tracePt t="201072" x="7005638" y="5092700"/>
          <p14:tracePt t="201076" x="6980238" y="5092700"/>
          <p14:tracePt t="201082" x="6942138" y="5092700"/>
          <p14:tracePt t="201094" x="6905625" y="5092700"/>
          <p14:tracePt t="201096" x="6867525" y="5092700"/>
          <p14:tracePt t="201101" x="6842125" y="5092700"/>
          <p14:tracePt t="201108" x="6805613" y="5092700"/>
          <p14:tracePt t="201116" x="6780213" y="5092700"/>
          <p14:tracePt t="201123" x="6742113" y="5092700"/>
          <p14:tracePt t="201139" x="6680200" y="5105400"/>
          <p14:tracePt t="201148" x="6642100" y="5105400"/>
          <p14:tracePt t="201155" x="6604000" y="5105400"/>
          <p14:tracePt t="201162" x="6567488" y="5105400"/>
          <p14:tracePt t="201169" x="6542088" y="5105400"/>
          <p14:tracePt t="201178" x="6503988" y="5105400"/>
          <p14:tracePt t="201183" x="6480175" y="5105400"/>
          <p14:tracePt t="201190" x="6442075" y="5092700"/>
          <p14:tracePt t="201196" x="6403975" y="5092700"/>
          <p14:tracePt t="201203" x="6367463" y="5081588"/>
          <p14:tracePt t="201211" x="6342063" y="5081588"/>
          <p14:tracePt t="201220" x="6316663" y="5081588"/>
          <p14:tracePt t="201226" x="6280150" y="5068888"/>
          <p14:tracePt t="201235" x="6267450" y="5056188"/>
          <p14:tracePt t="201243" x="6229350" y="5056188"/>
          <p14:tracePt t="201246" x="6216650" y="5043488"/>
          <p14:tracePt t="201255" x="6191250" y="5030788"/>
          <p14:tracePt t="201260" x="6180138" y="5030788"/>
          <p14:tracePt t="201267" x="6167438" y="5030788"/>
          <p14:tracePt t="201274" x="6154738" y="5018088"/>
          <p14:tracePt t="201288" x="6142038" y="5018088"/>
          <p14:tracePt t="201292" x="6129338" y="5018088"/>
          <p14:tracePt t="201300" x="6129338" y="5005388"/>
          <p14:tracePt t="201309" x="6116638" y="4992688"/>
          <p14:tracePt t="201335" x="6116638" y="4981575"/>
          <p14:tracePt t="201344" x="6116638" y="4968875"/>
          <p14:tracePt t="201358" x="6129338" y="4943475"/>
          <p14:tracePt t="201363" x="6142038" y="4943475"/>
          <p14:tracePt t="201371" x="6154738" y="4918075"/>
          <p14:tracePt t="201377" x="6180138" y="4918075"/>
          <p14:tracePt t="201385" x="6191250" y="4905375"/>
          <p14:tracePt t="201391" x="6203950" y="4879975"/>
          <p14:tracePt t="201404" x="6242050" y="4879975"/>
          <p14:tracePt t="201408" x="6254750" y="4868863"/>
          <p14:tracePt t="201415" x="6267450" y="4856163"/>
          <p14:tracePt t="201425" x="6291263" y="4856163"/>
          <p14:tracePt t="201429" x="6316663" y="4856163"/>
          <p14:tracePt t="201435" x="6342063" y="4843463"/>
          <p14:tracePt t="201443" x="6354763" y="4830763"/>
          <p14:tracePt t="201450" x="6391275" y="4818063"/>
          <p14:tracePt t="201457" x="6429375" y="4818063"/>
          <p14:tracePt t="201462" x="6467475" y="4805363"/>
          <p14:tracePt t="201470" x="6503988" y="4805363"/>
          <p14:tracePt t="201477" x="6542088" y="4792663"/>
          <p14:tracePt t="201484" x="6567488" y="4792663"/>
          <p14:tracePt t="201491" x="6604000" y="4792663"/>
          <p14:tracePt t="201506" x="6667500" y="4792663"/>
          <p14:tracePt t="201513" x="6704013" y="4792663"/>
          <p14:tracePt t="201525" x="6742113" y="4792663"/>
          <p14:tracePt t="201529" x="6767513" y="4792663"/>
          <p14:tracePt t="201535" x="6805613" y="4792663"/>
          <p14:tracePt t="201543" x="6842125" y="4818063"/>
          <p14:tracePt t="201551" x="6880225" y="4818063"/>
          <p14:tracePt t="201558" x="6929438" y="4830763"/>
          <p14:tracePt t="201565" x="6954838" y="4843463"/>
          <p14:tracePt t="201572" x="6992938" y="4843463"/>
          <p14:tracePt t="201579" x="7016750" y="4856163"/>
          <p14:tracePt t="201585" x="7042150" y="4868863"/>
          <p14:tracePt t="201592" x="7067550" y="4879975"/>
          <p14:tracePt t="201600" x="7092950" y="4879975"/>
          <p14:tracePt t="201606" x="7105650" y="4892675"/>
          <p14:tracePt t="201614" x="7129463" y="4905375"/>
          <p14:tracePt t="201622" x="7167563" y="4918075"/>
          <p14:tracePt t="201629" x="7180263" y="4930775"/>
          <p14:tracePt t="201636" x="7205663" y="4943475"/>
          <p14:tracePt t="201644" x="7218363" y="4943475"/>
          <p14:tracePt t="201651" x="7242175" y="4943475"/>
          <p14:tracePt t="201659" x="7254875" y="4956175"/>
          <p14:tracePt t="201667" x="7280275" y="4968875"/>
          <p14:tracePt t="201673" x="7292975" y="4981575"/>
          <p14:tracePt t="201682" x="7305675" y="4981575"/>
          <p14:tracePt t="201689" x="7318375" y="4992688"/>
          <p14:tracePt t="201703" x="7329488" y="4992688"/>
          <p14:tracePt t="201718" x="7342188" y="5005388"/>
          <p14:tracePt t="201740" x="7354888" y="5005388"/>
          <p14:tracePt t="201754" x="7354888" y="5018088"/>
          <p14:tracePt t="201762" x="7354888" y="5030788"/>
          <p14:tracePt t="201829" x="7354888" y="5043488"/>
          <p14:tracePt t="201863" x="7342188" y="5043488"/>
          <p14:tracePt t="201879" x="7329488" y="5068888"/>
          <p14:tracePt t="201886" x="7305675" y="5068888"/>
          <p14:tracePt t="201899" x="7267575" y="5081588"/>
          <p14:tracePt t="201902" x="7229475" y="5105400"/>
          <p14:tracePt t="201908" x="7192963" y="5118100"/>
          <p14:tracePt t="201913" x="7142163" y="5143500"/>
          <p14:tracePt t="201919" x="7105650" y="5156200"/>
          <p14:tracePt t="201931" x="7067550" y="5168900"/>
          <p14:tracePt t="201934" x="7029450" y="5168900"/>
          <p14:tracePt t="201943" x="6992938" y="5181600"/>
          <p14:tracePt t="201951" x="6954838" y="5181600"/>
          <p14:tracePt t="201956" x="6916738" y="5194300"/>
          <p14:tracePt t="201964" x="6867525" y="5194300"/>
          <p14:tracePt t="201970" x="6816725" y="5194300"/>
          <p14:tracePt t="201977" x="6767513" y="5194300"/>
          <p14:tracePt t="201984" x="6729413" y="5194300"/>
          <p14:tracePt t="201991" x="6680200" y="5194300"/>
          <p14:tracePt t="202001" x="6616700" y="5194300"/>
          <p14:tracePt t="202005" x="6567488" y="5194300"/>
          <p14:tracePt t="202013" x="6516688" y="5168900"/>
          <p14:tracePt t="202021" x="6454775" y="5156200"/>
          <p14:tracePt t="202027" x="6416675" y="5156200"/>
          <p14:tracePt t="202034" x="6367463" y="5143500"/>
          <p14:tracePt t="202042" x="6329363" y="5118100"/>
          <p14:tracePt t="202051" x="6291263" y="5105400"/>
          <p14:tracePt t="202057" x="6267450" y="5105400"/>
          <p14:tracePt t="202064" x="6254750" y="5081588"/>
          <p14:tracePt t="202071" x="6229350" y="5068888"/>
          <p14:tracePt t="202078" x="6216650" y="5056188"/>
          <p14:tracePt t="202084" x="6191250" y="5043488"/>
          <p14:tracePt t="202092" x="6191250" y="5030788"/>
          <p14:tracePt t="202101" x="6191250" y="5018088"/>
          <p14:tracePt t="202106" x="6191250" y="4992688"/>
          <p14:tracePt t="202114" x="6191250" y="4981575"/>
          <p14:tracePt t="202120" x="6191250" y="4968875"/>
          <p14:tracePt t="202127" x="6203950" y="4930775"/>
          <p14:tracePt t="202134" x="6216650" y="4892675"/>
          <p14:tracePt t="202141" x="6229350" y="4868863"/>
          <p14:tracePt t="202150" x="6254750" y="4843463"/>
          <p14:tracePt t="202155" x="6291263" y="4805363"/>
          <p14:tracePt t="202163" x="6329363" y="4779963"/>
          <p14:tracePt t="202170" x="6391275" y="4743450"/>
          <p14:tracePt t="202177" x="6454775" y="4705350"/>
          <p14:tracePt t="202184" x="6503988" y="4667250"/>
          <p14:tracePt t="202191" x="6580188" y="4643438"/>
          <p14:tracePt t="202198" x="6654800" y="4618038"/>
          <p14:tracePt t="202205" x="6716713" y="4579938"/>
          <p14:tracePt t="202212" x="6792913" y="4554538"/>
          <p14:tracePt t="202219" x="6842125" y="4530725"/>
          <p14:tracePt t="202226" x="6916738" y="4505325"/>
          <p14:tracePt t="202235" x="6967538" y="4492625"/>
          <p14:tracePt t="202240" x="7042150" y="4492625"/>
          <p14:tracePt t="202248" x="7080250" y="4492625"/>
          <p14:tracePt t="202255" x="7118350" y="4492625"/>
          <p14:tracePt t="202262" x="7142163" y="4492625"/>
          <p14:tracePt t="202270" x="7167563" y="4492625"/>
          <p14:tracePt t="202276" x="7192963" y="4492625"/>
          <p14:tracePt t="202284" x="7218363" y="4492625"/>
          <p14:tracePt t="202290" x="7242175" y="4505325"/>
          <p14:tracePt t="202298" x="7267575" y="4505325"/>
          <p14:tracePt t="202305" x="7292975" y="4518025"/>
          <p14:tracePt t="202312" x="7305675" y="4530725"/>
          <p14:tracePt t="202320" x="7329488" y="4543425"/>
          <p14:tracePt t="202327" x="7367588" y="4579938"/>
          <p14:tracePt t="202335" x="7392988" y="4605338"/>
          <p14:tracePt t="202341" x="7429500" y="4630738"/>
          <p14:tracePt t="202351" x="7442200" y="4679950"/>
          <p14:tracePt t="202356" x="7467600" y="4705350"/>
          <p14:tracePt t="202363" x="7480300" y="4743450"/>
          <p14:tracePt t="202371" x="7493000" y="4768850"/>
          <p14:tracePt t="202378" x="7505700" y="4792663"/>
          <p14:tracePt t="202386" x="7518400" y="4818063"/>
          <p14:tracePt t="202393" x="7518400" y="4830763"/>
          <p14:tracePt t="202401" x="7518400" y="4856163"/>
          <p14:tracePt t="202407" x="7518400" y="4879975"/>
          <p14:tracePt t="202415" x="7518400" y="4892675"/>
          <p14:tracePt t="202421" x="7505700" y="4905375"/>
          <p14:tracePt t="202429" x="7493000" y="4943475"/>
          <p14:tracePt t="202436" x="7454900" y="4956175"/>
          <p14:tracePt t="202443" x="7418388" y="4992688"/>
          <p14:tracePt t="202451" x="7367588" y="5005388"/>
          <p14:tracePt t="202457" x="7254875" y="5056188"/>
          <p14:tracePt t="202464" x="7167563" y="5092700"/>
          <p14:tracePt t="202471" x="7080250" y="5118100"/>
          <p14:tracePt t="202478" x="6980238" y="5143500"/>
          <p14:tracePt t="202486" x="6854825" y="5168900"/>
          <p14:tracePt t="202493" x="6742113" y="5194300"/>
          <p14:tracePt t="202501" x="6616700" y="5205413"/>
          <p14:tracePt t="202507" x="6554788" y="5205413"/>
          <p14:tracePt t="202518" x="6467475" y="5205413"/>
          <p14:tracePt t="202522" x="6416675" y="5205413"/>
          <p14:tracePt t="202529" x="6380163" y="5205413"/>
          <p14:tracePt t="202537" x="6354763" y="5194300"/>
          <p14:tracePt t="202544" x="6316663" y="5194300"/>
          <p14:tracePt t="202551" x="6316663" y="5181600"/>
          <p14:tracePt t="202559" x="6303963" y="5181600"/>
          <p14:tracePt t="202568" x="6303963" y="5168900"/>
          <p14:tracePt t="202573" x="6303963" y="5156200"/>
          <p14:tracePt t="202601" x="6303963" y="5143500"/>
          <p14:tracePt t="202608" x="6329363" y="5143500"/>
          <p14:tracePt t="202617" x="6342063" y="5143500"/>
          <p14:tracePt t="202622" x="6354763" y="5130800"/>
          <p14:tracePt t="202629" x="6391275" y="5118100"/>
          <p14:tracePt t="202637" x="6429375" y="5118100"/>
          <p14:tracePt t="202645" x="6467475" y="5105400"/>
          <p14:tracePt t="202651" x="6516688" y="5105400"/>
          <p14:tracePt t="202659" x="6567488" y="5105400"/>
          <p14:tracePt t="202668" x="6604000" y="5105400"/>
          <p14:tracePt t="202673" x="6680200" y="5118100"/>
          <p14:tracePt t="202681" x="6754813" y="5118100"/>
          <p14:tracePt t="202688" x="6829425" y="5130800"/>
          <p14:tracePt t="202696" x="6880225" y="5143500"/>
          <p14:tracePt t="202703" x="6967538" y="5168900"/>
          <p14:tracePt t="202710" x="7042150" y="5181600"/>
          <p14:tracePt t="202717" x="7092950" y="5205413"/>
          <p14:tracePt t="202724" x="7142163" y="5205413"/>
          <p14:tracePt t="202735" x="7180263" y="5218113"/>
          <p14:tracePt t="202739" x="7205663" y="5230813"/>
          <p14:tracePt t="202746" x="7218363" y="5243513"/>
          <p14:tracePt t="202753" x="7242175" y="5256213"/>
          <p14:tracePt t="202760" x="7254875" y="5256213"/>
          <p14:tracePt t="202768" x="7267575" y="5268913"/>
          <p14:tracePt t="202775" x="7292975" y="5281613"/>
          <p14:tracePt t="202784" x="7292975" y="5294313"/>
          <p14:tracePt t="202790" x="7305675" y="5305425"/>
          <p14:tracePt t="202797" x="7318375" y="5318125"/>
          <p14:tracePt t="202804" x="7329488" y="5330825"/>
          <p14:tracePt t="202811" x="7342188" y="5343525"/>
          <p14:tracePt t="202818" x="7342188" y="5368925"/>
          <p14:tracePt t="202834" x="7342188" y="5394325"/>
          <p14:tracePt t="202840" x="7342188" y="5407025"/>
          <p14:tracePt t="202847" x="7342188" y="5418138"/>
          <p14:tracePt t="202854" x="7329488" y="5430838"/>
          <p14:tracePt t="202861" x="7318375" y="5430838"/>
          <p14:tracePt t="202869" x="7305675" y="5456238"/>
          <p14:tracePt t="202876" x="7267575" y="5481638"/>
          <p14:tracePt t="202884" x="7218363" y="5507038"/>
          <p14:tracePt t="202902" x="7142163" y="5543550"/>
          <p14:tracePt t="202906" x="7105650" y="5556250"/>
          <p14:tracePt t="202913" x="7054850" y="5556250"/>
          <p14:tracePt t="202922" x="7016750" y="5568950"/>
          <p14:tracePt t="202927" x="6992938" y="5568950"/>
          <p14:tracePt t="202934" x="6967538" y="5581650"/>
          <p14:tracePt t="202941" x="6929438" y="5581650"/>
          <p14:tracePt t="202951" x="6916738" y="5581650"/>
          <p14:tracePt t="202956" x="6892925" y="5581650"/>
          <p14:tracePt t="202963" x="6867525" y="5581650"/>
          <p14:tracePt t="202970" x="6854825" y="5581650"/>
          <p14:tracePt t="202977" x="6842125" y="5581650"/>
          <p14:tracePt t="202992" x="6829425" y="5581650"/>
          <p14:tracePt t="203037" x="6842125" y="5568950"/>
          <p14:tracePt t="203044" x="6854825" y="5556250"/>
          <p14:tracePt t="203051" x="6867525" y="5530850"/>
          <p14:tracePt t="203058" x="6892925" y="5530850"/>
          <p14:tracePt t="203066" x="6916738" y="5507038"/>
          <p14:tracePt t="203074" x="6954838" y="5507038"/>
          <p14:tracePt t="203080" x="6992938" y="5481638"/>
          <p14:tracePt t="203089" x="7067550" y="5456238"/>
          <p14:tracePt t="203093" x="7129463" y="5430838"/>
          <p14:tracePt t="203103" x="7167563" y="5418138"/>
          <p14:tracePt t="203108" x="7205663" y="5407025"/>
          <p14:tracePt t="203116" x="7280275" y="5394325"/>
          <p14:tracePt t="203123" x="7329488" y="5368925"/>
          <p14:tracePt t="203130" x="7367588" y="5356225"/>
          <p14:tracePt t="203137" x="7429500" y="5343525"/>
          <p14:tracePt t="203145" x="7480300" y="5330825"/>
          <p14:tracePt t="203152" x="7518400" y="5330825"/>
          <p14:tracePt t="203159" x="7554913" y="5318125"/>
          <p14:tracePt t="203168" x="7580313" y="5318125"/>
          <p14:tracePt t="203172" x="7593013" y="5318125"/>
          <p14:tracePt t="203180" x="7618413" y="5318125"/>
          <p14:tracePt t="203187" x="7631113" y="5318125"/>
          <p14:tracePt t="203194" x="7642225" y="5318125"/>
          <p14:tracePt t="203203" x="7654925" y="5305425"/>
          <p14:tracePt t="203218" x="7667625" y="5305425"/>
          <p14:tracePt t="203224" x="7680325" y="5305425"/>
          <p14:tracePt t="203245" x="7693025" y="5305425"/>
          <p14:tracePt t="203357" x="7667625" y="5305425"/>
          <p14:tracePt t="203365" x="7654925" y="5318125"/>
          <p14:tracePt t="203372" x="7618413" y="5318125"/>
          <p14:tracePt t="203379" x="7531100" y="5330825"/>
          <p14:tracePt t="203388" x="7429500" y="5343525"/>
          <p14:tracePt t="203394" x="7354888" y="5356225"/>
          <p14:tracePt t="203401" x="7280275" y="5356225"/>
          <p14:tracePt t="203407" x="7192963" y="5356225"/>
          <p14:tracePt t="203414" x="7129463" y="5368925"/>
          <p14:tracePt t="203422" x="7067550" y="5368925"/>
          <p14:tracePt t="203429" x="7005638" y="5368925"/>
          <p14:tracePt t="203435" x="6942138" y="5381625"/>
          <p14:tracePt t="203445" x="6880225" y="5381625"/>
          <p14:tracePt t="203450" x="6829425" y="5381625"/>
          <p14:tracePt t="203459" x="6792913" y="5394325"/>
          <p14:tracePt t="203463" x="6742113" y="5394325"/>
          <p14:tracePt t="203471" x="6704013" y="5394325"/>
          <p14:tracePt t="203482" x="6667500" y="5394325"/>
          <p14:tracePt t="203485" x="6629400" y="5394325"/>
          <p14:tracePt t="203492" x="6592888" y="5407025"/>
          <p14:tracePt t="203498" x="6580188" y="5407025"/>
          <p14:tracePt t="203505" x="6554788" y="5407025"/>
          <p14:tracePt t="203512" x="6529388" y="5407025"/>
          <p14:tracePt t="203521" x="6503988" y="5407025"/>
          <p14:tracePt t="203528" x="6480175" y="5407025"/>
          <p14:tracePt t="203538" x="6454775" y="5407025"/>
          <p14:tracePt t="203543" x="6429375" y="5407025"/>
          <p14:tracePt t="203551" x="6403975" y="5407025"/>
          <p14:tracePt t="203560" x="6380163" y="5407025"/>
          <p14:tracePt t="203563" x="6354763" y="5407025"/>
          <p14:tracePt t="203570" x="6329363" y="5407025"/>
          <p14:tracePt t="203577" x="6316663" y="5407025"/>
          <p14:tracePt t="203584" x="6291263" y="5407025"/>
          <p14:tracePt t="203591" x="6280150" y="5407025"/>
          <p14:tracePt t="203607" x="6254750" y="5407025"/>
          <p14:tracePt t="203625" x="6242050" y="5407025"/>
          <p14:tracePt t="203635" x="6229350" y="5407025"/>
          <p14:tracePt t="203652" x="6216650" y="5407025"/>
          <p14:tracePt t="203676" x="6203950" y="5407025"/>
          <p14:tracePt t="203684" x="6191250" y="5407025"/>
          <p14:tracePt t="203691" x="6180138" y="5407025"/>
          <p14:tracePt t="203705" x="6167438" y="5407025"/>
          <p14:tracePt t="203713" x="6154738" y="5407025"/>
          <p14:tracePt t="203720" x="6142038" y="5407025"/>
          <p14:tracePt t="203727" x="6129338" y="5407025"/>
          <p14:tracePt t="203738" x="6116638" y="5394325"/>
          <p14:tracePt t="203744" x="6103938" y="5394325"/>
          <p14:tracePt t="203761" x="6078538" y="5394325"/>
          <p14:tracePt t="203772" x="6067425" y="5394325"/>
          <p14:tracePt t="203779" x="6054725" y="5394325"/>
          <p14:tracePt t="203794" x="6042025" y="5394325"/>
          <p14:tracePt t="203803" x="6029325" y="5394325"/>
          <p14:tracePt t="203808" x="6016625" y="5394325"/>
          <p14:tracePt t="203818" x="6003925" y="5394325"/>
          <p14:tracePt t="203822" x="5991225" y="5394325"/>
          <p14:tracePt t="203828" x="5978525" y="5394325"/>
          <p14:tracePt t="203838" x="5954713" y="5394325"/>
          <p14:tracePt t="203843" x="5929313" y="5394325"/>
          <p14:tracePt t="203851" x="5916613" y="5394325"/>
          <p14:tracePt t="203858" x="5891213" y="5394325"/>
          <p14:tracePt t="203868" x="5867400" y="5394325"/>
          <p14:tracePt t="203872" x="5842000" y="5394325"/>
          <p14:tracePt t="203879" x="5829300" y="5394325"/>
          <p14:tracePt t="203887" x="5816600" y="5394325"/>
          <p14:tracePt t="203895" x="5778500" y="5394325"/>
          <p14:tracePt t="203905" x="5767388" y="5394325"/>
          <p14:tracePt t="203910" x="5754688" y="5394325"/>
          <p14:tracePt t="203922" x="5729288" y="5381625"/>
          <p14:tracePt t="203926" x="5703888" y="5381625"/>
          <p14:tracePt t="203932" x="5703888" y="5368925"/>
          <p14:tracePt t="203942" x="5691188" y="5368925"/>
          <p14:tracePt t="203946" x="5678488" y="5368925"/>
          <p14:tracePt t="203955" x="5665788" y="5356225"/>
          <p14:tracePt t="203961" x="5654675" y="5356225"/>
          <p14:tracePt t="203978" x="5641975" y="5356225"/>
          <p14:tracePt t="203983" x="5629275" y="5356225"/>
          <p14:tracePt t="203991" x="5629275" y="5343525"/>
          <p14:tracePt t="203995" x="5616575" y="5343525"/>
          <p14:tracePt t="204004" x="5603875" y="5343525"/>
          <p14:tracePt t="204018" x="5578475" y="5343525"/>
          <p14:tracePt t="204034" x="5565775" y="5343525"/>
          <p14:tracePt t="204049" x="5554663" y="5343525"/>
          <p14:tracePt t="204056" x="5541963" y="5343525"/>
          <p14:tracePt t="204071" x="5529263" y="5343525"/>
          <p14:tracePt t="204088" x="5503863" y="5343525"/>
          <p14:tracePt t="204105" x="5491163" y="5343525"/>
          <p14:tracePt t="204109" x="5478463" y="5343525"/>
          <p14:tracePt t="204115" x="5465763" y="5343525"/>
          <p14:tracePt t="204122" x="5454650" y="5343525"/>
          <p14:tracePt t="204129" x="5441950" y="5343525"/>
          <p14:tracePt t="204145" x="5416550" y="5343525"/>
          <p14:tracePt t="204160" x="5403850" y="5343525"/>
          <p14:tracePt t="204169" x="5391150" y="5343525"/>
          <p14:tracePt t="204175" x="5378450" y="5356225"/>
          <p14:tracePt t="204180" x="5365750" y="5356225"/>
          <p14:tracePt t="204194" x="5341938" y="5356225"/>
          <p14:tracePt t="204209" x="5329238" y="5356225"/>
          <p14:tracePt t="204224" x="5316538" y="5356225"/>
          <p14:tracePt t="204234" x="5316538" y="5368925"/>
          <p14:tracePt t="204246" x="5291138" y="5368925"/>
          <p14:tracePt t="204320" x="5291138" y="5356225"/>
          <p14:tracePt t="204357" x="5291138" y="5343525"/>
          <p14:tracePt t="204364" x="5291138" y="5330825"/>
          <p14:tracePt t="204372" x="5316538" y="5330825"/>
          <p14:tracePt t="204378" x="5341938" y="5305425"/>
          <p14:tracePt t="204387" x="5378450" y="5281613"/>
          <p14:tracePt t="204393" x="5429250" y="5256213"/>
          <p14:tracePt t="204401" x="5465763" y="5243513"/>
          <p14:tracePt t="204408" x="5503863" y="5243513"/>
          <p14:tracePt t="204415" x="5541963" y="5230813"/>
          <p14:tracePt t="204421" x="5578475" y="5218113"/>
          <p14:tracePt t="204428" x="5603875" y="5205413"/>
          <p14:tracePt t="204436" x="5629275" y="5205413"/>
          <p14:tracePt t="204443" x="5665788" y="5205413"/>
          <p14:tracePt t="204451" x="5703888" y="5205413"/>
          <p14:tracePt t="204454" x="5741988" y="5218113"/>
          <p14:tracePt t="204461" x="5767388" y="5218113"/>
          <p14:tracePt t="204469" x="5803900" y="5230813"/>
          <p14:tracePt t="204475" x="5829300" y="5230813"/>
          <p14:tracePt t="204484" x="5854700" y="5243513"/>
          <p14:tracePt t="204489" x="5867400" y="5243513"/>
          <p14:tracePt t="204496" x="5891213" y="5256213"/>
          <p14:tracePt t="204503" x="5903913" y="5268913"/>
          <p14:tracePt t="204518" x="5916613" y="5294313"/>
          <p14:tracePt t="204534" x="5916613" y="5305425"/>
          <p14:tracePt t="204548" x="5916613" y="5318125"/>
          <p14:tracePt t="204563" x="5903913" y="5330825"/>
          <p14:tracePt t="204571" x="5891213" y="5343525"/>
          <p14:tracePt t="204578" x="5878513" y="5343525"/>
          <p14:tracePt t="204585" x="5878513" y="5356225"/>
          <p14:tracePt t="204592" x="5867400" y="5356225"/>
          <p14:tracePt t="204601" x="5854700" y="5356225"/>
          <p14:tracePt t="204606" x="5842000" y="5356225"/>
          <p14:tracePt t="204614" x="5816600" y="5356225"/>
          <p14:tracePt t="204621" x="5803900" y="5356225"/>
          <p14:tracePt t="204628" x="5791200" y="5368925"/>
          <p14:tracePt t="204635" x="5767388" y="5368925"/>
          <p14:tracePt t="204643" x="5754688" y="5368925"/>
          <p14:tracePt t="204652" x="5729288" y="5381625"/>
          <p14:tracePt t="204657" x="5716588" y="5381625"/>
          <p14:tracePt t="204665" x="5691188" y="5381625"/>
          <p14:tracePt t="204671" x="5678488" y="5381625"/>
          <p14:tracePt t="204679" x="5665788" y="5381625"/>
          <p14:tracePt t="204686" x="5654675" y="5381625"/>
          <p14:tracePt t="204693" x="5629275" y="5381625"/>
          <p14:tracePt t="204708" x="5603875" y="5381625"/>
          <p14:tracePt t="204722" x="5591175" y="5381625"/>
          <p14:tracePt t="204766" x="5591175" y="5368925"/>
          <p14:tracePt t="204774" x="5603875" y="5356225"/>
          <p14:tracePt t="204790" x="5616575" y="5356225"/>
          <p14:tracePt t="204797" x="5629275" y="5343525"/>
          <p14:tracePt t="204803" x="5641975" y="5330825"/>
          <p14:tracePt t="204812" x="5654675" y="5330825"/>
          <p14:tracePt t="204817" x="5665788" y="5330825"/>
          <p14:tracePt t="204826" x="5678488" y="5318125"/>
          <p14:tracePt t="204834" x="5691188" y="5305425"/>
          <p14:tracePt t="204841" x="5703888" y="5305425"/>
          <p14:tracePt t="204848" x="5716588" y="5305425"/>
          <p14:tracePt t="204854" x="5729288" y="5305425"/>
          <p14:tracePt t="204862" x="5741988" y="5294313"/>
          <p14:tracePt t="204868" x="5754688" y="5294313"/>
          <p14:tracePt t="204876" x="5767388" y="5281613"/>
          <p14:tracePt t="204886" x="5803900" y="5281613"/>
          <p14:tracePt t="204891" x="5816600" y="5281613"/>
          <p14:tracePt t="204897" x="5829300" y="5281613"/>
          <p14:tracePt t="204904" x="5842000" y="5281613"/>
          <p14:tracePt t="204911" x="5867400" y="5281613"/>
          <p14:tracePt t="204947" x="5854700" y="5294313"/>
          <p14:tracePt t="204962" x="5842000" y="5305425"/>
          <p14:tracePt t="204969" x="5816600" y="5318125"/>
          <p14:tracePt t="204976" x="5803900" y="5330825"/>
          <p14:tracePt t="204985" x="5778500" y="5343525"/>
          <p14:tracePt t="204991" x="5754688" y="5343525"/>
          <p14:tracePt t="204999" x="5741988" y="5356225"/>
          <p14:tracePt t="205005" x="5716588" y="5368925"/>
          <p14:tracePt t="205013" x="5691188" y="5368925"/>
          <p14:tracePt t="205020" x="5678488" y="5368925"/>
          <p14:tracePt t="205027" x="5665788" y="5381625"/>
          <p14:tracePt t="205035" x="5641975" y="5394325"/>
          <p14:tracePt t="205051" x="5629275" y="5394325"/>
          <p14:tracePt t="205064" x="5616575" y="5394325"/>
          <p14:tracePt t="205100" x="5616575" y="5381625"/>
          <p14:tracePt t="205108" x="5616575" y="5368925"/>
          <p14:tracePt t="205114" x="5629275" y="5368925"/>
          <p14:tracePt t="205122" x="5641975" y="5356225"/>
          <p14:tracePt t="205130" x="5654675" y="5356225"/>
          <p14:tracePt t="205137" x="5665788" y="5343525"/>
          <p14:tracePt t="205144" x="5678488" y="5330825"/>
          <p14:tracePt t="205152" x="5703888" y="5330825"/>
          <p14:tracePt t="205158" x="5716588" y="5318125"/>
          <p14:tracePt t="205168" x="5729288" y="5318125"/>
          <p14:tracePt t="205172" x="5741988" y="5318125"/>
          <p14:tracePt t="205179" x="5767388" y="5305425"/>
          <p14:tracePt t="205186" x="5778500" y="5305425"/>
          <p14:tracePt t="205195" x="5791200" y="5305425"/>
          <p14:tracePt t="205245" x="5778500" y="5305425"/>
          <p14:tracePt t="205252" x="5767388" y="5305425"/>
          <p14:tracePt t="205259" x="5754688" y="5330825"/>
          <p14:tracePt t="205268" x="5729288" y="5330825"/>
          <p14:tracePt t="205275" x="5703888" y="5343525"/>
          <p14:tracePt t="205282" x="5678488" y="5356225"/>
          <p14:tracePt t="205289" x="5654675" y="5356225"/>
          <p14:tracePt t="205296" x="5616575" y="5368925"/>
          <p14:tracePt t="205303" x="5578475" y="5381625"/>
          <p14:tracePt t="205311" x="5554663" y="5407025"/>
          <p14:tracePt t="205318" x="5529263" y="5407025"/>
          <p14:tracePt t="205326" x="5491163" y="5407025"/>
          <p14:tracePt t="205335" x="5454650" y="5418138"/>
          <p14:tracePt t="205340" x="5441950" y="5430838"/>
          <p14:tracePt t="205352" x="5416550" y="5430838"/>
          <p14:tracePt t="205355" x="5403850" y="5430838"/>
          <p14:tracePt t="205363" x="5391150" y="5430838"/>
          <p14:tracePt t="205371" x="5378450" y="5430838"/>
          <p14:tracePt t="205385" x="5365750" y="5430838"/>
          <p14:tracePt t="205423" x="5365750" y="5418138"/>
          <p14:tracePt t="205429" x="5391150" y="5407025"/>
          <p14:tracePt t="205444" x="5403850" y="5407025"/>
          <p14:tracePt t="205451" x="5429250" y="5394325"/>
          <p14:tracePt t="205458" x="5441950" y="5381625"/>
          <p14:tracePt t="205468" x="5465763" y="5381625"/>
          <p14:tracePt t="205473" x="5491163" y="5381625"/>
          <p14:tracePt t="205479" x="5529263" y="5356225"/>
          <p14:tracePt t="205487" x="5554663" y="5343525"/>
          <p14:tracePt t="205494" x="5591175" y="5343525"/>
          <p14:tracePt t="205501" x="5616575" y="5330825"/>
          <p14:tracePt t="205508" x="5654675" y="5330825"/>
          <p14:tracePt t="205518" x="5678488" y="5330825"/>
          <p14:tracePt t="205522" x="5716588" y="5330825"/>
          <p14:tracePt t="205530" x="5741988" y="5330825"/>
          <p14:tracePt t="205537" x="5778500" y="5330825"/>
          <p14:tracePt t="205543" x="5791200" y="5330825"/>
          <p14:tracePt t="205551" x="5803900" y="5330825"/>
          <p14:tracePt t="205568" x="5816600" y="5330825"/>
          <p14:tracePt t="205580" x="5816600" y="5343525"/>
          <p14:tracePt t="205594" x="5791200" y="5356225"/>
          <p14:tracePt t="205602" x="5778500" y="5368925"/>
          <p14:tracePt t="205609" x="5767388" y="5368925"/>
          <p14:tracePt t="205618" x="5729288" y="5394325"/>
          <p14:tracePt t="205623" x="5691188" y="5407025"/>
          <p14:tracePt t="205632" x="5665788" y="5407025"/>
          <p14:tracePt t="205638" x="5629275" y="5407025"/>
          <p14:tracePt t="205645" x="5578475" y="5407025"/>
          <p14:tracePt t="205654" x="5541963" y="5418138"/>
          <p14:tracePt t="205661" x="5491163" y="5430838"/>
          <p14:tracePt t="205668" x="5454650" y="5430838"/>
          <p14:tracePt t="205675" x="5403850" y="5430838"/>
          <p14:tracePt t="205685" x="5365750" y="5443538"/>
          <p14:tracePt t="205690" x="5329238" y="5443538"/>
          <p14:tracePt t="205697" x="5291138" y="5443538"/>
          <p14:tracePt t="205705" x="5265738" y="5443538"/>
          <p14:tracePt t="205712" x="5241925" y="5443538"/>
          <p14:tracePt t="205718" x="5229225" y="5443538"/>
          <p14:tracePt t="205726" x="5216525" y="5443538"/>
          <p14:tracePt t="205735" x="5203825" y="5443538"/>
          <p14:tracePt t="205741" x="5191125" y="5443538"/>
          <p14:tracePt t="205791" x="5203825" y="5430838"/>
          <p14:tracePt t="205799" x="5216525" y="5430838"/>
          <p14:tracePt t="205806" x="5229225" y="5430838"/>
          <p14:tracePt t="205813" x="5241925" y="5418138"/>
          <p14:tracePt t="205823" x="5265738" y="5418138"/>
          <p14:tracePt t="205828" x="5291138" y="5407025"/>
          <p14:tracePt t="205835" x="5316538" y="5394325"/>
          <p14:tracePt t="205842" x="5341938" y="5394325"/>
          <p14:tracePt t="205852" x="5365750" y="5394325"/>
          <p14:tracePt t="205856" x="5403850" y="5381625"/>
          <p14:tracePt t="205863" x="5441950" y="5368925"/>
          <p14:tracePt t="205871" x="5478463" y="5356225"/>
          <p14:tracePt t="205887" x="5541963" y="5356225"/>
          <p14:tracePt t="205892" x="5565775" y="5356225"/>
          <p14:tracePt t="205901" x="5578475" y="5356225"/>
          <p14:tracePt t="205908" x="5603875" y="5356225"/>
          <p14:tracePt t="205936" x="5603875" y="5368925"/>
          <p14:tracePt t="205942" x="5591175" y="5381625"/>
          <p14:tracePt t="205951" x="5591175" y="5394325"/>
          <p14:tracePt t="205956" x="5578475" y="5407025"/>
          <p14:tracePt t="205965" x="5578475" y="5418138"/>
          <p14:tracePt t="205971" x="5554663" y="5430838"/>
          <p14:tracePt t="205979" x="5541963" y="5443538"/>
          <p14:tracePt t="205985" x="5529263" y="5443538"/>
          <p14:tracePt t="205993" x="5529263" y="5456238"/>
          <p14:tracePt t="206001" x="5516563" y="5456238"/>
          <p14:tracePt t="206008" x="5516563" y="5468938"/>
          <p14:tracePt t="206018" x="5503863" y="5468938"/>
          <p14:tracePt t="206030" x="5491163" y="5468938"/>
          <p14:tracePt t="206081" x="5503863" y="5456238"/>
          <p14:tracePt t="206102" x="5529263" y="5430838"/>
          <p14:tracePt t="206110" x="5578475" y="5430838"/>
          <p14:tracePt t="206118" x="5616575" y="5418138"/>
          <p14:tracePt t="206128" x="5665788" y="5407025"/>
          <p14:tracePt t="206132" x="5716588" y="5407025"/>
          <p14:tracePt t="206139" x="5778500" y="5407025"/>
          <p14:tracePt t="206148" x="5867400" y="5394325"/>
          <p14:tracePt t="206152" x="5942013" y="5394325"/>
          <p14:tracePt t="206161" x="6003925" y="5407025"/>
          <p14:tracePt t="206169" x="6091238" y="5418138"/>
          <p14:tracePt t="206174" x="6180138" y="5430838"/>
          <p14:tracePt t="206181" x="6254750" y="5443538"/>
          <p14:tracePt t="206189" x="6329363" y="5456238"/>
          <p14:tracePt t="206196" x="6391275" y="5468938"/>
          <p14:tracePt t="206202" x="6442075" y="5481638"/>
          <p14:tracePt t="206210" x="6480175" y="5494338"/>
          <p14:tracePt t="206216" x="6516688" y="5494338"/>
          <p14:tracePt t="206223" x="6529388" y="5507038"/>
          <p14:tracePt t="206237" x="6542088" y="5507038"/>
          <p14:tracePt t="206247" x="6542088" y="5518150"/>
          <p14:tracePt t="206254" x="6542088" y="5530850"/>
          <p14:tracePt t="206276" x="6542088" y="5543550"/>
          <p14:tracePt t="206292" x="6529388" y="5556250"/>
          <p14:tracePt t="206312" x="6516688" y="5556250"/>
          <p14:tracePt t="206318" x="6492875" y="5556250"/>
          <p14:tracePt t="206326" x="6480175" y="5556250"/>
          <p14:tracePt t="206334" x="6467475" y="5556250"/>
          <p14:tracePt t="206339" x="6454775" y="5568950"/>
          <p14:tracePt t="206348" x="6442075" y="5568950"/>
          <p14:tracePt t="206356" x="6429375" y="5568950"/>
          <p14:tracePt t="206362" x="6403975" y="5568950"/>
          <p14:tracePt t="206369" x="6380163" y="5568950"/>
          <p14:tracePt t="206376" x="6354763" y="5568950"/>
          <p14:tracePt t="206388" x="6329363" y="5568950"/>
          <p14:tracePt t="206392" x="6303963" y="5568950"/>
          <p14:tracePt t="206405" x="6229350" y="5556250"/>
          <p14:tracePt t="206414" x="6191250" y="5543550"/>
          <p14:tracePt t="206421" x="6154738" y="5530850"/>
          <p14:tracePt t="206428" x="6116638" y="5518150"/>
          <p14:tracePt t="206438" x="6078538" y="5518150"/>
          <p14:tracePt t="206442" x="6067425" y="5507038"/>
          <p14:tracePt t="206451" x="6042025" y="5494338"/>
          <p14:tracePt t="206455" x="6016625" y="5494338"/>
          <p14:tracePt t="206463" x="6003925" y="5494338"/>
          <p14:tracePt t="206472" x="5991225" y="5481638"/>
          <p14:tracePt t="206479" x="5991225" y="5468938"/>
          <p14:tracePt t="206485" x="5978525" y="5468938"/>
          <p14:tracePt t="206507" x="5978525" y="5456238"/>
          <p14:tracePt t="206536" x="5978525" y="5443538"/>
          <p14:tracePt t="206550" x="5991225" y="5430838"/>
          <p14:tracePt t="206558" x="6003925" y="5418138"/>
          <p14:tracePt t="206567" x="6016625" y="5418138"/>
          <p14:tracePt t="206572" x="6029325" y="5418138"/>
          <p14:tracePt t="206580" x="6054725" y="5394325"/>
          <p14:tracePt t="206594" x="6067425" y="5394325"/>
          <p14:tracePt t="206603" x="6103938" y="5394325"/>
          <p14:tracePt t="206609" x="6103938" y="5381625"/>
          <p14:tracePt t="206618" x="6116638" y="5381625"/>
          <p14:tracePt t="206623" x="6142038" y="5368925"/>
          <p14:tracePt t="206631" x="6154738" y="5368925"/>
          <p14:tracePt t="206645" x="6180138" y="5368925"/>
          <p14:tracePt t="206659" x="6191250" y="5356225"/>
          <p14:tracePt t="206673" x="6203950" y="5356225"/>
          <p14:tracePt t="206681" x="6216650" y="5356225"/>
          <p14:tracePt t="206695" x="6229350" y="5356225"/>
          <p14:tracePt t="206708" x="6242050" y="5356225"/>
          <p14:tracePt t="206718" x="6254750" y="5356225"/>
          <p14:tracePt t="206723" x="6267450" y="5356225"/>
          <p14:tracePt t="206744" x="6280150" y="5356225"/>
          <p14:tracePt t="206759" x="6291263" y="5356225"/>
          <p14:tracePt t="206772" x="6303963" y="5356225"/>
          <p14:tracePt t="206779" x="6303963" y="5368925"/>
          <p14:tracePt t="206868" x="6303963" y="5381625"/>
          <p14:tracePt t="206902" x="6291263" y="5394325"/>
          <p14:tracePt t="206918" x="6291263" y="5407025"/>
          <p14:tracePt t="206926" x="6267450" y="5418138"/>
          <p14:tracePt t="206941" x="6254750" y="5418138"/>
          <p14:tracePt t="206946" x="6242050" y="5430838"/>
          <p14:tracePt t="206968" x="6242050" y="5443538"/>
          <p14:tracePt t="207032" x="6254750" y="5443538"/>
          <p14:tracePt t="207038" x="6267450" y="5430838"/>
          <p14:tracePt t="207046" x="6291263" y="5430838"/>
          <p14:tracePt t="207053" x="6329363" y="5418138"/>
          <p14:tracePt t="207059" x="6391275" y="5394325"/>
          <p14:tracePt t="207070" x="6429375" y="5381625"/>
          <p14:tracePt t="207074" x="6467475" y="5381625"/>
          <p14:tracePt t="207081" x="6503988" y="5368925"/>
          <p14:tracePt t="207090" x="6542088" y="5368925"/>
          <p14:tracePt t="207094" x="6567488" y="5368925"/>
          <p14:tracePt t="207101" x="6592888" y="5368925"/>
          <p14:tracePt t="207112" x="6616700" y="5368925"/>
          <p14:tracePt t="207116" x="6642100" y="5368925"/>
          <p14:tracePt t="207123" x="6667500" y="5368925"/>
          <p14:tracePt t="207130" x="6692900" y="5368925"/>
          <p14:tracePt t="207137" x="6704013" y="5368925"/>
          <p14:tracePt t="207143" x="6716713" y="5368925"/>
          <p14:tracePt t="207155" x="6729413" y="5368925"/>
          <p14:tracePt t="207185" x="6729413" y="5381625"/>
          <p14:tracePt t="207199" x="6729413" y="5394325"/>
          <p14:tracePt t="207205" x="6704013" y="5407025"/>
          <p14:tracePt t="207228" x="6692900" y="5418138"/>
          <p14:tracePt t="207234" x="6680200" y="5418138"/>
          <p14:tracePt t="207251" x="6667500" y="5418138"/>
          <p14:tracePt t="207256" x="6667500" y="5430838"/>
          <p14:tracePt t="207270" x="6654800" y="5430838"/>
          <p14:tracePt t="207277" x="6642100" y="5430838"/>
          <p14:tracePt t="207401" x="6654800" y="5430838"/>
          <p14:tracePt t="207437" x="6667500" y="5430838"/>
          <p14:tracePt t="207460" x="6680200" y="5430838"/>
          <p14:tracePt t="207469" x="6704013" y="5430838"/>
          <p14:tracePt t="207473" x="6767513" y="5430838"/>
          <p14:tracePt t="207481" x="6805613" y="5430838"/>
          <p14:tracePt t="207490" x="6854825" y="5418138"/>
          <p14:tracePt t="207497" x="6892925" y="5418138"/>
          <p14:tracePt t="207503" x="6942138" y="5418138"/>
          <p14:tracePt t="207511" x="6967538" y="5418138"/>
          <p14:tracePt t="207522" x="7029450" y="5394325"/>
          <p14:tracePt t="207531" x="7067550" y="5394325"/>
          <p14:tracePt t="207537" x="7092950" y="5394325"/>
          <p14:tracePt t="207545" x="7118350" y="5381625"/>
          <p14:tracePt t="207550" x="7129463" y="5381625"/>
          <p14:tracePt t="207557" x="7154863" y="5381625"/>
          <p14:tracePt t="207564" x="7180263" y="5381625"/>
          <p14:tracePt t="207571" x="7205663" y="5368925"/>
          <p14:tracePt t="207579" x="7218363" y="5356225"/>
          <p14:tracePt t="207586" x="7229475" y="5356225"/>
          <p14:tracePt t="207593" x="7242175" y="5356225"/>
          <p14:tracePt t="207601" x="7254875" y="5356225"/>
          <p14:tracePt t="207618" x="7267575" y="5356225"/>
          <p14:tracePt t="207638" x="7280275" y="5356225"/>
          <p14:tracePt t="207687" x="7267575" y="5356225"/>
          <p14:tracePt t="207702" x="7242175" y="5368925"/>
          <p14:tracePt t="207709" x="7218363" y="5381625"/>
          <p14:tracePt t="207716" x="7205663" y="5394325"/>
          <p14:tracePt t="207725" x="7180263" y="5407025"/>
          <p14:tracePt t="207730" x="7167563" y="5418138"/>
          <p14:tracePt t="207738" x="7154863" y="5418138"/>
          <p14:tracePt t="207744" x="7129463" y="5418138"/>
          <p14:tracePt t="207754" x="7129463" y="5430838"/>
          <p14:tracePt t="207795" x="7129463" y="5418138"/>
          <p14:tracePt t="207801" x="7129463" y="5407025"/>
          <p14:tracePt t="207809" x="7142163" y="5394325"/>
          <p14:tracePt t="207819" x="7154863" y="5381625"/>
          <p14:tracePt t="207824" x="7167563" y="5381625"/>
          <p14:tracePt t="207832" x="7192963" y="5368925"/>
          <p14:tracePt t="207839" x="7218363" y="5356225"/>
          <p14:tracePt t="207845" x="7242175" y="5356225"/>
          <p14:tracePt t="207852" x="7280275" y="5343525"/>
          <p14:tracePt t="207858" x="7318375" y="5343525"/>
          <p14:tracePt t="207869" x="7380288" y="5330825"/>
          <p14:tracePt t="207873" x="7418388" y="5330825"/>
          <p14:tracePt t="207886" x="7454900" y="5318125"/>
          <p14:tracePt t="207889" x="7505700" y="5318125"/>
          <p14:tracePt t="207896" x="7531100" y="5318125"/>
          <p14:tracePt t="207903" x="7567613" y="5318125"/>
          <p14:tracePt t="207911" x="7593013" y="5318125"/>
          <p14:tracePt t="207918" x="7618413" y="5318125"/>
          <p14:tracePt t="207926" x="7631113" y="5318125"/>
          <p14:tracePt t="207936" x="7642225" y="5305425"/>
          <p14:tracePt t="207941" x="7654925" y="5305425"/>
          <p14:tracePt t="207948" x="7667625" y="5305425"/>
          <p14:tracePt t="207962" x="7680325" y="5305425"/>
          <p14:tracePt t="207975" x="7693025" y="5305425"/>
          <p14:tracePt t="207990" x="7705725" y="5305425"/>
          <p14:tracePt t="208012" x="7693025" y="5305425"/>
          <p14:tracePt t="208019" x="7693025" y="5318125"/>
          <p14:tracePt t="208026" x="7680325" y="5318125"/>
          <p14:tracePt t="208035" x="7654925" y="5330825"/>
          <p14:tracePt t="208040" x="7642225" y="5343525"/>
          <p14:tracePt t="208047" x="7618413" y="5356225"/>
          <p14:tracePt t="208055" x="7593013" y="5368925"/>
          <p14:tracePt t="208061" x="7580313" y="5368925"/>
          <p14:tracePt t="208069" x="7567613" y="5381625"/>
          <p14:tracePt t="208075" x="7531100" y="5394325"/>
          <p14:tracePt t="208085" x="7518400" y="5407025"/>
          <p14:tracePt t="208090" x="7493000" y="5407025"/>
          <p14:tracePt t="208098" x="7467600" y="5407025"/>
          <p14:tracePt t="208105" x="7429500" y="5407025"/>
          <p14:tracePt t="208112" x="7392988" y="5407025"/>
          <p14:tracePt t="208119" x="7367588" y="5418138"/>
          <p14:tracePt t="208126" x="7329488" y="5418138"/>
          <p14:tracePt t="208135" x="7305675" y="5430838"/>
          <p14:tracePt t="208140" x="7267575" y="5443538"/>
          <p14:tracePt t="208148" x="7254875" y="5456238"/>
          <p14:tracePt t="208156" x="7218363" y="5456238"/>
          <p14:tracePt t="208162" x="7205663" y="5468938"/>
          <p14:tracePt t="208168" x="7192963" y="5468938"/>
          <p14:tracePt t="208177" x="7180263" y="5468938"/>
          <p14:tracePt t="208192" x="7167563" y="5468938"/>
          <p14:tracePt t="208203" x="7154863" y="5468938"/>
          <p14:tracePt t="208234" x="7154863" y="5456238"/>
          <p14:tracePt t="208241" x="7167563" y="5443538"/>
          <p14:tracePt t="208252" x="7180263" y="5443538"/>
          <p14:tracePt t="208256" x="7192963" y="5430838"/>
          <p14:tracePt t="208263" x="7205663" y="5430838"/>
          <p14:tracePt t="208278" x="7229475" y="5430838"/>
          <p14:tracePt t="208285" x="7229475" y="5418138"/>
          <p14:tracePt t="208292" x="7242175" y="5407025"/>
          <p14:tracePt t="208302" x="7267575" y="5407025"/>
          <p14:tracePt t="208306" x="7280275" y="5407025"/>
          <p14:tracePt t="208314" x="7305675" y="5407025"/>
          <p14:tracePt t="208321" x="7318375" y="5407025"/>
          <p14:tracePt t="208329" x="7342188" y="5407025"/>
          <p14:tracePt t="208336" x="7367588" y="5407025"/>
          <p14:tracePt t="208343" x="7392988" y="5407025"/>
          <p14:tracePt t="208352" x="7418388" y="5407025"/>
          <p14:tracePt t="208356" x="7442200" y="5407025"/>
          <p14:tracePt t="208364" x="7480300" y="5407025"/>
          <p14:tracePt t="208372" x="7518400" y="5407025"/>
          <p14:tracePt t="208378" x="7554913" y="5418138"/>
          <p14:tracePt t="208385" x="7593013" y="5418138"/>
          <p14:tracePt t="208392" x="7631113" y="5418138"/>
          <p14:tracePt t="208402" x="7667625" y="5418138"/>
          <p14:tracePt t="208406" x="7705725" y="5418138"/>
          <p14:tracePt t="208413" x="7731125" y="5418138"/>
          <p14:tracePt t="208420" x="7754938" y="5418138"/>
          <p14:tracePt t="208427" x="7780338" y="5418138"/>
          <p14:tracePt t="208435" x="7793038" y="5418138"/>
          <p14:tracePt t="208441" x="7818438" y="5418138"/>
          <p14:tracePt t="208451" x="7831138" y="5418138"/>
          <p14:tracePt t="208463" x="7854950" y="5418138"/>
          <p14:tracePt t="208477" x="7867650" y="5418138"/>
          <p14:tracePt t="208500" x="7880350" y="5418138"/>
          <p14:tracePt t="208639" x="7867650" y="5418138"/>
          <p14:tracePt t="208646" x="7843838" y="5418138"/>
          <p14:tracePt t="208654" x="7805738" y="5418138"/>
          <p14:tracePt t="208662" x="7767638" y="5418138"/>
          <p14:tracePt t="208668" x="7731125" y="5418138"/>
          <p14:tracePt t="208678" x="7693025" y="5418138"/>
          <p14:tracePt t="208681" x="7654925" y="5418138"/>
          <p14:tracePt t="208689" x="7618413" y="5418138"/>
          <p14:tracePt t="208696" x="7593013" y="5418138"/>
          <p14:tracePt t="208703" x="7554913" y="5407025"/>
          <p14:tracePt t="208712" x="7518400" y="5407025"/>
          <p14:tracePt t="208718" x="7493000" y="5407025"/>
          <p14:tracePt t="208726" x="7467600" y="5407025"/>
          <p14:tracePt t="208736" x="7442200" y="5394325"/>
          <p14:tracePt t="208740" x="7405688" y="5394325"/>
          <p14:tracePt t="208747" x="7392988" y="5394325"/>
          <p14:tracePt t="208755" x="7367588" y="5394325"/>
          <p14:tracePt t="208759" x="7354888" y="5381625"/>
          <p14:tracePt t="208768" x="7329488" y="5381625"/>
          <p14:tracePt t="208789" x="7305675" y="5381625"/>
          <p14:tracePt t="208805" x="7292975" y="5381625"/>
          <p14:tracePt t="208856" x="7292975" y="5368925"/>
          <p14:tracePt t="208899" x="7305675" y="5368925"/>
          <p14:tracePt t="208927" x="7318375" y="5368925"/>
          <p14:tracePt t="208934" x="7342188" y="5368925"/>
          <p14:tracePt t="208948" x="7354888" y="5368925"/>
          <p14:tracePt t="208955" x="7367588" y="5368925"/>
          <p14:tracePt t="208964" x="7380288" y="5368925"/>
          <p14:tracePt t="208968" x="7405688" y="5368925"/>
          <p14:tracePt t="208978" x="7418388" y="5368925"/>
          <p14:tracePt t="208990" x="7429500" y="5368925"/>
          <p14:tracePt t="208999" x="7442200" y="5368925"/>
          <p14:tracePt t="209018" x="7454900" y="5368925"/>
          <p14:tracePt t="209288" x="7467600" y="5368925"/>
          <p14:tracePt t="209380" x="7467600" y="5381625"/>
          <p14:tracePt t="210645" x="7454900" y="5381625"/>
          <p14:tracePt t="210651" x="7442200" y="5381625"/>
          <p14:tracePt t="210659" x="7429500" y="5381625"/>
          <p14:tracePt t="210675" x="7418388" y="5381625"/>
          <p14:tracePt t="210689" x="7405688" y="5368925"/>
          <p14:tracePt t="210701" x="7392988" y="5368925"/>
          <p14:tracePt t="210739" x="7392988" y="5356225"/>
          <p14:tracePt t="210823" x="7405688" y="5356225"/>
          <p14:tracePt t="210838" x="7405688" y="5343525"/>
          <p14:tracePt t="210844" x="7418388" y="5343525"/>
          <p14:tracePt t="210859" x="7429500" y="5343525"/>
          <p14:tracePt t="210873" x="7454900" y="5343525"/>
          <p14:tracePt t="210879" x="7467600" y="5330825"/>
          <p14:tracePt t="210887" x="7493000" y="5330825"/>
          <p14:tracePt t="210893" x="7505700" y="5330825"/>
          <p14:tracePt t="210902" x="7531100" y="5330825"/>
          <p14:tracePt t="210914" x="7542213" y="5330825"/>
          <p14:tracePt t="210924" x="7554913" y="5330825"/>
          <p14:tracePt t="210929" x="7567613" y="5330825"/>
          <p14:tracePt t="210959" x="7580313" y="5330825"/>
          <p14:tracePt t="210979" x="7580313" y="5343525"/>
          <p14:tracePt t="211073" x="7554913" y="5343525"/>
          <p14:tracePt t="211080" x="7542213" y="5343525"/>
          <p14:tracePt t="211088" x="7480300" y="5356225"/>
          <p14:tracePt t="211094" x="7418388" y="5356225"/>
          <p14:tracePt t="211101" x="7380288" y="5356225"/>
          <p14:tracePt t="211109" x="7329488" y="5356225"/>
          <p14:tracePt t="211117" x="7267575" y="5356225"/>
          <p14:tracePt t="211123" x="7218363" y="5356225"/>
          <p14:tracePt t="211129" x="7167563" y="5356225"/>
          <p14:tracePt t="211138" x="7129463" y="5356225"/>
          <p14:tracePt t="211144" x="7092950" y="5368925"/>
          <p14:tracePt t="211154" x="7054850" y="5368925"/>
          <p14:tracePt t="211159" x="7029450" y="5368925"/>
          <p14:tracePt t="211170" x="7005638" y="5381625"/>
          <p14:tracePt t="211174" x="6980238" y="5381625"/>
          <p14:tracePt t="211179" x="6967538" y="5381625"/>
          <p14:tracePt t="211188" x="6954838" y="5381625"/>
          <p14:tracePt t="211194" x="6942138" y="5381625"/>
          <p14:tracePt t="211209" x="6929438" y="5381625"/>
          <p14:tracePt t="211223" x="6916738" y="5381625"/>
          <p14:tracePt t="211273" x="6929438" y="5381625"/>
          <p14:tracePt t="211288" x="6942138" y="5368925"/>
          <p14:tracePt t="211295" x="6954838" y="5356225"/>
          <p14:tracePt t="211301" x="6980238" y="5356225"/>
          <p14:tracePt t="211309" x="7005638" y="5343525"/>
          <p14:tracePt t="211321" x="7029450" y="5330825"/>
          <p14:tracePt t="211324" x="7042150" y="5330825"/>
          <p14:tracePt t="211332" x="7067550" y="5330825"/>
          <p14:tracePt t="211341" x="7105650" y="5330825"/>
          <p14:tracePt t="211344" x="7118350" y="5318125"/>
          <p14:tracePt t="211351" x="7142163" y="5305425"/>
          <p14:tracePt t="211359" x="7167563" y="5305425"/>
          <p14:tracePt t="211365" x="7192963" y="5305425"/>
          <p14:tracePt t="211374" x="7229475" y="5294313"/>
          <p14:tracePt t="211378" x="7254875" y="5294313"/>
          <p14:tracePt t="211385" x="7280275" y="5294313"/>
          <p14:tracePt t="211391" x="7292975" y="5294313"/>
          <p14:tracePt t="211400" x="7318375" y="5294313"/>
          <p14:tracePt t="211406" x="7354888" y="5294313"/>
          <p14:tracePt t="211413" x="7367588" y="5305425"/>
          <p14:tracePt t="211421" x="7392988" y="5305425"/>
          <p14:tracePt t="211428" x="7418388" y="5318125"/>
          <p14:tracePt t="211436" x="7442200" y="5318125"/>
          <p14:tracePt t="211442" x="7480300" y="5318125"/>
          <p14:tracePt t="211450" x="7518400" y="5318125"/>
          <p14:tracePt t="211458" x="7554913" y="5330825"/>
          <p14:tracePt t="211465" x="7580313" y="5343525"/>
          <p14:tracePt t="211472" x="7605713" y="5343525"/>
          <p14:tracePt t="211480" x="7618413" y="5343525"/>
          <p14:tracePt t="211488" x="7642225" y="5343525"/>
          <p14:tracePt t="211501" x="7654925" y="5356225"/>
          <p14:tracePt t="211509" x="7667625" y="5356225"/>
          <p14:tracePt t="211518" x="7680325" y="5356225"/>
          <p14:tracePt t="211523" x="7680325" y="5368925"/>
          <p14:tracePt t="211552" x="7667625" y="5381625"/>
          <p14:tracePt t="211558" x="7642225" y="5394325"/>
          <p14:tracePt t="211568" x="7618413" y="5394325"/>
          <p14:tracePt t="211573" x="7605713" y="5407025"/>
          <p14:tracePt t="211580" x="7580313" y="5418138"/>
          <p14:tracePt t="211587" x="7542213" y="5418138"/>
          <p14:tracePt t="211595" x="7518400" y="5418138"/>
          <p14:tracePt t="211601" x="7480300" y="5430838"/>
          <p14:tracePt t="211609" x="7442200" y="5430838"/>
          <p14:tracePt t="211618" x="7392988" y="5430838"/>
          <p14:tracePt t="211622" x="7342188" y="5430838"/>
          <p14:tracePt t="211629" x="7318375" y="5430838"/>
          <p14:tracePt t="211637" x="7292975" y="5430838"/>
          <p14:tracePt t="211645" x="7267575" y="5443538"/>
          <p14:tracePt t="211651" x="7229475" y="5443538"/>
          <p14:tracePt t="211658" x="7218363" y="5443538"/>
          <p14:tracePt t="211665" x="7205663" y="5443538"/>
          <p14:tracePt t="211672" x="7192963" y="5443538"/>
          <p14:tracePt t="211694" x="7192963" y="5430838"/>
          <p14:tracePt t="211708" x="7205663" y="5407025"/>
          <p14:tracePt t="211722" x="7218363" y="5394325"/>
          <p14:tracePt t="211730" x="7254875" y="5381625"/>
          <p14:tracePt t="211737" x="7267575" y="5381625"/>
          <p14:tracePt t="211744" x="7292975" y="5368925"/>
          <p14:tracePt t="211751" x="7318375" y="5368925"/>
          <p14:tracePt t="211758" x="7354888" y="5356225"/>
          <p14:tracePt t="211767" x="7380288" y="5343525"/>
          <p14:tracePt t="211773" x="7405688" y="5343525"/>
          <p14:tracePt t="211780" x="7429500" y="5330825"/>
          <p14:tracePt t="211787" x="7454900" y="5318125"/>
          <p14:tracePt t="211794" x="7480300" y="5318125"/>
          <p14:tracePt t="211801" x="7493000" y="5318125"/>
          <p14:tracePt t="211807" x="7518400" y="5318125"/>
          <p14:tracePt t="211815" x="7531100" y="5305425"/>
          <p14:tracePt t="211821" x="7542213" y="5305425"/>
          <p14:tracePt t="211835" x="7554913" y="5305425"/>
          <p14:tracePt t="211842" x="7567613" y="5305425"/>
          <p14:tracePt t="211864" x="7554913" y="5305425"/>
          <p14:tracePt t="211871" x="7554913" y="5318125"/>
          <p14:tracePt t="211878" x="7531100" y="5318125"/>
          <p14:tracePt t="211884" x="7531100" y="5330825"/>
          <p14:tracePt t="211893" x="7505700" y="5343525"/>
          <p14:tracePt t="211901" x="7493000" y="5343525"/>
          <p14:tracePt t="211908" x="7454900" y="5368925"/>
          <p14:tracePt t="211915" x="7429500" y="5368925"/>
          <p14:tracePt t="211922" x="7405688" y="5368925"/>
          <p14:tracePt t="211930" x="7380288" y="5381625"/>
          <p14:tracePt t="211937" x="7354888" y="5381625"/>
          <p14:tracePt t="211945" x="7329488" y="5381625"/>
          <p14:tracePt t="211951" x="7318375" y="5381625"/>
          <p14:tracePt t="211959" x="7292975" y="5381625"/>
          <p14:tracePt t="211973" x="7280275" y="5381625"/>
          <p14:tracePt t="211981" x="7267575" y="5381625"/>
          <p14:tracePt t="211995" x="7254875" y="5381625"/>
          <p14:tracePt t="212010" x="7242175" y="5381625"/>
          <p14:tracePt t="212280" x="7254875" y="5381625"/>
          <p14:tracePt t="212301" x="7242175" y="5381625"/>
          <p14:tracePt t="212998" x="7167563" y="5356225"/>
          <p14:tracePt t="213004" x="7005638" y="5318125"/>
          <p14:tracePt t="213011" x="6780213" y="5243513"/>
          <p14:tracePt t="213018" x="6403975" y="5118100"/>
          <p14:tracePt t="213025" x="5954713" y="4956175"/>
          <p14:tracePt t="213033" x="5641975" y="4818063"/>
          <p14:tracePt t="213038" x="5253038" y="4692650"/>
          <p14:tracePt t="213049" x="4840288" y="4518025"/>
          <p14:tracePt t="213053" x="4391025" y="4354513"/>
          <p14:tracePt t="213061" x="3940175" y="4179888"/>
          <p14:tracePt t="213068" x="3465513" y="4041775"/>
          <p14:tracePt t="213075" x="3014663" y="3879850"/>
          <p14:tracePt t="213083" x="2640013" y="3779838"/>
          <p14:tracePt t="213089" x="2238375" y="3654425"/>
          <p14:tracePt t="213097" x="1789113" y="3516313"/>
          <p14:tracePt t="213103" x="1438275" y="3390900"/>
          <p14:tracePt t="213111" x="1112838" y="3316288"/>
          <p14:tracePt t="213118" x="876300" y="3267075"/>
          <p14:tracePt t="213126" x="612775" y="3216275"/>
          <p14:tracePt t="213132" x="387350" y="3178175"/>
          <p14:tracePt t="213140" x="238125" y="3165475"/>
          <p14:tracePt t="213145" x="100013" y="3165475"/>
          <p14:tracePt t="213152" x="25400" y="3165475"/>
          <p14:tracePt t="215528" x="100013" y="2114550"/>
          <p14:tracePt t="215536" x="187325" y="2139950"/>
          <p14:tracePt t="215542" x="312738" y="2178050"/>
          <p14:tracePt t="215553" x="412750" y="2201863"/>
          <p14:tracePt t="215557" x="550863" y="2239963"/>
          <p14:tracePt t="215564" x="687388" y="2265363"/>
          <p14:tracePt t="215572" x="825500" y="2314575"/>
          <p14:tracePt t="215577" x="963613" y="2352675"/>
          <p14:tracePt t="215586" x="1112838" y="2390775"/>
          <p14:tracePt t="215592" x="1289050" y="2439988"/>
          <p14:tracePt t="215602" x="1438275" y="2452688"/>
          <p14:tracePt t="215607" x="1625600" y="2516188"/>
          <p14:tracePt t="216010" x="1676400" y="2516188"/>
          <p14:tracePt t="216017" x="1738313" y="2516188"/>
          <p14:tracePt t="216025" x="1801813" y="2516188"/>
          <p14:tracePt t="216031" x="1851025" y="2516188"/>
          <p14:tracePt t="216039" x="1901825" y="2516188"/>
          <p14:tracePt t="216046" x="1976438" y="2516188"/>
          <p14:tracePt t="216053" x="2014538" y="2516188"/>
          <p14:tracePt t="216060" x="2063750" y="2516188"/>
          <p14:tracePt t="216068" x="2089150" y="2516188"/>
          <p14:tracePt t="216075" x="2114550" y="2516188"/>
          <p14:tracePt t="216081" x="2138363" y="2516188"/>
          <p14:tracePt t="216088" x="2151063" y="2516188"/>
          <p14:tracePt t="216096" x="2176463" y="2516188"/>
          <p14:tracePt t="216103" x="2189163" y="2527300"/>
          <p14:tracePt t="216109" x="2201863" y="2527300"/>
          <p14:tracePt t="216120" x="2201863" y="2540000"/>
          <p14:tracePt t="216153" x="2201863" y="2552700"/>
          <p14:tracePt t="216483" x="2214563" y="2552700"/>
          <p14:tracePt t="216567" x="2227263" y="2552700"/>
          <p14:tracePt t="216582" x="2251075" y="2552700"/>
          <p14:tracePt t="216589" x="2289175" y="2552700"/>
          <p14:tracePt t="216596" x="2338388" y="2552700"/>
          <p14:tracePt t="216602" x="2451100" y="2565400"/>
          <p14:tracePt t="216610" x="2551113" y="2578100"/>
          <p14:tracePt t="216618" x="2640013" y="2590800"/>
          <p14:tracePt t="216624" x="2727325" y="2616200"/>
          <p14:tracePt t="216633" x="2789238" y="2616200"/>
          <p14:tracePt t="216638" x="2876550" y="2640013"/>
          <p14:tracePt t="216647" x="2927350" y="2652713"/>
          <p14:tracePt t="216654" x="3001963" y="2652713"/>
          <p14:tracePt t="216661" x="3052763" y="2665413"/>
          <p14:tracePt t="216670" x="3127375" y="2690813"/>
          <p14:tracePt t="216675" x="3201988" y="2716213"/>
          <p14:tracePt t="216684" x="3265488" y="2728913"/>
          <p14:tracePt t="216690" x="3352800" y="2752725"/>
          <p14:tracePt t="216696" x="3427413" y="2778125"/>
          <p14:tracePt t="216709" x="3527425" y="2803525"/>
          <p14:tracePt t="216711" x="3614738" y="2828925"/>
          <p14:tracePt t="216718" x="3702050" y="2852738"/>
          <p14:tracePt t="216724" x="3778250" y="2865438"/>
          <p14:tracePt t="216734" x="3865563" y="2878138"/>
          <p14:tracePt t="216739" x="3940175" y="2903538"/>
          <p14:tracePt t="216745" x="4002088" y="2903538"/>
          <p14:tracePt t="216753" x="4078288" y="2916238"/>
          <p14:tracePt t="217202" x="3990975" y="2916238"/>
          <p14:tracePt t="217209" x="3827463" y="2852738"/>
          <p14:tracePt t="217218" x="3614738" y="2803525"/>
          <p14:tracePt t="217224" x="3314700" y="2728913"/>
          <p14:tracePt t="217230" x="3040063" y="2640013"/>
          <p14:tracePt t="217236" x="2651125" y="2516188"/>
          <p14:tracePt t="217245" x="2376488" y="2414588"/>
          <p14:tracePt t="217251" x="2127250" y="2314575"/>
          <p14:tracePt t="217258" x="1876425" y="2201863"/>
          <p14:tracePt t="217267" x="1651000" y="2101850"/>
          <p14:tracePt t="217274" x="1401763" y="2014538"/>
          <p14:tracePt t="217281" x="1212850" y="1939925"/>
          <p14:tracePt t="217288" x="1063625" y="1876425"/>
          <p14:tracePt t="217295" x="938213" y="1839913"/>
          <p14:tracePt t="217302" x="825500" y="1801813"/>
          <p14:tracePt t="217310" x="738188" y="1765300"/>
          <p14:tracePt t="217317" x="663575" y="1739900"/>
          <p14:tracePt t="217327" x="600075" y="1727200"/>
          <p14:tracePt t="217332" x="563563" y="1714500"/>
          <p14:tracePt t="217340" x="538163" y="1701800"/>
          <p14:tracePt t="217347" x="525463" y="1701800"/>
          <p14:tracePt t="217584" x="463550" y="1689100"/>
          <p14:tracePt t="217590" x="363538" y="1663700"/>
          <p14:tracePt t="217599" x="225425" y="1639888"/>
          <p14:tracePt t="217605" x="112713" y="1614488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19</TotalTime>
  <Words>128</Words>
  <Application>Microsoft Office PowerPoint</Application>
  <PresentationFormat>On-screen Show (4:3)</PresentationFormat>
  <Paragraphs>13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AISSAT TAIBI</cp:lastModifiedBy>
  <cp:revision>5</cp:revision>
  <dcterms:created xsi:type="dcterms:W3CDTF">2021-12-19T10:53:29Z</dcterms:created>
  <dcterms:modified xsi:type="dcterms:W3CDTF">2021-12-19T15:53:15Z</dcterms:modified>
</cp:coreProperties>
</file>