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EA0FC8-9659-4AD2-ACE0-737A4D2EC5A4}">
          <p14:sldIdLst>
            <p14:sldId id="262"/>
          </p14:sldIdLst>
        </p14:section>
        <p14:section name="Untitled Section" id="{DEEDFA6F-8E9B-4F2D-B0CB-79C5A00AF9A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6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24-05-1443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24917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24-05-1443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59175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24-05-1443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25520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24-05-1443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14755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24-05-1443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14719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24-05-1443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856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24-05-1443</a:t>
            </a:fld>
            <a:endParaRPr lang="ar-D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4719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24-05-1443</a:t>
            </a:fld>
            <a:endParaRPr lang="ar-D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73185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24-05-1443</a:t>
            </a:fld>
            <a:endParaRPr lang="ar-D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22074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24-05-1443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97026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24-05-1443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9339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7CA9A-EC2C-4013-AD76-BC87F356C03E}" type="datetimeFigureOut">
              <a:rPr lang="ar-DZ" smtClean="0"/>
              <a:t>24-05-1443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48550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30AD5-3535-45F6-952D-CC5346D96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252" y="711546"/>
            <a:ext cx="9144000" cy="2387600"/>
          </a:xfrm>
        </p:spPr>
        <p:txBody>
          <a:bodyPr>
            <a:noAutofit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ar-D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0E6FCA-B59C-4306-B52E-FA6B2B67E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908056" y="-1120977"/>
            <a:ext cx="16479036" cy="12687364"/>
          </a:xfrm>
        </p:spPr>
        <p:txBody>
          <a:bodyPr/>
          <a:lstStyle/>
          <a:p>
            <a:endParaRPr lang="ar-DZ" dirty="0"/>
          </a:p>
        </p:txBody>
      </p:sp>
      <p:pic>
        <p:nvPicPr>
          <p:cNvPr id="1026" name="Picture 2" descr="كتاب دون مقابل ، كتاب مفتوح, زاوية, نص, مستطيل png">
            <a:extLst>
              <a:ext uri="{FF2B5EF4-FFF2-40B4-BE49-F238E27FC236}">
                <a16:creationId xmlns:a16="http://schemas.microsoft.com/office/drawing/2014/main" id="{B329F697-BF08-4147-945E-5DE518403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70" y="-104124"/>
            <a:ext cx="9933797" cy="767863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1C3B23-FBC2-43A0-BD29-F4566F067AC5}"/>
              </a:ext>
            </a:extLst>
          </p:cNvPr>
          <p:cNvSpPr txBox="1"/>
          <p:nvPr/>
        </p:nvSpPr>
        <p:spPr>
          <a:xfrm>
            <a:off x="518614" y="887104"/>
            <a:ext cx="383502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2400" b="1" dirty="0">
                <a:solidFill>
                  <a:srgbClr val="0070C0"/>
                </a:solidFill>
              </a:rPr>
              <a:t>Sources of International Law</a:t>
            </a:r>
          </a:p>
          <a:p>
            <a:pPr algn="l" fontAlgn="base"/>
            <a:r>
              <a:rPr lang="en-US" sz="2400" dirty="0"/>
              <a:t> source of law </a:t>
            </a:r>
          </a:p>
          <a:p>
            <a:pPr algn="l" fontAlgn="base"/>
            <a:r>
              <a:rPr lang="en-US" sz="2400" dirty="0"/>
              <a:t>source of evidence for law primary source.</a:t>
            </a:r>
          </a:p>
          <a:p>
            <a:pPr algn="l" fontAlgn="base"/>
            <a:r>
              <a:rPr lang="en-US" sz="2400" dirty="0"/>
              <a:t> subsidiary (secondary) source.</a:t>
            </a:r>
          </a:p>
          <a:p>
            <a:pPr algn="l" fontAlgn="base"/>
            <a:r>
              <a:rPr lang="en-US" sz="2400" dirty="0"/>
              <a:t> general international law regional international law customary law.</a:t>
            </a:r>
          </a:p>
          <a:p>
            <a:pPr algn="l" fontAlgn="base"/>
            <a:r>
              <a:rPr lang="en-US" sz="2400" dirty="0"/>
              <a:t> local custom.</a:t>
            </a:r>
          </a:p>
          <a:p>
            <a:pPr algn="l" fontAlgn="base"/>
            <a:r>
              <a:rPr lang="en-US" sz="2400" dirty="0"/>
              <a:t> treaty.</a:t>
            </a:r>
          </a:p>
          <a:p>
            <a:pPr algn="l" fontAlgn="base"/>
            <a:r>
              <a:rPr lang="en-US" sz="2400" dirty="0"/>
              <a:t> multilateral treaty .</a:t>
            </a:r>
          </a:p>
          <a:p>
            <a:pPr algn="l" fontAlgn="base"/>
            <a:r>
              <a:rPr lang="en-US" sz="2400" dirty="0"/>
              <a:t>bilateral treaty.</a:t>
            </a:r>
            <a:endParaRPr lang="en-US" sz="2400" b="0" i="0" dirty="0">
              <a:solidFill>
                <a:srgbClr val="414B52"/>
              </a:solidFill>
              <a:effectLst/>
              <a:latin typeface="proxima-nov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37D059-E46D-4FD2-BAFA-74409017486C}"/>
              </a:ext>
            </a:extLst>
          </p:cNvPr>
          <p:cNvSpPr txBox="1"/>
          <p:nvPr/>
        </p:nvSpPr>
        <p:spPr>
          <a:xfrm>
            <a:off x="5410075" y="2483460"/>
            <a:ext cx="367164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000" dirty="0"/>
              <a:t>general principles of law resolutions of international organizations</a:t>
            </a:r>
          </a:p>
          <a:p>
            <a:pPr algn="l" fontAlgn="base"/>
            <a:r>
              <a:rPr lang="en-US" sz="2000" dirty="0"/>
              <a:t> decisions of international tribunals</a:t>
            </a:r>
          </a:p>
          <a:p>
            <a:pPr algn="l" fontAlgn="base"/>
            <a:r>
              <a:rPr lang="en-US" sz="2000" dirty="0"/>
              <a:t> </a:t>
            </a:r>
            <a:r>
              <a:rPr lang="en-US" sz="2000" dirty="0" err="1"/>
              <a:t>opinio</a:t>
            </a:r>
            <a:r>
              <a:rPr lang="en-US" sz="2000" dirty="0"/>
              <a:t> juris</a:t>
            </a:r>
          </a:p>
          <a:p>
            <a:pPr algn="l" fontAlgn="base"/>
            <a:r>
              <a:rPr lang="en-US" sz="2000" dirty="0"/>
              <a:t> state practice </a:t>
            </a:r>
          </a:p>
          <a:p>
            <a:pPr algn="l" fontAlgn="base"/>
            <a:r>
              <a:rPr lang="en-US" sz="2000" dirty="0"/>
              <a:t>Acquiescence</a:t>
            </a:r>
          </a:p>
          <a:p>
            <a:pPr algn="l" fontAlgn="base"/>
            <a:r>
              <a:rPr lang="en-US" sz="2000" dirty="0"/>
              <a:t> equity </a:t>
            </a:r>
          </a:p>
          <a:p>
            <a:pPr algn="l" fontAlgn="base"/>
            <a:r>
              <a:rPr lang="en-US" sz="2000" dirty="0"/>
              <a:t>equitable principles</a:t>
            </a:r>
          </a:p>
          <a:p>
            <a:pPr algn="l" fontAlgn="base"/>
            <a:r>
              <a:rPr lang="en-US" sz="2000" dirty="0"/>
              <a:t> jus cogens</a:t>
            </a:r>
          </a:p>
          <a:p>
            <a:pPr algn="l" fontAlgn="base"/>
            <a:r>
              <a:rPr lang="en-US" sz="2000" dirty="0"/>
              <a:t> fundamental norm</a:t>
            </a:r>
          </a:p>
          <a:p>
            <a:pPr algn="l" fontAlgn="base"/>
            <a:r>
              <a:rPr lang="en-US" sz="2000" dirty="0"/>
              <a:t> unilateral act/declaration</a:t>
            </a:r>
            <a:endParaRPr lang="en-US" sz="2000" b="0" i="0" dirty="0">
              <a:solidFill>
                <a:srgbClr val="414B52"/>
              </a:solidFill>
              <a:effectLst/>
              <a:latin typeface="proxima-nova"/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3A99AB8F-60C9-4447-A615-77E01205E6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41467" y="56776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64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37557">
        <p15:prstTrans prst="pageCurlDouble"/>
        <p:sndAc>
          <p:stSnd>
            <p:snd r:embed="rId4" name="suction.wav"/>
          </p:stSnd>
        </p:sndAc>
      </p:transition>
    </mc:Choice>
    <mc:Fallback>
      <p:transition spd="slow" advTm="137557">
        <p:fade/>
        <p:sndAc>
          <p:stSnd>
            <p:snd r:embed="rId4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225" x="3367088" y="6099175"/>
          <p14:tracePt t="2578" x="2663825" y="6470650"/>
          <p14:tracePt t="2584" x="2527300" y="6181725"/>
          <p14:tracePt t="2593" x="2414588" y="5894388"/>
          <p14:tracePt t="2600" x="2338388" y="5594350"/>
          <p14:tracePt t="2607" x="2238375" y="5218113"/>
          <p14:tracePt t="2615" x="2163763" y="4918075"/>
          <p14:tracePt t="2624" x="2114550" y="4718050"/>
          <p14:tracePt t="2629" x="2038350" y="4418013"/>
          <p14:tracePt t="2636" x="1963738" y="4117975"/>
          <p14:tracePt t="2644" x="1914525" y="3841750"/>
          <p14:tracePt t="2650" x="1863725" y="3679825"/>
          <p14:tracePt t="2658" x="1838325" y="3541713"/>
          <p14:tracePt t="2667" x="1801813" y="3416300"/>
          <p14:tracePt t="2673" x="1776413" y="3290888"/>
          <p14:tracePt t="2680" x="1763713" y="3203575"/>
          <p14:tracePt t="2688" x="1738313" y="3116263"/>
          <p14:tracePt t="2694" x="1725613" y="3041650"/>
          <p14:tracePt t="2701" x="1725613" y="2990850"/>
          <p14:tracePt t="2708" x="1714500" y="2941638"/>
          <p14:tracePt t="2717" x="1701800" y="2865438"/>
          <p14:tracePt t="2723" x="1689100" y="2828925"/>
          <p14:tracePt t="2730" x="1676400" y="2790825"/>
          <p14:tracePt t="2738" x="1663700" y="2740025"/>
          <p14:tracePt t="2744" x="1651000" y="2690813"/>
          <p14:tracePt t="2751" x="1638300" y="2640013"/>
          <p14:tracePt t="2759" x="1625600" y="2590800"/>
          <p14:tracePt t="2767" x="1612900" y="2540000"/>
          <p14:tracePt t="2774" x="1601788" y="2490788"/>
          <p14:tracePt t="2784" x="1589088" y="2452688"/>
          <p14:tracePt t="2790" x="1576388" y="2414588"/>
          <p14:tracePt t="2796" x="1563688" y="2390775"/>
          <p14:tracePt t="2804" x="1563688" y="2352675"/>
          <p14:tracePt t="2811" x="1538288" y="2314575"/>
          <p14:tracePt t="2817" x="1525588" y="2303463"/>
          <p14:tracePt t="2824" x="1512888" y="2265363"/>
          <p14:tracePt t="2834" x="1512888" y="2239963"/>
          <p14:tracePt t="2840" x="1489075" y="2190750"/>
          <p14:tracePt t="2847" x="1476375" y="2165350"/>
          <p14:tracePt t="2855" x="1463675" y="2127250"/>
          <p14:tracePt t="2861" x="1450975" y="2101850"/>
          <p14:tracePt t="2867" x="1438275" y="2078038"/>
          <p14:tracePt t="2876" x="1425575" y="2027238"/>
          <p14:tracePt t="2884" x="1412875" y="2001838"/>
          <p14:tracePt t="2892" x="1401763" y="1978025"/>
          <p14:tracePt t="2900" x="1401763" y="1965325"/>
          <p14:tracePt t="2906" x="1401763" y="1939925"/>
          <p14:tracePt t="2912" x="1389063" y="1927225"/>
          <p14:tracePt t="2920" x="1376363" y="1914525"/>
          <p14:tracePt t="2927" x="1376363" y="1901825"/>
          <p14:tracePt t="2941" x="1363663" y="1876425"/>
          <p14:tracePt t="2956" x="1350963" y="1865313"/>
          <p14:tracePt t="2963" x="1338263" y="1852613"/>
          <p14:tracePt t="2971" x="1338263" y="1839913"/>
          <p14:tracePt t="2977" x="1312863" y="1827213"/>
          <p14:tracePt t="2984" x="1312863" y="1814513"/>
          <p14:tracePt t="3000" x="1300163" y="1814513"/>
          <p14:tracePt t="3007" x="1300163" y="1801813"/>
          <p14:tracePt t="3021" x="1300163" y="1789113"/>
          <p14:tracePt t="3028" x="1289050" y="1789113"/>
          <p14:tracePt t="3102" x="1289050" y="1776413"/>
          <p14:tracePt t="3130" x="1289050" y="1765300"/>
          <p14:tracePt t="3137" x="1312863" y="1752600"/>
          <p14:tracePt t="3144" x="1338263" y="1739900"/>
          <p14:tracePt t="3151" x="1389063" y="1714500"/>
          <p14:tracePt t="3158" x="1512888" y="1652588"/>
          <p14:tracePt t="3167" x="1612900" y="1614488"/>
          <p14:tracePt t="3173" x="1714500" y="1576388"/>
          <p14:tracePt t="3179" x="1801813" y="1552575"/>
          <p14:tracePt t="3187" x="1901825" y="1514475"/>
          <p14:tracePt t="3194" x="2001838" y="1489075"/>
          <p14:tracePt t="3204" x="2089150" y="1476375"/>
          <p14:tracePt t="3208" x="2176463" y="1463675"/>
          <p14:tracePt t="3215" x="2263775" y="1450975"/>
          <p14:tracePt t="3223" x="2351088" y="1439863"/>
          <p14:tracePt t="3229" x="2401888" y="1439863"/>
          <p14:tracePt t="3237" x="2463800" y="1439863"/>
          <p14:tracePt t="3243" x="2540000" y="1439863"/>
          <p14:tracePt t="3251" x="2589213" y="1439863"/>
          <p14:tracePt t="3257" x="2640013" y="1427163"/>
          <p14:tracePt t="3264" x="2663825" y="1427163"/>
          <p14:tracePt t="3272" x="2701925" y="1427163"/>
          <p14:tracePt t="3279" x="2740025" y="1427163"/>
          <p14:tracePt t="3287" x="2763838" y="1427163"/>
          <p14:tracePt t="3293" x="2789238" y="1427163"/>
          <p14:tracePt t="3301" x="2814638" y="1427163"/>
          <p14:tracePt t="3307" x="2827338" y="1427163"/>
          <p14:tracePt t="3315" x="2840038" y="1427163"/>
          <p14:tracePt t="3322" x="2863850" y="1427163"/>
          <p14:tracePt t="3328" x="2876550" y="1427163"/>
          <p14:tracePt t="3334" x="2889250" y="1427163"/>
          <p14:tracePt t="3342" x="2901950" y="1427163"/>
          <p14:tracePt t="3351" x="2914650" y="1427163"/>
          <p14:tracePt t="3357" x="2927350" y="1427163"/>
          <p14:tracePt t="3364" x="2952750" y="1427163"/>
          <p14:tracePt t="3370" x="2963863" y="1427163"/>
          <p14:tracePt t="3378" x="2989263" y="1439863"/>
          <p14:tracePt t="3384" x="3001963" y="1439863"/>
          <p14:tracePt t="3392" x="3040063" y="1439863"/>
          <p14:tracePt t="3402" x="3065463" y="1439863"/>
          <p14:tracePt t="3406" x="3089275" y="1439863"/>
          <p14:tracePt t="3413" x="3114675" y="1439863"/>
          <p14:tracePt t="3420" x="3127375" y="1439863"/>
          <p14:tracePt t="3428" x="3152775" y="1439863"/>
          <p14:tracePt t="3434" x="3165475" y="1439863"/>
          <p14:tracePt t="3442" x="3176588" y="1439863"/>
          <p14:tracePt t="3456" x="3189288" y="1439863"/>
          <p14:tracePt t="3478" x="3201988" y="1439863"/>
          <p14:tracePt t="3563" x="3189288" y="1439863"/>
          <p14:tracePt t="3576" x="3176588" y="1439863"/>
          <p14:tracePt t="3583" x="3165475" y="1439863"/>
          <p14:tracePt t="3590" x="3127375" y="1439863"/>
          <p14:tracePt t="3598" x="3076575" y="1439863"/>
          <p14:tracePt t="3605" x="3040063" y="1439863"/>
          <p14:tracePt t="3613" x="3001963" y="1439863"/>
          <p14:tracePt t="3620" x="2952750" y="1439863"/>
          <p14:tracePt t="3627" x="2901950" y="1439863"/>
          <p14:tracePt t="3635" x="2863850" y="1439863"/>
          <p14:tracePt t="3641" x="2801938" y="1439863"/>
          <p14:tracePt t="3651" x="2752725" y="1439863"/>
          <p14:tracePt t="3655" x="2689225" y="1439863"/>
          <p14:tracePt t="3663" x="2614613" y="1439863"/>
          <p14:tracePt t="3670" x="2563813" y="1439863"/>
          <p14:tracePt t="3677" x="2489200" y="1439863"/>
          <p14:tracePt t="3685" x="2427288" y="1439863"/>
          <p14:tracePt t="3691" x="2363788" y="1439863"/>
          <p14:tracePt t="3700" x="2276475" y="1450975"/>
          <p14:tracePt t="3706" x="2214563" y="1463675"/>
          <p14:tracePt t="3714" x="2163763" y="1463675"/>
          <p14:tracePt t="3722" x="2101850" y="1463675"/>
          <p14:tracePt t="3727" x="2051050" y="1476375"/>
          <p14:tracePt t="3734" x="2014538" y="1476375"/>
          <p14:tracePt t="3742" x="1951038" y="1489075"/>
          <p14:tracePt t="3751" x="1914525" y="1501775"/>
          <p14:tracePt t="3757" x="1876425" y="1501775"/>
          <p14:tracePt t="3767" x="1851025" y="1501775"/>
          <p14:tracePt t="3773" x="1825625" y="1501775"/>
          <p14:tracePt t="3780" x="1801813" y="1514475"/>
          <p14:tracePt t="3788" x="1776413" y="1527175"/>
          <p14:tracePt t="3794" x="1751013" y="1539875"/>
          <p14:tracePt t="3809" x="1725613" y="1539875"/>
          <p14:tracePt t="3824" x="1714500" y="1539875"/>
          <p14:tracePt t="3846" x="1701800" y="1539875"/>
          <p14:tracePt t="3913" x="1714500" y="1539875"/>
          <p14:tracePt t="3919" x="1751013" y="1527175"/>
          <p14:tracePt t="3926" x="1814513" y="1514475"/>
          <p14:tracePt t="3934" x="1901825" y="1501775"/>
          <p14:tracePt t="3940" x="1951038" y="1501775"/>
          <p14:tracePt t="3947" x="2025650" y="1489075"/>
          <p14:tracePt t="3955" x="2089150" y="1489075"/>
          <p14:tracePt t="3961" x="2163763" y="1489075"/>
          <p14:tracePt t="3967" x="2238375" y="1489075"/>
          <p14:tracePt t="3976" x="2314575" y="1489075"/>
          <p14:tracePt t="3985" x="2389188" y="1489075"/>
          <p14:tracePt t="3990" x="2476500" y="1489075"/>
          <p14:tracePt t="3997" x="2576513" y="1489075"/>
          <p14:tracePt t="4005" x="2676525" y="1489075"/>
          <p14:tracePt t="4010" x="2752725" y="1489075"/>
          <p14:tracePt t="4018" x="2863850" y="1489075"/>
          <p14:tracePt t="4024" x="2963863" y="1501775"/>
          <p14:tracePt t="4034" x="3065463" y="1514475"/>
          <p14:tracePt t="4038" x="3176588" y="1539875"/>
          <p14:tracePt t="4046" x="3302000" y="1552575"/>
          <p14:tracePt t="4053" x="3452813" y="1552575"/>
          <p14:tracePt t="4060" x="3565525" y="1563688"/>
          <p14:tracePt t="4068" x="3665538" y="1576388"/>
          <p14:tracePt t="4076" x="3778250" y="1589088"/>
          <p14:tracePt t="4082" x="3878263" y="1614488"/>
          <p14:tracePt t="4089" x="3978275" y="1652588"/>
          <p14:tracePt t="4096" x="4040188" y="1663700"/>
          <p14:tracePt t="4103" x="4114800" y="1689100"/>
          <p14:tracePt t="4111" x="4165600" y="1689100"/>
          <p14:tracePt t="4118" x="4240213" y="1714500"/>
          <p14:tracePt t="4126" x="4278313" y="1714500"/>
          <p14:tracePt t="4135" x="4327525" y="1727200"/>
          <p14:tracePt t="4141" x="4365625" y="1739900"/>
          <p14:tracePt t="4148" x="4391025" y="1752600"/>
          <p14:tracePt t="4155" x="4416425" y="1752600"/>
          <p14:tracePt t="4160" x="4427538" y="1752600"/>
          <p14:tracePt t="4168" x="4440238" y="1765300"/>
          <p14:tracePt t="4176" x="4452938" y="1765300"/>
          <p14:tracePt t="4202" x="4478338" y="1776413"/>
          <p14:tracePt t="4210" x="4491038" y="1776413"/>
          <p14:tracePt t="4252" x="4491038" y="1789113"/>
          <p14:tracePt t="4409" x="4465638" y="1789113"/>
          <p14:tracePt t="4417" x="4391025" y="1776413"/>
          <p14:tracePt t="4424" x="4303713" y="1739900"/>
          <p14:tracePt t="4430" x="4214813" y="1714500"/>
          <p14:tracePt t="4437" x="4103688" y="1689100"/>
          <p14:tracePt t="4444" x="4027488" y="1676400"/>
          <p14:tracePt t="4452" x="3940175" y="1663700"/>
          <p14:tracePt t="4459" x="3852863" y="1652588"/>
          <p14:tracePt t="4468" x="3765550" y="1639888"/>
          <p14:tracePt t="4476" x="3665538" y="1639888"/>
          <p14:tracePt t="4481" x="3565525" y="1627188"/>
          <p14:tracePt t="4488" x="3465513" y="1627188"/>
          <p14:tracePt t="4495" x="3365500" y="1614488"/>
          <p14:tracePt t="4501" x="3252788" y="1601788"/>
          <p14:tracePt t="4510" x="3152775" y="1601788"/>
          <p14:tracePt t="4519" x="3052763" y="1601788"/>
          <p14:tracePt t="4525" x="2940050" y="1601788"/>
          <p14:tracePt t="4534" x="2840038" y="1614488"/>
          <p14:tracePt t="4539" x="2740025" y="1627188"/>
          <p14:tracePt t="4547" x="2651125" y="1627188"/>
          <p14:tracePt t="4555" x="2589213" y="1639888"/>
          <p14:tracePt t="4561" x="2540000" y="1639888"/>
          <p14:tracePt t="4568" x="2514600" y="1652588"/>
          <p14:tracePt t="4576" x="2489200" y="1652588"/>
          <p14:tracePt t="4585" x="2476500" y="1652588"/>
          <p14:tracePt t="4591" x="2463800" y="1652588"/>
          <p14:tracePt t="4606" x="2451100" y="1652588"/>
          <p14:tracePt t="4628" x="2439988" y="1663700"/>
          <p14:tracePt t="4642" x="2439988" y="1689100"/>
          <p14:tracePt t="4657" x="2439988" y="1701800"/>
          <p14:tracePt t="4665" x="2439988" y="1727200"/>
          <p14:tracePt t="4670" x="2463800" y="1752600"/>
          <p14:tracePt t="4678" x="2489200" y="1789113"/>
          <p14:tracePt t="4685" x="2514600" y="1827213"/>
          <p14:tracePt t="4692" x="2563813" y="1852613"/>
          <p14:tracePt t="4701" x="2601913" y="1889125"/>
          <p14:tracePt t="4708" x="2663825" y="1927225"/>
          <p14:tracePt t="4715" x="2740025" y="1952625"/>
          <p14:tracePt t="4720" x="2814638" y="1989138"/>
          <p14:tracePt t="4729" x="2914650" y="2039938"/>
          <p14:tracePt t="4735" x="3040063" y="2089150"/>
          <p14:tracePt t="4743" x="3176588" y="2139950"/>
          <p14:tracePt t="4752" x="3327400" y="2201863"/>
          <p14:tracePt t="4759" x="3465513" y="2239963"/>
          <p14:tracePt t="4765" x="3627438" y="2327275"/>
          <p14:tracePt t="4773" x="3752850" y="2414588"/>
          <p14:tracePt t="4779" x="3827463" y="2478088"/>
          <p14:tracePt t="4786" x="3914775" y="2540000"/>
          <p14:tracePt t="4794" x="3978275" y="2616200"/>
          <p14:tracePt t="4801" x="4014788" y="2640013"/>
          <p14:tracePt t="4808" x="4027488" y="2703513"/>
          <p14:tracePt t="4817" x="4052888" y="2728913"/>
          <p14:tracePt t="4824" x="4065588" y="2752725"/>
          <p14:tracePt t="4831" x="4078288" y="2790825"/>
          <p14:tracePt t="4838" x="4090988" y="2816225"/>
          <p14:tracePt t="4845" x="4090988" y="2840038"/>
          <p14:tracePt t="4853" x="4090988" y="2865438"/>
          <p14:tracePt t="4860" x="4078288" y="2890838"/>
          <p14:tracePt t="4868" x="4065588" y="2941638"/>
          <p14:tracePt t="4874" x="4002088" y="2978150"/>
          <p14:tracePt t="4884" x="3940175" y="3041650"/>
          <p14:tracePt t="4890" x="3865563" y="3090863"/>
          <p14:tracePt t="4895" x="3778250" y="3141663"/>
          <p14:tracePt t="4902" x="3627438" y="3203575"/>
          <p14:tracePt t="4909" x="3427413" y="3267075"/>
          <p14:tracePt t="4917" x="3176588" y="3354388"/>
          <p14:tracePt t="4924" x="2889250" y="3390900"/>
          <p14:tracePt t="4934" x="2640013" y="3403600"/>
          <p14:tracePt t="4939" x="2439988" y="3403600"/>
          <p14:tracePt t="4945" x="2263775" y="3403600"/>
          <p14:tracePt t="4951" x="2101850" y="3390900"/>
          <p14:tracePt t="4959" x="1963738" y="3378200"/>
          <p14:tracePt t="4967" x="1851025" y="3354388"/>
          <p14:tracePt t="4974" x="1725613" y="3303588"/>
          <p14:tracePt t="4982" x="1638300" y="3278188"/>
          <p14:tracePt t="4989" x="1550988" y="3254375"/>
          <p14:tracePt t="4995" x="1476375" y="3216275"/>
          <p14:tracePt t="5002" x="1401763" y="3190875"/>
          <p14:tracePt t="5009" x="1350963" y="3165475"/>
          <p14:tracePt t="5018" x="1289050" y="3128963"/>
          <p14:tracePt t="5025" x="1250950" y="3103563"/>
          <p14:tracePt t="5031" x="1200150" y="3090863"/>
          <p14:tracePt t="5038" x="1176338" y="3078163"/>
          <p14:tracePt t="5045" x="1150938" y="3065463"/>
          <p14:tracePt t="5053" x="1138238" y="3054350"/>
          <p14:tracePt t="5060" x="1100138" y="3054350"/>
          <p14:tracePt t="5067" x="1089025" y="3041650"/>
          <p14:tracePt t="5074" x="1063625" y="3028950"/>
          <p14:tracePt t="5084" x="1038225" y="3028950"/>
          <p14:tracePt t="5089" x="1012825" y="3003550"/>
          <p14:tracePt t="5096" x="987425" y="2990850"/>
          <p14:tracePt t="5104" x="976313" y="2965450"/>
          <p14:tracePt t="5111" x="950913" y="2952750"/>
          <p14:tracePt t="5117" x="938213" y="2928938"/>
          <p14:tracePt t="5125" x="925513" y="2890838"/>
          <p14:tracePt t="5134" x="912813" y="2878138"/>
          <p14:tracePt t="5141" x="912813" y="2852738"/>
          <p14:tracePt t="5147" x="912813" y="2840038"/>
          <p14:tracePt t="5155" x="912813" y="2803525"/>
          <p14:tracePt t="5162" x="925513" y="2790825"/>
          <p14:tracePt t="5168" x="938213" y="2765425"/>
          <p14:tracePt t="5176" x="963613" y="2740025"/>
          <p14:tracePt t="5184" x="987425" y="2716213"/>
          <p14:tracePt t="5190" x="1025525" y="2678113"/>
          <p14:tracePt t="5205" x="1125538" y="2603500"/>
          <p14:tracePt t="5211" x="1225550" y="2552700"/>
          <p14:tracePt t="5218" x="1325563" y="2516188"/>
          <p14:tracePt t="5228" x="1438275" y="2465388"/>
          <p14:tracePt t="5234" x="1563688" y="2414588"/>
          <p14:tracePt t="5241" x="1725613" y="2365375"/>
          <p14:tracePt t="5251" x="1838325" y="2327275"/>
          <p14:tracePt t="5257" x="1925638" y="2303463"/>
          <p14:tracePt t="5263" x="2014538" y="2278063"/>
          <p14:tracePt t="5271" x="2076450" y="2265363"/>
          <p14:tracePt t="5278" x="2127250" y="2239963"/>
          <p14:tracePt t="5286" x="2163763" y="2227263"/>
          <p14:tracePt t="5293" x="2201863" y="2227263"/>
          <p14:tracePt t="5301" x="2227263" y="2227263"/>
          <p14:tracePt t="5308" x="2238375" y="2227263"/>
          <p14:tracePt t="5315" x="2251075" y="2214563"/>
          <p14:tracePt t="5330" x="2263775" y="2201863"/>
          <p14:tracePt t="5351" x="2276475" y="2201863"/>
          <p14:tracePt t="5359" x="2301875" y="2190750"/>
          <p14:tracePt t="5368" x="2301875" y="2178050"/>
          <p14:tracePt t="5374" x="2301875" y="2165350"/>
          <p14:tracePt t="5381" x="2314575" y="2152650"/>
          <p14:tracePt t="5388" x="2314575" y="2139950"/>
          <p14:tracePt t="5395" x="2327275" y="2127250"/>
          <p14:tracePt t="5401" x="2327275" y="2114550"/>
          <p14:tracePt t="5418" x="2327275" y="2101850"/>
          <p14:tracePt t="5424" x="2327275" y="2089150"/>
          <p14:tracePt t="5431" x="2327275" y="2078038"/>
          <p14:tracePt t="5460" x="2314575" y="2078038"/>
          <p14:tracePt t="5474" x="2301875" y="2065338"/>
          <p14:tracePt t="5482" x="2276475" y="2052638"/>
          <p14:tracePt t="5489" x="2263775" y="2052638"/>
          <p14:tracePt t="5496" x="2238375" y="2052638"/>
          <p14:tracePt t="5503" x="2201863" y="2052638"/>
          <p14:tracePt t="5511" x="2163763" y="2052638"/>
          <p14:tracePt t="5518" x="2127250" y="2052638"/>
          <p14:tracePt t="5524" x="2089150" y="2052638"/>
          <p14:tracePt t="5534" x="2063750" y="2052638"/>
          <p14:tracePt t="5540" x="2025650" y="2052638"/>
          <p14:tracePt t="5546" x="1976438" y="2052638"/>
          <p14:tracePt t="5554" x="1914525" y="2052638"/>
          <p14:tracePt t="5561" x="1876425" y="2052638"/>
          <p14:tracePt t="5568" x="1838325" y="2052638"/>
          <p14:tracePt t="5575" x="1801813" y="2052638"/>
          <p14:tracePt t="5585" x="1763713" y="2052638"/>
          <p14:tracePt t="5591" x="1725613" y="2039938"/>
          <p14:tracePt t="5599" x="1689100" y="2039938"/>
          <p14:tracePt t="5604" x="1663700" y="2027238"/>
          <p14:tracePt t="5612" x="1625600" y="2014538"/>
          <p14:tracePt t="5619" x="1589088" y="2001838"/>
          <p14:tracePt t="5627" x="1563688" y="2001838"/>
          <p14:tracePt t="5635" x="1538288" y="1989138"/>
          <p14:tracePt t="5643" x="1501775" y="1978025"/>
          <p14:tracePt t="5648" x="1476375" y="1978025"/>
          <p14:tracePt t="5657" x="1450975" y="1978025"/>
          <p14:tracePt t="5664" x="1425575" y="1978025"/>
          <p14:tracePt t="5669" x="1412875" y="1978025"/>
          <p14:tracePt t="5678" x="1376363" y="1965325"/>
          <p14:tracePt t="5685" x="1363663" y="1965325"/>
          <p14:tracePt t="5693" x="1338263" y="1965325"/>
          <p14:tracePt t="5699" x="1325563" y="1965325"/>
          <p14:tracePt t="5707" x="1300163" y="1965325"/>
          <p14:tracePt t="5714" x="1289050" y="1965325"/>
          <p14:tracePt t="5721" x="1276350" y="1965325"/>
          <p14:tracePt t="5729" x="1263650" y="1965325"/>
          <p14:tracePt t="5735" x="1250950" y="1965325"/>
          <p14:tracePt t="5751" x="1238250" y="1965325"/>
          <p14:tracePt t="5768" x="1238250" y="1978025"/>
          <p14:tracePt t="5794" x="1238250" y="1965325"/>
          <p14:tracePt t="5801" x="1238250" y="1952625"/>
          <p14:tracePt t="5838" x="1238250" y="1939925"/>
          <p14:tracePt t="5860" x="1238250" y="1927225"/>
          <p14:tracePt t="5874" x="1250950" y="1927225"/>
          <p14:tracePt t="5889" x="1263650" y="1914525"/>
          <p14:tracePt t="5896" x="1263650" y="1901825"/>
          <p14:tracePt t="5910" x="1276350" y="1901825"/>
          <p14:tracePt t="5917" x="1300163" y="1876425"/>
          <p14:tracePt t="5925" x="1312863" y="1865313"/>
          <p14:tracePt t="5931" x="1338263" y="1852613"/>
          <p14:tracePt t="5938" x="1350963" y="1852613"/>
          <p14:tracePt t="5945" x="1363663" y="1852613"/>
          <p14:tracePt t="5952" x="1389063" y="1839913"/>
          <p14:tracePt t="5960" x="1389063" y="1827213"/>
          <p14:tracePt t="5968" x="1401763" y="1827213"/>
          <p14:tracePt t="5975" x="1425575" y="1827213"/>
          <p14:tracePt t="5988" x="1438275" y="1814513"/>
          <p14:tracePt t="5996" x="1450975" y="1814513"/>
          <p14:tracePt t="6010" x="1463675" y="1814513"/>
          <p14:tracePt t="6038" x="1476375" y="1814513"/>
          <p14:tracePt t="6125" x="1489075" y="1814513"/>
          <p14:tracePt t="6132" x="1501775" y="1801813"/>
          <p14:tracePt t="6160" x="1525588" y="1789113"/>
          <p14:tracePt t="6167" x="1538288" y="1789113"/>
          <p14:tracePt t="6174" x="1550988" y="1789113"/>
          <p14:tracePt t="6181" x="1589088" y="1776413"/>
          <p14:tracePt t="6189" x="1612900" y="1765300"/>
          <p14:tracePt t="6195" x="1638300" y="1752600"/>
          <p14:tracePt t="6205" x="1663700" y="1752600"/>
          <p14:tracePt t="6210" x="1676400" y="1752600"/>
          <p14:tracePt t="6219" x="1689100" y="1752600"/>
          <p14:tracePt t="6224" x="1701800" y="1739900"/>
          <p14:tracePt t="6238" x="1725613" y="1739900"/>
          <p14:tracePt t="6267" x="1738313" y="1739900"/>
          <p14:tracePt t="6323" x="1751013" y="1739900"/>
          <p14:tracePt t="6344" x="1763713" y="1739900"/>
          <p14:tracePt t="6359" x="1776413" y="1739900"/>
          <p14:tracePt t="6367" x="1789113" y="1739900"/>
          <p14:tracePt t="6374" x="1814513" y="1727200"/>
          <p14:tracePt t="6381" x="1851025" y="1727200"/>
          <p14:tracePt t="6387" x="1889125" y="1727200"/>
          <p14:tracePt t="6394" x="1914525" y="1727200"/>
          <p14:tracePt t="6401" x="1951038" y="1727200"/>
          <p14:tracePt t="6408" x="1976438" y="1727200"/>
          <p14:tracePt t="6418" x="2014538" y="1727200"/>
          <p14:tracePt t="6423" x="2038350" y="1714500"/>
          <p14:tracePt t="6431" x="2076450" y="1714500"/>
          <p14:tracePt t="6436" x="2114550" y="1714500"/>
          <p14:tracePt t="6444" x="2138363" y="1701800"/>
          <p14:tracePt t="6451" x="2163763" y="1701800"/>
          <p14:tracePt t="6458" x="2189163" y="1689100"/>
          <p14:tracePt t="6465" x="2214563" y="1689100"/>
          <p14:tracePt t="6473" x="2238375" y="1689100"/>
          <p14:tracePt t="6479" x="2251075" y="1689100"/>
          <p14:tracePt t="6493" x="2276475" y="1689100"/>
          <p14:tracePt t="6507" x="2289175" y="1689100"/>
          <p14:tracePt t="6528" x="2301875" y="1689100"/>
          <p14:tracePt t="6550" x="2301875" y="1676400"/>
          <p14:tracePt t="6714" x="2289175" y="1676400"/>
          <p14:tracePt t="6728" x="2263775" y="1689100"/>
          <p14:tracePt t="6734" x="2238375" y="1701800"/>
          <p14:tracePt t="6742" x="2176463" y="1727200"/>
          <p14:tracePt t="6752" x="2138363" y="1727200"/>
          <p14:tracePt t="6757" x="2101850" y="1752600"/>
          <p14:tracePt t="6765" x="2051050" y="1765300"/>
          <p14:tracePt t="6770" x="2014538" y="1776413"/>
          <p14:tracePt t="6778" x="1976438" y="1776413"/>
          <p14:tracePt t="6785" x="1951038" y="1776413"/>
          <p14:tracePt t="6793" x="1925638" y="1789113"/>
          <p14:tracePt t="6801" x="1901825" y="1801813"/>
          <p14:tracePt t="6808" x="1876425" y="1814513"/>
          <p14:tracePt t="6819" x="1838325" y="1814513"/>
          <p14:tracePt t="6824" x="1814513" y="1814513"/>
          <p14:tracePt t="6831" x="1801813" y="1827213"/>
          <p14:tracePt t="6838" x="1776413" y="1839913"/>
          <p14:tracePt t="6845" x="1738313" y="1839913"/>
          <p14:tracePt t="6852" x="1701800" y="1852613"/>
          <p14:tracePt t="6860" x="1663700" y="1865313"/>
          <p14:tracePt t="6868" x="1638300" y="1865313"/>
          <p14:tracePt t="6875" x="1601788" y="1876425"/>
          <p14:tracePt t="6884" x="1563688" y="1876425"/>
          <p14:tracePt t="6890" x="1525588" y="1876425"/>
          <p14:tracePt t="6896" x="1489075" y="1876425"/>
          <p14:tracePt t="6903" x="1463675" y="1889125"/>
          <p14:tracePt t="6911" x="1425575" y="1901825"/>
          <p14:tracePt t="6918" x="1401763" y="1914525"/>
          <p14:tracePt t="6925" x="1363663" y="1914525"/>
          <p14:tracePt t="6935" x="1338263" y="1914525"/>
          <p14:tracePt t="6940" x="1312863" y="1914525"/>
          <p14:tracePt t="6947" x="1300163" y="1927225"/>
          <p14:tracePt t="6956" x="1276350" y="1927225"/>
          <p14:tracePt t="6962" x="1250950" y="1939925"/>
          <p14:tracePt t="6968" x="1238250" y="1939925"/>
          <p14:tracePt t="6976" x="1212850" y="1952625"/>
          <p14:tracePt t="6991" x="1200150" y="1952625"/>
          <p14:tracePt t="7001" x="1189038" y="1965325"/>
          <p14:tracePt t="7021" x="1176338" y="1965325"/>
          <p14:tracePt t="7042" x="1163638" y="1965325"/>
          <p14:tracePt t="7063" x="1163638" y="1952625"/>
          <p14:tracePt t="7079" x="1176338" y="1939925"/>
          <p14:tracePt t="7092" x="1176338" y="1927225"/>
          <p14:tracePt t="7101" x="1189038" y="1914525"/>
          <p14:tracePt t="7107" x="1225550" y="1901825"/>
          <p14:tracePt t="7113" x="1250950" y="1889125"/>
          <p14:tracePt t="7122" x="1276350" y="1876425"/>
          <p14:tracePt t="7128" x="1312863" y="1865313"/>
          <p14:tracePt t="7134" x="1363663" y="1852613"/>
          <p14:tracePt t="7143" x="1425575" y="1839913"/>
          <p14:tracePt t="7151" x="1476375" y="1827213"/>
          <p14:tracePt t="7158" x="1550988" y="1814513"/>
          <p14:tracePt t="7164" x="1601788" y="1814513"/>
          <p14:tracePt t="7172" x="1651000" y="1801813"/>
          <p14:tracePt t="7178" x="1689100" y="1789113"/>
          <p14:tracePt t="7185" x="1751013" y="1789113"/>
          <p14:tracePt t="7196" x="1801813" y="1789113"/>
          <p14:tracePt t="7205" x="1889125" y="1789113"/>
          <p14:tracePt t="7214" x="1925638" y="1789113"/>
          <p14:tracePt t="7219" x="1963738" y="1789113"/>
          <p14:tracePt t="7229" x="2001838" y="1789113"/>
          <p14:tracePt t="7235" x="2038350" y="1789113"/>
          <p14:tracePt t="7242" x="2076450" y="1801813"/>
          <p14:tracePt t="7251" x="2101850" y="1801813"/>
          <p14:tracePt t="7257" x="2138363" y="1814513"/>
          <p14:tracePt t="7264" x="2163763" y="1814513"/>
          <p14:tracePt t="7271" x="2189163" y="1814513"/>
          <p14:tracePt t="7277" x="2201863" y="1814513"/>
          <p14:tracePt t="7284" x="2214563" y="1814513"/>
          <p14:tracePt t="7292" x="2238375" y="1827213"/>
          <p14:tracePt t="7307" x="2251075" y="1827213"/>
          <p14:tracePt t="7322" x="2263775" y="1827213"/>
          <p14:tracePt t="7343" x="2263775" y="1839913"/>
          <p14:tracePt t="7351" x="2263775" y="1852613"/>
          <p14:tracePt t="7364" x="2263775" y="1865313"/>
          <p14:tracePt t="8365" x="2301875" y="1865313"/>
          <p14:tracePt t="8372" x="2338388" y="1865313"/>
          <p14:tracePt t="8379" x="2376488" y="1876425"/>
          <p14:tracePt t="8387" x="2414588" y="1889125"/>
          <p14:tracePt t="8394" x="2451100" y="1889125"/>
          <p14:tracePt t="8401" x="2489200" y="1901825"/>
          <p14:tracePt t="8408" x="2514600" y="1901825"/>
          <p14:tracePt t="8418" x="2551113" y="1901825"/>
          <p14:tracePt t="8423" x="2576513" y="1914525"/>
          <p14:tracePt t="8430" x="2601913" y="1914525"/>
          <p14:tracePt t="8437" x="2614613" y="1927225"/>
          <p14:tracePt t="8443" x="2640013" y="1927225"/>
          <p14:tracePt t="8451" x="2663825" y="1927225"/>
          <p14:tracePt t="8457" x="2676525" y="1927225"/>
          <p14:tracePt t="8467" x="2689225" y="1927225"/>
          <p14:tracePt t="8472" x="2714625" y="1927225"/>
          <p14:tracePt t="8487" x="2727325" y="1927225"/>
          <p14:tracePt t="8493" x="2752725" y="1927225"/>
          <p14:tracePt t="8508" x="2763838" y="1927225"/>
          <p14:tracePt t="8514" x="2789238" y="1927225"/>
          <p14:tracePt t="8529" x="2801938" y="1927225"/>
          <p14:tracePt t="8543" x="2814638" y="1927225"/>
          <p14:tracePt t="8557" x="2827338" y="1914525"/>
          <p14:tracePt t="8564" x="2827338" y="1901825"/>
          <p14:tracePt t="8572" x="2840038" y="1901825"/>
          <p14:tracePt t="8585" x="2852738" y="1901825"/>
          <p14:tracePt t="8592" x="2852738" y="1889125"/>
          <p14:tracePt t="8602" x="2863850" y="1889125"/>
          <p14:tracePt t="8614" x="2876550" y="1889125"/>
          <p14:tracePt t="8627" x="2889250" y="1889125"/>
          <p14:tracePt t="8756" x="2863850" y="1889125"/>
          <p14:tracePt t="8764" x="2827338" y="1901825"/>
          <p14:tracePt t="8772" x="2763838" y="1927225"/>
          <p14:tracePt t="8778" x="2640013" y="1978025"/>
          <p14:tracePt t="8785" x="2551113" y="2014538"/>
          <p14:tracePt t="8794" x="2451100" y="2065338"/>
          <p14:tracePt t="8801" x="2363788" y="2101850"/>
          <p14:tracePt t="8808" x="2251075" y="2139950"/>
          <p14:tracePt t="8815" x="2163763" y="2178050"/>
          <p14:tracePt t="8824" x="2076450" y="2214563"/>
          <p14:tracePt t="8829" x="2001838" y="2252663"/>
          <p14:tracePt t="8838" x="1938338" y="2278063"/>
          <p14:tracePt t="8844" x="1876425" y="2303463"/>
          <p14:tracePt t="8852" x="1814513" y="2339975"/>
          <p14:tracePt t="8860" x="1789113" y="2339975"/>
          <p14:tracePt t="8868" x="1763713" y="2365375"/>
          <p14:tracePt t="8876" x="1725613" y="2378075"/>
          <p14:tracePt t="8881" x="1714500" y="2378075"/>
          <p14:tracePt t="8889" x="1701800" y="2390775"/>
          <p14:tracePt t="8896" x="1689100" y="2403475"/>
          <p14:tracePt t="8902" x="1676400" y="2403475"/>
          <p14:tracePt t="8910" x="1663700" y="2403475"/>
          <p14:tracePt t="8918" x="1651000" y="2414588"/>
          <p14:tracePt t="8924" x="1638300" y="2414588"/>
          <p14:tracePt t="8939" x="1625600" y="2414588"/>
          <p14:tracePt t="8961" x="1612900" y="2427288"/>
          <p14:tracePt t="9158" x="1625600" y="2414588"/>
          <p14:tracePt t="9172" x="1638300" y="2414588"/>
          <p14:tracePt t="9181" x="1651000" y="2414588"/>
          <p14:tracePt t="9186" x="1676400" y="2414588"/>
          <p14:tracePt t="9194" x="1714500" y="2403475"/>
          <p14:tracePt t="9208" x="1763713" y="2378075"/>
          <p14:tracePt t="9215" x="1776413" y="2378075"/>
          <p14:tracePt t="9222" x="1814513" y="2378075"/>
          <p14:tracePt t="9232" x="1825625" y="2365375"/>
          <p14:tracePt t="9244" x="1851025" y="2365375"/>
          <p14:tracePt t="9258" x="1863725" y="2365375"/>
          <p14:tracePt t="9280" x="1876425" y="2352675"/>
          <p14:tracePt t="9287" x="1889125" y="2352675"/>
          <p14:tracePt t="9315" x="1889125" y="2339975"/>
          <p14:tracePt t="9330" x="1901825" y="2339975"/>
          <p14:tracePt t="9451" x="1914525" y="2339975"/>
          <p14:tracePt t="9549" x="1925638" y="2327275"/>
          <p14:tracePt t="9621" x="1925638" y="2314575"/>
          <p14:tracePt t="9658" x="1938338" y="2314575"/>
          <p14:tracePt t="9707" x="1951038" y="2314575"/>
          <p14:tracePt t="9743" x="1951038" y="2303463"/>
          <p14:tracePt t="9764" x="1963738" y="2303463"/>
          <p14:tracePt t="9807" x="1963738" y="2290763"/>
          <p14:tracePt t="9814" x="1976438" y="2290763"/>
          <p14:tracePt t="9836" x="2001838" y="2278063"/>
          <p14:tracePt t="9850" x="2025650" y="2265363"/>
          <p14:tracePt t="9857" x="2025650" y="2252663"/>
          <p14:tracePt t="9867" x="2051050" y="2252663"/>
          <p14:tracePt t="9874" x="2076450" y="2227263"/>
          <p14:tracePt t="9880" x="2101850" y="2227263"/>
          <p14:tracePt t="9886" x="2114550" y="2214563"/>
          <p14:tracePt t="9894" x="2138363" y="2201863"/>
          <p14:tracePt t="9902" x="2151063" y="2201863"/>
          <p14:tracePt t="9908" x="2163763" y="2201863"/>
          <p14:tracePt t="9918" x="2176463" y="2190750"/>
          <p14:tracePt t="9924" x="2189163" y="2190750"/>
          <p14:tracePt t="9930" x="2201863" y="2190750"/>
          <p14:tracePt t="9939" x="2214563" y="2190750"/>
          <p14:tracePt t="9945" x="2227263" y="2190750"/>
          <p14:tracePt t="9952" x="2238375" y="2178050"/>
          <p14:tracePt t="9960" x="2251075" y="2178050"/>
          <p14:tracePt t="9974" x="2276475" y="2178050"/>
          <p14:tracePt t="9981" x="2289175" y="2178050"/>
          <p14:tracePt t="9989" x="2301875" y="2165350"/>
          <p14:tracePt t="9995" x="2327275" y="2165350"/>
          <p14:tracePt t="10002" x="2351088" y="2152650"/>
          <p14:tracePt t="10010" x="2363788" y="2152650"/>
          <p14:tracePt t="10018" x="2389188" y="2139950"/>
          <p14:tracePt t="10024" x="2414588" y="2139950"/>
          <p14:tracePt t="10030" x="2439988" y="2139950"/>
          <p14:tracePt t="10038" x="2463800" y="2127250"/>
          <p14:tracePt t="10045" x="2489200" y="2127250"/>
          <p14:tracePt t="10052" x="2514600" y="2114550"/>
          <p14:tracePt t="10059" x="2540000" y="2114550"/>
          <p14:tracePt t="10068" x="2563813" y="2114550"/>
          <p14:tracePt t="10074" x="2589213" y="2114550"/>
          <p14:tracePt t="10081" x="2601913" y="2114550"/>
          <p14:tracePt t="10089" x="2627313" y="2114550"/>
          <p14:tracePt t="10097" x="2651125" y="2114550"/>
          <p14:tracePt t="10102" x="2689225" y="2114550"/>
          <p14:tracePt t="10111" x="2714625" y="2114550"/>
          <p14:tracePt t="10119" x="2740025" y="2114550"/>
          <p14:tracePt t="10125" x="2752725" y="2114550"/>
          <p14:tracePt t="10134" x="2776538" y="2114550"/>
          <p14:tracePt t="10140" x="2801938" y="2101850"/>
          <p14:tracePt t="10147" x="2827338" y="2101850"/>
          <p14:tracePt t="10155" x="2852738" y="2101850"/>
          <p14:tracePt t="10161" x="2863850" y="2101850"/>
          <p14:tracePt t="10168" x="2889250" y="2101850"/>
          <p14:tracePt t="10176" x="2914650" y="2101850"/>
          <p14:tracePt t="10185" x="2952750" y="2089150"/>
          <p14:tracePt t="10205" x="3040063" y="2089150"/>
          <p14:tracePt t="10212" x="3076575" y="2089150"/>
          <p14:tracePt t="10219" x="3101975" y="2089150"/>
          <p14:tracePt t="10227" x="3127375" y="2089150"/>
          <p14:tracePt t="10235" x="3165475" y="2078038"/>
          <p14:tracePt t="10241" x="3189288" y="2078038"/>
          <p14:tracePt t="10248" x="3227388" y="2065338"/>
          <p14:tracePt t="10258" x="3265488" y="2065338"/>
          <p14:tracePt t="10263" x="3289300" y="2065338"/>
          <p14:tracePt t="10268" x="3302000" y="2065338"/>
          <p14:tracePt t="10276" x="3327400" y="2052638"/>
          <p14:tracePt t="10285" x="3340100" y="2052638"/>
          <p14:tracePt t="10290" x="3365500" y="2052638"/>
          <p14:tracePt t="10298" x="3376613" y="2052638"/>
          <p14:tracePt t="10303" x="3389313" y="2052638"/>
          <p14:tracePt t="10312" x="3414713" y="2052638"/>
          <p14:tracePt t="10319" x="3427413" y="2052638"/>
          <p14:tracePt t="10325" x="3440113" y="2052638"/>
          <p14:tracePt t="10334" x="3452813" y="2052638"/>
          <p14:tracePt t="10339" x="3452813" y="2039938"/>
          <p14:tracePt t="10346" x="3478213" y="2039938"/>
          <p14:tracePt t="10362" x="3489325" y="2039938"/>
          <p14:tracePt t="10368" x="3502025" y="2027238"/>
          <p14:tracePt t="10375" x="3514725" y="2027238"/>
          <p14:tracePt t="10385" x="3527425" y="2027238"/>
          <p14:tracePt t="10391" x="3540125" y="2014538"/>
          <p14:tracePt t="10413" x="3552825" y="2014538"/>
          <p14:tracePt t="10421" x="3565525" y="2014538"/>
          <p14:tracePt t="10442" x="3565525" y="2001838"/>
          <p14:tracePt t="10515" x="3552825" y="2001838"/>
          <p14:tracePt t="10537" x="3540125" y="2001838"/>
          <p14:tracePt t="10544" x="3514725" y="2001838"/>
          <p14:tracePt t="10552" x="3452813" y="1989138"/>
          <p14:tracePt t="10559" x="3352800" y="1978025"/>
          <p14:tracePt t="10568" x="3276600" y="1978025"/>
          <p14:tracePt t="10574" x="3176588" y="1978025"/>
          <p14:tracePt t="10581" x="3089275" y="1965325"/>
          <p14:tracePt t="10589" x="2963863" y="1952625"/>
          <p14:tracePt t="10596" x="2852738" y="1939925"/>
          <p14:tracePt t="10604" x="2763838" y="1939925"/>
          <p14:tracePt t="10611" x="2663825" y="1927225"/>
          <p14:tracePt t="10618" x="2563813" y="1914525"/>
          <p14:tracePt t="10627" x="2476500" y="1914525"/>
          <p14:tracePt t="10635" x="2389188" y="1914525"/>
          <p14:tracePt t="10641" x="2327275" y="1914525"/>
          <p14:tracePt t="10647" x="2276475" y="1914525"/>
          <p14:tracePt t="10653" x="2201863" y="1914525"/>
          <p14:tracePt t="10661" x="2138363" y="1914525"/>
          <p14:tracePt t="10668" x="2089150" y="1914525"/>
          <p14:tracePt t="10676" x="2038350" y="1914525"/>
          <p14:tracePt t="10685" x="1976438" y="1914525"/>
          <p14:tracePt t="10691" x="1914525" y="1914525"/>
          <p14:tracePt t="10698" x="1863725" y="1927225"/>
          <p14:tracePt t="10703" x="1801813" y="1927225"/>
          <p14:tracePt t="10712" x="1763713" y="1927225"/>
          <p14:tracePt t="10719" x="1725613" y="1927225"/>
          <p14:tracePt t="10726" x="1701800" y="1927225"/>
          <p14:tracePt t="10734" x="1663700" y="1939925"/>
          <p14:tracePt t="10740" x="1625600" y="1939925"/>
          <p14:tracePt t="10747" x="1601788" y="1939925"/>
          <p14:tracePt t="10755" x="1563688" y="1952625"/>
          <p14:tracePt t="10762" x="1538288" y="1952625"/>
          <p14:tracePt t="10770" x="1501775" y="1965325"/>
          <p14:tracePt t="10777" x="1476375" y="1978025"/>
          <p14:tracePt t="10785" x="1438275" y="1978025"/>
          <p14:tracePt t="10791" x="1425575" y="1978025"/>
          <p14:tracePt t="10798" x="1401763" y="2001838"/>
          <p14:tracePt t="10806" x="1376363" y="2001838"/>
          <p14:tracePt t="10814" x="1338263" y="2014538"/>
          <p14:tracePt t="10821" x="1300163" y="2027238"/>
          <p14:tracePt t="10827" x="1276350" y="2027238"/>
          <p14:tracePt t="10836" x="1250950" y="2039938"/>
          <p14:tracePt t="10843" x="1212850" y="2052638"/>
          <p14:tracePt t="10851" x="1189038" y="2052638"/>
          <p14:tracePt t="10858" x="1163638" y="2065338"/>
          <p14:tracePt t="10867" x="1125538" y="2078038"/>
          <p14:tracePt t="10873" x="1100138" y="2089150"/>
          <p14:tracePt t="10880" x="1089025" y="2101850"/>
          <p14:tracePt t="10888" x="1063625" y="2114550"/>
          <p14:tracePt t="10894" x="1038225" y="2114550"/>
          <p14:tracePt t="10901" x="1025525" y="2127250"/>
          <p14:tracePt t="10910" x="1000125" y="2139950"/>
          <p14:tracePt t="10918" x="987425" y="2152650"/>
          <p14:tracePt t="10932" x="963613" y="2165350"/>
          <p14:tracePt t="10954" x="950913" y="2165350"/>
          <p14:tracePt t="10975" x="950913" y="2178050"/>
          <p14:tracePt t="11092" x="963613" y="2178050"/>
          <p14:tracePt t="11106" x="1000125" y="2178050"/>
          <p14:tracePt t="11112" x="1050925" y="2165350"/>
          <p14:tracePt t="11121" x="1150938" y="2152650"/>
          <p14:tracePt t="11127" x="1238250" y="2139950"/>
          <p14:tracePt t="11135" x="1312863" y="2114550"/>
          <p14:tracePt t="11142" x="1376363" y="2101850"/>
          <p14:tracePt t="11151" x="1438275" y="2089150"/>
          <p14:tracePt t="11156" x="1476375" y="2089150"/>
          <p14:tracePt t="11162" x="1512888" y="2078038"/>
          <p14:tracePt t="11170" x="1538288" y="2065338"/>
          <p14:tracePt t="11177" x="1563688" y="2065338"/>
          <p14:tracePt t="11191" x="1612900" y="2052638"/>
          <p14:tracePt t="11198" x="1651000" y="2039938"/>
          <p14:tracePt t="11205" x="1663700" y="2039938"/>
          <p14:tracePt t="11213" x="1689100" y="2039938"/>
          <p14:tracePt t="11219" x="1714500" y="2039938"/>
          <p14:tracePt t="11227" x="1738313" y="2027238"/>
          <p14:tracePt t="11235" x="1763713" y="2027238"/>
          <p14:tracePt t="11242" x="1789113" y="2027238"/>
          <p14:tracePt t="11249" x="1814513" y="2014538"/>
          <p14:tracePt t="11257" x="1838325" y="2014538"/>
          <p14:tracePt t="11262" x="1863725" y="2014538"/>
          <p14:tracePt t="11270" x="1901825" y="2014538"/>
          <p14:tracePt t="11276" x="1925638" y="2014538"/>
          <p14:tracePt t="11285" x="1976438" y="2001838"/>
          <p14:tracePt t="11290" x="2001838" y="2001838"/>
          <p14:tracePt t="11298" x="2025650" y="2001838"/>
          <p14:tracePt t="11304" x="2051050" y="2001838"/>
          <p14:tracePt t="11312" x="2076450" y="2001838"/>
          <p14:tracePt t="11318" x="2101850" y="1989138"/>
          <p14:tracePt t="11326" x="2127250" y="1989138"/>
          <p14:tracePt t="11334" x="2151063" y="1989138"/>
          <p14:tracePt t="11341" x="2163763" y="1989138"/>
          <p14:tracePt t="11351" x="2176463" y="1989138"/>
          <p14:tracePt t="11356" x="2189163" y="1989138"/>
          <p14:tracePt t="11364" x="2201863" y="1989138"/>
          <p14:tracePt t="11370" x="2214563" y="1989138"/>
          <p14:tracePt t="11385" x="2227263" y="1989138"/>
          <p14:tracePt t="11407" x="2238375" y="1989138"/>
          <p14:tracePt t="11424" x="2251075" y="1989138"/>
          <p14:tracePt t="11524" x="2251075" y="2001838"/>
          <p14:tracePt t="11568" x="2238375" y="2001838"/>
          <p14:tracePt t="11583" x="2227263" y="2001838"/>
          <p14:tracePt t="11591" x="2176463" y="2027238"/>
          <p14:tracePt t="11596" x="2114550" y="2052638"/>
          <p14:tracePt t="11603" x="2038350" y="2078038"/>
          <p14:tracePt t="11611" x="1976438" y="2089150"/>
          <p14:tracePt t="11618" x="1914525" y="2101850"/>
          <p14:tracePt t="11625" x="1851025" y="2114550"/>
          <p14:tracePt t="11636" x="1801813" y="2139950"/>
          <p14:tracePt t="11641" x="1763713" y="2152650"/>
          <p14:tracePt t="11647" x="1725613" y="2165350"/>
          <p14:tracePt t="11655" x="1689100" y="2165350"/>
          <p14:tracePt t="11663" x="1651000" y="2165350"/>
          <p14:tracePt t="11670" x="1612900" y="2165350"/>
          <p14:tracePt t="11677" x="1589088" y="2178050"/>
          <p14:tracePt t="11685" x="1563688" y="2178050"/>
          <p14:tracePt t="11691" x="1538288" y="2190750"/>
          <p14:tracePt t="11699" x="1512888" y="2190750"/>
          <p14:tracePt t="11707" x="1476375" y="2190750"/>
          <p14:tracePt t="11715" x="1450975" y="2201863"/>
          <p14:tracePt t="11721" x="1425575" y="2201863"/>
          <p14:tracePt t="11729" x="1412875" y="2201863"/>
          <p14:tracePt t="11757" x="1325563" y="2227263"/>
          <p14:tracePt t="11767" x="1300163" y="2227263"/>
          <p14:tracePt t="11773" x="1289050" y="2227263"/>
          <p14:tracePt t="11779" x="1276350" y="2227263"/>
          <p14:tracePt t="11788" x="1250950" y="2227263"/>
          <p14:tracePt t="11794" x="1225550" y="2227263"/>
          <p14:tracePt t="11801" x="1212850" y="2227263"/>
          <p14:tracePt t="11809" x="1200150" y="2227263"/>
          <p14:tracePt t="11818" x="1189038" y="2227263"/>
          <p14:tracePt t="11824" x="1163638" y="2227263"/>
          <p14:tracePt t="11839" x="1150938" y="2227263"/>
          <p14:tracePt t="11854" x="1138238" y="2227263"/>
          <p14:tracePt t="11861" x="1125538" y="2227263"/>
          <p14:tracePt t="11890" x="1112838" y="2214563"/>
          <p14:tracePt t="11914" x="1112838" y="2201863"/>
          <p14:tracePt t="11972" x="1112838" y="2190750"/>
          <p14:tracePt t="12008" x="1125538" y="2190750"/>
          <p14:tracePt t="12014" x="1163638" y="2165350"/>
          <p14:tracePt t="12023" x="1200150" y="2152650"/>
          <p14:tracePt t="12029" x="1250950" y="2139950"/>
          <p14:tracePt t="12034" x="1289050" y="2127250"/>
          <p14:tracePt t="12043" x="1338263" y="2114550"/>
          <p14:tracePt t="12051" x="1389063" y="2089150"/>
          <p14:tracePt t="12058" x="1412875" y="2089150"/>
          <p14:tracePt t="12064" x="1438275" y="2089150"/>
          <p14:tracePt t="12071" x="1463675" y="2089150"/>
          <p14:tracePt t="12079" x="1476375" y="2078038"/>
          <p14:tracePt t="12085" x="1501775" y="2078038"/>
          <p14:tracePt t="12093" x="1525588" y="2078038"/>
          <p14:tracePt t="12101" x="1525588" y="2065338"/>
          <p14:tracePt t="12107" x="1538288" y="2065338"/>
          <p14:tracePt t="12114" x="1550988" y="2065338"/>
          <p14:tracePt t="12119" x="1563688" y="2065338"/>
          <p14:tracePt t="12128" x="1576388" y="2065338"/>
          <p14:tracePt t="12143" x="1589088" y="2065338"/>
          <p14:tracePt t="12152" x="1601788" y="2065338"/>
          <p14:tracePt t="12156" x="1612900" y="2065338"/>
          <p14:tracePt t="12172" x="1625600" y="2065338"/>
          <p14:tracePt t="12177" x="1638300" y="2065338"/>
          <p14:tracePt t="12201" x="1676400" y="2065338"/>
          <p14:tracePt t="12213" x="1689100" y="2065338"/>
          <p14:tracePt t="12222" x="1701800" y="2065338"/>
          <p14:tracePt t="12231" x="1714500" y="2065338"/>
          <p14:tracePt t="12257" x="1725613" y="2065338"/>
          <p14:tracePt t="12260" x="1738313" y="2065338"/>
          <p14:tracePt t="12333" x="1725613" y="2065338"/>
          <p14:tracePt t="12347" x="1725613" y="2078038"/>
          <p14:tracePt t="12368" x="1714500" y="2089150"/>
          <p14:tracePt t="12377" x="1689100" y="2089150"/>
          <p14:tracePt t="12385" x="1651000" y="2101850"/>
          <p14:tracePt t="12393" x="1576388" y="2127250"/>
          <p14:tracePt t="12398" x="1501775" y="2139950"/>
          <p14:tracePt t="12407" x="1450975" y="2165350"/>
          <p14:tracePt t="12413" x="1389063" y="2178050"/>
          <p14:tracePt t="12421" x="1350963" y="2178050"/>
          <p14:tracePt t="12428" x="1312863" y="2201863"/>
          <p14:tracePt t="12435" x="1276350" y="2201863"/>
          <p14:tracePt t="12443" x="1238250" y="2214563"/>
          <p14:tracePt t="12452" x="1200150" y="2214563"/>
          <p14:tracePt t="12459" x="1176338" y="2227263"/>
          <p14:tracePt t="12465" x="1150938" y="2227263"/>
          <p14:tracePt t="12473" x="1125538" y="2227263"/>
          <p14:tracePt t="12480" x="1112838" y="2227263"/>
          <p14:tracePt t="12487" x="1100138" y="2227263"/>
          <p14:tracePt t="12502" x="1089025" y="2239963"/>
          <p14:tracePt t="12524" x="1076325" y="2239963"/>
          <p14:tracePt t="12539" x="1063625" y="2239963"/>
          <p14:tracePt t="12664" x="1076325" y="2239963"/>
          <p14:tracePt t="12715" x="1076325" y="2227263"/>
          <p14:tracePt t="12722" x="1089025" y="2227263"/>
          <p14:tracePt t="12736" x="1089025" y="2214563"/>
          <p14:tracePt t="12758" x="1100138" y="2214563"/>
          <p14:tracePt t="12766" x="1112838" y="2214563"/>
          <p14:tracePt t="12774" x="1138238" y="2201863"/>
          <p14:tracePt t="12780" x="1150938" y="2190750"/>
          <p14:tracePt t="12787" x="1200150" y="2190750"/>
          <p14:tracePt t="12794" x="1225550" y="2178050"/>
          <p14:tracePt t="12802" x="1263650" y="2165350"/>
          <p14:tracePt t="12809" x="1289050" y="2152650"/>
          <p14:tracePt t="12825" x="1312863" y="2139950"/>
          <p14:tracePt t="12838" x="1325563" y="2139950"/>
          <p14:tracePt t="12852" x="1338263" y="2127250"/>
          <p14:tracePt t="12860" x="1350963" y="2114550"/>
          <p14:tracePt t="12888" x="1363663" y="2114550"/>
          <p14:tracePt t="13062" x="1376363" y="2114550"/>
          <p14:tracePt t="13083" x="1389063" y="2114550"/>
          <p14:tracePt t="13098" x="1401763" y="2114550"/>
          <p14:tracePt t="13103" x="1412875" y="2114550"/>
          <p14:tracePt t="13119" x="1438275" y="2101850"/>
          <p14:tracePt t="13127" x="1450975" y="2101850"/>
          <p14:tracePt t="13135" x="1489075" y="2101850"/>
          <p14:tracePt t="13142" x="1501775" y="2101850"/>
          <p14:tracePt t="13147" x="1512888" y="2101850"/>
          <p14:tracePt t="13153" x="1538288" y="2101850"/>
          <p14:tracePt t="13168" x="1563688" y="2101850"/>
          <p14:tracePt t="13201" x="1576388" y="2101850"/>
          <p14:tracePt t="13219" x="1589088" y="2101850"/>
          <p14:tracePt t="13265" x="1601788" y="2101850"/>
          <p14:tracePt t="13597" x="1589088" y="2101850"/>
          <p14:tracePt t="13612" x="1589088" y="2114550"/>
          <p14:tracePt t="14227" x="1601788" y="2114550"/>
          <p14:tracePt t="14265" x="1612900" y="2114550"/>
          <p14:tracePt t="14278" x="1625600" y="2114550"/>
          <p14:tracePt t="14307" x="1638300" y="2114550"/>
          <p14:tracePt t="14314" x="1663700" y="2114550"/>
          <p14:tracePt t="14321" x="1676400" y="2114550"/>
          <p14:tracePt t="14328" x="1689100" y="2127250"/>
          <p14:tracePt t="14335" x="1714500" y="2127250"/>
          <p14:tracePt t="14342" x="1751013" y="2127250"/>
          <p14:tracePt t="14351" x="1763713" y="2127250"/>
          <p14:tracePt t="14357" x="1776413" y="2127250"/>
          <p14:tracePt t="14364" x="1801813" y="2127250"/>
          <p14:tracePt t="14371" x="1814513" y="2127250"/>
          <p14:tracePt t="14377" x="1825625" y="2127250"/>
          <p14:tracePt t="14385" x="1838325" y="2127250"/>
          <p14:tracePt t="14391" x="1863725" y="2127250"/>
          <p14:tracePt t="14401" x="1876425" y="2127250"/>
          <p14:tracePt t="14406" x="1889125" y="2127250"/>
          <p14:tracePt t="14413" x="1901825" y="2127250"/>
          <p14:tracePt t="14419" x="1914525" y="2127250"/>
          <p14:tracePt t="14426" x="1925638" y="2127250"/>
          <p14:tracePt t="14440" x="1938338" y="2127250"/>
          <p14:tracePt t="14448" x="1951038" y="2127250"/>
          <p14:tracePt t="14456" x="1963738" y="2127250"/>
          <p14:tracePt t="14475" x="1976438" y="2127250"/>
          <p14:tracePt t="14497" x="1989138" y="2127250"/>
          <p14:tracePt t="14504" x="2001838" y="2127250"/>
          <p14:tracePt t="14511" x="2001838" y="2139950"/>
          <p14:tracePt t="14601" x="2014538" y="2139950"/>
          <p14:tracePt t="14710" x="2025650" y="2139950"/>
          <p14:tracePt t="14804" x="2038350" y="2139950"/>
          <p14:tracePt t="14852" x="2038350" y="2152650"/>
          <p14:tracePt t="14978" x="2051050" y="2152650"/>
          <p14:tracePt t="15026" x="2051050" y="2165350"/>
          <p14:tracePt t="15431" x="2101850" y="2165350"/>
          <p14:tracePt t="15438" x="2127250" y="2165350"/>
          <p14:tracePt t="15446" x="2151063" y="2165350"/>
          <p14:tracePt t="15453" x="2176463" y="2165350"/>
          <p14:tracePt t="15460" x="2201863" y="2165350"/>
          <p14:tracePt t="15468" x="2214563" y="2165350"/>
          <p14:tracePt t="15475" x="2238375" y="2165350"/>
          <p14:tracePt t="15490" x="2263775" y="2165350"/>
          <p14:tracePt t="15505" x="2276475" y="2165350"/>
          <p14:tracePt t="15526" x="2289175" y="2165350"/>
          <p14:tracePt t="15547" x="2301875" y="2165350"/>
          <p14:tracePt t="15568" x="2314575" y="2165350"/>
          <p14:tracePt t="15576" x="2314575" y="2152650"/>
          <p14:tracePt t="15590" x="2327275" y="2152650"/>
          <p14:tracePt t="15597" x="2338388" y="2152650"/>
          <p14:tracePt t="15618" x="2363788" y="2152650"/>
          <p14:tracePt t="15635" x="2376488" y="2139950"/>
          <p14:tracePt t="15642" x="2389188" y="2139950"/>
          <p14:tracePt t="15651" x="2401888" y="2139950"/>
          <p14:tracePt t="15656" x="2414588" y="2139950"/>
          <p14:tracePt t="15663" x="2427288" y="2139950"/>
          <p14:tracePt t="15670" x="2439988" y="2139950"/>
          <p14:tracePt t="15684" x="2451100" y="2139950"/>
          <p14:tracePt t="15691" x="2463800" y="2127250"/>
          <p14:tracePt t="15702" x="2476500" y="2127250"/>
          <p14:tracePt t="15722" x="2489200" y="2127250"/>
          <p14:tracePt t="15829" x="2501900" y="2127250"/>
          <p14:tracePt t="15997" x="2489200" y="2127250"/>
          <p14:tracePt t="16025" x="2476500" y="2127250"/>
          <p14:tracePt t="16034" x="2463800" y="2127250"/>
          <p14:tracePt t="16048" x="2451100" y="2127250"/>
          <p14:tracePt t="16055" x="2439988" y="2127250"/>
          <p14:tracePt t="16062" x="2427288" y="2139950"/>
          <p14:tracePt t="16070" x="2389188" y="2139950"/>
          <p14:tracePt t="16076" x="2351088" y="2139950"/>
          <p14:tracePt t="16085" x="2301875" y="2152650"/>
          <p14:tracePt t="16091" x="2263775" y="2165350"/>
          <p14:tracePt t="16101" x="2227263" y="2165350"/>
          <p14:tracePt t="16107" x="2189163" y="2178050"/>
          <p14:tracePt t="16113" x="2138363" y="2178050"/>
          <p14:tracePt t="16121" x="2114550" y="2178050"/>
          <p14:tracePt t="16127" x="2089150" y="2178050"/>
          <p14:tracePt t="16134" x="2063750" y="2178050"/>
          <p14:tracePt t="16141" x="2025650" y="2178050"/>
          <p14:tracePt t="16151" x="2014538" y="2178050"/>
          <p14:tracePt t="16155" x="2001838" y="2178050"/>
          <p14:tracePt t="16162" x="1989138" y="2178050"/>
          <p14:tracePt t="16168" x="1976438" y="2178050"/>
          <p14:tracePt t="16176" x="1963738" y="2178050"/>
          <p14:tracePt t="16185" x="1951038" y="2178050"/>
          <p14:tracePt t="16211" x="1938338" y="2178050"/>
          <p14:tracePt t="16360" x="1951038" y="2178050"/>
          <p14:tracePt t="16390" x="1963738" y="2178050"/>
          <p14:tracePt t="16406" x="1976438" y="2165350"/>
          <p14:tracePt t="16411" x="2001838" y="2165350"/>
          <p14:tracePt t="16421" x="2051050" y="2139950"/>
          <p14:tracePt t="16426" x="2101850" y="2127250"/>
          <p14:tracePt t="16434" x="2138363" y="2127250"/>
          <p14:tracePt t="16441" x="2176463" y="2114550"/>
          <p14:tracePt t="16450" x="2201863" y="2114550"/>
          <p14:tracePt t="16457" x="2251075" y="2101850"/>
          <p14:tracePt t="16462" x="2276475" y="2101850"/>
          <p14:tracePt t="16470" x="2327275" y="2089150"/>
          <p14:tracePt t="16477" x="2363788" y="2089150"/>
          <p14:tracePt t="16484" x="2389188" y="2089150"/>
          <p14:tracePt t="16491" x="2427288" y="2089150"/>
          <p14:tracePt t="16500" x="2439988" y="2078038"/>
          <p14:tracePt t="16506" x="2463800" y="2078038"/>
          <p14:tracePt t="16512" x="2489200" y="2065338"/>
          <p14:tracePt t="16520" x="2514600" y="2065338"/>
          <p14:tracePt t="16534" x="2527300" y="2065338"/>
          <p14:tracePt t="16541" x="2540000" y="2065338"/>
          <p14:tracePt t="16548" x="2551113" y="2065338"/>
          <p14:tracePt t="16570" x="2563813" y="2065338"/>
          <p14:tracePt t="16978" x="2527300" y="2065338"/>
          <p14:tracePt t="16986" x="2463800" y="2078038"/>
          <p14:tracePt t="16994" x="2414588" y="2089150"/>
          <p14:tracePt t="17003" x="2376488" y="2089150"/>
          <p14:tracePt t="17014" x="2351088" y="2089150"/>
          <p14:tracePt t="17018" x="2327275" y="2101850"/>
          <p14:tracePt t="17022" x="2301875" y="2101850"/>
          <p14:tracePt t="17028" x="2289175" y="2114550"/>
          <p14:tracePt t="17043" x="2276475" y="2114550"/>
          <p14:tracePt t="17052" x="2263775" y="2114550"/>
          <p14:tracePt t="17103" x="2276475" y="2114550"/>
          <p14:tracePt t="17131" x="2289175" y="2114550"/>
          <p14:tracePt t="17153" x="2301875" y="2114550"/>
          <p14:tracePt t="17161" x="2327275" y="2101850"/>
          <p14:tracePt t="17168" x="2338388" y="2101850"/>
          <p14:tracePt t="17175" x="2363788" y="2089150"/>
          <p14:tracePt t="17185" x="2389188" y="2089150"/>
          <p14:tracePt t="17204" x="2489200" y="2078038"/>
          <p14:tracePt t="17214" x="2527300" y="2078038"/>
          <p14:tracePt t="17219" x="2563813" y="2078038"/>
          <p14:tracePt t="17225" x="2589213" y="2065338"/>
          <p14:tracePt t="17235" x="2614613" y="2065338"/>
          <p14:tracePt t="17240" x="2627313" y="2065338"/>
          <p14:tracePt t="17247" x="2663825" y="2065338"/>
          <p14:tracePt t="17252" x="2689225" y="2065338"/>
          <p14:tracePt t="17263" x="2701925" y="2052638"/>
          <p14:tracePt t="17272" x="2714625" y="2052638"/>
          <p14:tracePt t="17276" x="2740025" y="2052638"/>
          <p14:tracePt t="17288" x="2752725" y="2052638"/>
          <p14:tracePt t="17295" x="2763838" y="2052638"/>
          <p14:tracePt t="17301" x="2776538" y="2052638"/>
          <p14:tracePt t="17318" x="2789238" y="2052638"/>
          <p14:tracePt t="17344" x="2801938" y="2052638"/>
          <p14:tracePt t="17365" x="2814638" y="2052638"/>
          <p14:tracePt t="17385" x="2827338" y="2052638"/>
          <p14:tracePt t="17877" x="2852738" y="2052638"/>
          <p14:tracePt t="17884" x="2876550" y="2052638"/>
          <p14:tracePt t="17891" x="2901950" y="2052638"/>
          <p14:tracePt t="17901" x="2940050" y="2052638"/>
          <p14:tracePt t="17906" x="2963863" y="2052638"/>
          <p14:tracePt t="17914" x="3001963" y="2052638"/>
          <p14:tracePt t="17922" x="3014663" y="2052638"/>
          <p14:tracePt t="17928" x="3040063" y="2052638"/>
          <p14:tracePt t="17935" x="3052763" y="2052638"/>
          <p14:tracePt t="17943" x="3076575" y="2052638"/>
          <p14:tracePt t="17951" x="3089275" y="2052638"/>
          <p14:tracePt t="17957" x="3114675" y="2052638"/>
          <p14:tracePt t="17965" x="3127375" y="2052638"/>
          <p14:tracePt t="17974" x="3152775" y="2052638"/>
          <p14:tracePt t="17979" x="3176588" y="2052638"/>
          <p14:tracePt t="17987" x="3201988" y="2052638"/>
          <p14:tracePt t="17993" x="3227388" y="2052638"/>
          <p14:tracePt t="18001" x="3252788" y="2052638"/>
          <p14:tracePt t="18008" x="3276600" y="2052638"/>
          <p14:tracePt t="18018" x="3302000" y="2052638"/>
          <p14:tracePt t="18023" x="3327400" y="2052638"/>
          <p14:tracePt t="18030" x="3340100" y="2052638"/>
          <p14:tracePt t="18036" x="3352800" y="2052638"/>
          <p14:tracePt t="18044" x="3365500" y="2052638"/>
          <p14:tracePt t="18052" x="3376613" y="2052638"/>
          <p14:tracePt t="18068" x="3389313" y="2052638"/>
          <p14:tracePt t="18081" x="3402013" y="2052638"/>
          <p14:tracePt t="18094" x="3414713" y="2052638"/>
          <p14:tracePt t="18102" x="3427413" y="2065338"/>
          <p14:tracePt t="18109" x="3440113" y="2065338"/>
          <p14:tracePt t="18123" x="3452813" y="2065338"/>
          <p14:tracePt t="18137" x="3465513" y="2065338"/>
          <p14:tracePt t="18145" x="3465513" y="2078038"/>
          <p14:tracePt t="18152" x="3478213" y="2078038"/>
          <p14:tracePt t="18195" x="3489325" y="2078038"/>
          <p14:tracePt t="18259" x="3502025" y="2078038"/>
          <p14:tracePt t="18273" x="3514725" y="2078038"/>
          <p14:tracePt t="18310" x="3527425" y="2078038"/>
          <p14:tracePt t="18318" x="3540125" y="2078038"/>
          <p14:tracePt t="18326" x="3552825" y="2078038"/>
          <p14:tracePt t="18335" x="3565525" y="2078038"/>
          <p14:tracePt t="18339" x="3589338" y="2078038"/>
          <p14:tracePt t="18346" x="3614738" y="2078038"/>
          <p14:tracePt t="18354" x="3627438" y="2065338"/>
          <p14:tracePt t="18361" x="3652838" y="2065338"/>
          <p14:tracePt t="18368" x="3678238" y="2065338"/>
          <p14:tracePt t="18385" x="3689350" y="2065338"/>
          <p14:tracePt t="18398" x="3702050" y="2065338"/>
          <p14:tracePt t="18412" x="3714750" y="2065338"/>
          <p14:tracePt t="18427" x="3727450" y="2065338"/>
          <p14:tracePt t="18490" x="3740150" y="2065338"/>
          <p14:tracePt t="18554" x="3752850" y="2065338"/>
          <p14:tracePt t="18603" x="3752850" y="2052638"/>
          <p14:tracePt t="18724" x="3727450" y="2052638"/>
          <p14:tracePt t="18731" x="3702050" y="2052638"/>
          <p14:tracePt t="18739" x="3652838" y="2052638"/>
          <p14:tracePt t="18745" x="3565525" y="2065338"/>
          <p14:tracePt t="18753" x="3502025" y="2078038"/>
          <p14:tracePt t="18760" x="3427413" y="2089150"/>
          <p14:tracePt t="18768" x="3340100" y="2089150"/>
          <p14:tracePt t="18778" x="3276600" y="2089150"/>
          <p14:tracePt t="18786" x="3227388" y="2101850"/>
          <p14:tracePt t="18792" x="3152775" y="2101850"/>
          <p14:tracePt t="18798" x="3089275" y="2101850"/>
          <p14:tracePt t="18806" x="3027363" y="2114550"/>
          <p14:tracePt t="18812" x="2976563" y="2114550"/>
          <p14:tracePt t="18818" x="2927350" y="2114550"/>
          <p14:tracePt t="18826" x="2876550" y="2114550"/>
          <p14:tracePt t="18836" x="2840038" y="2114550"/>
          <p14:tracePt t="18842" x="2801938" y="2114550"/>
          <p14:tracePt t="18848" x="2776538" y="2114550"/>
          <p14:tracePt t="18856" x="2740025" y="2114550"/>
          <p14:tracePt t="18863" x="2714625" y="2114550"/>
          <p14:tracePt t="18870" x="2676525" y="2127250"/>
          <p14:tracePt t="18876" x="2640013" y="2127250"/>
          <p14:tracePt t="18885" x="2601913" y="2127250"/>
          <p14:tracePt t="18891" x="2576513" y="2139950"/>
          <p14:tracePt t="18898" x="2551113" y="2139950"/>
          <p14:tracePt t="18905" x="2514600" y="2152650"/>
          <p14:tracePt t="18912" x="2489200" y="2152650"/>
          <p14:tracePt t="18918" x="2439988" y="2152650"/>
          <p14:tracePt t="18927" x="2414588" y="2152650"/>
          <p14:tracePt t="18935" x="2363788" y="2165350"/>
          <p14:tracePt t="18941" x="2327275" y="2165350"/>
          <p14:tracePt t="18951" x="2276475" y="2178050"/>
          <p14:tracePt t="18956" x="2238375" y="2190750"/>
          <p14:tracePt t="18963" x="2189163" y="2201863"/>
          <p14:tracePt t="18971" x="2151063" y="2201863"/>
          <p14:tracePt t="18978" x="2114550" y="2201863"/>
          <p14:tracePt t="18984" x="2063750" y="2214563"/>
          <p14:tracePt t="18993" x="2025650" y="2227263"/>
          <p14:tracePt t="19001" x="1963738" y="2239963"/>
          <p14:tracePt t="19008" x="1925638" y="2252663"/>
          <p14:tracePt t="19014" x="1889125" y="2265363"/>
          <p14:tracePt t="19023" x="1851025" y="2278063"/>
          <p14:tracePt t="19030" x="1825625" y="2278063"/>
          <p14:tracePt t="19038" x="1789113" y="2303463"/>
          <p14:tracePt t="19045" x="1763713" y="2303463"/>
          <p14:tracePt t="19051" x="1738313" y="2314575"/>
          <p14:tracePt t="19059" x="1725613" y="2327275"/>
          <p14:tracePt t="19068" x="1701800" y="2339975"/>
          <p14:tracePt t="19075" x="1689100" y="2339975"/>
          <p14:tracePt t="19081" x="1676400" y="2339975"/>
          <p14:tracePt t="19088" x="1663700" y="2352675"/>
          <p14:tracePt t="19095" x="1651000" y="2352675"/>
          <p14:tracePt t="19123" x="1638300" y="2352675"/>
          <p14:tracePt t="19174" x="1638300" y="2339975"/>
          <p14:tracePt t="19181" x="1638300" y="2327275"/>
          <p14:tracePt t="19203" x="1638300" y="2314575"/>
          <p14:tracePt t="19213" x="1663700" y="2314575"/>
          <p14:tracePt t="19219" x="1663700" y="2303463"/>
          <p14:tracePt t="19233" x="1689100" y="2303463"/>
          <p14:tracePt t="19242" x="1701800" y="2290763"/>
          <p14:tracePt t="19247" x="1725613" y="2278063"/>
          <p14:tracePt t="19255" x="1738313" y="2265363"/>
          <p14:tracePt t="19261" x="1776413" y="2265363"/>
          <p14:tracePt t="19268" x="1789113" y="2252663"/>
          <p14:tracePt t="19276" x="1814513" y="2252663"/>
          <p14:tracePt t="19285" x="1838325" y="2239963"/>
          <p14:tracePt t="19290" x="1863725" y="2239963"/>
          <p14:tracePt t="19297" x="1876425" y="2239963"/>
          <p14:tracePt t="19304" x="1889125" y="2239963"/>
          <p14:tracePt t="19311" x="1914525" y="2227263"/>
          <p14:tracePt t="19318" x="1925638" y="2214563"/>
          <p14:tracePt t="19325" x="1938338" y="2214563"/>
          <p14:tracePt t="19334" x="1951038" y="2214563"/>
          <p14:tracePt t="19341" x="1963738" y="2214563"/>
          <p14:tracePt t="19348" x="1976438" y="2214563"/>
          <p14:tracePt t="19356" x="1989138" y="2214563"/>
          <p14:tracePt t="19370" x="2001838" y="2214563"/>
          <p14:tracePt t="19377" x="2014538" y="2214563"/>
          <p14:tracePt t="19385" x="2014538" y="2201863"/>
          <p14:tracePt t="19392" x="2025650" y="2201863"/>
          <p14:tracePt t="19406" x="2038350" y="2201863"/>
          <p14:tracePt t="19414" x="2051050" y="2201863"/>
          <p14:tracePt t="19422" x="2063750" y="2201863"/>
          <p14:tracePt t="19429" x="2076450" y="2201863"/>
          <p14:tracePt t="19444" x="2089150" y="2201863"/>
          <p14:tracePt t="19452" x="2101850" y="2201863"/>
          <p14:tracePt t="19473" x="2114550" y="2201863"/>
          <p14:tracePt t="19518" x="2127250" y="2201863"/>
          <p14:tracePt t="19635" x="2138363" y="2201863"/>
          <p14:tracePt t="19664" x="2151063" y="2201863"/>
          <p14:tracePt t="19709" x="2163763" y="2201863"/>
          <p14:tracePt t="19745" x="2176463" y="2201863"/>
          <p14:tracePt t="19767" x="2189163" y="2201863"/>
          <p14:tracePt t="19775" x="2201863" y="2201863"/>
          <p14:tracePt t="19782" x="2214563" y="2201863"/>
          <p14:tracePt t="19789" x="2227263" y="2201863"/>
          <p14:tracePt t="19797" x="2251075" y="2190750"/>
          <p14:tracePt t="19803" x="2263775" y="2190750"/>
          <p14:tracePt t="19812" x="2276475" y="2190750"/>
          <p14:tracePt t="19819" x="2289175" y="2190750"/>
          <p14:tracePt t="19827" x="2301875" y="2190750"/>
          <p14:tracePt t="19836" x="2314575" y="2178050"/>
          <p14:tracePt t="19842" x="2327275" y="2178050"/>
          <p14:tracePt t="19855" x="2338388" y="2178050"/>
          <p14:tracePt t="19884" x="2351088" y="2178050"/>
          <p14:tracePt t="19984" x="2363788" y="2178050"/>
          <p14:tracePt t="20006" x="2376488" y="2178050"/>
          <p14:tracePt t="20034" x="2389188" y="2165350"/>
          <p14:tracePt t="20070" x="2401888" y="2152650"/>
          <p14:tracePt t="20078" x="2414588" y="2152650"/>
          <p14:tracePt t="20091" x="2427288" y="2152650"/>
          <p14:tracePt t="20099" x="2439988" y="2152650"/>
          <p14:tracePt t="20113" x="2451100" y="2139950"/>
          <p14:tracePt t="20148" x="2463800" y="2139950"/>
          <p14:tracePt t="20176" x="2476500" y="2139950"/>
          <p14:tracePt t="20248" x="2489200" y="2139950"/>
          <p14:tracePt t="20285" x="2514600" y="2139950"/>
          <p14:tracePt t="20291" x="2540000" y="2139950"/>
          <p14:tracePt t="20299" x="2551113" y="2139950"/>
          <p14:tracePt t="20307" x="2576513" y="2139950"/>
          <p14:tracePt t="20314" x="2601913" y="2139950"/>
          <p14:tracePt t="20320" x="2627313" y="2139950"/>
          <p14:tracePt t="20327" x="2651125" y="2139950"/>
          <p14:tracePt t="20342" x="2663825" y="2139950"/>
          <p14:tracePt t="20351" x="2676525" y="2139950"/>
          <p14:tracePt t="20357" x="2689225" y="2139950"/>
          <p14:tracePt t="20364" x="2701925" y="2139950"/>
          <p14:tracePt t="20378" x="2714625" y="2139950"/>
          <p14:tracePt t="20401" x="2727325" y="2139950"/>
          <p14:tracePt t="20408" x="2740025" y="2139950"/>
          <p14:tracePt t="20429" x="2752725" y="2139950"/>
          <p14:tracePt t="20436" x="2763838" y="2139950"/>
          <p14:tracePt t="20443" x="2776538" y="2139950"/>
          <p14:tracePt t="20453" x="2776538" y="2127250"/>
          <p14:tracePt t="20458" x="2789238" y="2127250"/>
          <p14:tracePt t="20466" x="2801938" y="2127250"/>
          <p14:tracePt t="20471" x="2814638" y="2127250"/>
          <p14:tracePt t="20479" x="2827338" y="2127250"/>
          <p14:tracePt t="20486" x="2840038" y="2127250"/>
          <p14:tracePt t="20493" x="2863850" y="2127250"/>
          <p14:tracePt t="20503" x="2876550" y="2127250"/>
          <p14:tracePt t="20508" x="2889250" y="2127250"/>
          <p14:tracePt t="20515" x="2901950" y="2127250"/>
          <p14:tracePt t="20520" x="2914650" y="2127250"/>
          <p14:tracePt t="20528" x="2940050" y="2127250"/>
          <p14:tracePt t="20542" x="2963863" y="2127250"/>
          <p14:tracePt t="20556" x="2976563" y="2127250"/>
          <p14:tracePt t="20563" x="2989263" y="2127250"/>
          <p14:tracePt t="20571" x="3001963" y="2127250"/>
          <p14:tracePt t="20577" x="3014663" y="2127250"/>
          <p14:tracePt t="20591" x="3027363" y="2127250"/>
          <p14:tracePt t="20601" x="3040063" y="2127250"/>
          <p14:tracePt t="20614" x="3052763" y="2127250"/>
          <p14:tracePt t="20626" x="3065463" y="2127250"/>
          <p14:tracePt t="20648" x="3076575" y="2127250"/>
          <p14:tracePt t="20655" x="3089275" y="2127250"/>
          <p14:tracePt t="20690" x="3089275" y="2114550"/>
          <p14:tracePt t="20698" x="3101975" y="2114550"/>
          <p14:tracePt t="20719" x="3114675" y="2114550"/>
          <p14:tracePt t="20726" x="3127375" y="2114550"/>
          <p14:tracePt t="20741" x="3140075" y="2114550"/>
          <p14:tracePt t="20747" x="3152775" y="2114550"/>
          <p14:tracePt t="20753" x="3176588" y="2114550"/>
          <p14:tracePt t="20762" x="3189288" y="2114550"/>
          <p14:tracePt t="20770" x="3201988" y="2114550"/>
          <p14:tracePt t="20776" x="3227388" y="2114550"/>
          <p14:tracePt t="20785" x="3240088" y="2114550"/>
          <p14:tracePt t="20797" x="3265488" y="2101850"/>
          <p14:tracePt t="20810" x="3289300" y="2101850"/>
          <p14:tracePt t="20825" x="3302000" y="2101850"/>
          <p14:tracePt t="20839" x="3314700" y="2101850"/>
          <p14:tracePt t="20845" x="3314700" y="2089150"/>
          <p14:tracePt t="20859" x="3327400" y="2089150"/>
          <p14:tracePt t="20908" x="3340100" y="2089150"/>
          <p14:tracePt t="21009" x="3327400" y="2089150"/>
          <p14:tracePt t="21029" x="3314700" y="2089150"/>
          <p14:tracePt t="21038" x="3289300" y="2089150"/>
          <p14:tracePt t="21045" x="3276600" y="2101850"/>
          <p14:tracePt t="21052" x="3227388" y="2114550"/>
          <p14:tracePt t="21059" x="3189288" y="2114550"/>
          <p14:tracePt t="21068" x="3165475" y="2127250"/>
          <p14:tracePt t="21075" x="3140075" y="2127250"/>
          <p14:tracePt t="21079" x="3114675" y="2127250"/>
          <p14:tracePt t="21087" x="3101975" y="2127250"/>
          <p14:tracePt t="21094" x="3089275" y="2127250"/>
          <p14:tracePt t="21117" x="3076575" y="2127250"/>
          <p14:tracePt t="21199" x="3089275" y="2127250"/>
          <p14:tracePt t="21211" x="3101975" y="2127250"/>
          <p14:tracePt t="21224" x="3114675" y="2127250"/>
          <p14:tracePt t="21235" x="3152775" y="2114550"/>
          <p14:tracePt t="21237" x="3176588" y="2114550"/>
          <p14:tracePt t="21246" x="3214688" y="2101850"/>
          <p14:tracePt t="21254" x="3240088" y="2089150"/>
          <p14:tracePt t="21261" x="3265488" y="2078038"/>
          <p14:tracePt t="21269" x="3289300" y="2078038"/>
          <p14:tracePt t="21274" x="3302000" y="2078038"/>
          <p14:tracePt t="21280" x="3314700" y="2065338"/>
          <p14:tracePt t="21286" x="3327400" y="2065338"/>
          <p14:tracePt t="21293" x="3340100" y="2065338"/>
          <p14:tracePt t="21302" x="3352800" y="2052638"/>
          <p14:tracePt t="21329" x="3365500" y="2052638"/>
          <p14:tracePt t="21472" x="3352800" y="2065338"/>
          <p14:tracePt t="21493" x="3340100" y="2078038"/>
          <p14:tracePt t="21508" x="3327400" y="2089150"/>
          <p14:tracePt t="21523" x="3302000" y="2089150"/>
          <p14:tracePt t="21529" x="3302000" y="2101850"/>
          <p14:tracePt t="21551" x="3289300" y="2101850"/>
          <p14:tracePt t="21808" x="3289300" y="2114550"/>
          <p14:tracePt t="21958" x="3302000" y="2114550"/>
          <p14:tracePt t="21980" x="3314700" y="2114550"/>
          <p14:tracePt t="21994" x="3314700" y="2101850"/>
          <p14:tracePt t="22116" x="3302000" y="2101850"/>
          <p14:tracePt t="22174" x="3289300" y="2101850"/>
          <p14:tracePt t="22217" x="3276600" y="2101850"/>
          <p14:tracePt t="22225" x="3252788" y="2101850"/>
          <p14:tracePt t="22233" x="3227388" y="2101850"/>
          <p14:tracePt t="22240" x="3165475" y="2127250"/>
          <p14:tracePt t="22246" x="3065463" y="2139950"/>
          <p14:tracePt t="22254" x="2940050" y="2165350"/>
          <p14:tracePt t="22261" x="2827338" y="2190750"/>
          <p14:tracePt t="22268" x="2714625" y="2227263"/>
          <p14:tracePt t="22277" x="2576513" y="2252663"/>
          <p14:tracePt t="22286" x="2414588" y="2290763"/>
          <p14:tracePt t="22292" x="2238375" y="2327275"/>
          <p14:tracePt t="22299" x="2051050" y="2378075"/>
          <p14:tracePt t="22307" x="1889125" y="2414588"/>
          <p14:tracePt t="22313" x="1763713" y="2478088"/>
          <p14:tracePt t="22318" x="1638300" y="2516188"/>
          <p14:tracePt t="22327" x="1550988" y="2552700"/>
          <p14:tracePt t="22335" x="1450975" y="2590800"/>
          <p14:tracePt t="22341" x="1376363" y="2616200"/>
          <p14:tracePt t="22351" x="1325563" y="2627313"/>
          <p14:tracePt t="22359" x="1263650" y="2652713"/>
          <p14:tracePt t="22364" x="1225550" y="2665413"/>
          <p14:tracePt t="22372" x="1212850" y="2678113"/>
          <p14:tracePt t="22378" x="1176338" y="2690813"/>
          <p14:tracePt t="22386" x="1163638" y="2690813"/>
          <p14:tracePt t="22392" x="1150938" y="2703513"/>
          <p14:tracePt t="22399" x="1138238" y="2716213"/>
          <p14:tracePt t="22406" x="1125538" y="2728913"/>
          <p14:tracePt t="22412" x="1112838" y="2740025"/>
          <p14:tracePt t="22420" x="1100138" y="2752725"/>
          <p14:tracePt t="22427" x="1076325" y="2752725"/>
          <p14:tracePt t="22435" x="1076325" y="2765425"/>
          <p14:tracePt t="22442" x="1050925" y="2778125"/>
          <p14:tracePt t="22451" x="1038225" y="2790825"/>
          <p14:tracePt t="22467" x="1025525" y="2790825"/>
          <p14:tracePt t="22474" x="1025525" y="2803525"/>
          <p14:tracePt t="22480" x="1012825" y="2803525"/>
          <p14:tracePt t="22486" x="1012825" y="2816225"/>
          <p14:tracePt t="22561" x="1012825" y="2828925"/>
          <p14:tracePt t="22634" x="1012825" y="2816225"/>
          <p14:tracePt t="22656" x="1012825" y="2803525"/>
          <p14:tracePt t="22662" x="1025525" y="2803525"/>
          <p14:tracePt t="22671" x="1025525" y="2790825"/>
          <p14:tracePt t="22677" x="1038225" y="2790825"/>
          <p14:tracePt t="22686" x="1050925" y="2765425"/>
          <p14:tracePt t="22692" x="1063625" y="2752725"/>
          <p14:tracePt t="22701" x="1076325" y="2740025"/>
          <p14:tracePt t="22707" x="1089025" y="2716213"/>
          <p14:tracePt t="22714" x="1100138" y="2703513"/>
          <p14:tracePt t="22721" x="1100138" y="2690813"/>
          <p14:tracePt t="22728" x="1112838" y="2690813"/>
          <p14:tracePt t="22735" x="1125538" y="2678113"/>
          <p14:tracePt t="22743" x="1125538" y="2665413"/>
          <p14:tracePt t="22752" x="1138238" y="2652713"/>
          <p14:tracePt t="22765" x="1138238" y="2640013"/>
          <p14:tracePt t="22772" x="1138238" y="2627313"/>
          <p14:tracePt t="22786" x="1150938" y="2616200"/>
          <p14:tracePt t="22801" x="1150938" y="2603500"/>
          <p14:tracePt t="22808" x="1150938" y="2590800"/>
          <p14:tracePt t="22819" x="1150938" y="2578100"/>
          <p14:tracePt t="22829" x="1150938" y="2565400"/>
          <p14:tracePt t="22850" x="1150938" y="2552700"/>
          <p14:tracePt t="22867" x="1163638" y="2552700"/>
          <p14:tracePt t="22903" x="1163638" y="2540000"/>
          <p14:tracePt t="22975" x="1163638" y="2527300"/>
          <p14:tracePt t="22997" x="1176338" y="2527300"/>
          <p14:tracePt t="23019" x="1189038" y="2527300"/>
          <p14:tracePt t="23033" x="1200150" y="2527300"/>
          <p14:tracePt t="23042" x="1225550" y="2527300"/>
          <p14:tracePt t="23050" x="1238250" y="2527300"/>
          <p14:tracePt t="23057" x="1263650" y="2527300"/>
          <p14:tracePt t="23064" x="1289050" y="2516188"/>
          <p14:tracePt t="23072" x="1312863" y="2516188"/>
          <p14:tracePt t="23078" x="1325563" y="2516188"/>
          <p14:tracePt t="23085" x="1338263" y="2503488"/>
          <p14:tracePt t="23093" x="1363663" y="2503488"/>
          <p14:tracePt t="23107" x="1376363" y="2503488"/>
          <p14:tracePt t="23122" x="1389063" y="2503488"/>
          <p14:tracePt t="23130" x="1401763" y="2490788"/>
          <p14:tracePt t="23151" x="1412875" y="2490788"/>
          <p14:tracePt t="23167" x="1425575" y="2490788"/>
          <p14:tracePt t="23175" x="1438275" y="2490788"/>
          <p14:tracePt t="23188" x="1450975" y="2490788"/>
          <p14:tracePt t="23194" x="1463675" y="2490788"/>
          <p14:tracePt t="23209" x="1476375" y="2478088"/>
          <p14:tracePt t="23217" x="1489075" y="2478088"/>
          <p14:tracePt t="23224" x="1501775" y="2478088"/>
          <p14:tracePt t="23231" x="1501775" y="2465388"/>
          <p14:tracePt t="23237" x="1512888" y="2465388"/>
          <p14:tracePt t="23252" x="1525588" y="2465388"/>
          <p14:tracePt t="23259" x="1538288" y="2465388"/>
          <p14:tracePt t="23281" x="1550988" y="2465388"/>
          <p14:tracePt t="23295" x="1563688" y="2452688"/>
          <p14:tracePt t="23309" x="1576388" y="2452688"/>
          <p14:tracePt t="23318" x="1589088" y="2452688"/>
          <p14:tracePt t="23352" x="1601788" y="2452688"/>
          <p14:tracePt t="23387" x="1612900" y="2452688"/>
          <p14:tracePt t="23430" x="1625600" y="2452688"/>
          <p14:tracePt t="23451" x="1638300" y="2452688"/>
          <p14:tracePt t="23473" x="1651000" y="2452688"/>
          <p14:tracePt t="23487" x="1663700" y="2452688"/>
          <p14:tracePt t="23501" x="1676400" y="2452688"/>
          <p14:tracePt t="23509" x="1689100" y="2452688"/>
          <p14:tracePt t="23523" x="1701800" y="2452688"/>
          <p14:tracePt t="23530" x="1714500" y="2452688"/>
          <p14:tracePt t="23545" x="1738313" y="2452688"/>
          <p14:tracePt t="23560" x="1751013" y="2452688"/>
          <p14:tracePt t="23582" x="1763713" y="2452688"/>
          <p14:tracePt t="23590" x="1776413" y="2452688"/>
          <p14:tracePt t="23617" x="1789113" y="2452688"/>
          <p14:tracePt t="23634" x="1801813" y="2452688"/>
          <p14:tracePt t="23646" x="1814513" y="2452688"/>
          <p14:tracePt t="23654" x="1825625" y="2452688"/>
          <p14:tracePt t="23661" x="1838325" y="2452688"/>
          <p14:tracePt t="23669" x="1876425" y="2452688"/>
          <p14:tracePt t="23675" x="1914525" y="2452688"/>
          <p14:tracePt t="23685" x="1938338" y="2452688"/>
          <p14:tracePt t="23690" x="1951038" y="2452688"/>
          <p14:tracePt t="23696" x="1976438" y="2452688"/>
          <p14:tracePt t="23702" x="2001838" y="2439988"/>
          <p14:tracePt t="23710" x="2025650" y="2439988"/>
          <p14:tracePt t="23718" x="2038350" y="2427288"/>
          <p14:tracePt t="23725" x="2051050" y="2427288"/>
          <p14:tracePt t="23734" x="2076450" y="2427288"/>
          <p14:tracePt t="23740" x="2089150" y="2427288"/>
          <p14:tracePt t="23746" x="2101850" y="2427288"/>
          <p14:tracePt t="23754" x="2114550" y="2427288"/>
          <p14:tracePt t="23760" x="2138363" y="2427288"/>
          <p14:tracePt t="23775" x="2151063" y="2427288"/>
          <p14:tracePt t="23785" x="2163763" y="2427288"/>
          <p14:tracePt t="23788" x="2176463" y="2427288"/>
          <p14:tracePt t="23802" x="2189163" y="2427288"/>
          <p14:tracePt t="23810" x="2201863" y="2427288"/>
          <p14:tracePt t="23825" x="2214563" y="2427288"/>
          <p14:tracePt t="23831" x="2227263" y="2427288"/>
          <p14:tracePt t="23845" x="2238375" y="2427288"/>
          <p14:tracePt t="23860" x="2263775" y="2427288"/>
          <p14:tracePt t="23868" x="2276475" y="2427288"/>
          <p14:tracePt t="23882" x="2301875" y="2427288"/>
          <p14:tracePt t="23889" x="2314575" y="2414588"/>
          <p14:tracePt t="23895" x="2327275" y="2414588"/>
          <p14:tracePt t="23901" x="2338388" y="2414588"/>
          <p14:tracePt t="23909" x="2363788" y="2414588"/>
          <p14:tracePt t="23918" x="2376488" y="2414588"/>
          <p14:tracePt t="23925" x="2389188" y="2403475"/>
          <p14:tracePt t="23932" x="2414588" y="2403475"/>
          <p14:tracePt t="23946" x="2427288" y="2403475"/>
          <p14:tracePt t="23960" x="2439988" y="2403475"/>
          <p14:tracePt t="23968" x="2451100" y="2403475"/>
          <p14:tracePt t="23975" x="2463800" y="2390775"/>
          <p14:tracePt t="23989" x="2476500" y="2390775"/>
          <p14:tracePt t="24001" x="2489200" y="2390775"/>
          <p14:tracePt t="24009" x="2501900" y="2390775"/>
          <p14:tracePt t="24018" x="2501900" y="2378075"/>
          <p14:tracePt t="24024" x="2514600" y="2378075"/>
          <p14:tracePt t="24052" x="2527300" y="2378075"/>
          <p14:tracePt t="24257" x="2514600" y="2378075"/>
          <p14:tracePt t="24273" x="2501900" y="2378075"/>
          <p14:tracePt t="24279" x="2476500" y="2390775"/>
          <p14:tracePt t="24286" x="2427288" y="2414588"/>
          <p14:tracePt t="24296" x="2363788" y="2427288"/>
          <p14:tracePt t="24301" x="2327275" y="2427288"/>
          <p14:tracePt t="24307" x="2289175" y="2427288"/>
          <p14:tracePt t="24314" x="2263775" y="2427288"/>
          <p14:tracePt t="24323" x="2227263" y="2439988"/>
          <p14:tracePt t="24328" x="2201863" y="2452688"/>
          <p14:tracePt t="24335" x="2163763" y="2452688"/>
          <p14:tracePt t="24343" x="2138363" y="2465388"/>
          <p14:tracePt t="24351" x="2101850" y="2465388"/>
          <p14:tracePt t="24358" x="2063750" y="2478088"/>
          <p14:tracePt t="24365" x="2025650" y="2490788"/>
          <p14:tracePt t="24372" x="1976438" y="2503488"/>
          <p14:tracePt t="24380" x="1938338" y="2516188"/>
          <p14:tracePt t="24386" x="1901825" y="2527300"/>
          <p14:tracePt t="24395" x="1863725" y="2540000"/>
          <p14:tracePt t="24402" x="1825625" y="2552700"/>
          <p14:tracePt t="24409" x="1789113" y="2552700"/>
          <p14:tracePt t="24417" x="1751013" y="2565400"/>
          <p14:tracePt t="24425" x="1714500" y="2578100"/>
          <p14:tracePt t="24430" x="1676400" y="2590800"/>
          <p14:tracePt t="24438" x="1651000" y="2590800"/>
          <p14:tracePt t="24444" x="1612900" y="2603500"/>
          <p14:tracePt t="24452" x="1589088" y="2616200"/>
          <p14:tracePt t="24460" x="1576388" y="2627313"/>
          <p14:tracePt t="24468" x="1538288" y="2627313"/>
          <p14:tracePt t="24474" x="1525588" y="2627313"/>
          <p14:tracePt t="24479" x="1501775" y="2640013"/>
          <p14:tracePt t="24487" x="1476375" y="2652713"/>
          <p14:tracePt t="24494" x="1450975" y="2652713"/>
          <p14:tracePt t="24501" x="1438275" y="2652713"/>
          <p14:tracePt t="24508" x="1425575" y="2665413"/>
          <p14:tracePt t="24518" x="1401763" y="2665413"/>
          <p14:tracePt t="24523" x="1376363" y="2678113"/>
          <p14:tracePt t="24529" x="1363663" y="2678113"/>
          <p14:tracePt t="24537" x="1338263" y="2690813"/>
          <p14:tracePt t="24545" x="1325563" y="2690813"/>
          <p14:tracePt t="24552" x="1312863" y="2690813"/>
          <p14:tracePt t="24558" x="1289050" y="2690813"/>
          <p14:tracePt t="24568" x="1276350" y="2690813"/>
          <p14:tracePt t="24573" x="1250950" y="2703513"/>
          <p14:tracePt t="24580" x="1225550" y="2703513"/>
          <p14:tracePt t="24589" x="1212850" y="2716213"/>
          <p14:tracePt t="24594" x="1189038" y="2716213"/>
          <p14:tracePt t="24602" x="1176338" y="2716213"/>
          <p14:tracePt t="24609" x="1150938" y="2728913"/>
          <p14:tracePt t="24618" x="1138238" y="2728913"/>
          <p14:tracePt t="24624" x="1100138" y="2740025"/>
          <p14:tracePt t="24632" x="1089025" y="2740025"/>
          <p14:tracePt t="24641" x="1076325" y="2740025"/>
          <p14:tracePt t="24646" x="1050925" y="2740025"/>
          <p14:tracePt t="24654" x="1012825" y="2752725"/>
          <p14:tracePt t="24661" x="987425" y="2752725"/>
          <p14:tracePt t="24668" x="976313" y="2752725"/>
          <p14:tracePt t="24675" x="950913" y="2765425"/>
          <p14:tracePt t="24685" x="925513" y="2765425"/>
          <p14:tracePt t="24691" x="912813" y="2778125"/>
          <p14:tracePt t="24697" x="900113" y="2778125"/>
          <p14:tracePt t="24704" x="887413" y="2778125"/>
          <p14:tracePt t="24711" x="876300" y="2778125"/>
          <p14:tracePt t="24719" x="863600" y="2778125"/>
          <p14:tracePt t="24726" x="850900" y="2778125"/>
          <p14:tracePt t="24740" x="838200" y="2778125"/>
          <p14:tracePt t="24770" x="838200" y="2765425"/>
          <p14:tracePt t="24792" x="838200" y="2752725"/>
          <p14:tracePt t="24807" x="838200" y="2740025"/>
          <p14:tracePt t="24822" x="838200" y="2716213"/>
          <p14:tracePt t="24837" x="838200" y="2703513"/>
          <p14:tracePt t="24844" x="838200" y="2690813"/>
          <p14:tracePt t="24852" x="850900" y="2678113"/>
          <p14:tracePt t="24859" x="863600" y="2665413"/>
          <p14:tracePt t="24866" x="876300" y="2652713"/>
          <p14:tracePt t="24873" x="887413" y="2652713"/>
          <p14:tracePt t="24881" x="912813" y="2640013"/>
          <p14:tracePt t="24887" x="938213" y="2627313"/>
          <p14:tracePt t="24894" x="950913" y="2627313"/>
          <p14:tracePt t="24901" x="976313" y="2627313"/>
          <p14:tracePt t="24910" x="1000125" y="2616200"/>
          <p14:tracePt t="24918" x="1038225" y="2603500"/>
          <p14:tracePt t="24924" x="1063625" y="2603500"/>
          <p14:tracePt t="24932" x="1076325" y="2603500"/>
          <p14:tracePt t="24940" x="1100138" y="2603500"/>
          <p14:tracePt t="24945" x="1125538" y="2590800"/>
          <p14:tracePt t="24951" x="1163638" y="2578100"/>
          <p14:tracePt t="24960" x="1189038" y="2578100"/>
          <p14:tracePt t="24968" x="1212850" y="2578100"/>
          <p14:tracePt t="24974" x="1238250" y="2565400"/>
          <p14:tracePt t="24984" x="1263650" y="2565400"/>
          <p14:tracePt t="24989" x="1276350" y="2552700"/>
          <p14:tracePt t="24996" x="1289050" y="2552700"/>
          <p14:tracePt t="25004" x="1300163" y="2552700"/>
          <p14:tracePt t="25010" x="1325563" y="2540000"/>
          <p14:tracePt t="25018" x="1338263" y="2540000"/>
          <p14:tracePt t="25024" x="1350963" y="2540000"/>
          <p14:tracePt t="25032" x="1363663" y="2527300"/>
          <p14:tracePt t="25040" x="1376363" y="2527300"/>
          <p14:tracePt t="25046" x="1389063" y="2527300"/>
          <p14:tracePt t="25060" x="1401763" y="2527300"/>
          <p14:tracePt t="25068" x="1412875" y="2516188"/>
          <p14:tracePt t="25075" x="1425575" y="2516188"/>
          <p14:tracePt t="25089" x="1438275" y="2516188"/>
          <p14:tracePt t="25095" x="1450975" y="2516188"/>
          <p14:tracePt t="25103" x="1463675" y="2516188"/>
          <p14:tracePt t="25118" x="1476375" y="2516188"/>
          <p14:tracePt t="25125" x="1489075" y="2516188"/>
          <p14:tracePt t="25132" x="1501775" y="2516188"/>
          <p14:tracePt t="25139" x="1512888" y="2516188"/>
          <p14:tracePt t="25147" x="1525588" y="2516188"/>
          <p14:tracePt t="25152" x="1538288" y="2516188"/>
          <p14:tracePt t="25161" x="1550988" y="2516188"/>
          <p14:tracePt t="25175" x="1576388" y="2503488"/>
          <p14:tracePt t="25185" x="1589088" y="2503488"/>
          <p14:tracePt t="25206" x="1625600" y="2503488"/>
          <p14:tracePt t="25218" x="1651000" y="2503488"/>
          <p14:tracePt t="25225" x="1676400" y="2503488"/>
          <p14:tracePt t="25241" x="1689100" y="2503488"/>
          <p14:tracePt t="25247" x="1725613" y="2503488"/>
          <p14:tracePt t="25261" x="1738313" y="2503488"/>
          <p14:tracePt t="25268" x="1763713" y="2503488"/>
          <p14:tracePt t="25275" x="1776413" y="2503488"/>
          <p14:tracePt t="25286" x="1789113" y="2503488"/>
          <p14:tracePt t="25291" x="1814513" y="2503488"/>
          <p14:tracePt t="25297" x="1825625" y="2503488"/>
          <p14:tracePt t="25304" x="1838325" y="2503488"/>
          <p14:tracePt t="25312" x="1851025" y="2490788"/>
          <p14:tracePt t="25319" x="1863725" y="2490788"/>
          <p14:tracePt t="25326" x="1876425" y="2490788"/>
          <p14:tracePt t="25335" x="1889125" y="2490788"/>
          <p14:tracePt t="25342" x="1901825" y="2490788"/>
          <p14:tracePt t="25348" x="1914525" y="2490788"/>
          <p14:tracePt t="25354" x="1925638" y="2490788"/>
          <p14:tracePt t="25361" x="1938338" y="2490788"/>
          <p14:tracePt t="25369" x="1951038" y="2490788"/>
          <p14:tracePt t="25385" x="1963738" y="2490788"/>
          <p14:tracePt t="25389" x="1963738" y="2478088"/>
          <p14:tracePt t="25396" x="1976438" y="2478088"/>
          <p14:tracePt t="25403" x="1989138" y="2478088"/>
          <p14:tracePt t="25410" x="2001838" y="2478088"/>
          <p14:tracePt t="25424" x="2014538" y="2478088"/>
          <p14:tracePt t="25438" x="2025650" y="2478088"/>
          <p14:tracePt t="25447" x="2038350" y="2478088"/>
          <p14:tracePt t="25452" x="2051050" y="2478088"/>
          <p14:tracePt t="25460" x="2063750" y="2478088"/>
          <p14:tracePt t="25468" x="2076450" y="2478088"/>
          <p14:tracePt t="25474" x="2089150" y="2478088"/>
          <p14:tracePt t="25485" x="2101850" y="2478088"/>
          <p14:tracePt t="25489" x="2114550" y="2478088"/>
          <p14:tracePt t="25497" x="2127250" y="2478088"/>
          <p14:tracePt t="25504" x="2138363" y="2465388"/>
          <p14:tracePt t="25511" x="2151063" y="2465388"/>
          <p14:tracePt t="25519" x="2176463" y="2465388"/>
          <p14:tracePt t="25535" x="2201863" y="2465388"/>
          <p14:tracePt t="25540" x="2214563" y="2465388"/>
          <p14:tracePt t="25547" x="2227263" y="2452688"/>
          <p14:tracePt t="25556" x="2238375" y="2452688"/>
          <p14:tracePt t="25562" x="2276475" y="2439988"/>
          <p14:tracePt t="25568" x="2289175" y="2439988"/>
          <p14:tracePt t="25577" x="2314575" y="2427288"/>
          <p14:tracePt t="25585" x="2327275" y="2427288"/>
          <p14:tracePt t="25591" x="2351088" y="2414588"/>
          <p14:tracePt t="25599" x="2363788" y="2414588"/>
          <p14:tracePt t="25607" x="2389188" y="2414588"/>
          <p14:tracePt t="25613" x="2401888" y="2414588"/>
          <p14:tracePt t="25621" x="2414588" y="2414588"/>
          <p14:tracePt t="25628" x="2439988" y="2403475"/>
          <p14:tracePt t="25635" x="2451100" y="2403475"/>
          <p14:tracePt t="25643" x="2463800" y="2403475"/>
          <p14:tracePt t="25657" x="2476500" y="2403475"/>
          <p14:tracePt t="25673" x="2489200" y="2403475"/>
          <p14:tracePt t="25680" x="2501900" y="2403475"/>
          <p14:tracePt t="25833" x="2489200" y="2414588"/>
          <p14:tracePt t="25846" x="2476500" y="2427288"/>
          <p14:tracePt t="25853" x="2463800" y="2439988"/>
          <p14:tracePt t="25862" x="2439988" y="2478088"/>
          <p14:tracePt t="25867" x="2414588" y="2490788"/>
          <p14:tracePt t="25875" x="2389188" y="2516188"/>
          <p14:tracePt t="25885" x="2363788" y="2527300"/>
          <p14:tracePt t="25891" x="2338388" y="2552700"/>
          <p14:tracePt t="25897" x="2314575" y="2578100"/>
          <p14:tracePt t="25904" x="2289175" y="2590800"/>
          <p14:tracePt t="25911" x="2263775" y="2616200"/>
          <p14:tracePt t="25918" x="2238375" y="2627313"/>
          <p14:tracePt t="25926" x="2214563" y="2652713"/>
          <p14:tracePt t="25935" x="2189163" y="2678113"/>
          <p14:tracePt t="25941" x="2163763" y="2690813"/>
          <p14:tracePt t="25946" x="2138363" y="2703513"/>
          <p14:tracePt t="25954" x="2114550" y="2716213"/>
          <p14:tracePt t="25960" x="2101850" y="2728913"/>
          <p14:tracePt t="25968" x="2076450" y="2728913"/>
          <p14:tracePt t="25976" x="2051050" y="2752725"/>
          <p14:tracePt t="25982" x="2025650" y="2752725"/>
          <p14:tracePt t="25989" x="2014538" y="2765425"/>
          <p14:tracePt t="25995" x="1989138" y="2778125"/>
          <p14:tracePt t="26011" x="1976438" y="2790825"/>
          <p14:tracePt t="26018" x="1951038" y="2803525"/>
          <p14:tracePt t="26025" x="1938338" y="2803525"/>
          <p14:tracePt t="26035" x="1914525" y="2816225"/>
          <p14:tracePt t="26046" x="1901825" y="2828925"/>
          <p14:tracePt t="26053" x="1889125" y="2828925"/>
          <p14:tracePt t="26068" x="1889125" y="2840038"/>
          <p14:tracePt t="26074" x="1863725" y="2840038"/>
          <p14:tracePt t="26088" x="1851025" y="2840038"/>
          <p14:tracePt t="26095" x="1851025" y="2852738"/>
          <p14:tracePt t="26109" x="1838325" y="2865438"/>
          <p14:tracePt t="26118" x="1825625" y="2865438"/>
          <p14:tracePt t="26131" x="1814513" y="2865438"/>
          <p14:tracePt t="26138" x="1814513" y="2878138"/>
          <p14:tracePt t="26145" x="1801813" y="2878138"/>
          <p14:tracePt t="26152" x="1801813" y="2890838"/>
          <p14:tracePt t="26159" x="1776413" y="2890838"/>
          <p14:tracePt t="26174" x="1763713" y="2903538"/>
          <p14:tracePt t="26182" x="1751013" y="2903538"/>
          <p14:tracePt t="26187" x="1738313" y="2903538"/>
          <p14:tracePt t="26196" x="1725613" y="2916238"/>
          <p14:tracePt t="26204" x="1714500" y="2916238"/>
          <p14:tracePt t="26210" x="1701800" y="2916238"/>
          <p14:tracePt t="26219" x="1676400" y="2928938"/>
          <p14:tracePt t="26225" x="1663700" y="2941638"/>
          <p14:tracePt t="26232" x="1651000" y="2941638"/>
          <p14:tracePt t="26240" x="1625600" y="2941638"/>
          <p14:tracePt t="26246" x="1612900" y="2952750"/>
          <p14:tracePt t="26253" x="1601788" y="2952750"/>
          <p14:tracePt t="26260" x="1589088" y="2952750"/>
          <p14:tracePt t="26275" x="1576388" y="2965450"/>
          <p14:tracePt t="26285" x="1563688" y="2965450"/>
          <p14:tracePt t="26306" x="1550988" y="2965450"/>
          <p14:tracePt t="26326" x="1538288" y="2965450"/>
          <p14:tracePt t="26393" x="1538288" y="2978150"/>
          <p14:tracePt t="26495" x="1525588" y="2978150"/>
          <p14:tracePt t="26591" x="1512888" y="2978150"/>
          <p14:tracePt t="26714" x="1501775" y="2978150"/>
          <p14:tracePt t="26758" x="1489075" y="2978150"/>
          <p14:tracePt t="26793" x="1476375" y="2978150"/>
          <p14:tracePt t="26807" x="1463675" y="2978150"/>
          <p14:tracePt t="26859" x="1450975" y="2978150"/>
          <p14:tracePt t="26951" x="1438275" y="2978150"/>
          <p14:tracePt t="26986" x="1438275" y="2965450"/>
          <p14:tracePt t="27022" x="1438275" y="2952750"/>
          <p14:tracePt t="27057" x="1438275" y="2941638"/>
          <p14:tracePt t="27121" x="1438275" y="2928938"/>
          <p14:tracePt t="27141" x="1450975" y="2928938"/>
          <p14:tracePt t="27191" x="1450975" y="2916238"/>
          <p14:tracePt t="27233" x="1450975" y="2903538"/>
          <p14:tracePt t="27241" x="1463675" y="2903538"/>
          <p14:tracePt t="27269" x="1476375" y="2903538"/>
          <p14:tracePt t="27334" x="1489075" y="2903538"/>
          <p14:tracePt t="27377" x="1501775" y="2903538"/>
          <p14:tracePt t="27405" x="1512888" y="2903538"/>
          <p14:tracePt t="27412" x="1525588" y="2903538"/>
          <p14:tracePt t="27419" x="1538288" y="2903538"/>
          <p14:tracePt t="27428" x="1550988" y="2903538"/>
          <p14:tracePt t="27436" x="1563688" y="2903538"/>
          <p14:tracePt t="27441" x="1589088" y="2903538"/>
          <p14:tracePt t="27447" x="1601788" y="2903538"/>
          <p14:tracePt t="27454" x="1625600" y="2903538"/>
          <p14:tracePt t="27462" x="1638300" y="2903538"/>
          <p14:tracePt t="27468" x="1663700" y="2903538"/>
          <p14:tracePt t="27476" x="1676400" y="2903538"/>
          <p14:tracePt t="27490" x="1701800" y="2903538"/>
          <p14:tracePt t="27505" x="1714500" y="2903538"/>
          <p14:tracePt t="27511" x="1725613" y="2903538"/>
          <p14:tracePt t="27519" x="1738313" y="2903538"/>
          <p14:tracePt t="27536" x="1751013" y="2903538"/>
          <p14:tracePt t="27547" x="1763713" y="2903538"/>
          <p14:tracePt t="27569" x="1776413" y="2903538"/>
          <p14:tracePt t="27575" x="1789113" y="2903538"/>
          <p14:tracePt t="27661" x="1801813" y="2903538"/>
          <p14:tracePt t="27719" x="1814513" y="2903538"/>
          <p14:tracePt t="27755" x="1825625" y="2903538"/>
          <p14:tracePt t="27762" x="1825625" y="2890838"/>
          <p14:tracePt t="27768" x="1838325" y="2890838"/>
          <p14:tracePt t="27804" x="1851025" y="2890838"/>
          <p14:tracePt t="27832" x="1863725" y="2890838"/>
          <p14:tracePt t="27861" x="1876425" y="2890838"/>
          <p14:tracePt t="27881" x="1889125" y="2890838"/>
          <p14:tracePt t="27889" x="1901825" y="2890838"/>
          <p14:tracePt t="27902" x="1914525" y="2878138"/>
          <p14:tracePt t="27910" x="1925638" y="2878138"/>
          <p14:tracePt t="27918" x="1938338" y="2878138"/>
          <p14:tracePt t="27924" x="1951038" y="2878138"/>
          <p14:tracePt t="27930" x="1963738" y="2878138"/>
          <p14:tracePt t="27936" x="1976438" y="2878138"/>
          <p14:tracePt t="27945" x="1989138" y="2878138"/>
          <p14:tracePt t="27958" x="2001838" y="2865438"/>
          <p14:tracePt t="27973" x="2014538" y="2865438"/>
          <p14:tracePt t="27993" x="2025650" y="2865438"/>
          <p14:tracePt t="28072" x="2038350" y="2865438"/>
          <p14:tracePt t="28138" x="2051050" y="2865438"/>
          <p14:tracePt t="28145" x="2063750" y="2865438"/>
          <p14:tracePt t="28181" x="2076450" y="2865438"/>
          <p14:tracePt t="28187" x="2076450" y="2852738"/>
          <p14:tracePt t="28210" x="2089150" y="2852738"/>
          <p14:tracePt t="28238" x="2101850" y="2852738"/>
          <p14:tracePt t="28245" x="2114550" y="2852738"/>
          <p14:tracePt t="28254" x="2127250" y="2852738"/>
          <p14:tracePt t="28268" x="2138363" y="2852738"/>
          <p14:tracePt t="28284" x="2151063" y="2852738"/>
          <p14:tracePt t="28291" x="2163763" y="2840038"/>
          <p14:tracePt t="28299" x="2176463" y="2840038"/>
          <p14:tracePt t="28307" x="2189163" y="2840038"/>
          <p14:tracePt t="28313" x="2201863" y="2840038"/>
          <p14:tracePt t="28319" x="2214563" y="2840038"/>
          <p14:tracePt t="28326" x="2227263" y="2840038"/>
          <p14:tracePt t="28335" x="2238375" y="2828925"/>
          <p14:tracePt t="28341" x="2251075" y="2828925"/>
          <p14:tracePt t="28356" x="2276475" y="2828925"/>
          <p14:tracePt t="28372" x="2289175" y="2828925"/>
          <p14:tracePt t="28378" x="2301875" y="2828925"/>
          <p14:tracePt t="28385" x="2314575" y="2828925"/>
          <p14:tracePt t="28393" x="2338388" y="2828925"/>
          <p14:tracePt t="28402" x="2338388" y="2816225"/>
          <p14:tracePt t="28407" x="2351088" y="2816225"/>
          <p14:tracePt t="28414" x="2363788" y="2816225"/>
          <p14:tracePt t="28423" x="2376488" y="2803525"/>
          <p14:tracePt t="28430" x="2389188" y="2803525"/>
          <p14:tracePt t="28435" x="2401888" y="2803525"/>
          <p14:tracePt t="28444" x="2414588" y="2803525"/>
          <p14:tracePt t="28452" x="2427288" y="2803525"/>
          <p14:tracePt t="28458" x="2463800" y="2790825"/>
          <p14:tracePt t="28468" x="2476500" y="2778125"/>
          <p14:tracePt t="28473" x="2489200" y="2778125"/>
          <p14:tracePt t="28483" x="2527300" y="2778125"/>
          <p14:tracePt t="28490" x="2540000" y="2778125"/>
          <p14:tracePt t="28494" x="2563813" y="2765425"/>
          <p14:tracePt t="28501" x="2576513" y="2765425"/>
          <p14:tracePt t="28509" x="2601913" y="2752725"/>
          <p14:tracePt t="28518" x="2627313" y="2752725"/>
          <p14:tracePt t="28524" x="2651125" y="2752725"/>
          <p14:tracePt t="28532" x="2663825" y="2752725"/>
          <p14:tracePt t="28539" x="2689225" y="2752725"/>
          <p14:tracePt t="28545" x="2701925" y="2752725"/>
          <p14:tracePt t="28553" x="2714625" y="2752725"/>
          <p14:tracePt t="28559" x="2727325" y="2752725"/>
          <p14:tracePt t="28568" x="2740025" y="2752725"/>
          <p14:tracePt t="28574" x="2752725" y="2752725"/>
          <p14:tracePt t="28589" x="2763838" y="2752725"/>
          <p14:tracePt t="28624" x="2776538" y="2752725"/>
          <p14:tracePt t="28792" x="2763838" y="2752725"/>
          <p14:tracePt t="28807" x="2740025" y="2752725"/>
          <p14:tracePt t="28814" x="2714625" y="2765425"/>
          <p14:tracePt t="28820" x="2651125" y="2778125"/>
          <p14:tracePt t="28828" x="2589213" y="2803525"/>
          <p14:tracePt t="28836" x="2551113" y="2803525"/>
          <p14:tracePt t="28843" x="2501900" y="2816225"/>
          <p14:tracePt t="28852" x="2439988" y="2816225"/>
          <p14:tracePt t="28857" x="2376488" y="2840038"/>
          <p14:tracePt t="28864" x="2338388" y="2852738"/>
          <p14:tracePt t="28869" x="2276475" y="2878138"/>
          <p14:tracePt t="28879" x="2214563" y="2890838"/>
          <p14:tracePt t="28886" x="2151063" y="2890838"/>
          <p14:tracePt t="28893" x="2089150" y="2903538"/>
          <p14:tracePt t="28905" x="1963738" y="2941638"/>
          <p14:tracePt t="28914" x="1889125" y="2952750"/>
          <p14:tracePt t="28922" x="1814513" y="2978150"/>
          <p14:tracePt t="28928" x="1751013" y="2990850"/>
          <p14:tracePt t="28936" x="1714500" y="3003550"/>
          <p14:tracePt t="28941" x="1676400" y="3016250"/>
          <p14:tracePt t="28949" x="1625600" y="3016250"/>
          <p14:tracePt t="28955" x="1612900" y="3028950"/>
          <p14:tracePt t="28962" x="1576388" y="3041650"/>
          <p14:tracePt t="28968" x="1550988" y="3041650"/>
          <p14:tracePt t="28976" x="1525588" y="3041650"/>
          <p14:tracePt t="28985" x="1501775" y="3054350"/>
          <p14:tracePt t="28990" x="1463675" y="3065463"/>
          <p14:tracePt t="28998" x="1438275" y="3078163"/>
          <p14:tracePt t="29006" x="1425575" y="3078163"/>
          <p14:tracePt t="29012" x="1401763" y="3090863"/>
          <p14:tracePt t="29020" x="1376363" y="3103563"/>
          <p14:tracePt t="29027" x="1363663" y="3116263"/>
          <p14:tracePt t="29035" x="1338263" y="3128963"/>
          <p14:tracePt t="29041" x="1325563" y="3128963"/>
          <p14:tracePt t="29051" x="1312863" y="3141663"/>
          <p14:tracePt t="29056" x="1300163" y="3141663"/>
          <p14:tracePt t="29063" x="1300163" y="3154363"/>
          <p14:tracePt t="29078" x="1289050" y="3154363"/>
          <p14:tracePt t="29085" x="1289050" y="3165475"/>
          <p14:tracePt t="29224" x="1300163" y="3165475"/>
          <p14:tracePt t="29237" x="1312863" y="3165475"/>
          <p14:tracePt t="29245" x="1325563" y="3165475"/>
          <p14:tracePt t="29252" x="1338263" y="3165475"/>
          <p14:tracePt t="29261" x="1401763" y="3154363"/>
          <p14:tracePt t="29266" x="1438275" y="3141663"/>
          <p14:tracePt t="29272" x="1476375" y="3128963"/>
          <p14:tracePt t="29281" x="1512888" y="3128963"/>
          <p14:tracePt t="29285" x="1538288" y="3116263"/>
          <p14:tracePt t="29295" x="1550988" y="3116263"/>
          <p14:tracePt t="29302" x="1576388" y="3116263"/>
          <p14:tracePt t="29309" x="1601788" y="3116263"/>
          <p14:tracePt t="29322" x="1612900" y="3116263"/>
          <p14:tracePt t="29335" x="1625600" y="3116263"/>
          <p14:tracePt t="29352" x="1638300" y="3116263"/>
          <p14:tracePt t="29365" x="1638300" y="3128963"/>
          <p14:tracePt t="29379" x="1638300" y="3141663"/>
          <p14:tracePt t="29386" x="1638300" y="3154363"/>
          <p14:tracePt t="29395" x="1625600" y="3154363"/>
          <p14:tracePt t="29408" x="1625600" y="3165475"/>
          <p14:tracePt t="29415" x="1612900" y="3165475"/>
          <p14:tracePt t="29421" x="1601788" y="3178175"/>
          <p14:tracePt t="29428" x="1589088" y="3178175"/>
          <p14:tracePt t="29436" x="1589088" y="3190875"/>
          <p14:tracePt t="29443" x="1576388" y="3190875"/>
          <p14:tracePt t="29453" x="1576388" y="3203575"/>
          <p14:tracePt t="29465" x="1563688" y="3203575"/>
          <p14:tracePt t="29558" x="1563688" y="3190875"/>
          <p14:tracePt t="29579" x="1576388" y="3178175"/>
          <p14:tracePt t="29587" x="1589088" y="3165475"/>
          <p14:tracePt t="29595" x="1589088" y="3154363"/>
          <p14:tracePt t="29602" x="1601788" y="3128963"/>
          <p14:tracePt t="29607" x="1612900" y="3103563"/>
          <p14:tracePt t="29623" x="1625600" y="3078163"/>
          <p14:tracePt t="29629" x="1638300" y="3065463"/>
          <p14:tracePt t="29644" x="1638300" y="3054350"/>
          <p14:tracePt t="29651" x="1638300" y="3041650"/>
          <p14:tracePt t="29665" x="1638300" y="3028950"/>
          <p14:tracePt t="29692" x="1638300" y="3016250"/>
          <p14:tracePt t="29702" x="1625600" y="3016250"/>
          <p14:tracePt t="29715" x="1612900" y="3003550"/>
          <p14:tracePt t="29721" x="1601788" y="3003550"/>
          <p14:tracePt t="29728" x="1576388" y="3003550"/>
          <p14:tracePt t="29736" x="1563688" y="3003550"/>
          <p14:tracePt t="29745" x="1512888" y="3003550"/>
          <p14:tracePt t="29754" x="1501775" y="2990850"/>
          <p14:tracePt t="29760" x="1463675" y="2990850"/>
          <p14:tracePt t="29769" x="1438275" y="2990850"/>
          <p14:tracePt t="29775" x="1401763" y="2978150"/>
          <p14:tracePt t="29785" x="1350963" y="2978150"/>
          <p14:tracePt t="29791" x="1312863" y="2978150"/>
          <p14:tracePt t="29796" x="1263650" y="2978150"/>
          <p14:tracePt t="29805" x="1225550" y="2978150"/>
          <p14:tracePt t="29811" x="1189038" y="2978150"/>
          <p14:tracePt t="29818" x="1150938" y="2978150"/>
          <p14:tracePt t="29824" x="1125538" y="2978150"/>
          <p14:tracePt t="29834" x="1100138" y="2978150"/>
          <p14:tracePt t="29839" x="1076325" y="2978150"/>
          <p14:tracePt t="29845" x="1050925" y="2978150"/>
          <p14:tracePt t="29853" x="1025525" y="2978150"/>
          <p14:tracePt t="29860" x="1000125" y="2978150"/>
          <p14:tracePt t="29868" x="987425" y="2978150"/>
          <p14:tracePt t="29874" x="963613" y="2978150"/>
          <p14:tracePt t="29883" x="938213" y="2978150"/>
          <p14:tracePt t="29887" x="912813" y="2978150"/>
          <p14:tracePt t="29897" x="900113" y="2978150"/>
          <p14:tracePt t="29905" x="887413" y="2978150"/>
          <p14:tracePt t="29911" x="850900" y="2978150"/>
          <p14:tracePt t="29925" x="838200" y="2978150"/>
          <p14:tracePt t="29935" x="825500" y="2978150"/>
          <p14:tracePt t="29940" x="812800" y="2978150"/>
          <p14:tracePt t="29947" x="800100" y="2978150"/>
          <p14:tracePt t="29961" x="787400" y="2978150"/>
          <p14:tracePt t="29969" x="776288" y="2978150"/>
          <p14:tracePt t="29985" x="763588" y="2978150"/>
          <p14:tracePt t="30001" x="750888" y="2978150"/>
          <p14:tracePt t="30014" x="738188" y="2978150"/>
          <p14:tracePt t="30020" x="725488" y="2978150"/>
          <p14:tracePt t="30043" x="725488" y="2965450"/>
          <p14:tracePt t="30094" x="725488" y="2952750"/>
          <p14:tracePt t="30151" x="738188" y="2941638"/>
          <p14:tracePt t="30165" x="750888" y="2916238"/>
          <p14:tracePt t="30172" x="763588" y="2916238"/>
          <p14:tracePt t="30182" x="776288" y="2916238"/>
          <p14:tracePt t="30186" x="825500" y="2878138"/>
          <p14:tracePt t="30195" x="850900" y="2865438"/>
          <p14:tracePt t="30208" x="887413" y="2852738"/>
          <p14:tracePt t="30216" x="925513" y="2840038"/>
          <p14:tracePt t="30222" x="950913" y="2840038"/>
          <p14:tracePt t="30230" x="976313" y="2828925"/>
          <p14:tracePt t="30236" x="1000125" y="2816225"/>
          <p14:tracePt t="30244" x="1038225" y="2803525"/>
          <p14:tracePt t="30252" x="1063625" y="2803525"/>
          <p14:tracePt t="30259" x="1100138" y="2790825"/>
          <p14:tracePt t="30265" x="1125538" y="2778125"/>
          <p14:tracePt t="30271" x="1138238" y="2765425"/>
          <p14:tracePt t="30279" x="1163638" y="2765425"/>
          <p14:tracePt t="30285" x="1189038" y="2752725"/>
          <p14:tracePt t="30294" x="1200150" y="2752725"/>
          <p14:tracePt t="30301" x="1212850" y="2752725"/>
          <p14:tracePt t="30311" x="1238250" y="2752725"/>
          <p14:tracePt t="30318" x="1238250" y="2740025"/>
          <p14:tracePt t="30324" x="1250950" y="2740025"/>
          <p14:tracePt t="30344" x="1263650" y="2740025"/>
          <p14:tracePt t="30620" x="1276350" y="2740025"/>
          <p14:tracePt t="30627" x="1289050" y="2740025"/>
          <p14:tracePt t="30634" x="1300163" y="2740025"/>
          <p14:tracePt t="30644" x="1312863" y="2740025"/>
          <p14:tracePt t="30648" x="1338263" y="2740025"/>
          <p14:tracePt t="30654" x="1350963" y="2752725"/>
          <p14:tracePt t="30662" x="1376363" y="2752725"/>
          <p14:tracePt t="30676" x="1389063" y="2765425"/>
          <p14:tracePt t="30705" x="1389063" y="2790825"/>
          <p14:tracePt t="30718" x="1389063" y="2803525"/>
          <p14:tracePt t="30728" x="1389063" y="2816225"/>
          <p14:tracePt t="30736" x="1389063" y="2828925"/>
          <p14:tracePt t="30747" x="1376363" y="2840038"/>
          <p14:tracePt t="30760" x="1376363" y="2852738"/>
          <p14:tracePt t="30768" x="1363663" y="2852738"/>
          <p14:tracePt t="30775" x="1363663" y="2865438"/>
          <p14:tracePt t="30884" x="1376363" y="2865438"/>
          <p14:tracePt t="30906" x="1412875" y="2865438"/>
          <p14:tracePt t="30914" x="1450975" y="2865438"/>
          <p14:tracePt t="30919" x="1512888" y="2852738"/>
          <p14:tracePt t="30926" x="1563688" y="2852738"/>
          <p14:tracePt t="30937" x="1625600" y="2840038"/>
          <p14:tracePt t="30944" x="1676400" y="2828925"/>
          <p14:tracePt t="30950" x="1751013" y="2816225"/>
          <p14:tracePt t="30957" x="1814513" y="2803525"/>
          <p14:tracePt t="30964" x="1851025" y="2790825"/>
          <p14:tracePt t="30974" x="1901825" y="2790825"/>
          <p14:tracePt t="30978" x="1938338" y="2790825"/>
          <p14:tracePt t="30986" x="1976438" y="2778125"/>
          <p14:tracePt t="30994" x="2014538" y="2778125"/>
          <p14:tracePt t="31002" x="2038350" y="2778125"/>
          <p14:tracePt t="31008" x="2076450" y="2778125"/>
          <p14:tracePt t="31015" x="2101850" y="2765425"/>
          <p14:tracePt t="31021" x="2114550" y="2765425"/>
          <p14:tracePt t="31029" x="2138363" y="2765425"/>
          <p14:tracePt t="31035" x="2151063" y="2765425"/>
          <p14:tracePt t="31043" x="2163763" y="2765425"/>
          <p14:tracePt t="31051" x="2176463" y="2752725"/>
          <p14:tracePt t="31058" x="2201863" y="2752725"/>
          <p14:tracePt t="31072" x="2227263" y="2752725"/>
          <p14:tracePt t="31080" x="2251075" y="2752725"/>
          <p14:tracePt t="31088" x="2276475" y="2740025"/>
          <p14:tracePt t="31095" x="2289175" y="2740025"/>
          <p14:tracePt t="31101" x="2314575" y="2728913"/>
          <p14:tracePt t="31110" x="2338388" y="2728913"/>
          <p14:tracePt t="31118" x="2363788" y="2716213"/>
          <p14:tracePt t="31124" x="2389188" y="2716213"/>
          <p14:tracePt t="31132" x="2401888" y="2716213"/>
          <p14:tracePt t="31139" x="2427288" y="2716213"/>
          <p14:tracePt t="31146" x="2439988" y="2716213"/>
          <p14:tracePt t="31153" x="2451100" y="2716213"/>
          <p14:tracePt t="31161" x="2463800" y="2716213"/>
          <p14:tracePt t="31168" x="2476500" y="2716213"/>
          <p14:tracePt t="31175" x="2489200" y="2703513"/>
          <p14:tracePt t="31185" x="2501900" y="2703513"/>
          <p14:tracePt t="31205" x="2514600" y="2703513"/>
          <p14:tracePt t="31242" x="2527300" y="2703513"/>
          <p14:tracePt t="31265" x="2540000" y="2703513"/>
          <p14:tracePt t="31320" x="2551113" y="2703513"/>
          <p14:tracePt t="31364" x="2563813" y="2703513"/>
          <p14:tracePt t="31435" x="2576513" y="2703513"/>
          <p14:tracePt t="31463" x="2589213" y="2703513"/>
          <p14:tracePt t="31500" x="2601913" y="2703513"/>
          <p14:tracePt t="31513" x="2627313" y="2703513"/>
          <p14:tracePt t="31522" x="2640013" y="2703513"/>
          <p14:tracePt t="31528" x="2663825" y="2703513"/>
          <p14:tracePt t="31536" x="2689225" y="2703513"/>
          <p14:tracePt t="31542" x="2701925" y="2703513"/>
          <p14:tracePt t="31552" x="2727325" y="2703513"/>
          <p14:tracePt t="31557" x="2740025" y="2703513"/>
          <p14:tracePt t="31572" x="2752725" y="2703513"/>
          <p14:tracePt t="31578" x="2763838" y="2703513"/>
          <p14:tracePt t="31623" x="2752725" y="2703513"/>
          <p14:tracePt t="31629" x="2740025" y="2716213"/>
          <p14:tracePt t="31636" x="2740025" y="2728913"/>
          <p14:tracePt t="31644" x="2714625" y="2728913"/>
          <p14:tracePt t="31652" x="2701925" y="2752725"/>
          <p14:tracePt t="31658" x="2689225" y="2752725"/>
          <p14:tracePt t="31668" x="2640013" y="2778125"/>
          <p14:tracePt t="31674" x="2601913" y="2790825"/>
          <p14:tracePt t="31681" x="2563813" y="2803525"/>
          <p14:tracePt t="31689" x="2501900" y="2828925"/>
          <p14:tracePt t="31696" x="2451100" y="2865438"/>
          <p14:tracePt t="31704" x="2376488" y="2890838"/>
          <p14:tracePt t="31711" x="2327275" y="2916238"/>
          <p14:tracePt t="31718" x="2276475" y="2928938"/>
          <p14:tracePt t="31725" x="2227263" y="2952750"/>
          <p14:tracePt t="31732" x="2163763" y="2978150"/>
          <p14:tracePt t="31740" x="2127250" y="3003550"/>
          <p14:tracePt t="31747" x="2063750" y="3016250"/>
          <p14:tracePt t="31752" x="2014538" y="3041650"/>
          <p14:tracePt t="31761" x="1963738" y="3054350"/>
          <p14:tracePt t="31769" x="1901825" y="3078163"/>
          <p14:tracePt t="31776" x="1863725" y="3090863"/>
          <p14:tracePt t="31785" x="1801813" y="3116263"/>
          <p14:tracePt t="31791" x="1763713" y="3116263"/>
          <p14:tracePt t="31797" x="1738313" y="3128963"/>
          <p14:tracePt t="31804" x="1701800" y="3141663"/>
          <p14:tracePt t="31812" x="1676400" y="3141663"/>
          <p14:tracePt t="31819" x="1651000" y="3154363"/>
          <p14:tracePt t="31825" x="1625600" y="3154363"/>
          <p14:tracePt t="31835" x="1589088" y="3154363"/>
          <p14:tracePt t="31840" x="1563688" y="3154363"/>
          <p14:tracePt t="31847" x="1550988" y="3154363"/>
          <p14:tracePt t="31855" x="1538288" y="3154363"/>
          <p14:tracePt t="31861" x="1525588" y="3154363"/>
          <p14:tracePt t="31875" x="1512888" y="3154363"/>
          <p14:tracePt t="31885" x="1501775" y="3154363"/>
          <p14:tracePt t="31934" x="1512888" y="3154363"/>
          <p14:tracePt t="31941" x="1525588" y="3141663"/>
          <p14:tracePt t="31949" x="1525588" y="3128963"/>
          <p14:tracePt t="31956" x="1538288" y="3128963"/>
          <p14:tracePt t="31962" x="1550988" y="3116263"/>
          <p14:tracePt t="31972" x="1576388" y="3103563"/>
          <p14:tracePt t="31976" x="1589088" y="3103563"/>
          <p14:tracePt t="31985" x="1601788" y="3103563"/>
          <p14:tracePt t="31992" x="1625600" y="3090863"/>
          <p14:tracePt t="31998" x="1663700" y="3090863"/>
          <p14:tracePt t="32006" x="1676400" y="3090863"/>
          <p14:tracePt t="32012" x="1714500" y="3090863"/>
          <p14:tracePt t="32021" x="1738313" y="3090863"/>
          <p14:tracePt t="32027" x="1776413" y="3090863"/>
          <p14:tracePt t="32035" x="1789113" y="3090863"/>
          <p14:tracePt t="32042" x="1825625" y="3090863"/>
          <p14:tracePt t="32052" x="1863725" y="3103563"/>
          <p14:tracePt t="32057" x="1889125" y="3103563"/>
          <p14:tracePt t="32064" x="1914525" y="3116263"/>
          <p14:tracePt t="32072" x="1938338" y="3141663"/>
          <p14:tracePt t="32079" x="1963738" y="3141663"/>
          <p14:tracePt t="32085" x="2001838" y="3165475"/>
          <p14:tracePt t="32093" x="2025650" y="3178175"/>
          <p14:tracePt t="32102" x="2051050" y="3203575"/>
          <p14:tracePt t="32109" x="2063750" y="3203575"/>
          <p14:tracePt t="32117" x="2089150" y="3228975"/>
          <p14:tracePt t="32124" x="2101850" y="3241675"/>
          <p14:tracePt t="32131" x="2127250" y="3241675"/>
          <p14:tracePt t="32137" x="2127250" y="3254375"/>
          <p14:tracePt t="32145" x="2138363" y="3267075"/>
          <p14:tracePt t="32153" x="2151063" y="3278188"/>
          <p14:tracePt t="32159" x="2163763" y="3278188"/>
          <p14:tracePt t="32168" x="2163763" y="3290888"/>
          <p14:tracePt t="32175" x="2176463" y="3290888"/>
          <p14:tracePt t="32201" x="2189163" y="3303588"/>
          <p14:tracePt t="32206" x="2201863" y="3316288"/>
          <p14:tracePt t="32218" x="2214563" y="3316288"/>
          <p14:tracePt t="32227" x="2227263" y="3328988"/>
          <p14:tracePt t="32235" x="2238375" y="3328988"/>
          <p14:tracePt t="32248" x="2238375" y="3341688"/>
          <p14:tracePt t="32256" x="2251075" y="3341688"/>
          <p14:tracePt t="32270" x="2251075" y="3354388"/>
          <p14:tracePt t="32285" x="2263775" y="3354388"/>
          <p14:tracePt t="32306" x="2263775" y="3367088"/>
          <p14:tracePt t="32351" x="2263775" y="3378200"/>
          <p14:tracePt t="32359" x="2251075" y="3378200"/>
          <p14:tracePt t="32374" x="2227263" y="3390900"/>
          <p14:tracePt t="32381" x="2163763" y="3441700"/>
          <p14:tracePt t="32386" x="2114550" y="3454400"/>
          <p14:tracePt t="32394" x="2063750" y="3479800"/>
          <p14:tracePt t="32402" x="2025650" y="3490913"/>
          <p14:tracePt t="32409" x="1989138" y="3516313"/>
          <p14:tracePt t="32415" x="1925638" y="3529013"/>
          <p14:tracePt t="32421" x="1889125" y="3541713"/>
          <p14:tracePt t="32430" x="1838325" y="3554413"/>
          <p14:tracePt t="32436" x="1776413" y="3579813"/>
          <p14:tracePt t="32443" x="1725613" y="3603625"/>
          <p14:tracePt t="32451" x="1663700" y="3603625"/>
          <p14:tracePt t="32458" x="1612900" y="3603625"/>
          <p14:tracePt t="32466" x="1563688" y="3603625"/>
          <p14:tracePt t="32472" x="1525588" y="3616325"/>
          <p14:tracePt t="32478" x="1489075" y="3616325"/>
          <p14:tracePt t="32485" x="1450975" y="3629025"/>
          <p14:tracePt t="32492" x="1425575" y="3629025"/>
          <p14:tracePt t="32501" x="1389063" y="3641725"/>
          <p14:tracePt t="32507" x="1350963" y="3641725"/>
          <p14:tracePt t="32514" x="1325563" y="3641725"/>
          <p14:tracePt t="32519" x="1300163" y="3641725"/>
          <p14:tracePt t="32528" x="1263650" y="3641725"/>
          <p14:tracePt t="32535" x="1238250" y="3641725"/>
          <p14:tracePt t="32542" x="1212850" y="3641725"/>
          <p14:tracePt t="32551" x="1189038" y="3641725"/>
          <p14:tracePt t="32556" x="1163638" y="3641725"/>
          <p14:tracePt t="32563" x="1125538" y="3641725"/>
          <p14:tracePt t="32570" x="1100138" y="3641725"/>
          <p14:tracePt t="32577" x="1063625" y="3641725"/>
          <p14:tracePt t="32585" x="1038225" y="3641725"/>
          <p14:tracePt t="32592" x="1012825" y="3641725"/>
          <p14:tracePt t="32601" x="1000125" y="3641725"/>
          <p14:tracePt t="32607" x="987425" y="3641725"/>
          <p14:tracePt t="32614" x="963613" y="3641725"/>
          <p14:tracePt t="32622" x="950913" y="3641725"/>
          <p14:tracePt t="32628" x="938213" y="3641725"/>
          <p14:tracePt t="32635" x="925513" y="3641725"/>
          <p14:tracePt t="32651" x="912813" y="3641725"/>
          <p14:tracePt t="32658" x="900113" y="3641725"/>
          <p14:tracePt t="32678" x="887413" y="3641725"/>
          <p14:tracePt t="32715" x="876300" y="3641725"/>
          <p14:tracePt t="32837" x="876300" y="3629025"/>
          <p14:tracePt t="32880" x="876300" y="3616325"/>
          <p14:tracePt t="32901" x="900113" y="3603625"/>
          <p14:tracePt t="32910" x="925513" y="3590925"/>
          <p14:tracePt t="32917" x="950913" y="3579813"/>
          <p14:tracePt t="32927" x="1000125" y="3554413"/>
          <p14:tracePt t="32933" x="1038225" y="3554413"/>
          <p14:tracePt t="32940" x="1076325" y="3541713"/>
          <p14:tracePt t="32948" x="1112838" y="3529013"/>
          <p14:tracePt t="32955" x="1150938" y="3516313"/>
          <p14:tracePt t="32963" x="1189038" y="3516313"/>
          <p14:tracePt t="32971" x="1238250" y="3516313"/>
          <p14:tracePt t="32976" x="1263650" y="3503613"/>
          <p14:tracePt t="32983" x="1300163" y="3503613"/>
          <p14:tracePt t="32989" x="1338263" y="3490913"/>
          <p14:tracePt t="32995" x="1363663" y="3479800"/>
          <p14:tracePt t="33002" x="1389063" y="3479800"/>
          <p14:tracePt t="33010" x="1425575" y="3479800"/>
          <p14:tracePt t="33018" x="1450975" y="3479800"/>
          <p14:tracePt t="33024" x="1476375" y="3479800"/>
          <p14:tracePt t="33030" x="1501775" y="3479800"/>
          <p14:tracePt t="33038" x="1525588" y="3479800"/>
          <p14:tracePt t="33045" x="1550988" y="3479800"/>
          <p14:tracePt t="33052" x="1576388" y="3479800"/>
          <p14:tracePt t="33060" x="1601788" y="3479800"/>
          <p14:tracePt t="33069" x="1625600" y="3479800"/>
          <p14:tracePt t="33075" x="1638300" y="3479800"/>
          <p14:tracePt t="33085" x="1663700" y="3479800"/>
          <p14:tracePt t="33090" x="1689100" y="3479800"/>
          <p14:tracePt t="33097" x="1701800" y="3479800"/>
          <p14:tracePt t="33105" x="1725613" y="3479800"/>
          <p14:tracePt t="33112" x="1738313" y="3490913"/>
          <p14:tracePt t="33120" x="1776413" y="3490913"/>
          <p14:tracePt t="33126" x="1801813" y="3490913"/>
          <p14:tracePt t="33135" x="1825625" y="3490913"/>
          <p14:tracePt t="33141" x="1851025" y="3490913"/>
          <p14:tracePt t="33149" x="1876425" y="3490913"/>
          <p14:tracePt t="33157" x="1901825" y="3490913"/>
          <p14:tracePt t="33163" x="1925638" y="3490913"/>
          <p14:tracePt t="33170" x="1951038" y="3490913"/>
          <p14:tracePt t="33177" x="1976438" y="3490913"/>
          <p14:tracePt t="33186" x="1989138" y="3490913"/>
          <p14:tracePt t="33192" x="2014538" y="3490913"/>
          <p14:tracePt t="33203" x="2051050" y="3490913"/>
          <p14:tracePt t="33207" x="2076450" y="3490913"/>
          <p14:tracePt t="33214" x="2101850" y="3490913"/>
          <p14:tracePt t="33220" x="2127250" y="3490913"/>
          <p14:tracePt t="33229" x="2151063" y="3490913"/>
          <p14:tracePt t="33235" x="2163763" y="3490913"/>
          <p14:tracePt t="33242" x="2201863" y="3490913"/>
          <p14:tracePt t="33252" x="2227263" y="3490913"/>
          <p14:tracePt t="33257" x="2251075" y="3490913"/>
          <p14:tracePt t="33263" x="2276475" y="3490913"/>
          <p14:tracePt t="33269" x="2314575" y="3490913"/>
          <p14:tracePt t="33277" x="2338388" y="3490913"/>
          <p14:tracePt t="33285" x="2363788" y="3490913"/>
          <p14:tracePt t="33292" x="2376488" y="3490913"/>
          <p14:tracePt t="33301" x="2414588" y="3490913"/>
          <p14:tracePt t="33306" x="2427288" y="3490913"/>
          <p14:tracePt t="33313" x="2439988" y="3490913"/>
          <p14:tracePt t="33321" x="2451100" y="3490913"/>
          <p14:tracePt t="33327" x="2463800" y="3490913"/>
          <p14:tracePt t="33341" x="2476500" y="3490913"/>
          <p14:tracePt t="33684" x="2527300" y="3479800"/>
          <p14:tracePt t="33692" x="2563813" y="3467100"/>
          <p14:tracePt t="33698" x="2614613" y="3454400"/>
          <p14:tracePt t="33708" x="2663825" y="3441700"/>
          <p14:tracePt t="33713" x="2714625" y="3441700"/>
          <p14:tracePt t="33720" x="2752725" y="3441700"/>
          <p14:tracePt t="33727" x="2789238" y="3441700"/>
          <p14:tracePt t="33736" x="2827338" y="3441700"/>
          <p14:tracePt t="33742" x="2852738" y="3441700"/>
          <p14:tracePt t="33748" x="2876550" y="3441700"/>
          <p14:tracePt t="33754" x="2901950" y="3441700"/>
          <p14:tracePt t="33762" x="2927350" y="3441700"/>
          <p14:tracePt t="33769" x="2952750" y="3429000"/>
          <p14:tracePt t="33775" x="2976563" y="3429000"/>
          <p14:tracePt t="33786" x="2989263" y="3429000"/>
          <p14:tracePt t="33791" x="3001963" y="3429000"/>
          <p14:tracePt t="33797" x="3014663" y="3429000"/>
          <p14:tracePt t="33804" x="3040063" y="3429000"/>
          <p14:tracePt t="33813" x="3065463" y="3429000"/>
          <p14:tracePt t="33826" x="3089275" y="3429000"/>
          <p14:tracePt t="33836" x="3101975" y="3429000"/>
          <p14:tracePt t="33841" x="3127375" y="3429000"/>
          <p14:tracePt t="33848" x="3152775" y="3429000"/>
          <p14:tracePt t="33854" x="3165475" y="3429000"/>
          <p14:tracePt t="33862" x="3189288" y="3429000"/>
          <p14:tracePt t="33869" x="3214688" y="3429000"/>
          <p14:tracePt t="33875" x="3227388" y="3429000"/>
          <p14:tracePt t="33884" x="3252788" y="3416300"/>
          <p14:tracePt t="33890" x="3276600" y="3416300"/>
          <p14:tracePt t="33897" x="3302000" y="3416300"/>
          <p14:tracePt t="33903" x="3327400" y="3416300"/>
          <p14:tracePt t="33910" x="3352800" y="3416300"/>
          <p14:tracePt t="33918" x="3376613" y="3403600"/>
          <p14:tracePt t="33927" x="3389313" y="3403600"/>
          <p14:tracePt t="33941" x="3440113" y="3403600"/>
          <p14:tracePt t="33948" x="3465513" y="3403600"/>
          <p14:tracePt t="33952" x="3478213" y="3403600"/>
          <p14:tracePt t="33961" x="3489325" y="3403600"/>
          <p14:tracePt t="33969" x="3514725" y="3403600"/>
          <p14:tracePt t="33985" x="3540125" y="3403600"/>
          <p14:tracePt t="33991" x="3552825" y="3403600"/>
          <p14:tracePt t="34006" x="3578225" y="3403600"/>
          <p14:tracePt t="34012" x="3589338" y="3403600"/>
          <p14:tracePt t="34019" x="3602038" y="3403600"/>
          <p14:tracePt t="34026" x="3614738" y="3403600"/>
          <p14:tracePt t="34034" x="3640138" y="3403600"/>
          <p14:tracePt t="34040" x="3665538" y="3403600"/>
          <p14:tracePt t="34049" x="3678238" y="3403600"/>
          <p14:tracePt t="34055" x="3702050" y="3403600"/>
          <p14:tracePt t="34062" x="3727450" y="3403600"/>
          <p14:tracePt t="34070" x="3752850" y="3403600"/>
          <p14:tracePt t="34078" x="3765550" y="3403600"/>
          <p14:tracePt t="34085" x="3778250" y="3403600"/>
          <p14:tracePt t="34093" x="3802063" y="3403600"/>
          <p14:tracePt t="34101" x="3827463" y="3403600"/>
          <p14:tracePt t="34108" x="3840163" y="3403600"/>
          <p14:tracePt t="34115" x="3852863" y="3403600"/>
          <p14:tracePt t="34123" x="3878263" y="3403600"/>
          <p14:tracePt t="34137" x="3890963" y="3403600"/>
          <p14:tracePt t="34153" x="3902075" y="3403600"/>
          <p14:tracePt t="34169" x="3914775" y="3403600"/>
          <p14:tracePt t="34188" x="3927475" y="3403600"/>
          <p14:tracePt t="34210" x="3940175" y="3403600"/>
          <p14:tracePt t="34260" x="3940175" y="3416300"/>
          <p14:tracePt t="34335" x="3927475" y="3416300"/>
          <p14:tracePt t="34349" x="3914775" y="3429000"/>
          <p14:tracePt t="34354" x="3852863" y="3441700"/>
          <p14:tracePt t="34363" x="3790950" y="3454400"/>
          <p14:tracePt t="34370" x="3702050" y="3479800"/>
          <p14:tracePt t="34377" x="3614738" y="3503613"/>
          <p14:tracePt t="34386" x="3527425" y="3529013"/>
          <p14:tracePt t="34393" x="3427413" y="3579813"/>
          <p14:tracePt t="34399" x="3352800" y="3579813"/>
          <p14:tracePt t="34404" x="3240088" y="3616325"/>
          <p14:tracePt t="34413" x="3140075" y="3641725"/>
          <p14:tracePt t="34419" x="3040063" y="3667125"/>
          <p14:tracePt t="34429" x="2927350" y="3692525"/>
          <p14:tracePt t="34436" x="2863850" y="3716338"/>
          <p14:tracePt t="34442" x="2789238" y="3729038"/>
          <p14:tracePt t="34448" x="2714625" y="3741738"/>
          <p14:tracePt t="34454" x="2663825" y="3741738"/>
          <p14:tracePt t="34464" x="2614613" y="3741738"/>
          <p14:tracePt t="34470" x="2589213" y="3741738"/>
          <p14:tracePt t="34478" x="2551113" y="3741738"/>
          <p14:tracePt t="34485" x="2514600" y="3754438"/>
          <p14:tracePt t="34491" x="2489200" y="3754438"/>
          <p14:tracePt t="34499" x="2451100" y="3754438"/>
          <p14:tracePt t="34507" x="2414588" y="3754438"/>
          <p14:tracePt t="34513" x="2363788" y="3754438"/>
          <p14:tracePt t="34521" x="2301875" y="3767138"/>
          <p14:tracePt t="34527" x="2251075" y="3767138"/>
          <p14:tracePt t="34535" x="2201863" y="3767138"/>
          <p14:tracePt t="34541" x="2138363" y="3767138"/>
          <p14:tracePt t="34549" x="2076450" y="3779838"/>
          <p14:tracePt t="34555" x="2025650" y="3779838"/>
          <p14:tracePt t="34563" x="1976438" y="3779838"/>
          <p14:tracePt t="34571" x="1925638" y="3779838"/>
          <p14:tracePt t="34578" x="1876425" y="3779838"/>
          <p14:tracePt t="34586" x="1825625" y="3779838"/>
          <p14:tracePt t="34592" x="1763713" y="3779838"/>
          <p14:tracePt t="34601" x="1714500" y="3779838"/>
          <p14:tracePt t="34607" x="1676400" y="3767138"/>
          <p14:tracePt t="34614" x="1638300" y="3767138"/>
          <p14:tracePt t="34622" x="1601788" y="3767138"/>
          <p14:tracePt t="34629" x="1576388" y="3767138"/>
          <p14:tracePt t="34637" x="1538288" y="3754438"/>
          <p14:tracePt t="34643" x="1512888" y="3754438"/>
          <p14:tracePt t="34652" x="1489075" y="3741738"/>
          <p14:tracePt t="34658" x="1450975" y="3729038"/>
          <p14:tracePt t="34666" x="1438275" y="3729038"/>
          <p14:tracePt t="34674" x="1425575" y="3729038"/>
          <p14:tracePt t="34681" x="1401763" y="3729038"/>
          <p14:tracePt t="34694" x="1389063" y="3716338"/>
          <p14:tracePt t="34701" x="1376363" y="3716338"/>
          <p14:tracePt t="34709" x="1376363" y="3703638"/>
          <p14:tracePt t="34732" x="1363663" y="3703638"/>
          <p14:tracePt t="34739" x="1363663" y="3692525"/>
          <p14:tracePt t="34761" x="1363663" y="3679825"/>
          <p14:tracePt t="34791" x="1376363" y="3679825"/>
          <p14:tracePt t="34806" x="1376363" y="3667125"/>
          <p14:tracePt t="34812" x="1376363" y="3654425"/>
          <p14:tracePt t="34834" x="1389063" y="3654425"/>
          <p14:tracePt t="34841" x="1389063" y="3641725"/>
          <p14:tracePt t="34851" x="1401763" y="3641725"/>
          <p14:tracePt t="34863" x="1425575" y="3629025"/>
          <p14:tracePt t="34871" x="1438275" y="3629025"/>
          <p14:tracePt t="34878" x="1463675" y="3616325"/>
          <p14:tracePt t="34886" x="1501775" y="3603625"/>
          <p14:tracePt t="34892" x="1538288" y="3590925"/>
          <p14:tracePt t="34901" x="1576388" y="3579813"/>
          <p14:tracePt t="34907" x="1612900" y="3579813"/>
          <p14:tracePt t="34914" x="1651000" y="3579813"/>
          <p14:tracePt t="34919" x="1676400" y="3579813"/>
          <p14:tracePt t="34927" x="1714500" y="3579813"/>
          <p14:tracePt t="34936" x="1738313" y="3567113"/>
          <p14:tracePt t="34942" x="1763713" y="3554413"/>
          <p14:tracePt t="34952" x="1789113" y="3554413"/>
          <p14:tracePt t="34957" x="1814513" y="3541713"/>
          <p14:tracePt t="34963" x="1825625" y="3541713"/>
          <p14:tracePt t="34969" x="1851025" y="3541713"/>
          <p14:tracePt t="34976" x="1863725" y="3541713"/>
          <p14:tracePt t="34990" x="1876425" y="3541713"/>
          <p14:tracePt t="35005" x="1889125" y="3541713"/>
          <p14:tracePt t="35012" x="1901825" y="3541713"/>
          <p14:tracePt t="35040" x="1914525" y="3541713"/>
          <p14:tracePt t="35054" x="1925638" y="3541713"/>
          <p14:tracePt t="35074" x="1925638" y="3529013"/>
          <p14:tracePt t="35089" x="1938338" y="3529013"/>
          <p14:tracePt t="35095" x="1951038" y="3529013"/>
          <p14:tracePt t="35110" x="1963738" y="3529013"/>
          <p14:tracePt t="35118" x="1976438" y="3529013"/>
          <p14:tracePt t="35124" x="2001838" y="3529013"/>
          <p14:tracePt t="35132" x="2025650" y="3529013"/>
          <p14:tracePt t="35139" x="2051050" y="3529013"/>
          <p14:tracePt t="35145" x="2089150" y="3516313"/>
          <p14:tracePt t="35151" x="2114550" y="3516313"/>
          <p14:tracePt t="35160" x="2138363" y="3516313"/>
          <p14:tracePt t="35168" x="2151063" y="3516313"/>
          <p14:tracePt t="35174" x="2176463" y="3503613"/>
          <p14:tracePt t="35181" x="2201863" y="3503613"/>
          <p14:tracePt t="35188" x="2238375" y="3503613"/>
          <p14:tracePt t="35194" x="2276475" y="3503613"/>
          <p14:tracePt t="35202" x="2289175" y="3503613"/>
          <p14:tracePt t="35223" x="2351088" y="3490913"/>
          <p14:tracePt t="35232" x="2389188" y="3490913"/>
          <p14:tracePt t="35239" x="2401888" y="3490913"/>
          <p14:tracePt t="35246" x="2427288" y="3490913"/>
          <p14:tracePt t="35252" x="2451100" y="3490913"/>
          <p14:tracePt t="35259" x="2463800" y="3490913"/>
          <p14:tracePt t="35268" x="2489200" y="3490913"/>
          <p14:tracePt t="35274" x="2514600" y="3479800"/>
          <p14:tracePt t="35280" x="2540000" y="3479800"/>
          <p14:tracePt t="35288" x="2576513" y="3479800"/>
          <p14:tracePt t="35294" x="2601913" y="3479800"/>
          <p14:tracePt t="35301" x="2640013" y="3479800"/>
          <p14:tracePt t="35309" x="2663825" y="3479800"/>
          <p14:tracePt t="35318" x="2714625" y="3479800"/>
          <p14:tracePt t="35324" x="2752725" y="3467100"/>
          <p14:tracePt t="35335" x="2789238" y="3467100"/>
          <p14:tracePt t="35339" x="2827338" y="3467100"/>
          <p14:tracePt t="35347" x="2852738" y="3454400"/>
          <p14:tracePt t="35356" x="2876550" y="3454400"/>
          <p14:tracePt t="35361" x="2901950" y="3454400"/>
          <p14:tracePt t="35368" x="2940050" y="3454400"/>
          <p14:tracePt t="35376" x="2963863" y="3454400"/>
          <p14:tracePt t="35385" x="2989263" y="3454400"/>
          <p14:tracePt t="35391" x="3014663" y="3454400"/>
          <p14:tracePt t="35401" x="3052763" y="3454400"/>
          <p14:tracePt t="35406" x="3076575" y="3454400"/>
          <p14:tracePt t="35413" x="3101975" y="3454400"/>
          <p14:tracePt t="35420" x="3140075" y="3454400"/>
          <p14:tracePt t="35428" x="3176588" y="3454400"/>
          <p14:tracePt t="35435" x="3214688" y="3454400"/>
          <p14:tracePt t="35442" x="3240088" y="3454400"/>
          <p14:tracePt t="35452" x="3276600" y="3454400"/>
          <p14:tracePt t="35457" x="3314700" y="3454400"/>
          <p14:tracePt t="35465" x="3340100" y="3454400"/>
          <p14:tracePt t="35470" x="3376613" y="3454400"/>
          <p14:tracePt t="35478" x="3414713" y="3454400"/>
          <p14:tracePt t="35486" x="3452813" y="3454400"/>
          <p14:tracePt t="35493" x="3478213" y="3454400"/>
          <p14:tracePt t="35501" x="3527425" y="3441700"/>
          <p14:tracePt t="35507" x="3565525" y="3441700"/>
          <p14:tracePt t="35515" x="3614738" y="3441700"/>
          <p14:tracePt t="35523" x="3652838" y="3441700"/>
          <p14:tracePt t="35529" x="3689350" y="3441700"/>
          <p14:tracePt t="35535" x="3727450" y="3441700"/>
          <p14:tracePt t="35543" x="3752850" y="3441700"/>
          <p14:tracePt t="35551" x="3790950" y="3441700"/>
          <p14:tracePt t="35557" x="3814763" y="3441700"/>
          <p14:tracePt t="35564" x="3840163" y="3429000"/>
          <p14:tracePt t="35573" x="3852863" y="3429000"/>
          <p14:tracePt t="35578" x="3865563" y="3429000"/>
          <p14:tracePt t="35585" x="3890963" y="3429000"/>
          <p14:tracePt t="35592" x="3902075" y="3429000"/>
          <p14:tracePt t="35601" x="3914775" y="3429000"/>
          <p14:tracePt t="35607" x="3927475" y="3429000"/>
          <p14:tracePt t="35628" x="3940175" y="3429000"/>
          <p14:tracePt t="35635" x="3952875" y="3429000"/>
          <p14:tracePt t="35677" x="3965575" y="3429000"/>
          <p14:tracePt t="35839" x="3952875" y="3429000"/>
          <p14:tracePt t="35855" x="3940175" y="3429000"/>
          <p14:tracePt t="35868" x="3927475" y="3429000"/>
          <p14:tracePt t="35877" x="3865563" y="3441700"/>
          <p14:tracePt t="35884" x="3765550" y="3479800"/>
          <p14:tracePt t="35893" x="3665538" y="3529013"/>
          <p14:tracePt t="35899" x="3552825" y="3554413"/>
          <p14:tracePt t="35905" x="3478213" y="3590925"/>
          <p14:tracePt t="35914" x="3365500" y="3629025"/>
          <p14:tracePt t="35920" x="3265488" y="3641725"/>
          <p14:tracePt t="35929" x="3152775" y="3679825"/>
          <p14:tracePt t="35935" x="3052763" y="3703638"/>
          <p14:tracePt t="35942" x="2927350" y="3741738"/>
          <p14:tracePt t="35949" x="2827338" y="3767138"/>
          <p14:tracePt t="35954" x="2727325" y="3803650"/>
          <p14:tracePt t="35963" x="2640013" y="3816350"/>
          <p14:tracePt t="35969" x="2551113" y="3841750"/>
          <p14:tracePt t="35976" x="2476500" y="3867150"/>
          <p14:tracePt t="35985" x="2401888" y="3879850"/>
          <p14:tracePt t="35995" x="2338388" y="3905250"/>
          <p14:tracePt t="36002" x="2276475" y="3916363"/>
          <p14:tracePt t="36005" x="2201863" y="3941763"/>
          <p14:tracePt t="36012" x="2151063" y="3954463"/>
          <p14:tracePt t="36019" x="2114550" y="3967163"/>
          <p14:tracePt t="36025" x="2076450" y="3967163"/>
          <p14:tracePt t="36033" x="2038350" y="3979863"/>
          <p14:tracePt t="36041" x="2014538" y="3992563"/>
          <p14:tracePt t="36047" x="1989138" y="3992563"/>
          <p14:tracePt t="36055" x="1951038" y="4005263"/>
          <p14:tracePt t="36061" x="1914525" y="4005263"/>
          <p14:tracePt t="36070" x="1889125" y="4005263"/>
          <p14:tracePt t="36074" x="1863725" y="4017963"/>
          <p14:tracePt t="36084" x="1825625" y="4017963"/>
          <p14:tracePt t="36087" x="1801813" y="4029075"/>
          <p14:tracePt t="36094" x="1763713" y="4041775"/>
          <p14:tracePt t="36101" x="1725613" y="4041775"/>
          <p14:tracePt t="36108" x="1689100" y="4041775"/>
          <p14:tracePt t="36118" x="1651000" y="4054475"/>
          <p14:tracePt t="36124" x="1612900" y="4067175"/>
          <p14:tracePt t="36130" x="1576388" y="4067175"/>
          <p14:tracePt t="36139" x="1538288" y="4079875"/>
          <p14:tracePt t="36144" x="1512888" y="4079875"/>
          <p14:tracePt t="36151" x="1489075" y="4079875"/>
          <p14:tracePt t="36160" x="1463675" y="4079875"/>
          <p14:tracePt t="36168" x="1438275" y="4092575"/>
          <p14:tracePt t="36174" x="1412875" y="4105275"/>
          <p14:tracePt t="36182" x="1389063" y="4117975"/>
          <p14:tracePt t="36188" x="1376363" y="4117975"/>
          <p14:tracePt t="36195" x="1350963" y="4117975"/>
          <p14:tracePt t="36203" x="1325563" y="4117975"/>
          <p14:tracePt t="36210" x="1312863" y="4117975"/>
          <p14:tracePt t="36218" x="1300163" y="4129088"/>
          <p14:tracePt t="36225" x="1276350" y="4129088"/>
          <p14:tracePt t="36231" x="1263650" y="4129088"/>
          <p14:tracePt t="36239" x="1250950" y="4129088"/>
          <p14:tracePt t="36245" x="1225550" y="4141788"/>
          <p14:tracePt t="36251" x="1212850" y="4141788"/>
          <p14:tracePt t="36270" x="1189038" y="4141788"/>
          <p14:tracePt t="36281" x="1176338" y="4141788"/>
          <p14:tracePt t="36289" x="1163638" y="4141788"/>
          <p14:tracePt t="36295" x="1150938" y="4141788"/>
          <p14:tracePt t="36309" x="1125538" y="4129088"/>
          <p14:tracePt t="36331" x="1112838" y="4129088"/>
          <p14:tracePt t="36360" x="1100138" y="4129088"/>
          <p14:tracePt t="36375" x="1100138" y="4117975"/>
          <p14:tracePt t="36453" x="1100138" y="4105275"/>
          <p14:tracePt t="36475" x="1100138" y="4092575"/>
          <p14:tracePt t="36525" x="1100138" y="4079875"/>
          <p14:tracePt t="36569" x="1112838" y="4079875"/>
          <p14:tracePt t="36575" x="1112838" y="4067175"/>
          <p14:tracePt t="36625" x="1125538" y="4067175"/>
          <p14:tracePt t="36639" x="1125538" y="4054475"/>
          <p14:tracePt t="36646" x="1138238" y="4054475"/>
          <p14:tracePt t="36695" x="1150938" y="4054475"/>
          <p14:tracePt t="36758" x="1163638" y="4054475"/>
          <p14:tracePt t="36766" x="1163638" y="4041775"/>
          <p14:tracePt t="36801" x="1176338" y="4041775"/>
          <p14:tracePt t="36809" x="1176338" y="4029075"/>
          <p14:tracePt t="36823" x="1189038" y="4029075"/>
          <p14:tracePt t="36835" x="1200150" y="4029075"/>
          <p14:tracePt t="36851" x="1212850" y="4029075"/>
          <p14:tracePt t="36858" x="1225550" y="4029075"/>
          <p14:tracePt t="36865" x="1250950" y="4029075"/>
          <p14:tracePt t="36871" x="1289050" y="4017963"/>
          <p14:tracePt t="36878" x="1312863" y="4017963"/>
          <p14:tracePt t="36885" x="1338263" y="4017963"/>
          <p14:tracePt t="36892" x="1350963" y="4017963"/>
          <p14:tracePt t="36902" x="1363663" y="4017963"/>
          <p14:tracePt t="36906" x="1389063" y="4017963"/>
          <p14:tracePt t="36922" x="1401763" y="4017963"/>
          <p14:tracePt t="36929" x="1412875" y="4017963"/>
          <p14:tracePt t="36943" x="1425575" y="4017963"/>
          <p14:tracePt t="36952" x="1438275" y="4017963"/>
          <p14:tracePt t="36957" x="1450975" y="4017963"/>
          <p14:tracePt t="36964" x="1463675" y="4017963"/>
          <p14:tracePt t="36971" x="1476375" y="4017963"/>
          <p14:tracePt t="36978" x="1501775" y="4017963"/>
          <p14:tracePt t="36986" x="1512888" y="4005263"/>
          <p14:tracePt t="36993" x="1525588" y="4005263"/>
          <p14:tracePt t="37001" x="1550988" y="4005263"/>
          <p14:tracePt t="37014" x="1563688" y="4005263"/>
          <p14:tracePt t="37019" x="1589088" y="4005263"/>
          <p14:tracePt t="37027" x="1601788" y="4017963"/>
          <p14:tracePt t="37035" x="1612900" y="4017963"/>
          <p14:tracePt t="37043" x="1638300" y="4017963"/>
          <p14:tracePt t="37057" x="1651000" y="4017963"/>
          <p14:tracePt t="37065" x="1663700" y="4017963"/>
          <p14:tracePt t="37073" x="1676400" y="4017963"/>
          <p14:tracePt t="37078" x="1689100" y="4017963"/>
          <p14:tracePt t="37087" x="1701800" y="4017963"/>
          <p14:tracePt t="37094" x="1714500" y="4017963"/>
          <p14:tracePt t="37102" x="1725613" y="4017963"/>
          <p14:tracePt t="37108" x="1738313" y="4017963"/>
          <p14:tracePt t="37116" x="1751013" y="4017963"/>
          <p14:tracePt t="37122" x="1763713" y="4017963"/>
          <p14:tracePt t="37129" x="1776413" y="4017963"/>
          <p14:tracePt t="37138" x="1789113" y="4017963"/>
          <p14:tracePt t="37144" x="1801813" y="4017963"/>
          <p14:tracePt t="37152" x="1814513" y="4017963"/>
          <p14:tracePt t="37160" x="1825625" y="4017963"/>
          <p14:tracePt t="37168" x="1838325" y="4017963"/>
          <p14:tracePt t="37173" x="1851025" y="4017963"/>
          <p14:tracePt t="37182" x="1863725" y="4029075"/>
          <p14:tracePt t="37205" x="1876425" y="4029075"/>
          <p14:tracePt t="37210" x="1901825" y="4029075"/>
          <p14:tracePt t="37224" x="1914525" y="4029075"/>
          <p14:tracePt t="37235" x="1925638" y="4029075"/>
          <p14:tracePt t="37239" x="1938338" y="4029075"/>
          <p14:tracePt t="37254" x="1951038" y="4029075"/>
          <p14:tracePt t="37260" x="1963738" y="4029075"/>
          <p14:tracePt t="37268" x="1976438" y="4029075"/>
          <p14:tracePt t="37274" x="1989138" y="4029075"/>
          <p14:tracePt t="37282" x="2001838" y="4029075"/>
          <p14:tracePt t="37289" x="2014538" y="4029075"/>
          <p14:tracePt t="37296" x="2025650" y="4029075"/>
          <p14:tracePt t="37309" x="2051050" y="4029075"/>
          <p14:tracePt t="37324" x="2063750" y="4029075"/>
          <p14:tracePt t="37335" x="2076450" y="4029075"/>
          <p14:tracePt t="37340" x="2089150" y="4029075"/>
          <p14:tracePt t="37347" x="2101850" y="4029075"/>
          <p14:tracePt t="37353" x="2114550" y="4029075"/>
          <p14:tracePt t="37361" x="2138363" y="4029075"/>
          <p14:tracePt t="37376" x="2163763" y="4029075"/>
          <p14:tracePt t="37386" x="2176463" y="4029075"/>
          <p14:tracePt t="37391" x="2201863" y="4029075"/>
          <p14:tracePt t="37397" x="2227263" y="4017963"/>
          <p14:tracePt t="37406" x="2251075" y="4017963"/>
          <p14:tracePt t="37412" x="2276475" y="4017963"/>
          <p14:tracePt t="37419" x="2301875" y="4017963"/>
          <p14:tracePt t="37427" x="2314575" y="4017963"/>
          <p14:tracePt t="37436" x="2338388" y="4017963"/>
          <p14:tracePt t="37442" x="2363788" y="4017963"/>
          <p14:tracePt t="37452" x="2376488" y="4005263"/>
          <p14:tracePt t="37457" x="2401888" y="4005263"/>
          <p14:tracePt t="37464" x="2414588" y="3992563"/>
          <p14:tracePt t="37470" x="2439988" y="3992563"/>
          <p14:tracePt t="37478" x="2451100" y="3992563"/>
          <p14:tracePt t="37486" x="2463800" y="3979863"/>
          <p14:tracePt t="37494" x="2476500" y="3979863"/>
          <p14:tracePt t="37502" x="2489200" y="3979863"/>
          <p14:tracePt t="37508" x="2514600" y="3979863"/>
          <p14:tracePt t="37515" x="2527300" y="3979863"/>
          <p14:tracePt t="37523" x="2540000" y="3967163"/>
          <p14:tracePt t="37529" x="2551113" y="3967163"/>
          <p14:tracePt t="37535" x="2576513" y="3967163"/>
          <p14:tracePt t="37544" x="2601913" y="3967163"/>
          <p14:tracePt t="37551" x="2627313" y="3967163"/>
          <p14:tracePt t="37557" x="2663825" y="3967163"/>
          <p14:tracePt t="37565" x="2701925" y="3954463"/>
          <p14:tracePt t="37573" x="2727325" y="3954463"/>
          <p14:tracePt t="37579" x="2776538" y="3954463"/>
          <p14:tracePt t="37585" x="2801938" y="3954463"/>
          <p14:tracePt t="37593" x="2852738" y="3941763"/>
          <p14:tracePt t="37601" x="2889250" y="3941763"/>
          <p14:tracePt t="37607" x="2927350" y="3941763"/>
          <p14:tracePt t="37614" x="2963863" y="3929063"/>
          <p14:tracePt t="37622" x="3001963" y="3929063"/>
          <p14:tracePt t="37628" x="3040063" y="3929063"/>
          <p14:tracePt t="37635" x="3065463" y="3929063"/>
          <p14:tracePt t="37642" x="3089275" y="3929063"/>
          <p14:tracePt t="37651" x="3101975" y="3929063"/>
          <p14:tracePt t="37657" x="3127375" y="3929063"/>
          <p14:tracePt t="37664" x="3140075" y="3929063"/>
          <p14:tracePt t="37669" x="3152775" y="3929063"/>
          <p14:tracePt t="37677" x="3165475" y="3929063"/>
          <p14:tracePt t="37685" x="3176588" y="3929063"/>
          <p14:tracePt t="37692" x="3189288" y="3929063"/>
          <p14:tracePt t="37703" x="3214688" y="3929063"/>
          <p14:tracePt t="37707" x="3240088" y="3916363"/>
          <p14:tracePt t="37715" x="3252788" y="3916363"/>
          <p14:tracePt t="37722" x="3276600" y="3905250"/>
          <p14:tracePt t="37729" x="3302000" y="3905250"/>
          <p14:tracePt t="37735" x="3327400" y="3892550"/>
          <p14:tracePt t="37744" x="3352800" y="3892550"/>
          <p14:tracePt t="37752" x="3376613" y="3879850"/>
          <p14:tracePt t="37758" x="3389313" y="3867150"/>
          <p14:tracePt t="37768" x="3427413" y="3867150"/>
          <p14:tracePt t="37773" x="3440113" y="3867150"/>
          <p14:tracePt t="37788" x="3452813" y="3854450"/>
          <p14:tracePt t="37794" x="3465513" y="3854450"/>
          <p14:tracePt t="37816" x="3478213" y="3854450"/>
          <p14:tracePt t="37838" x="3478213" y="3841750"/>
          <p14:tracePt t="38063" x="3452813" y="3841750"/>
          <p14:tracePt t="38070" x="3440113" y="3841750"/>
          <p14:tracePt t="38077" x="3427413" y="3841750"/>
          <p14:tracePt t="38086" x="3376613" y="3841750"/>
          <p14:tracePt t="38091" x="3352800" y="3841750"/>
          <p14:tracePt t="38099" x="3314700" y="3841750"/>
          <p14:tracePt t="38105" x="3289300" y="3854450"/>
          <p14:tracePt t="38113" x="3252788" y="3854450"/>
          <p14:tracePt t="38119" x="3227388" y="3854450"/>
          <p14:tracePt t="38127" x="3201988" y="3867150"/>
          <p14:tracePt t="38136" x="3165475" y="3879850"/>
          <p14:tracePt t="38143" x="3127375" y="3879850"/>
          <p14:tracePt t="38149" x="3101975" y="3879850"/>
          <p14:tracePt t="38156" x="3052763" y="3879850"/>
          <p14:tracePt t="38163" x="3001963" y="3905250"/>
          <p14:tracePt t="38172" x="2952750" y="3905250"/>
          <p14:tracePt t="38177" x="2901950" y="3929063"/>
          <p14:tracePt t="38186" x="2827338" y="3941763"/>
          <p14:tracePt t="38204" x="2701925" y="3967163"/>
          <p14:tracePt t="38209" x="2640013" y="3979863"/>
          <p14:tracePt t="38215" x="2551113" y="3992563"/>
          <p14:tracePt t="38222" x="2476500" y="3992563"/>
          <p14:tracePt t="38231" x="2414588" y="4005263"/>
          <p14:tracePt t="38237" x="2376488" y="4005263"/>
          <p14:tracePt t="38242" x="2338388" y="4005263"/>
          <p14:tracePt t="38252" x="2289175" y="4005263"/>
          <p14:tracePt t="38258" x="2251075" y="4005263"/>
          <p14:tracePt t="38265" x="2201863" y="4005263"/>
          <p14:tracePt t="38271" x="2163763" y="4005263"/>
          <p14:tracePt t="38278" x="2127250" y="4005263"/>
          <p14:tracePt t="38286" x="2089150" y="4005263"/>
          <p14:tracePt t="38292" x="2038350" y="4005263"/>
          <p14:tracePt t="38301" x="2001838" y="4005263"/>
          <p14:tracePt t="38307" x="1951038" y="4005263"/>
          <p14:tracePt t="38313" x="1889125" y="4005263"/>
          <p14:tracePt t="38321" x="1838325" y="4005263"/>
          <p14:tracePt t="38328" x="1801813" y="4005263"/>
          <p14:tracePt t="38337" x="1763713" y="4005263"/>
          <p14:tracePt t="38341" x="1725613" y="4005263"/>
          <p14:tracePt t="38348" x="1689100" y="4005263"/>
          <p14:tracePt t="38356" x="1651000" y="4005263"/>
          <p14:tracePt t="38362" x="1625600" y="4005263"/>
          <p14:tracePt t="38368" x="1601788" y="4005263"/>
          <p14:tracePt t="38376" x="1576388" y="4005263"/>
          <p14:tracePt t="38385" x="1538288" y="4005263"/>
          <p14:tracePt t="38390" x="1512888" y="4005263"/>
          <p14:tracePt t="38399" x="1501775" y="4005263"/>
          <p14:tracePt t="38407" x="1476375" y="3992563"/>
          <p14:tracePt t="38412" x="1438275" y="3992563"/>
          <p14:tracePt t="38419" x="1412875" y="3992563"/>
          <p14:tracePt t="38426" x="1389063" y="3992563"/>
          <p14:tracePt t="38434" x="1350963" y="3992563"/>
          <p14:tracePt t="38441" x="1312863" y="3992563"/>
          <p14:tracePt t="38449" x="1276350" y="3992563"/>
          <p14:tracePt t="38456" x="1238250" y="3992563"/>
          <p14:tracePt t="38462" x="1212850" y="3992563"/>
          <p14:tracePt t="38470" x="1189038" y="3992563"/>
          <p14:tracePt t="38477" x="1150938" y="3992563"/>
          <p14:tracePt t="38485" x="1125538" y="3979863"/>
          <p14:tracePt t="38491" x="1100138" y="3979863"/>
          <p14:tracePt t="38498" x="1076325" y="3979863"/>
          <p14:tracePt t="38507" x="1063625" y="3979863"/>
          <p14:tracePt t="38520" x="1050925" y="3979863"/>
          <p14:tracePt t="38527" x="1038225" y="3979863"/>
          <p14:tracePt t="38535" x="1025525" y="3979863"/>
          <p14:tracePt t="38552" x="1012825" y="3979863"/>
          <p14:tracePt t="38571" x="1000125" y="3979863"/>
          <p14:tracePt t="38577" x="987425" y="3979863"/>
          <p14:tracePt t="38700" x="1000125" y="3979863"/>
          <p14:tracePt t="38722" x="1025525" y="3967163"/>
          <p14:tracePt t="38728" x="1076325" y="3967163"/>
          <p14:tracePt t="38735" x="1163638" y="3941763"/>
          <p14:tracePt t="38744" x="1276350" y="3916363"/>
          <p14:tracePt t="38752" x="1376363" y="3879850"/>
          <p14:tracePt t="38756" x="1463675" y="3867150"/>
          <p14:tracePt t="38765" x="1563688" y="3867150"/>
          <p14:tracePt t="38771" x="1651000" y="3854450"/>
          <p14:tracePt t="38779" x="1763713" y="3841750"/>
          <p14:tracePt t="38786" x="1863725" y="3841750"/>
          <p14:tracePt t="38794" x="1989138" y="3829050"/>
          <p14:tracePt t="38801" x="2114550" y="3829050"/>
          <p14:tracePt t="38807" x="2214563" y="3816350"/>
          <p14:tracePt t="38815" x="2289175" y="3816350"/>
          <p14:tracePt t="38821" x="2338388" y="3816350"/>
          <p14:tracePt t="38828" x="2389188" y="3803650"/>
          <p14:tracePt t="38836" x="2427288" y="3803650"/>
          <p14:tracePt t="38844" x="2439988" y="3803650"/>
          <p14:tracePt t="38851" x="2476500" y="3803650"/>
          <p14:tracePt t="38857" x="2489200" y="3803650"/>
          <p14:tracePt t="38873" x="2514600" y="3803650"/>
          <p14:tracePt t="38879" x="2527300" y="3803650"/>
          <p14:tracePt t="38888" x="2540000" y="3816350"/>
          <p14:tracePt t="38893" x="2551113" y="3816350"/>
          <p14:tracePt t="38902" x="2563813" y="3816350"/>
          <p14:tracePt t="38909" x="2589213" y="3816350"/>
          <p14:tracePt t="38919" x="2614613" y="3829050"/>
          <p14:tracePt t="38924" x="2640013" y="3829050"/>
          <p14:tracePt t="38931" x="2676525" y="3841750"/>
          <p14:tracePt t="38937" x="2701925" y="3841750"/>
          <p14:tracePt t="38945" x="2740025" y="3854450"/>
          <p14:tracePt t="38952" x="2763838" y="3854450"/>
          <p14:tracePt t="38959" x="2801938" y="3867150"/>
          <p14:tracePt t="38968" x="2827338" y="3879850"/>
          <p14:tracePt t="38974" x="2876550" y="3892550"/>
          <p14:tracePt t="38980" x="2901950" y="3892550"/>
          <p14:tracePt t="38988" x="2940050" y="3892550"/>
          <p14:tracePt t="38995" x="2976563" y="3905250"/>
          <p14:tracePt t="39002" x="3014663" y="3916363"/>
          <p14:tracePt t="39010" x="3052763" y="3916363"/>
          <p14:tracePt t="39018" x="3101975" y="3929063"/>
          <p14:tracePt t="39024" x="3140075" y="3941763"/>
          <p14:tracePt t="39030" x="3189288" y="3941763"/>
          <p14:tracePt t="39035" x="3252788" y="3941763"/>
          <p14:tracePt t="39044" x="3302000" y="3954463"/>
          <p14:tracePt t="39052" x="3340100" y="3967163"/>
          <p14:tracePt t="39059" x="3389313" y="3967163"/>
          <p14:tracePt t="39068" x="3440113" y="3979863"/>
          <p14:tracePt t="39074" x="3489325" y="3992563"/>
          <p14:tracePt t="39081" x="3527425" y="3992563"/>
          <p14:tracePt t="39088" x="3552825" y="3992563"/>
          <p14:tracePt t="39095" x="3589338" y="3992563"/>
          <p14:tracePt t="39103" x="3602038" y="4005263"/>
          <p14:tracePt t="39110" x="3627438" y="4005263"/>
          <p14:tracePt t="39118" x="3640138" y="4005263"/>
          <p14:tracePt t="39125" x="3652838" y="4005263"/>
          <p14:tracePt t="39135" x="3665538" y="4005263"/>
          <p14:tracePt t="39147" x="3678238" y="4005263"/>
          <p14:tracePt t="39161" x="3689350" y="4005263"/>
          <p14:tracePt t="39168" x="3689350" y="4017963"/>
          <p14:tracePt t="39280" x="3678238" y="4017963"/>
          <p14:tracePt t="39301" x="3665538" y="4017963"/>
          <p14:tracePt t="39311" x="3640138" y="4017963"/>
          <p14:tracePt t="39319" x="3614738" y="4017963"/>
          <p14:tracePt t="39326" x="3552825" y="4017963"/>
          <p14:tracePt t="39330" x="3514725" y="4017963"/>
          <p14:tracePt t="39337" x="3465513" y="4017963"/>
          <p14:tracePt t="39345" x="3427413" y="4017963"/>
          <p14:tracePt t="39352" x="3352800" y="4017963"/>
          <p14:tracePt t="39360" x="3302000" y="4017963"/>
          <p14:tracePt t="39367" x="3265488" y="4017963"/>
          <p14:tracePt t="39372" x="3214688" y="4017963"/>
          <p14:tracePt t="39379" x="3165475" y="4017963"/>
          <p14:tracePt t="39388" x="3127375" y="4005263"/>
          <p14:tracePt t="39394" x="3089275" y="4005263"/>
          <p14:tracePt t="39402" x="3052763" y="4005263"/>
          <p14:tracePt t="39409" x="3027363" y="3992563"/>
          <p14:tracePt t="39418" x="2989263" y="3992563"/>
          <p14:tracePt t="39425" x="2963863" y="3992563"/>
          <p14:tracePt t="39432" x="2927350" y="3992563"/>
          <p14:tracePt t="39440" x="2889250" y="3979863"/>
          <p14:tracePt t="39447" x="2852738" y="3979863"/>
          <p14:tracePt t="39454" x="2814638" y="3979863"/>
          <p14:tracePt t="39461" x="2776538" y="3979863"/>
          <p14:tracePt t="39468" x="2740025" y="3979863"/>
          <p14:tracePt t="39475" x="2714625" y="3979863"/>
          <p14:tracePt t="39485" x="2676525" y="3979863"/>
          <p14:tracePt t="39490" x="2651125" y="3979863"/>
          <p14:tracePt t="39496" x="2627313" y="3979863"/>
          <p14:tracePt t="39504" x="2589213" y="3979863"/>
          <p14:tracePt t="39511" x="2563813" y="3979863"/>
          <p14:tracePt t="39518" x="2527300" y="3979863"/>
          <p14:tracePt t="39525" x="2501900" y="3979863"/>
          <p14:tracePt t="39532" x="2476500" y="3979863"/>
          <p14:tracePt t="39537" x="2427288" y="3979863"/>
          <p14:tracePt t="39545" x="2389188" y="3979863"/>
          <p14:tracePt t="39551" x="2351088" y="3979863"/>
          <p14:tracePt t="39559" x="2314575" y="3979863"/>
          <p14:tracePt t="39569" x="2263775" y="3979863"/>
          <p14:tracePt t="39573" x="2214563" y="3979863"/>
          <p14:tracePt t="39581" x="2176463" y="3979863"/>
          <p14:tracePt t="39589" x="2138363" y="3979863"/>
          <p14:tracePt t="39595" x="2101850" y="3992563"/>
          <p14:tracePt t="39601" x="2063750" y="3992563"/>
          <p14:tracePt t="39609" x="2038350" y="4005263"/>
          <p14:tracePt t="39623" x="2014538" y="4005263"/>
          <p14:tracePt t="39638" x="2001838" y="4005263"/>
          <p14:tracePt t="39658" x="1989138" y="4005263"/>
          <p14:tracePt t="39752" x="1989138" y="4017963"/>
          <p14:tracePt t="39759" x="1976438" y="4017963"/>
          <p14:tracePt t="39774" x="1976438" y="4029075"/>
          <p14:tracePt t="39780" x="1963738" y="4029075"/>
          <p14:tracePt t="39787" x="1938338" y="4054475"/>
          <p14:tracePt t="39794" x="1914525" y="4079875"/>
          <p14:tracePt t="39802" x="1863725" y="4129088"/>
          <p14:tracePt t="39808" x="1801813" y="4167188"/>
          <p14:tracePt t="39818" x="1738313" y="4205288"/>
          <p14:tracePt t="39824" x="1701800" y="4241800"/>
          <p14:tracePt t="39830" x="1638300" y="4267200"/>
          <p14:tracePt t="39838" x="1601788" y="4292600"/>
          <p14:tracePt t="39846" x="1576388" y="4318000"/>
          <p14:tracePt t="39852" x="1525588" y="4318000"/>
          <p14:tracePt t="39860" x="1489075" y="4330700"/>
          <p14:tracePt t="39867" x="1476375" y="4341813"/>
          <p14:tracePt t="39874" x="1450975" y="4354513"/>
          <p14:tracePt t="39880" x="1425575" y="4354513"/>
          <p14:tracePt t="39888" x="1389063" y="4367213"/>
          <p14:tracePt t="39894" x="1376363" y="4367213"/>
          <p14:tracePt t="39901" x="1350963" y="4379913"/>
          <p14:tracePt t="39909" x="1338263" y="4379913"/>
          <p14:tracePt t="39918" x="1312863" y="4379913"/>
          <p14:tracePt t="39923" x="1300163" y="4405313"/>
          <p14:tracePt t="39931" x="1276350" y="4405313"/>
          <p14:tracePt t="39940" x="1263650" y="4405313"/>
          <p14:tracePt t="39945" x="1225550" y="4418013"/>
          <p14:tracePt t="39951" x="1212850" y="4418013"/>
          <p14:tracePt t="39960" x="1189038" y="4430713"/>
          <p14:tracePt t="39968" x="1163638" y="4443413"/>
          <p14:tracePt t="39975" x="1138238" y="4443413"/>
          <p14:tracePt t="39985" x="1112838" y="4443413"/>
          <p14:tracePt t="39991" x="1089025" y="4443413"/>
          <p14:tracePt t="39996" x="1076325" y="4443413"/>
          <p14:tracePt t="40005" x="1050925" y="4454525"/>
          <p14:tracePt t="40012" x="1038225" y="4454525"/>
          <p14:tracePt t="40019" x="1025525" y="4454525"/>
          <p14:tracePt t="40027" x="1012825" y="4454525"/>
          <p14:tracePt t="40036" x="1012825" y="4467225"/>
          <p14:tracePt t="40042" x="1000125" y="4467225"/>
          <p14:tracePt t="40048" x="987425" y="4467225"/>
          <p14:tracePt t="40057" x="976313" y="4467225"/>
          <p14:tracePt t="40086" x="963613" y="4467225"/>
          <p14:tracePt t="40292" x="963613" y="4454525"/>
          <p14:tracePt t="40342" x="963613" y="4443413"/>
          <p14:tracePt t="40392" x="963613" y="4430713"/>
          <p14:tracePt t="40428" x="976313" y="4430713"/>
          <p14:tracePt t="40456" x="987425" y="4430713"/>
          <p14:tracePt t="40485" x="987425" y="4418013"/>
          <p14:tracePt t="40571" x="1000125" y="4418013"/>
          <p14:tracePt t="40628" x="1000125" y="4405313"/>
          <p14:tracePt t="40656" x="1012825" y="4405313"/>
          <p14:tracePt t="40699" x="1012825" y="4392613"/>
          <p14:tracePt t="40727" x="1025525" y="4392613"/>
          <p14:tracePt t="40762" x="1038225" y="4392613"/>
          <p14:tracePt t="40790" x="1050925" y="4392613"/>
          <p14:tracePt t="40818" x="1063625" y="4379913"/>
          <p14:tracePt t="40840" x="1089025" y="4379913"/>
          <p14:tracePt t="40848" x="1112838" y="4379913"/>
          <p14:tracePt t="40854" x="1125538" y="4379913"/>
          <p14:tracePt t="40861" x="1150938" y="4367213"/>
          <p14:tracePt t="40869" x="1176338" y="4367213"/>
          <p14:tracePt t="40876" x="1212850" y="4367213"/>
          <p14:tracePt t="40885" x="1225550" y="4354513"/>
          <p14:tracePt t="40890" x="1238250" y="4354513"/>
          <p14:tracePt t="40896" x="1263650" y="4354513"/>
          <p14:tracePt t="40904" x="1289050" y="4354513"/>
          <p14:tracePt t="40910" x="1300163" y="4354513"/>
          <p14:tracePt t="40919" x="1325563" y="4354513"/>
          <p14:tracePt t="40925" x="1338263" y="4341813"/>
          <p14:tracePt t="40933" x="1376363" y="4341813"/>
          <p14:tracePt t="40939" x="1389063" y="4341813"/>
          <p14:tracePt t="40946" x="1412875" y="4330700"/>
          <p14:tracePt t="40952" x="1438275" y="4318000"/>
          <p14:tracePt t="40960" x="1463675" y="4318000"/>
          <p14:tracePt t="40969" x="1501775" y="4318000"/>
          <p14:tracePt t="40976" x="1525588" y="4318000"/>
          <p14:tracePt t="40985" x="1538288" y="4318000"/>
          <p14:tracePt t="40991" x="1563688" y="4318000"/>
          <p14:tracePt t="40996" x="1589088" y="4305300"/>
          <p14:tracePt t="41002" x="1601788" y="4305300"/>
          <p14:tracePt t="41009" x="1612900" y="4305300"/>
          <p14:tracePt t="41018" x="1625600" y="4305300"/>
          <p14:tracePt t="41026" x="1651000" y="4292600"/>
          <p14:tracePt t="41032" x="1663700" y="4292600"/>
          <p14:tracePt t="41040" x="1676400" y="4292600"/>
          <p14:tracePt t="41047" x="1689100" y="4292600"/>
          <p14:tracePt t="41052" x="1701800" y="4292600"/>
          <p14:tracePt t="41061" x="1714500" y="4292600"/>
          <p14:tracePt t="41069" x="1738313" y="4279900"/>
          <p14:tracePt t="41084" x="1763713" y="4279900"/>
          <p14:tracePt t="41097" x="1776413" y="4279900"/>
          <p14:tracePt t="41105" x="1789113" y="4279900"/>
          <p14:tracePt t="41111" x="1801813" y="4267200"/>
          <p14:tracePt t="41118" x="1814513" y="4267200"/>
          <p14:tracePt t="41125" x="1825625" y="4267200"/>
          <p14:tracePt t="41135" x="1838325" y="4267200"/>
          <p14:tracePt t="41140" x="1851025" y="4267200"/>
          <p14:tracePt t="41146" x="1876425" y="4267200"/>
          <p14:tracePt t="41153" x="1889125" y="4267200"/>
          <p14:tracePt t="41160" x="1914525" y="4267200"/>
          <p14:tracePt t="41169" x="1938338" y="4267200"/>
          <p14:tracePt t="41190" x="2038350" y="4267200"/>
          <p14:tracePt t="41197" x="2063750" y="4267200"/>
          <p14:tracePt t="41205" x="2101850" y="4267200"/>
          <p14:tracePt t="41212" x="2127250" y="4267200"/>
          <p14:tracePt t="41220" x="2151063" y="4254500"/>
          <p14:tracePt t="41227" x="2176463" y="4254500"/>
          <p14:tracePt t="41235" x="2201863" y="4254500"/>
          <p14:tracePt t="41242" x="2227263" y="4254500"/>
          <p14:tracePt t="41251" x="2238375" y="4254500"/>
          <p14:tracePt t="41256" x="2251075" y="4254500"/>
          <p14:tracePt t="41264" x="2263775" y="4254500"/>
          <p14:tracePt t="41277" x="2289175" y="4241800"/>
          <p14:tracePt t="41293" x="2301875" y="4241800"/>
          <p14:tracePt t="41307" x="2314575" y="4241800"/>
          <p14:tracePt t="41316" x="2327275" y="4241800"/>
          <p14:tracePt t="41323" x="2338388" y="4241800"/>
          <p14:tracePt t="41330" x="2351088" y="4241800"/>
          <p14:tracePt t="41336" x="2363788" y="4241800"/>
          <p14:tracePt t="41345" x="2376488" y="4241800"/>
          <p14:tracePt t="41352" x="2389188" y="4230688"/>
          <p14:tracePt t="41359" x="2401888" y="4230688"/>
          <p14:tracePt t="41369" x="2414588" y="4230688"/>
          <p14:tracePt t="41375" x="2439988" y="4230688"/>
          <p14:tracePt t="41381" x="2451100" y="4230688"/>
          <p14:tracePt t="41388" x="2463800" y="4230688"/>
          <p14:tracePt t="41395" x="2476500" y="4230688"/>
          <p14:tracePt t="41402" x="2489200" y="4217988"/>
          <p14:tracePt t="41410" x="2501900" y="4217988"/>
          <p14:tracePt t="41419" x="2514600" y="4217988"/>
          <p14:tracePt t="41426" x="2527300" y="4217988"/>
          <p14:tracePt t="41432" x="2540000" y="4217988"/>
          <p14:tracePt t="41438" x="2551113" y="4217988"/>
          <p14:tracePt t="41445" x="2563813" y="4217988"/>
          <p14:tracePt t="41452" x="2589213" y="4217988"/>
          <p14:tracePt t="41469" x="2601913" y="4217988"/>
          <p14:tracePt t="41475" x="2614613" y="4205288"/>
          <p14:tracePt t="41482" x="2627313" y="4205288"/>
          <p14:tracePt t="41496" x="2640013" y="4205288"/>
          <p14:tracePt t="41517" x="2651125" y="4205288"/>
          <p14:tracePt t="41566" x="2663825" y="4205288"/>
          <p14:tracePt t="41653" x="2676525" y="4205288"/>
          <p14:tracePt t="41804" x="2663825" y="4205288"/>
          <p14:tracePt t="41841" x="2651125" y="4205288"/>
          <p14:tracePt t="41848" x="2640013" y="4205288"/>
          <p14:tracePt t="41863" x="2614613" y="4205288"/>
          <p14:tracePt t="41869" x="2551113" y="4217988"/>
          <p14:tracePt t="41878" x="2514600" y="4230688"/>
          <p14:tracePt t="41886" x="2476500" y="4241800"/>
          <p14:tracePt t="41893" x="2439988" y="4241800"/>
          <p14:tracePt t="41902" x="2401888" y="4241800"/>
          <p14:tracePt t="41909" x="2363788" y="4241800"/>
          <p14:tracePt t="41915" x="2338388" y="4254500"/>
          <p14:tracePt t="41921" x="2314575" y="4254500"/>
          <p14:tracePt t="41928" x="2289175" y="4254500"/>
          <p14:tracePt t="41936" x="2251075" y="4267200"/>
          <p14:tracePt t="41942" x="2227263" y="4267200"/>
          <p14:tracePt t="41952" x="2201863" y="4267200"/>
          <p14:tracePt t="41957" x="2189163" y="4267200"/>
          <p14:tracePt t="41964" x="2176463" y="4267200"/>
          <p14:tracePt t="41969" x="2151063" y="4267200"/>
          <p14:tracePt t="41978" x="2138363" y="4267200"/>
          <p14:tracePt t="41992" x="2127250" y="4267200"/>
          <p14:tracePt t="42002" x="2114550" y="4267200"/>
          <p14:tracePt t="42008" x="2101850" y="4267200"/>
          <p14:tracePt t="42013" x="2101850" y="4279900"/>
          <p14:tracePt t="42019" x="2089150" y="4279900"/>
          <p14:tracePt t="42036" x="2076450" y="4279900"/>
          <p14:tracePt t="42042" x="2063750" y="4279900"/>
          <p14:tracePt t="42048" x="2038350" y="4279900"/>
          <p14:tracePt t="42055" x="2014538" y="4279900"/>
          <p14:tracePt t="42062" x="2001838" y="4279900"/>
          <p14:tracePt t="42069" x="1989138" y="4279900"/>
          <p14:tracePt t="42076" x="1963738" y="4279900"/>
          <p14:tracePt t="42086" x="1938338" y="4279900"/>
          <p14:tracePt t="42091" x="1925638" y="4279900"/>
          <p14:tracePt t="42098" x="1914525" y="4279900"/>
          <p14:tracePt t="42106" x="1889125" y="4279900"/>
          <p14:tracePt t="42113" x="1876425" y="4279900"/>
          <p14:tracePt t="42120" x="1863725" y="4279900"/>
          <p14:tracePt t="42127" x="1851025" y="4279900"/>
          <p14:tracePt t="42141" x="1838325" y="4279900"/>
          <p14:tracePt t="42148" x="1825625" y="4279900"/>
          <p14:tracePt t="42157" x="1814513" y="4279900"/>
          <p14:tracePt t="42163" x="1789113" y="4279900"/>
          <p14:tracePt t="42177" x="1763713" y="4279900"/>
          <p14:tracePt t="42185" x="1751013" y="4279900"/>
          <p14:tracePt t="42192" x="1725613" y="4279900"/>
          <p14:tracePt t="42198" x="1714500" y="4279900"/>
          <p14:tracePt t="42206" x="1701800" y="4279900"/>
          <p14:tracePt t="42213" x="1676400" y="4279900"/>
          <p14:tracePt t="42220" x="1651000" y="4279900"/>
          <p14:tracePt t="42226" x="1625600" y="4279900"/>
          <p14:tracePt t="42235" x="1601788" y="4279900"/>
          <p14:tracePt t="42242" x="1589088" y="4279900"/>
          <p14:tracePt t="42248" x="1563688" y="4279900"/>
          <p14:tracePt t="42256" x="1525588" y="4279900"/>
          <p14:tracePt t="42262" x="1501775" y="4279900"/>
          <p14:tracePt t="42268" x="1476375" y="4267200"/>
          <p14:tracePt t="42276" x="1463675" y="4267200"/>
          <p14:tracePt t="42285" x="1438275" y="4267200"/>
          <p14:tracePt t="42291" x="1412875" y="4267200"/>
          <p14:tracePt t="42298" x="1401763" y="4267200"/>
          <p14:tracePt t="42306" x="1389063" y="4267200"/>
          <p14:tracePt t="42311" x="1376363" y="4267200"/>
          <p14:tracePt t="42318" x="1350963" y="4267200"/>
          <p14:tracePt t="42325" x="1338263" y="4267200"/>
          <p14:tracePt t="42336" x="1325563" y="4267200"/>
          <p14:tracePt t="42340" x="1300163" y="4267200"/>
          <p14:tracePt t="42354" x="1289050" y="4267200"/>
          <p14:tracePt t="42361" x="1276350" y="4267200"/>
          <p14:tracePt t="42369" x="1263650" y="4267200"/>
          <p14:tracePt t="42375" x="1250950" y="4267200"/>
          <p14:tracePt t="42385" x="1238250" y="4267200"/>
          <p14:tracePt t="42390" x="1212850" y="4267200"/>
          <p14:tracePt t="42397" x="1200150" y="4267200"/>
          <p14:tracePt t="42412" x="1189038" y="4267200"/>
          <p14:tracePt t="42419" x="1176338" y="4267200"/>
          <p14:tracePt t="42435" x="1163638" y="4267200"/>
          <p14:tracePt t="42440" x="1150938" y="4267200"/>
          <p14:tracePt t="42455" x="1138238" y="4267200"/>
          <p14:tracePt t="42470" x="1125538" y="4267200"/>
          <p14:tracePt t="42487" x="1112838" y="4267200"/>
          <p14:tracePt t="42491" x="1100138" y="4279900"/>
          <p14:tracePt t="42513" x="1089025" y="4279900"/>
          <p14:tracePt t="42540" x="1076325" y="4279900"/>
          <p14:tracePt t="42584" x="1076325" y="4292600"/>
          <p14:tracePt t="42605" x="1063625" y="4292600"/>
          <p14:tracePt t="42634" x="1050925" y="4292600"/>
          <p14:tracePt t="42678" x="1038225" y="4292600"/>
          <p14:tracePt t="42722" x="1025525" y="4292600"/>
          <p14:tracePt t="42774" x="1012825" y="4292600"/>
          <p14:tracePt t="42803" x="1000125" y="4292600"/>
          <p14:tracePt t="42906" x="1000125" y="4279900"/>
          <p14:tracePt t="43001" x="1000125" y="4267200"/>
          <p14:tracePt t="43065" x="1012825" y="4267200"/>
          <p14:tracePt t="43100" x="1012825" y="4254500"/>
          <p14:tracePt t="43134" x="1025525" y="4254500"/>
          <p14:tracePt t="43172" x="1038225" y="4254500"/>
          <p14:tracePt t="43193" x="1063625" y="4241800"/>
          <p14:tracePt t="43203" x="1076325" y="4241800"/>
          <p14:tracePt t="43206" x="1089025" y="4230688"/>
          <p14:tracePt t="43215" x="1138238" y="4217988"/>
          <p14:tracePt t="43222" x="1176338" y="4217988"/>
          <p14:tracePt t="43229" x="1212850" y="4217988"/>
          <p14:tracePt t="43235" x="1250950" y="4205288"/>
          <p14:tracePt t="43241" x="1276350" y="4205288"/>
          <p14:tracePt t="43251" x="1300163" y="4192588"/>
          <p14:tracePt t="43256" x="1325563" y="4179888"/>
          <p14:tracePt t="43263" x="1350963" y="4179888"/>
          <p14:tracePt t="43269" x="1376363" y="4179888"/>
          <p14:tracePt t="43277" x="1389063" y="4179888"/>
          <p14:tracePt t="43285" x="1412875" y="4167188"/>
          <p14:tracePt t="43291" x="1438275" y="4167188"/>
          <p14:tracePt t="43298" x="1476375" y="4167188"/>
          <p14:tracePt t="43307" x="1489075" y="4154488"/>
          <p14:tracePt t="43314" x="1501775" y="4154488"/>
          <p14:tracePt t="43318" x="1512888" y="4154488"/>
          <p14:tracePt t="43328" x="1550988" y="4154488"/>
          <p14:tracePt t="43342" x="1563688" y="4141788"/>
          <p14:tracePt t="43351" x="1576388" y="4141788"/>
          <p14:tracePt t="43356" x="1589088" y="4141788"/>
          <p14:tracePt t="43363" x="1601788" y="4141788"/>
          <p14:tracePt t="43383" x="1612900" y="4141788"/>
          <p14:tracePt t="43392" x="1625600" y="4129088"/>
          <p14:tracePt t="43421" x="1638300" y="4129088"/>
          <p14:tracePt t="43496" x="1651000" y="4129088"/>
          <p14:tracePt t="43645" x="1651000" y="4141788"/>
          <p14:tracePt t="43659" x="1638300" y="4141788"/>
          <p14:tracePt t="43668" x="1638300" y="4154488"/>
          <p14:tracePt t="43676" x="1612900" y="4154488"/>
          <p14:tracePt t="43680" x="1576388" y="4154488"/>
          <p14:tracePt t="43687" x="1501775" y="4179888"/>
          <p14:tracePt t="43695" x="1450975" y="4192588"/>
          <p14:tracePt t="43702" x="1401763" y="4205288"/>
          <p14:tracePt t="43709" x="1338263" y="4217988"/>
          <p14:tracePt t="43716" x="1300163" y="4217988"/>
          <p14:tracePt t="43722" x="1263650" y="4230688"/>
          <p14:tracePt t="43730" x="1225550" y="4230688"/>
          <p14:tracePt t="43737" x="1189038" y="4230688"/>
          <p14:tracePt t="43745" x="1150938" y="4230688"/>
          <p14:tracePt t="43753" x="1112838" y="4241800"/>
          <p14:tracePt t="43760" x="1076325" y="4241800"/>
          <p14:tracePt t="43769" x="1038225" y="4241800"/>
          <p14:tracePt t="43775" x="1000125" y="4254500"/>
          <p14:tracePt t="43781" x="976313" y="4267200"/>
          <p14:tracePt t="43790" x="950913" y="4267200"/>
          <p14:tracePt t="43797" x="925513" y="4267200"/>
          <p14:tracePt t="43803" x="900113" y="4267200"/>
          <p14:tracePt t="43810" x="887413" y="4267200"/>
          <p14:tracePt t="43819" x="876300" y="4267200"/>
          <p14:tracePt t="43826" x="863600" y="4267200"/>
          <p14:tracePt t="43840" x="850900" y="4267200"/>
          <p14:tracePt t="43952" x="863600" y="4254500"/>
          <p14:tracePt t="43973" x="887413" y="4254500"/>
          <p14:tracePt t="43988" x="912813" y="4241800"/>
          <p14:tracePt t="43995" x="950913" y="4241800"/>
          <p14:tracePt t="44002" x="987425" y="4241800"/>
          <p14:tracePt t="44011" x="1025525" y="4241800"/>
          <p14:tracePt t="44019" x="1063625" y="4230688"/>
          <p14:tracePt t="44023" x="1089025" y="4230688"/>
          <p14:tracePt t="44032" x="1125538" y="4230688"/>
          <p14:tracePt t="44038" x="1163638" y="4230688"/>
          <p14:tracePt t="44045" x="1189038" y="4230688"/>
          <p14:tracePt t="44055" x="1212850" y="4230688"/>
          <p14:tracePt t="44061" x="1238250" y="4230688"/>
          <p14:tracePt t="44068" x="1250950" y="4230688"/>
          <p14:tracePt t="44074" x="1276350" y="4230688"/>
          <p14:tracePt t="44081" x="1312863" y="4230688"/>
          <p14:tracePt t="44087" x="1325563" y="4230688"/>
          <p14:tracePt t="44094" x="1350963" y="4230688"/>
          <p14:tracePt t="44102" x="1363663" y="4230688"/>
          <p14:tracePt t="44109" x="1389063" y="4230688"/>
          <p14:tracePt t="44119" x="1412875" y="4230688"/>
          <p14:tracePt t="44124" x="1425575" y="4230688"/>
          <p14:tracePt t="44132" x="1438275" y="4230688"/>
          <p14:tracePt t="44139" x="1463675" y="4230688"/>
          <p14:tracePt t="44152" x="1476375" y="4230688"/>
          <p14:tracePt t="44161" x="1489075" y="4230688"/>
          <p14:tracePt t="44169" x="1489075" y="4241800"/>
          <p14:tracePt t="44176" x="1512888" y="4241800"/>
          <p14:tracePt t="44197" x="1525588" y="4241800"/>
          <p14:tracePt t="44212" x="1538288" y="4241800"/>
          <p14:tracePt t="44227" x="1550988" y="4241800"/>
          <p14:tracePt t="44315" x="1538288" y="4241800"/>
          <p14:tracePt t="44336" x="1525588" y="4254500"/>
          <p14:tracePt t="44346" x="1476375" y="4267200"/>
          <p14:tracePt t="44353" x="1425575" y="4267200"/>
          <p14:tracePt t="44358" x="1389063" y="4292600"/>
          <p14:tracePt t="44365" x="1363663" y="4292600"/>
          <p14:tracePt t="44373" x="1338263" y="4292600"/>
          <p14:tracePt t="44378" x="1312863" y="4305300"/>
          <p14:tracePt t="44386" x="1289050" y="4318000"/>
          <p14:tracePt t="44392" x="1276350" y="4318000"/>
          <p14:tracePt t="44402" x="1263650" y="4318000"/>
          <p14:tracePt t="44407" x="1250950" y="4318000"/>
          <p14:tracePt t="44413" x="1238250" y="4318000"/>
          <p14:tracePt t="44419" x="1238250" y="4330700"/>
          <p14:tracePt t="44441" x="1225550" y="4330700"/>
          <p14:tracePt t="44455" x="1225550" y="4341813"/>
          <p14:tracePt t="44561" x="1238250" y="4341813"/>
          <p14:tracePt t="44575" x="1250950" y="4341813"/>
          <p14:tracePt t="44590" x="1263650" y="4330700"/>
          <p14:tracePt t="44598" x="1289050" y="4330700"/>
          <p14:tracePt t="44606" x="1325563" y="4318000"/>
          <p14:tracePt t="44614" x="1363663" y="4305300"/>
          <p14:tracePt t="44619" x="1389063" y="4292600"/>
          <p14:tracePt t="44628" x="1412875" y="4279900"/>
          <p14:tracePt t="44636" x="1438275" y="4279900"/>
          <p14:tracePt t="44643" x="1450975" y="4279900"/>
          <p14:tracePt t="44652" x="1463675" y="4279900"/>
          <p14:tracePt t="44658" x="1489075" y="4267200"/>
          <p14:tracePt t="44670" x="1501775" y="4267200"/>
          <p14:tracePt t="44684" x="1512888" y="4267200"/>
          <p14:tracePt t="44693" x="1512888" y="4254500"/>
          <p14:tracePt t="44707" x="1525588" y="4254500"/>
          <p14:tracePt t="44713" x="1525588" y="4241800"/>
          <p14:tracePt t="44800" x="1512888" y="4241800"/>
          <p14:tracePt t="44813" x="1489075" y="4241800"/>
          <p14:tracePt t="44821" x="1476375" y="4241800"/>
          <p14:tracePt t="44827" x="1450975" y="4241800"/>
          <p14:tracePt t="44836" x="1412875" y="4254500"/>
          <p14:tracePt t="44842" x="1376363" y="4254500"/>
          <p14:tracePt t="44849" x="1363663" y="4267200"/>
          <p14:tracePt t="44855" x="1338263" y="4267200"/>
          <p14:tracePt t="44863" x="1312863" y="4267200"/>
          <p14:tracePt t="44869" x="1289050" y="4279900"/>
          <p14:tracePt t="44878" x="1276350" y="4279900"/>
          <p14:tracePt t="44886" x="1263650" y="4292600"/>
          <p14:tracePt t="44891" x="1238250" y="4292600"/>
          <p14:tracePt t="44912" x="1225550" y="4305300"/>
          <p14:tracePt t="44926" x="1212850" y="4305300"/>
          <p14:tracePt t="45012" x="1225550" y="4305300"/>
          <p14:tracePt t="45061" x="1238250" y="4292600"/>
          <p14:tracePt t="45068" x="1276350" y="4279900"/>
          <p14:tracePt t="45077" x="1312863" y="4279900"/>
          <p14:tracePt t="45086" x="1363663" y="4254500"/>
          <p14:tracePt t="45092" x="1401763" y="4254500"/>
          <p14:tracePt t="45098" x="1438275" y="4230688"/>
          <p14:tracePt t="45104" x="1476375" y="4230688"/>
          <p14:tracePt t="45113" x="1501775" y="4217988"/>
          <p14:tracePt t="45119" x="1512888" y="4217988"/>
          <p14:tracePt t="45127" x="1538288" y="4217988"/>
          <p14:tracePt t="45137" x="1563688" y="4205288"/>
          <p14:tracePt t="45149" x="1576388" y="4205288"/>
          <p14:tracePt t="45163" x="1589088" y="4205288"/>
          <p14:tracePt t="45211" x="1576388" y="4205288"/>
          <p14:tracePt t="45227" x="1550988" y="4205288"/>
          <p14:tracePt t="45234" x="1525588" y="4205288"/>
          <p14:tracePt t="45240" x="1489075" y="4205288"/>
          <p14:tracePt t="45246" x="1450975" y="4205288"/>
          <p14:tracePt t="45254" x="1412875" y="4205288"/>
          <p14:tracePt t="45261" x="1376363" y="4205288"/>
          <p14:tracePt t="45268" x="1338263" y="4217988"/>
          <p14:tracePt t="45275" x="1289050" y="4217988"/>
          <p14:tracePt t="45282" x="1250950" y="4217988"/>
          <p14:tracePt t="45291" x="1225550" y="4217988"/>
          <p14:tracePt t="45296" x="1176338" y="4217988"/>
          <p14:tracePt t="45303" x="1138238" y="4217988"/>
          <p14:tracePt t="45310" x="1112838" y="4217988"/>
          <p14:tracePt t="45318" x="1100138" y="4217988"/>
          <p14:tracePt t="45325" x="1063625" y="4217988"/>
          <p14:tracePt t="45332" x="1050925" y="4217988"/>
          <p14:tracePt t="45346" x="1025525" y="4217988"/>
          <p14:tracePt t="45374" x="1025525" y="4205288"/>
          <p14:tracePt t="45404" x="1025525" y="4192588"/>
          <p14:tracePt t="45424" x="1050925" y="4179888"/>
          <p14:tracePt t="45432" x="1063625" y="4167188"/>
          <p14:tracePt t="45440" x="1076325" y="4167188"/>
          <p14:tracePt t="45447" x="1100138" y="4154488"/>
          <p14:tracePt t="45453" x="1138238" y="4141788"/>
          <p14:tracePt t="45459" x="1176338" y="4129088"/>
          <p14:tracePt t="45468" x="1212850" y="4117975"/>
          <p14:tracePt t="45475" x="1250950" y="4105275"/>
          <p14:tracePt t="45483" x="1300163" y="4105275"/>
          <p14:tracePt t="45489" x="1350963" y="4105275"/>
          <p14:tracePt t="45495" x="1401763" y="4105275"/>
          <p14:tracePt t="45502" x="1450975" y="4105275"/>
          <p14:tracePt t="45510" x="1512888" y="4105275"/>
          <p14:tracePt t="45519" x="1538288" y="4105275"/>
          <p14:tracePt t="45525" x="1576388" y="4105275"/>
          <p14:tracePt t="45535" x="1612900" y="4117975"/>
          <p14:tracePt t="45540" x="1638300" y="4117975"/>
          <p14:tracePt t="45547" x="1663700" y="4117975"/>
          <p14:tracePt t="45556" x="1689100" y="4129088"/>
          <p14:tracePt t="45568" x="1701800" y="4129088"/>
          <p14:tracePt t="45575" x="1725613" y="4129088"/>
          <p14:tracePt t="45592" x="1751013" y="4141788"/>
          <p14:tracePt t="45606" x="1763713" y="4141788"/>
          <p14:tracePt t="45613" x="1789113" y="4141788"/>
          <p14:tracePt t="45621" x="1789113" y="4154488"/>
          <p14:tracePt t="45627" x="1801813" y="4167188"/>
          <p14:tracePt t="45636" x="1814513" y="4167188"/>
          <p14:tracePt t="45642" x="1825625" y="4167188"/>
          <p14:tracePt t="45651" x="1838325" y="4179888"/>
          <p14:tracePt t="45657" x="1851025" y="4179888"/>
          <p14:tracePt t="45665" x="1863725" y="4192588"/>
          <p14:tracePt t="45673" x="1889125" y="4192588"/>
          <p14:tracePt t="45679" x="1889125" y="4205288"/>
          <p14:tracePt t="45687" x="1901825" y="4205288"/>
          <p14:tracePt t="45694" x="1901825" y="4217988"/>
          <p14:tracePt t="45702" x="1925638" y="4217988"/>
          <p14:tracePt t="45718" x="1938338" y="4230688"/>
          <p14:tracePt t="45723" x="1938338" y="4241800"/>
          <p14:tracePt t="45730" x="1951038" y="4241800"/>
          <p14:tracePt t="45736" x="1951038" y="4254500"/>
          <p14:tracePt t="45744" x="1963738" y="4254500"/>
          <p14:tracePt t="45752" x="1976438" y="4254500"/>
          <p14:tracePt t="45765" x="1989138" y="4267200"/>
          <p14:tracePt t="45785" x="2001838" y="4279900"/>
          <p14:tracePt t="45801" x="2001838" y="4292600"/>
          <p14:tracePt t="45836" x="2001838" y="4305300"/>
          <p14:tracePt t="45873" x="2001838" y="4318000"/>
          <p14:tracePt t="45879" x="1989138" y="4330700"/>
          <p14:tracePt t="45885" x="1976438" y="4341813"/>
          <p14:tracePt t="45894" x="1963738" y="4341813"/>
          <p14:tracePt t="45903" x="1938338" y="4367213"/>
          <p14:tracePt t="45908" x="1914525" y="4392613"/>
          <p14:tracePt t="45916" x="1889125" y="4392613"/>
          <p14:tracePt t="45922" x="1863725" y="4418013"/>
          <p14:tracePt t="45930" x="1825625" y="4430713"/>
          <p14:tracePt t="45936" x="1801813" y="4454525"/>
          <p14:tracePt t="45945" x="1776413" y="4467225"/>
          <p14:tracePt t="45952" x="1738313" y="4479925"/>
          <p14:tracePt t="45960" x="1701800" y="4492625"/>
          <p14:tracePt t="45968" x="1651000" y="4518025"/>
          <p14:tracePt t="45973" x="1612900" y="4530725"/>
          <p14:tracePt t="45980" x="1576388" y="4530725"/>
          <p14:tracePt t="45986" x="1538288" y="4530725"/>
          <p14:tracePt t="45996" x="1501775" y="4543425"/>
          <p14:tracePt t="46002" x="1476375" y="4543425"/>
          <p14:tracePt t="46010" x="1425575" y="4543425"/>
          <p14:tracePt t="46018" x="1401763" y="4554538"/>
          <p14:tracePt t="46024" x="1363663" y="4554538"/>
          <p14:tracePt t="46029" x="1325563" y="4567238"/>
          <p14:tracePt t="46038" x="1300163" y="4567238"/>
          <p14:tracePt t="46044" x="1263650" y="4567238"/>
          <p14:tracePt t="46052" x="1225550" y="4567238"/>
          <p14:tracePt t="46058" x="1200150" y="4567238"/>
          <p14:tracePt t="46069" x="1189038" y="4554538"/>
          <p14:tracePt t="46074" x="1163638" y="4543425"/>
          <p14:tracePt t="46081" x="1150938" y="4543425"/>
          <p14:tracePt t="46089" x="1138238" y="4543425"/>
          <p14:tracePt t="46095" x="1112838" y="4530725"/>
          <p14:tracePt t="46110" x="1100138" y="4530725"/>
          <p14:tracePt t="46124" x="1089025" y="4518025"/>
          <p14:tracePt t="46140" x="1089025" y="4505325"/>
          <p14:tracePt t="46234" x="1089025" y="4492625"/>
          <p14:tracePt t="46285" x="1112838" y="4492625"/>
          <p14:tracePt t="46292" x="1138238" y="4492625"/>
          <p14:tracePt t="46303" x="1176338" y="4479925"/>
          <p14:tracePt t="46309" x="1212850" y="4479925"/>
          <p14:tracePt t="46315" x="1289050" y="4479925"/>
          <p14:tracePt t="46321" x="1376363" y="4479925"/>
          <p14:tracePt t="46329" x="1425575" y="4479925"/>
          <p14:tracePt t="46335" x="1463675" y="4479925"/>
          <p14:tracePt t="46343" x="1512888" y="4479925"/>
          <p14:tracePt t="46354" x="1550988" y="4479925"/>
          <p14:tracePt t="46359" x="1576388" y="4479925"/>
          <p14:tracePt t="46363" x="1601788" y="4479925"/>
          <p14:tracePt t="46372" x="1612900" y="4479925"/>
          <p14:tracePt t="46378" x="1638300" y="4479925"/>
          <p14:tracePt t="46393" x="1651000" y="4479925"/>
          <p14:tracePt t="46406" x="1663700" y="4479925"/>
          <p14:tracePt t="46413" x="1663700" y="4492625"/>
          <p14:tracePt t="46419" x="1663700" y="4505325"/>
          <p14:tracePt t="46427" x="1663700" y="4518025"/>
          <p14:tracePt t="46436" x="1663700" y="4530725"/>
          <p14:tracePt t="46449" x="1663700" y="4554538"/>
          <p14:tracePt t="46463" x="1663700" y="4567238"/>
          <p14:tracePt t="46469" x="1663700" y="4579938"/>
          <p14:tracePt t="46485" x="1663700" y="4592638"/>
          <p14:tracePt t="46490" x="1651000" y="4605338"/>
          <p14:tracePt t="46519" x="1651000" y="4618038"/>
          <p14:tracePt t="46598" x="1676400" y="4618038"/>
          <p14:tracePt t="46605" x="1714500" y="4618038"/>
          <p14:tracePt t="46612" x="1751013" y="4618038"/>
          <p14:tracePt t="46619" x="1825625" y="4618038"/>
          <p14:tracePt t="46626" x="1914525" y="4630738"/>
          <p14:tracePt t="46635" x="1976438" y="4630738"/>
          <p14:tracePt t="46640" x="2025650" y="4643438"/>
          <p14:tracePt t="46648" x="2101850" y="4643438"/>
          <p14:tracePt t="46654" x="2138363" y="4643438"/>
          <p14:tracePt t="46662" x="2176463" y="4643438"/>
          <p14:tracePt t="46669" x="2214563" y="4643438"/>
          <p14:tracePt t="46677" x="2251075" y="4643438"/>
          <p14:tracePt t="46686" x="2276475" y="4656138"/>
          <p14:tracePt t="46690" x="2301875" y="4667250"/>
          <p14:tracePt t="46698" x="2314575" y="4667250"/>
          <p14:tracePt t="46704" x="2327275" y="4667250"/>
          <p14:tracePt t="46712" x="2338388" y="4679950"/>
          <p14:tracePt t="46719" x="2351088" y="4679950"/>
          <p14:tracePt t="46736" x="2363788" y="4679950"/>
          <p14:tracePt t="46742" x="2376488" y="4679950"/>
          <p14:tracePt t="46771" x="2376488" y="4692650"/>
          <p14:tracePt t="46880" x="2363788" y="4705350"/>
          <p14:tracePt t="46888" x="2327275" y="4705350"/>
          <p14:tracePt t="46895" x="2214563" y="4718050"/>
          <p14:tracePt t="46902" x="2138363" y="4730750"/>
          <p14:tracePt t="46911" x="2051050" y="4743450"/>
          <p14:tracePt t="46919" x="1963738" y="4743450"/>
          <p14:tracePt t="46926" x="1889125" y="4756150"/>
          <p14:tracePt t="46932" x="1825625" y="4756150"/>
          <p14:tracePt t="46938" x="1776413" y="4768850"/>
          <p14:tracePt t="46946" x="1714500" y="4768850"/>
          <p14:tracePt t="46953" x="1663700" y="4768850"/>
          <p14:tracePt t="46961" x="1638300" y="4768850"/>
          <p14:tracePt t="46969" x="1612900" y="4768850"/>
          <p14:tracePt t="46975" x="1589088" y="4768850"/>
          <p14:tracePt t="46986" x="1576388" y="4768850"/>
          <p14:tracePt t="46991" x="1563688" y="4768850"/>
          <p14:tracePt t="46998" x="1550988" y="4768850"/>
          <p14:tracePt t="47013" x="1538288" y="4768850"/>
          <p14:tracePt t="47035" x="1525588" y="4768850"/>
          <p14:tracePt t="47056" x="1525588" y="4756150"/>
          <p14:tracePt t="47104" x="1538288" y="4743450"/>
          <p14:tracePt t="47133" x="1563688" y="4730750"/>
          <p14:tracePt t="47147" x="1576388" y="4718050"/>
          <p14:tracePt t="47153" x="1601788" y="4705350"/>
          <p14:tracePt t="47160" x="1625600" y="4692650"/>
          <p14:tracePt t="47168" x="1651000" y="4667250"/>
          <p14:tracePt t="47175" x="1676400" y="4656138"/>
          <p14:tracePt t="47182" x="1701800" y="4630738"/>
          <p14:tracePt t="47189" x="1725613" y="4618038"/>
          <p14:tracePt t="47196" x="1751013" y="4605338"/>
          <p14:tracePt t="47211" x="1763713" y="4592638"/>
          <p14:tracePt t="47219" x="1789113" y="4579938"/>
          <p14:tracePt t="47231" x="1801813" y="4567238"/>
          <p14:tracePt t="47245" x="1814513" y="4567238"/>
          <p14:tracePt t="47267" x="1825625" y="4554538"/>
          <p14:tracePt t="47382" x="1814513" y="4554538"/>
          <p14:tracePt t="47410" x="1801813" y="4554538"/>
          <p14:tracePt t="47418" x="1776413" y="4567238"/>
          <p14:tracePt t="47433" x="1751013" y="4579938"/>
          <p14:tracePt t="47440" x="1701800" y="4579938"/>
          <p14:tracePt t="47446" x="1663700" y="4579938"/>
          <p14:tracePt t="47452" x="1625600" y="4579938"/>
          <p14:tracePt t="47460" x="1589088" y="4579938"/>
          <p14:tracePt t="47469" x="1550988" y="4592638"/>
          <p14:tracePt t="47476" x="1512888" y="4592638"/>
          <p14:tracePt t="47486" x="1489075" y="4592638"/>
          <p14:tracePt t="47492" x="1463675" y="4592638"/>
          <p14:tracePt t="47496" x="1438275" y="4592638"/>
          <p14:tracePt t="47503" x="1425575" y="4605338"/>
          <p14:tracePt t="47511" x="1401763" y="4605338"/>
          <p14:tracePt t="47520" x="1376363" y="4605338"/>
          <p14:tracePt t="47526" x="1350963" y="4605338"/>
          <p14:tracePt t="47535" x="1338263" y="4605338"/>
          <p14:tracePt t="47540" x="1312863" y="4605338"/>
          <p14:tracePt t="47546" x="1289050" y="4605338"/>
          <p14:tracePt t="47554" x="1263650" y="4605338"/>
          <p14:tracePt t="47561" x="1238250" y="4605338"/>
          <p14:tracePt t="47569" x="1225550" y="4605338"/>
          <p14:tracePt t="47575" x="1212850" y="4605338"/>
          <p14:tracePt t="47585" x="1189038" y="4605338"/>
          <p14:tracePt t="47590" x="1176338" y="4605338"/>
          <p14:tracePt t="47605" x="1163638" y="4605338"/>
          <p14:tracePt t="47612" x="1150938" y="4605338"/>
          <p14:tracePt t="47618" x="1125538" y="4605338"/>
          <p14:tracePt t="47626" x="1112838" y="4605338"/>
          <p14:tracePt t="47635" x="1100138" y="4605338"/>
          <p14:tracePt t="47641" x="1076325" y="4605338"/>
          <p14:tracePt t="47648" x="1063625" y="4605338"/>
          <p14:tracePt t="47655" x="1050925" y="4605338"/>
          <p14:tracePt t="47663" x="1038225" y="4618038"/>
          <p14:tracePt t="47668" x="1025525" y="4618038"/>
          <p14:tracePt t="47676" x="1012825" y="4618038"/>
          <p14:tracePt t="47685" x="1000125" y="4618038"/>
          <p14:tracePt t="47692" x="987425" y="4618038"/>
          <p14:tracePt t="47701" x="976313" y="4618038"/>
          <p14:tracePt t="47706" x="963613" y="4618038"/>
          <p14:tracePt t="47721" x="938213" y="4618038"/>
          <p14:tracePt t="47735" x="925513" y="4618038"/>
          <p14:tracePt t="47744" x="912813" y="4618038"/>
          <p14:tracePt t="47753" x="900113" y="4618038"/>
          <p14:tracePt t="47759" x="887413" y="4618038"/>
          <p14:tracePt t="47770" x="876300" y="4618038"/>
          <p14:tracePt t="47774" x="863600" y="4630738"/>
          <p14:tracePt t="47781" x="850900" y="4630738"/>
          <p14:tracePt t="47787" x="838200" y="4630738"/>
          <p14:tracePt t="47796" x="825500" y="4630738"/>
          <p14:tracePt t="47803" x="812800" y="4630738"/>
          <p14:tracePt t="47819" x="787400" y="4630738"/>
          <p14:tracePt t="47825" x="776288" y="4630738"/>
          <p14:tracePt t="47840" x="763588" y="4630738"/>
          <p14:tracePt t="47847" x="750888" y="4643438"/>
          <p14:tracePt t="47862" x="738188" y="4643438"/>
          <p14:tracePt t="47876" x="725488" y="4643438"/>
          <p14:tracePt t="47886" x="712788" y="4643438"/>
          <p14:tracePt t="47906" x="700088" y="4643438"/>
          <p14:tracePt t="48041" x="700088" y="4630738"/>
          <p14:tracePt t="48056" x="712788" y="4630738"/>
          <p14:tracePt t="48070" x="725488" y="4618038"/>
          <p14:tracePt t="48115" x="738188" y="4618038"/>
          <p14:tracePt t="48122" x="738188" y="4605338"/>
          <p14:tracePt t="48128" x="750888" y="4605338"/>
          <p14:tracePt t="48136" x="763588" y="4592638"/>
          <p14:tracePt t="48143" x="776288" y="4592638"/>
          <p14:tracePt t="48152" x="800100" y="4579938"/>
          <p14:tracePt t="48158" x="838200" y="4579938"/>
          <p14:tracePt t="48164" x="863600" y="4567238"/>
          <p14:tracePt t="48172" x="887413" y="4567238"/>
          <p14:tracePt t="48179" x="900113" y="4567238"/>
          <p14:tracePt t="48185" x="938213" y="4554538"/>
          <p14:tracePt t="48203" x="963613" y="4543425"/>
          <p14:tracePt t="48210" x="987425" y="4543425"/>
          <p14:tracePt t="48215" x="1012825" y="4543425"/>
          <p14:tracePt t="48222" x="1038225" y="4543425"/>
          <p14:tracePt t="48229" x="1050925" y="4530725"/>
          <p14:tracePt t="48235" x="1076325" y="4530725"/>
          <p14:tracePt t="48243" x="1100138" y="4530725"/>
          <p14:tracePt t="48252" x="1112838" y="4530725"/>
          <p14:tracePt t="48258" x="1125538" y="4530725"/>
          <p14:tracePt t="48264" x="1138238" y="4530725"/>
          <p14:tracePt t="48272" x="1176338" y="4530725"/>
          <p14:tracePt t="48279" x="1189038" y="4530725"/>
          <p14:tracePt t="48285" x="1200150" y="4530725"/>
          <p14:tracePt t="48293" x="1212850" y="4530725"/>
          <p14:tracePt t="48301" x="1225550" y="4530725"/>
          <p14:tracePt t="48308" x="1238250" y="4530725"/>
          <p14:tracePt t="48315" x="1263650" y="4530725"/>
          <p14:tracePt t="48322" x="1276350" y="4518025"/>
          <p14:tracePt t="48328" x="1300163" y="4518025"/>
          <p14:tracePt t="48335" x="1312863" y="4518025"/>
          <p14:tracePt t="48343" x="1338263" y="4518025"/>
          <p14:tracePt t="48351" x="1363663" y="4518025"/>
          <p14:tracePt t="48358" x="1376363" y="4518025"/>
          <p14:tracePt t="48365" x="1401763" y="4518025"/>
          <p14:tracePt t="48373" x="1425575" y="4518025"/>
          <p14:tracePt t="48379" x="1438275" y="4518025"/>
          <p14:tracePt t="48386" x="1463675" y="4518025"/>
          <p14:tracePt t="48393" x="1476375" y="4518025"/>
          <p14:tracePt t="48401" x="1501775" y="4518025"/>
          <p14:tracePt t="48408" x="1512888" y="4518025"/>
          <p14:tracePt t="48415" x="1525588" y="4505325"/>
          <p14:tracePt t="48423" x="1550988" y="4492625"/>
          <p14:tracePt t="48428" x="1576388" y="4492625"/>
          <p14:tracePt t="48435" x="1589088" y="4492625"/>
          <p14:tracePt t="48442" x="1601788" y="4492625"/>
          <p14:tracePt t="48451" x="1625600" y="4492625"/>
          <p14:tracePt t="48464" x="1638300" y="4492625"/>
          <p14:tracePt t="48471" x="1651000" y="4492625"/>
          <p14:tracePt t="48486" x="1663700" y="4492625"/>
          <p14:tracePt t="48493" x="1676400" y="4492625"/>
          <p14:tracePt t="48503" x="1689100" y="4492625"/>
          <p14:tracePt t="48508" x="1689100" y="4505325"/>
          <p14:tracePt t="48521" x="1701800" y="4505325"/>
          <p14:tracePt t="48536" x="1714500" y="4505325"/>
          <p14:tracePt t="48542" x="1725613" y="4505325"/>
          <p14:tracePt t="48556" x="1738313" y="4505325"/>
          <p14:tracePt t="48562" x="1738313" y="4518025"/>
          <p14:tracePt t="48568" x="1763713" y="4518025"/>
          <p14:tracePt t="48585" x="1776413" y="4518025"/>
          <p14:tracePt t="48590" x="1801813" y="4518025"/>
          <p14:tracePt t="48598" x="1814513" y="4518025"/>
          <p14:tracePt t="48606" x="1825625" y="4518025"/>
          <p14:tracePt t="48612" x="1863725" y="4518025"/>
          <p14:tracePt t="48619" x="1876425" y="4530725"/>
          <p14:tracePt t="48635" x="1901825" y="4530725"/>
          <p14:tracePt t="48641" x="1914525" y="4530725"/>
          <p14:tracePt t="48648" x="1925638" y="4530725"/>
          <p14:tracePt t="48657" x="1938338" y="4530725"/>
          <p14:tracePt t="48668" x="1963738" y="4530725"/>
          <p14:tracePt t="48686" x="1976438" y="4530725"/>
          <p14:tracePt t="48691" x="1989138" y="4530725"/>
          <p14:tracePt t="48707" x="2001838" y="4530725"/>
          <p14:tracePt t="48715" x="2014538" y="4530725"/>
          <p14:tracePt t="48722" x="2025650" y="4530725"/>
          <p14:tracePt t="48751" x="2038350" y="4530725"/>
          <p14:tracePt t="48759" x="2051050" y="4530725"/>
          <p14:tracePt t="48830" x="2051050" y="4543425"/>
          <p14:tracePt t="48908" x="2038350" y="4554538"/>
          <p14:tracePt t="48930" x="1989138" y="4567238"/>
          <p14:tracePt t="48937" x="1951038" y="4567238"/>
          <p14:tracePt t="48946" x="1863725" y="4592638"/>
          <p14:tracePt t="48953" x="1776413" y="4605338"/>
          <p14:tracePt t="48959" x="1689100" y="4618038"/>
          <p14:tracePt t="48966" x="1612900" y="4630738"/>
          <p14:tracePt t="48972" x="1538288" y="4630738"/>
          <p14:tracePt t="48981" x="1463675" y="4643438"/>
          <p14:tracePt t="48986" x="1376363" y="4643438"/>
          <p14:tracePt t="48995" x="1312863" y="4643438"/>
          <p14:tracePt t="49001" x="1225550" y="4656138"/>
          <p14:tracePt t="49008" x="1150938" y="4667250"/>
          <p14:tracePt t="49018" x="1089025" y="4667250"/>
          <p14:tracePt t="49024" x="1038225" y="4667250"/>
          <p14:tracePt t="49030" x="1000125" y="4667250"/>
          <p14:tracePt t="49037" x="976313" y="4667250"/>
          <p14:tracePt t="49045" x="950913" y="4667250"/>
          <p14:tracePt t="49052" x="912813" y="4667250"/>
          <p14:tracePt t="49067" x="900113" y="4667250"/>
          <p14:tracePt t="49072" x="876300" y="4667250"/>
          <p14:tracePt t="49080" x="863600" y="4667250"/>
          <p14:tracePt t="49093" x="838200" y="4667250"/>
          <p14:tracePt t="49101" x="825500" y="4679950"/>
          <p14:tracePt t="49107" x="812800" y="4679950"/>
          <p14:tracePt t="49115" x="800100" y="4679950"/>
          <p14:tracePt t="49123" x="800100" y="4692650"/>
          <p14:tracePt t="49129" x="776288" y="4692650"/>
          <p14:tracePt t="49150" x="763588" y="4692650"/>
          <p14:tracePt t="49307" x="787400" y="4679950"/>
          <p14:tracePt t="49315" x="800100" y="4679950"/>
          <p14:tracePt t="49322" x="838200" y="4656138"/>
          <p14:tracePt t="49328" x="912813" y="4630738"/>
          <p14:tracePt t="49336" x="950913" y="4618038"/>
          <p14:tracePt t="49342" x="1025525" y="4592638"/>
          <p14:tracePt t="49352" x="1076325" y="4579938"/>
          <p14:tracePt t="49357" x="1112838" y="4567238"/>
          <p14:tracePt t="49364" x="1176338" y="4554538"/>
          <p14:tracePt t="49370" x="1212850" y="4543425"/>
          <p14:tracePt t="49382" x="1238250" y="4530725"/>
          <p14:tracePt t="49385" x="1263650" y="4518025"/>
          <p14:tracePt t="49393" x="1289050" y="4518025"/>
          <p14:tracePt t="49402" x="1300163" y="4505325"/>
          <p14:tracePt t="49408" x="1312863" y="4505325"/>
          <p14:tracePt t="49422" x="1325563" y="4505325"/>
          <p14:tracePt t="49450" x="1325563" y="4518025"/>
          <p14:tracePt t="49465" x="1325563" y="4543425"/>
          <p14:tracePt t="49480" x="1312863" y="4554538"/>
          <p14:tracePt t="49494" x="1300163" y="4567238"/>
          <p14:tracePt t="49509" x="1289050" y="4567238"/>
          <p14:tracePt t="49519" x="1289050" y="4579938"/>
          <p14:tracePt t="49525" x="1289050" y="4592638"/>
          <p14:tracePt t="49596" x="1300163" y="4592638"/>
          <p14:tracePt t="49611" x="1312863" y="4592638"/>
          <p14:tracePt t="49618" x="1350963" y="4592638"/>
          <p14:tracePt t="49626" x="1438275" y="4592638"/>
          <p14:tracePt t="49632" x="1512888" y="4592638"/>
          <p14:tracePt t="49638" x="1576388" y="4592638"/>
          <p14:tracePt t="49646" x="1663700" y="4605338"/>
          <p14:tracePt t="49652" x="1738313" y="4605338"/>
          <p14:tracePt t="49660" x="1801813" y="4618038"/>
          <p14:tracePt t="49670" x="1863725" y="4630738"/>
          <p14:tracePt t="49676" x="1925638" y="4643438"/>
          <p14:tracePt t="49683" x="1963738" y="4656138"/>
          <p14:tracePt t="49688" x="2025650" y="4667250"/>
          <p14:tracePt t="49696" x="2063750" y="4679950"/>
          <p14:tracePt t="49703" x="2089150" y="4692650"/>
          <p14:tracePt t="49711" x="2114550" y="4705350"/>
          <p14:tracePt t="49719" x="2151063" y="4718050"/>
          <p14:tracePt t="49724" x="2163763" y="4718050"/>
          <p14:tracePt t="49731" x="2176463" y="4730750"/>
          <p14:tracePt t="49736" x="2189163" y="4730750"/>
          <p14:tracePt t="49752" x="2201863" y="4743450"/>
          <p14:tracePt t="49768" x="2214563" y="4743450"/>
          <p14:tracePt t="49773" x="2227263" y="4743450"/>
          <p14:tracePt t="49807" x="2238375" y="4743450"/>
          <p14:tracePt t="49850" x="2238375" y="4756150"/>
          <p14:tracePt t="49971" x="2238375" y="4768850"/>
          <p14:tracePt t="49993" x="2238375" y="4779963"/>
          <p14:tracePt t="50021" x="2214563" y="4792663"/>
          <p14:tracePt t="50030" x="2176463" y="4792663"/>
          <p14:tracePt t="50035" x="2114550" y="4818063"/>
          <p14:tracePt t="50045" x="2014538" y="4843463"/>
          <p14:tracePt t="50054" x="1938338" y="4856163"/>
          <p14:tracePt t="50060" x="1851025" y="4868863"/>
          <p14:tracePt t="50066" x="1789113" y="4879975"/>
          <p14:tracePt t="50072" x="1701800" y="4892675"/>
          <p14:tracePt t="50080" x="1625600" y="4905375"/>
          <p14:tracePt t="50086" x="1563688" y="4918075"/>
          <p14:tracePt t="50095" x="1489075" y="4930775"/>
          <p14:tracePt t="50103" x="1401763" y="4943475"/>
          <p14:tracePt t="50112" x="1312863" y="4943475"/>
          <p14:tracePt t="50119" x="1250950" y="4956175"/>
          <p14:tracePt t="50126" x="1176338" y="4956175"/>
          <p14:tracePt t="50132" x="1112838" y="4956175"/>
          <p14:tracePt t="50138" x="1050925" y="4956175"/>
          <p14:tracePt t="50146" x="1012825" y="4956175"/>
          <p14:tracePt t="50154" x="976313" y="4956175"/>
          <p14:tracePt t="50161" x="938213" y="4956175"/>
          <p14:tracePt t="50168" x="900113" y="4956175"/>
          <p14:tracePt t="50176" x="876300" y="4956175"/>
          <p14:tracePt t="50185" x="863600" y="4956175"/>
          <p14:tracePt t="50191" x="850900" y="4956175"/>
          <p14:tracePt t="50204" x="825500" y="4968875"/>
          <p14:tracePt t="50213" x="812800" y="4968875"/>
          <p14:tracePt t="50219" x="800100" y="4968875"/>
          <p14:tracePt t="50228" x="787400" y="4968875"/>
          <p14:tracePt t="50286" x="787400" y="4956175"/>
          <p14:tracePt t="50315" x="800100" y="4956175"/>
          <p14:tracePt t="50339" x="800100" y="4943475"/>
          <p14:tracePt t="50345" x="812800" y="4943475"/>
          <p14:tracePt t="50360" x="825500" y="4930775"/>
          <p14:tracePt t="50368" x="838200" y="4930775"/>
          <p14:tracePt t="50376" x="876300" y="4918075"/>
          <p14:tracePt t="50384" x="950913" y="4905375"/>
          <p14:tracePt t="50389" x="1000125" y="4892675"/>
          <p14:tracePt t="50396" x="1038225" y="4892675"/>
          <p14:tracePt t="50404" x="1089025" y="4892675"/>
          <p14:tracePt t="50411" x="1125538" y="4879975"/>
          <p14:tracePt t="50417" x="1189038" y="4868863"/>
          <p14:tracePt t="50425" x="1225550" y="4868863"/>
          <p14:tracePt t="50434" x="1263650" y="4868863"/>
          <p14:tracePt t="50440" x="1289050" y="4868863"/>
          <p14:tracePt t="50447" x="1312863" y="4868863"/>
          <p14:tracePt t="50455" x="1325563" y="4868863"/>
          <p14:tracePt t="50461" x="1338263" y="4868863"/>
          <p14:tracePt t="50467" x="1363663" y="4868863"/>
          <p14:tracePt t="50485" x="1376363" y="4868863"/>
          <p14:tracePt t="50527" x="1376363" y="4879975"/>
          <p14:tracePt t="50542" x="1350963" y="4879975"/>
          <p14:tracePt t="50550" x="1350963" y="4892675"/>
          <p14:tracePt t="50557" x="1338263" y="4905375"/>
          <p14:tracePt t="50564" x="1312863" y="4905375"/>
          <p14:tracePt t="50572" x="1300163" y="4905375"/>
          <p14:tracePt t="50578" x="1289050" y="4918075"/>
          <p14:tracePt t="50586" x="1276350" y="4930775"/>
          <p14:tracePt t="50601" x="1263650" y="4930775"/>
          <p14:tracePt t="50608" x="1250950" y="4943475"/>
          <p14:tracePt t="50630" x="1238250" y="4943475"/>
          <p14:tracePt t="50725" x="1250950" y="4943475"/>
          <p14:tracePt t="50733" x="1263650" y="4943475"/>
          <p14:tracePt t="50754" x="1289050" y="4943475"/>
          <p14:tracePt t="50761" x="1338263" y="4930775"/>
          <p14:tracePt t="50769" x="1401763" y="4905375"/>
          <p14:tracePt t="50777" x="1438275" y="4905375"/>
          <p14:tracePt t="50784" x="1476375" y="4892675"/>
          <p14:tracePt t="50792" x="1512888" y="4879975"/>
          <p14:tracePt t="50801" x="1538288" y="4879975"/>
          <p14:tracePt t="50806" x="1576388" y="4879975"/>
          <p14:tracePt t="50813" x="1601788" y="4868863"/>
          <p14:tracePt t="50822" x="1625600" y="4868863"/>
          <p14:tracePt t="50827" x="1651000" y="4856163"/>
          <p14:tracePt t="50834" x="1651000" y="4843463"/>
          <p14:tracePt t="50842" x="1663700" y="4843463"/>
          <p14:tracePt t="50851" x="1676400" y="4843463"/>
          <p14:tracePt t="50879" x="1676400" y="4856163"/>
          <p14:tracePt t="50893" x="1663700" y="4856163"/>
          <p14:tracePt t="50901" x="1663700" y="4868863"/>
          <p14:tracePt t="50908" x="1638300" y="4879975"/>
          <p14:tracePt t="50917" x="1625600" y="4892675"/>
          <p14:tracePt t="50923" x="1612900" y="4892675"/>
          <p14:tracePt t="50930" x="1589088" y="4892675"/>
          <p14:tracePt t="50938" x="1576388" y="4918075"/>
          <p14:tracePt t="50944" x="1550988" y="4930775"/>
          <p14:tracePt t="50951" x="1525588" y="4930775"/>
          <p14:tracePt t="50959" x="1512888" y="4943475"/>
          <p14:tracePt t="50967" x="1501775" y="4956175"/>
          <p14:tracePt t="50973" x="1489075" y="4956175"/>
          <p14:tracePt t="50989" x="1476375" y="4956175"/>
          <p14:tracePt t="50996" x="1463675" y="4968875"/>
          <p14:tracePt t="51099" x="1476375" y="4968875"/>
          <p14:tracePt t="51143" x="1489075" y="4968875"/>
          <p14:tracePt t="51172" x="1489075" y="4956175"/>
          <p14:tracePt t="51201" x="1501775" y="4956175"/>
          <p14:tracePt t="51239" x="1501775" y="4943475"/>
          <p14:tracePt t="51246" x="1489075" y="4943475"/>
          <p14:tracePt t="51253" x="1476375" y="4943475"/>
          <p14:tracePt t="51261" x="1450975" y="4943475"/>
          <p14:tracePt t="51269" x="1389063" y="4943475"/>
          <p14:tracePt t="51274" x="1289050" y="4943475"/>
          <p14:tracePt t="51282" x="1189038" y="4943475"/>
          <p14:tracePt t="51288" x="1112838" y="4943475"/>
          <p14:tracePt t="51296" x="1050925" y="4943475"/>
          <p14:tracePt t="51303" x="1012825" y="4943475"/>
          <p14:tracePt t="51311" x="976313" y="4943475"/>
          <p14:tracePt t="51319" x="950913" y="4943475"/>
          <p14:tracePt t="51326" x="925513" y="4943475"/>
          <p14:tracePt t="51335" x="912813" y="4943475"/>
          <p14:tracePt t="51341" x="900113" y="4956175"/>
          <p14:tracePt t="51348" x="887413" y="4956175"/>
          <p14:tracePt t="51444" x="912813" y="4943475"/>
          <p14:tracePt t="51459" x="950913" y="4943475"/>
          <p14:tracePt t="51468" x="1012825" y="4930775"/>
          <p14:tracePt t="51472" x="1089025" y="4930775"/>
          <p14:tracePt t="51481" x="1138238" y="4905375"/>
          <p14:tracePt t="51491" x="1189038" y="4905375"/>
          <p14:tracePt t="51496" x="1250950" y="4892675"/>
          <p14:tracePt t="51502" x="1289050" y="4879975"/>
          <p14:tracePt t="51510" x="1325563" y="4879975"/>
          <p14:tracePt t="51519" x="1350963" y="4879975"/>
          <p14:tracePt t="51526" x="1363663" y="4868863"/>
          <p14:tracePt t="51532" x="1389063" y="4868863"/>
          <p14:tracePt t="51539" x="1401763" y="4868863"/>
          <p14:tracePt t="51546" x="1412875" y="4868863"/>
          <p14:tracePt t="51584" x="1412875" y="4879975"/>
          <p14:tracePt t="51598" x="1412875" y="4892675"/>
          <p14:tracePt t="51605" x="1401763" y="4892675"/>
          <p14:tracePt t="51619" x="1389063" y="4892675"/>
          <p14:tracePt t="51627" x="1389063" y="4905375"/>
          <p14:tracePt t="51638" x="1389063" y="4918075"/>
          <p14:tracePt t="51736" x="1401763" y="4918075"/>
          <p14:tracePt t="51751" x="1425575" y="4918075"/>
          <p14:tracePt t="51759" x="1538288" y="4905375"/>
          <p14:tracePt t="51766" x="1625600" y="4905375"/>
          <p14:tracePt t="51775" x="1701800" y="4905375"/>
          <p14:tracePt t="51780" x="1763713" y="4905375"/>
          <p14:tracePt t="51788" x="1825625" y="4905375"/>
          <p14:tracePt t="51794" x="1863725" y="4905375"/>
          <p14:tracePt t="51802" x="1901825" y="4905375"/>
          <p14:tracePt t="51809" x="1938338" y="4905375"/>
          <p14:tracePt t="51815" x="1976438" y="4918075"/>
          <p14:tracePt t="51821" x="1989138" y="4918075"/>
          <p14:tracePt t="51829" x="2001838" y="4918075"/>
          <p14:tracePt t="51837" x="2014538" y="4918075"/>
          <p14:tracePt t="51843" x="2025650" y="4918075"/>
          <p14:tracePt t="51851" x="2038350" y="4918075"/>
          <p14:tracePt t="51864" x="2051050" y="4918075"/>
          <p14:tracePt t="51893" x="2063750" y="4918075"/>
          <p14:tracePt t="52610" x="2063750" y="4930775"/>
          <p14:tracePt t="52619" x="2038350" y="4968875"/>
          <p14:tracePt t="52626" x="2014538" y="4992688"/>
          <p14:tracePt t="52635" x="1989138" y="5005388"/>
          <p14:tracePt t="52642" x="1976438" y="5018088"/>
          <p14:tracePt t="52646" x="1951038" y="5043488"/>
          <p14:tracePt t="52653" x="1938338" y="5043488"/>
          <p14:tracePt t="52661" x="1914525" y="5068888"/>
          <p14:tracePt t="52669" x="1889125" y="5068888"/>
          <p14:tracePt t="52676" x="1876425" y="5081588"/>
          <p14:tracePt t="52685" x="1863725" y="5092700"/>
          <p14:tracePt t="52691" x="1851025" y="5092700"/>
          <p14:tracePt t="52698" x="1838325" y="5105400"/>
          <p14:tracePt t="52706" x="1814513" y="5118100"/>
          <p14:tracePt t="52712" x="1801813" y="5118100"/>
          <p14:tracePt t="52718" x="1776413" y="5130800"/>
          <p14:tracePt t="52727" x="1763713" y="5143500"/>
          <p14:tracePt t="52735" x="1738313" y="5143500"/>
          <p14:tracePt t="52743" x="1714500" y="5156200"/>
          <p14:tracePt t="52752" x="1701800" y="5181600"/>
          <p14:tracePt t="52759" x="1663700" y="5181600"/>
          <p14:tracePt t="52765" x="1651000" y="5194300"/>
          <p14:tracePt t="52773" x="1625600" y="5205413"/>
          <p14:tracePt t="52779" x="1601788" y="5205413"/>
          <p14:tracePt t="52785" x="1576388" y="5205413"/>
          <p14:tracePt t="52793" x="1563688" y="5218113"/>
          <p14:tracePt t="52801" x="1550988" y="5230813"/>
          <p14:tracePt t="52807" x="1525588" y="5230813"/>
          <p14:tracePt t="52817" x="1512888" y="5230813"/>
          <p14:tracePt t="52822" x="1501775" y="5243513"/>
          <p14:tracePt t="52831" x="1489075" y="5243513"/>
          <p14:tracePt t="52838" x="1489075" y="5256213"/>
          <p14:tracePt t="52845" x="1463675" y="5256213"/>
          <p14:tracePt t="52854" x="1463675" y="5268913"/>
          <p14:tracePt t="52860" x="1438275" y="5268913"/>
          <p14:tracePt t="52875" x="1425575" y="5281613"/>
          <p14:tracePt t="52884" x="1412875" y="5294313"/>
          <p14:tracePt t="52889" x="1401763" y="5294313"/>
          <p14:tracePt t="52896" x="1389063" y="5305425"/>
          <p14:tracePt t="52918" x="1376363" y="5305425"/>
          <p14:tracePt t="52927" x="1376363" y="5318125"/>
          <p14:tracePt t="52955" x="1363663" y="5330825"/>
          <p14:tracePt t="53111" x="1376363" y="5330825"/>
          <p14:tracePt t="53155" x="1389063" y="5330825"/>
          <p14:tracePt t="53184" x="1412875" y="5330825"/>
          <p14:tracePt t="53202" x="1425575" y="5330825"/>
          <p14:tracePt t="53208" x="1438275" y="5330825"/>
          <p14:tracePt t="53214" x="1463675" y="5330825"/>
          <p14:tracePt t="53220" x="1512888" y="5343525"/>
          <p14:tracePt t="53229" x="1538288" y="5356225"/>
          <p14:tracePt t="53234" x="1563688" y="5368925"/>
          <p14:tracePt t="53243" x="1576388" y="5368925"/>
          <p14:tracePt t="53252" x="1601788" y="5381625"/>
          <p14:tracePt t="53258" x="1638300" y="5394325"/>
          <p14:tracePt t="53264" x="1651000" y="5394325"/>
          <p14:tracePt t="53273" x="1663700" y="5394325"/>
          <p14:tracePt t="53279" x="1689100" y="5407025"/>
          <p14:tracePt t="53285" x="1701800" y="5418138"/>
          <p14:tracePt t="53294" x="1714500" y="5418138"/>
          <p14:tracePt t="53302" x="1738313" y="5418138"/>
          <p14:tracePt t="53308" x="1751013" y="5418138"/>
          <p14:tracePt t="53318" x="1763713" y="5418138"/>
          <p14:tracePt t="53324" x="1789113" y="5418138"/>
          <p14:tracePt t="53331" x="1814513" y="5418138"/>
          <p14:tracePt t="53339" x="1825625" y="5418138"/>
          <p14:tracePt t="53345" x="1838325" y="5418138"/>
          <p14:tracePt t="53352" x="1876425" y="5430838"/>
          <p14:tracePt t="53360" x="1901825" y="5430838"/>
          <p14:tracePt t="53368" x="1925638" y="5430838"/>
          <p14:tracePt t="53374" x="1938338" y="5430838"/>
          <p14:tracePt t="53382" x="1963738" y="5430838"/>
          <p14:tracePt t="53390" x="1989138" y="5430838"/>
          <p14:tracePt t="53396" x="2025650" y="5430838"/>
          <p14:tracePt t="53404" x="2063750" y="5418138"/>
          <p14:tracePt t="53411" x="2089150" y="5418138"/>
          <p14:tracePt t="53418" x="2101850" y="5418138"/>
          <p14:tracePt t="53425" x="2127250" y="5407025"/>
          <p14:tracePt t="53434" x="2151063" y="5407025"/>
          <p14:tracePt t="53441" x="2189163" y="5407025"/>
          <p14:tracePt t="53446" x="2227263" y="5407025"/>
          <p14:tracePt t="53455" x="2263775" y="5407025"/>
          <p14:tracePt t="53462" x="2289175" y="5394325"/>
          <p14:tracePt t="53468" x="2314575" y="5394325"/>
          <p14:tracePt t="53476" x="2351088" y="5394325"/>
          <p14:tracePt t="53486" x="2363788" y="5381625"/>
          <p14:tracePt t="53491" x="2389188" y="5381625"/>
          <p14:tracePt t="53499" x="2414588" y="5381625"/>
          <p14:tracePt t="53507" x="2427288" y="5368925"/>
          <p14:tracePt t="53513" x="2439988" y="5368925"/>
          <p14:tracePt t="53520" x="2451100" y="5368925"/>
          <p14:tracePt t="53528" x="2463800" y="5368925"/>
          <p14:tracePt t="53536" x="2476500" y="5368925"/>
          <p14:tracePt t="53541" x="2489200" y="5368925"/>
          <p14:tracePt t="53556" x="2514600" y="5368925"/>
          <p14:tracePt t="53564" x="2527300" y="5368925"/>
          <p14:tracePt t="53578" x="2551113" y="5356225"/>
          <p14:tracePt t="53585" x="2576513" y="5356225"/>
          <p14:tracePt t="53601" x="2589213" y="5356225"/>
          <p14:tracePt t="53607" x="2614613" y="5343525"/>
          <p14:tracePt t="53613" x="2614613" y="5330825"/>
          <p14:tracePt t="53621" x="2627313" y="5330825"/>
          <p14:tracePt t="53628" x="2640013" y="5330825"/>
          <p14:tracePt t="53642" x="2651125" y="5330825"/>
          <p14:tracePt t="53664" x="2663825" y="5318125"/>
          <p14:tracePt t="53729" x="2676525" y="5318125"/>
          <p14:tracePt t="53801" x="2689225" y="5318125"/>
          <p14:tracePt t="54151" x="2689225" y="5330825"/>
          <p14:tracePt t="54188" x="2689225" y="5343525"/>
          <p14:tracePt t="54217" x="2676525" y="5343525"/>
          <p14:tracePt t="54245" x="2676525" y="5356225"/>
          <p14:tracePt t="54260" x="2663825" y="5356225"/>
          <p14:tracePt t="54289" x="2651125" y="5356225"/>
          <p14:tracePt t="54297" x="2640013" y="5368925"/>
          <p14:tracePt t="54304" x="2627313" y="5368925"/>
          <p14:tracePt t="54312" x="2601913" y="5381625"/>
          <p14:tracePt t="54318" x="2551113" y="5407025"/>
          <p14:tracePt t="54326" x="2514600" y="5418138"/>
          <p14:tracePt t="54335" x="2463800" y="5430838"/>
          <p14:tracePt t="54341" x="2401888" y="5443538"/>
          <p14:tracePt t="54349" x="2363788" y="5468938"/>
          <p14:tracePt t="54356" x="2327275" y="5481638"/>
          <p14:tracePt t="54363" x="2276475" y="5494338"/>
          <p14:tracePt t="54368" x="2238375" y="5507038"/>
          <p14:tracePt t="54377" x="2214563" y="5518150"/>
          <p14:tracePt t="54388" x="2176463" y="5530850"/>
          <p14:tracePt t="54395" x="2163763" y="5530850"/>
          <p14:tracePt t="54399" x="2151063" y="5530850"/>
          <p14:tracePt t="54407" x="2138363" y="5530850"/>
          <p14:tracePt t="54413" x="2127250" y="5530850"/>
          <p14:tracePt t="54428" x="2114550" y="5530850"/>
          <p14:tracePt t="54532" x="2114550" y="5518150"/>
          <p14:tracePt t="54553" x="2114550" y="5507038"/>
          <p14:tracePt t="54560" x="2127250" y="5507038"/>
          <p14:tracePt t="54567" x="2138363" y="5507038"/>
          <p14:tracePt t="54575" x="2151063" y="5494338"/>
          <p14:tracePt t="54585" x="2163763" y="5494338"/>
          <p14:tracePt t="54590" x="2214563" y="5468938"/>
          <p14:tracePt t="54597" x="2276475" y="5456238"/>
          <p14:tracePt t="54604" x="2327275" y="5443538"/>
          <p14:tracePt t="54611" x="2363788" y="5430838"/>
          <p14:tracePt t="54618" x="2401888" y="5430838"/>
          <p14:tracePt t="54626" x="2451100" y="5418138"/>
          <p14:tracePt t="54635" x="2489200" y="5407025"/>
          <p14:tracePt t="54640" x="2540000" y="5394325"/>
          <p14:tracePt t="54648" x="2563813" y="5381625"/>
          <p14:tracePt t="54655" x="2589213" y="5381625"/>
          <p14:tracePt t="54663" x="2614613" y="5381625"/>
          <p14:tracePt t="54669" x="2627313" y="5381625"/>
          <p14:tracePt t="54677" x="2651125" y="5381625"/>
          <p14:tracePt t="54685" x="2663825" y="5381625"/>
          <p14:tracePt t="54691" x="2663825" y="5368925"/>
          <p14:tracePt t="54699" x="2676525" y="5368925"/>
          <p14:tracePt t="54706" x="2689225" y="5368925"/>
          <p14:tracePt t="54728" x="2701925" y="5368925"/>
          <p14:tracePt t="55061" x="2714625" y="5368925"/>
          <p14:tracePt t="55088" x="2727325" y="5368925"/>
          <p14:tracePt t="55110" x="2740025" y="5368925"/>
          <p14:tracePt t="55159" x="2752725" y="5368925"/>
          <p14:tracePt t="55232" x="2752725" y="5381625"/>
          <p14:tracePt t="55239" x="2714625" y="5394325"/>
          <p14:tracePt t="55246" x="2676525" y="5394325"/>
          <p14:tracePt t="55256" x="2614613" y="5418138"/>
          <p14:tracePt t="55260" x="2551113" y="5430838"/>
          <p14:tracePt t="55269" x="2489200" y="5443538"/>
          <p14:tracePt t="55276" x="2439988" y="5456238"/>
          <p14:tracePt t="55285" x="2414588" y="5456238"/>
          <p14:tracePt t="55292" x="2376488" y="5456238"/>
          <p14:tracePt t="55299" x="2351088" y="5456238"/>
          <p14:tracePt t="55306" x="2338388" y="5456238"/>
          <p14:tracePt t="55312" x="2327275" y="5456238"/>
          <p14:tracePt t="55320" x="2314575" y="5456238"/>
          <p14:tracePt t="55328" x="2301875" y="5456238"/>
          <p14:tracePt t="55350" x="2289175" y="5456238"/>
          <p14:tracePt t="55409" x="2301875" y="5456238"/>
          <p14:tracePt t="55423" x="2301875" y="5443538"/>
          <p14:tracePt t="55430" x="2314575" y="5430838"/>
          <p14:tracePt t="55445" x="2351088" y="5418138"/>
          <p14:tracePt t="55453" x="2414588" y="5394325"/>
          <p14:tracePt t="55459" x="2451100" y="5394325"/>
          <p14:tracePt t="55468" x="2501900" y="5381625"/>
          <p14:tracePt t="55474" x="2527300" y="5356225"/>
          <p14:tracePt t="55480" x="2563813" y="5343525"/>
          <p14:tracePt t="55487" x="2601913" y="5343525"/>
          <p14:tracePt t="55495" x="2640013" y="5330825"/>
          <p14:tracePt t="55502" x="2663825" y="5318125"/>
          <p14:tracePt t="55510" x="2689225" y="5318125"/>
          <p14:tracePt t="55518" x="2701925" y="5318125"/>
          <p14:tracePt t="55524" x="2727325" y="5305425"/>
          <p14:tracePt t="55530" x="2752725" y="5305425"/>
          <p14:tracePt t="55537" x="2752725" y="5294313"/>
          <p14:tracePt t="55544" x="2776538" y="5294313"/>
          <p14:tracePt t="55559" x="2789238" y="5294313"/>
          <p14:tracePt t="55580" x="2801938" y="5294313"/>
          <p14:tracePt t="55689" x="2789238" y="5294313"/>
          <p14:tracePt t="55710" x="2763838" y="5305425"/>
          <p14:tracePt t="55724" x="2763838" y="5318125"/>
          <p14:tracePt t="55734" x="2752725" y="5318125"/>
          <p14:tracePt t="55747" x="2740025" y="5318125"/>
          <p14:tracePt t="55817" x="2727325" y="5318125"/>
          <p14:tracePt t="55934" x="2714625" y="5318125"/>
          <p14:tracePt t="55956" x="2689225" y="5318125"/>
          <p14:tracePt t="55963" x="2651125" y="5318125"/>
          <p14:tracePt t="55971" x="2589213" y="5318125"/>
          <p14:tracePt t="55978" x="2501900" y="5318125"/>
          <p14:tracePt t="55986" x="2439988" y="5318125"/>
          <p14:tracePt t="55993" x="2363788" y="5330825"/>
          <p14:tracePt t="56002" x="2314575" y="5330825"/>
          <p14:tracePt t="56008" x="2263775" y="5330825"/>
          <p14:tracePt t="56015" x="2214563" y="5330825"/>
          <p14:tracePt t="56023" x="2163763" y="5343525"/>
          <p14:tracePt t="56030" x="2114550" y="5343525"/>
          <p14:tracePt t="56035" x="2063750" y="5343525"/>
          <p14:tracePt t="56044" x="2025650" y="5343525"/>
          <p14:tracePt t="56051" x="1989138" y="5343525"/>
          <p14:tracePt t="56058" x="1951038" y="5343525"/>
          <p14:tracePt t="56068" x="1914525" y="5356225"/>
          <p14:tracePt t="56074" x="1889125" y="5368925"/>
          <p14:tracePt t="56081" x="1851025" y="5368925"/>
          <p14:tracePt t="56088" x="1825625" y="5368925"/>
          <p14:tracePt t="56095" x="1789113" y="5381625"/>
          <p14:tracePt t="56103" x="1763713" y="5381625"/>
          <p14:tracePt t="56110" x="1725613" y="5381625"/>
          <p14:tracePt t="56118" x="1689100" y="5381625"/>
          <p14:tracePt t="56125" x="1663700" y="5381625"/>
          <p14:tracePt t="56132" x="1625600" y="5394325"/>
          <p14:tracePt t="56140" x="1589088" y="5407025"/>
          <p14:tracePt t="56147" x="1563688" y="5418138"/>
          <p14:tracePt t="56155" x="1525588" y="5418138"/>
          <p14:tracePt t="56162" x="1489075" y="5430838"/>
          <p14:tracePt t="56169" x="1463675" y="5443538"/>
          <p14:tracePt t="56177" x="1425575" y="5443538"/>
          <p14:tracePt t="56185" x="1389063" y="5456238"/>
          <p14:tracePt t="56193" x="1363663" y="5456238"/>
          <p14:tracePt t="56200" x="1350963" y="5468938"/>
          <p14:tracePt t="56205" x="1325563" y="5468938"/>
          <p14:tracePt t="56214" x="1325563" y="5481638"/>
          <p14:tracePt t="56219" x="1312863" y="5481638"/>
          <p14:tracePt t="56251" x="1300163" y="5481638"/>
          <p14:tracePt t="56272" x="1300163" y="5468938"/>
          <p14:tracePt t="56280" x="1312863" y="5456238"/>
          <p14:tracePt t="56294" x="1338263" y="5443538"/>
          <p14:tracePt t="56302" x="1350963" y="5430838"/>
          <p14:tracePt t="56309" x="1401763" y="5407025"/>
          <p14:tracePt t="56318" x="1489075" y="5381625"/>
          <p14:tracePt t="56325" x="1576388" y="5356225"/>
          <p14:tracePt t="56331" x="1689100" y="5318125"/>
          <p14:tracePt t="56341" x="1789113" y="5294313"/>
          <p14:tracePt t="56345" x="1914525" y="5268913"/>
          <p14:tracePt t="56352" x="2051050" y="5230813"/>
          <p14:tracePt t="56360" x="2214563" y="5194300"/>
          <p14:tracePt t="56368" x="2427288" y="5168900"/>
          <p14:tracePt t="56376" x="2689225" y="5118100"/>
          <p14:tracePt t="56383" x="2852738" y="5105400"/>
          <p14:tracePt t="56393" x="2976563" y="5068888"/>
          <p14:tracePt t="56398" x="3076575" y="5068888"/>
          <p14:tracePt t="56403" x="3152775" y="5068888"/>
          <p14:tracePt t="56410" x="3201988" y="5068888"/>
          <p14:tracePt t="56419" x="3227388" y="5068888"/>
          <p14:tracePt t="56424" x="3252788" y="5056188"/>
          <p14:tracePt t="56432" x="3276600" y="5056188"/>
          <p14:tracePt t="56440" x="3289300" y="5056188"/>
          <p14:tracePt t="56446" x="3302000" y="5056188"/>
          <p14:tracePt t="56452" x="3314700" y="5056188"/>
          <p14:tracePt t="56459" x="3340100" y="5043488"/>
          <p14:tracePt t="56468" x="3352800" y="5043488"/>
          <p14:tracePt t="56475" x="3365500" y="5043488"/>
          <p14:tracePt t="56485" x="3376613" y="5043488"/>
          <p14:tracePt t="56490" x="3414713" y="5043488"/>
          <p14:tracePt t="56496" x="3452813" y="5043488"/>
          <p14:tracePt t="56504" x="3465513" y="5043488"/>
          <p14:tracePt t="56510" x="3489325" y="5043488"/>
          <p14:tracePt t="56519" x="3514725" y="5043488"/>
          <p14:tracePt t="56525" x="3540125" y="5043488"/>
          <p14:tracePt t="56535" x="3565525" y="5043488"/>
          <p14:tracePt t="56541" x="3589338" y="5056188"/>
          <p14:tracePt t="56548" x="3602038" y="5056188"/>
          <p14:tracePt t="56556" x="3627438" y="5056188"/>
          <p14:tracePt t="56563" x="3652838" y="5056188"/>
          <p14:tracePt t="56571" x="3665538" y="5056188"/>
          <p14:tracePt t="56577" x="3678238" y="5056188"/>
          <p14:tracePt t="56585" x="3702050" y="5056188"/>
          <p14:tracePt t="56592" x="3714750" y="5056188"/>
          <p14:tracePt t="56601" x="3727450" y="5043488"/>
          <p14:tracePt t="56607" x="3740150" y="5043488"/>
          <p14:tracePt t="56614" x="3752850" y="5043488"/>
          <p14:tracePt t="56622" x="3765550" y="5043488"/>
          <p14:tracePt t="56642" x="3778250" y="5043488"/>
          <p14:tracePt t="56799" x="3765550" y="5043488"/>
          <p14:tracePt t="56806" x="3727450" y="5043488"/>
          <p14:tracePt t="56813" x="3665538" y="5043488"/>
          <p14:tracePt t="56819" x="3614738" y="5043488"/>
          <p14:tracePt t="56827" x="3565525" y="5043488"/>
          <p14:tracePt t="56835" x="3527425" y="5043488"/>
          <p14:tracePt t="56842" x="3489325" y="5043488"/>
          <p14:tracePt t="56852" x="3452813" y="5043488"/>
          <p14:tracePt t="56856" x="3427413" y="5056188"/>
          <p14:tracePt t="56863" x="3402013" y="5056188"/>
          <p14:tracePt t="56869" x="3389313" y="5056188"/>
          <p14:tracePt t="56877" x="3376613" y="5056188"/>
          <p14:tracePt t="56885" x="3365500" y="5056188"/>
          <p14:tracePt t="56892" x="3352800" y="5056188"/>
          <p14:tracePt t="56906" x="3340100" y="5056188"/>
          <p14:tracePt t="56941" x="3340100" y="5043488"/>
          <p14:tracePt t="56955" x="3352800" y="5043488"/>
          <p14:tracePt t="56963" x="3365500" y="5030788"/>
          <p14:tracePt t="56969" x="3365500" y="5018088"/>
          <p14:tracePt t="56976" x="3376613" y="5018088"/>
          <p14:tracePt t="56986" x="3402013" y="5005388"/>
          <p14:tracePt t="56991" x="3427413" y="4992688"/>
          <p14:tracePt t="56998" x="3465513" y="4981575"/>
          <p14:tracePt t="57005" x="3489325" y="4968875"/>
          <p14:tracePt t="57012" x="3514725" y="4956175"/>
          <p14:tracePt t="57020" x="3565525" y="4956175"/>
          <p14:tracePt t="57027" x="3602038" y="4930775"/>
          <p14:tracePt t="57036" x="3640138" y="4930775"/>
          <p14:tracePt t="57043" x="3665538" y="4918075"/>
          <p14:tracePt t="57051" x="3689350" y="4905375"/>
          <p14:tracePt t="57057" x="3714750" y="4905375"/>
          <p14:tracePt t="57064" x="3740150" y="4905375"/>
          <p14:tracePt t="57071" x="3752850" y="4905375"/>
          <p14:tracePt t="57078" x="3765550" y="4892675"/>
          <p14:tracePt t="57085" x="3778250" y="4892675"/>
          <p14:tracePt t="57101" x="3790950" y="4892675"/>
          <p14:tracePt t="57107" x="3802063" y="4892675"/>
          <p14:tracePt t="57122" x="3814763" y="4892675"/>
          <p14:tracePt t="57143" x="3814763" y="4879975"/>
          <p14:tracePt t="57675" x="3814763" y="4892675"/>
          <p14:tracePt t="57684" x="3814763" y="4930775"/>
          <p14:tracePt t="57690" x="3814763" y="4968875"/>
          <p14:tracePt t="57697" x="3814763" y="5005388"/>
          <p14:tracePt t="57703" x="3814763" y="5030788"/>
          <p14:tracePt t="57711" x="3802063" y="5056188"/>
          <p14:tracePt t="57718" x="3802063" y="5068888"/>
          <p14:tracePt t="57725" x="3790950" y="5092700"/>
          <p14:tracePt t="57732" x="3790950" y="5118100"/>
          <p14:tracePt t="57746" x="3778250" y="5143500"/>
          <p14:tracePt t="57760" x="3778250" y="5156200"/>
          <p14:tracePt t="57768" x="3765550" y="5168900"/>
          <p14:tracePt t="57776" x="3752850" y="5181600"/>
          <p14:tracePt t="57782" x="3740150" y="5205413"/>
          <p14:tracePt t="57791" x="3727450" y="5230813"/>
          <p14:tracePt t="57796" x="3702050" y="5256213"/>
          <p14:tracePt t="57803" x="3678238" y="5281613"/>
          <p14:tracePt t="57810" x="3640138" y="5318125"/>
          <p14:tracePt t="57819" x="3614738" y="5343525"/>
          <p14:tracePt t="57827" x="3589338" y="5368925"/>
          <p14:tracePt t="57835" x="3552825" y="5407025"/>
          <p14:tracePt t="57841" x="3527425" y="5430838"/>
          <p14:tracePt t="57847" x="3514725" y="5456238"/>
          <p14:tracePt t="57854" x="3478213" y="5481638"/>
          <p14:tracePt t="57861" x="3452813" y="5507038"/>
          <p14:tracePt t="57868" x="3440113" y="5518150"/>
          <p14:tracePt t="57877" x="3402013" y="5530850"/>
          <p14:tracePt t="57885" x="3376613" y="5556250"/>
          <p14:tracePt t="57892" x="3365500" y="5568950"/>
          <p14:tracePt t="57899" x="3340100" y="5581650"/>
          <p14:tracePt t="57906" x="3314700" y="5581650"/>
          <p14:tracePt t="57913" x="3289300" y="5594350"/>
          <p14:tracePt t="57921" x="3265488" y="5619750"/>
          <p14:tracePt t="57927" x="3240088" y="5619750"/>
          <p14:tracePt t="57935" x="3189288" y="5643563"/>
          <p14:tracePt t="57942" x="3165475" y="5656263"/>
          <p14:tracePt t="57951" x="3127375" y="5668963"/>
          <p14:tracePt t="57958" x="3101975" y="5681663"/>
          <p14:tracePt t="57964" x="3065463" y="5707063"/>
          <p14:tracePt t="57971" x="3014663" y="5719763"/>
          <p14:tracePt t="57978" x="2976563" y="5732463"/>
          <p14:tracePt t="57985" x="2952750" y="5756275"/>
          <p14:tracePt t="57993" x="2901950" y="5756275"/>
          <p14:tracePt t="58002" x="2876550" y="5768975"/>
          <p14:tracePt t="58008" x="2814638" y="5794375"/>
          <p14:tracePt t="58014" x="2789238" y="5807075"/>
          <p14:tracePt t="58021" x="2740025" y="5807075"/>
          <p14:tracePt t="58029" x="2689225" y="5832475"/>
          <p14:tracePt t="58035" x="2651125" y="5843588"/>
          <p14:tracePt t="58042" x="2589213" y="5856288"/>
          <p14:tracePt t="58051" x="2540000" y="5868988"/>
          <p14:tracePt t="58057" x="2501900" y="5881688"/>
          <p14:tracePt t="58064" x="2439988" y="5881688"/>
          <p14:tracePt t="58072" x="2401888" y="5894388"/>
          <p14:tracePt t="58078" x="2363788" y="5907088"/>
          <p14:tracePt t="58084" x="2327275" y="5919788"/>
          <p14:tracePt t="58092" x="2301875" y="5919788"/>
          <p14:tracePt t="58100" x="2263775" y="5932488"/>
          <p14:tracePt t="58107" x="2238375" y="5932488"/>
          <p14:tracePt t="58115" x="2214563" y="5945188"/>
          <p14:tracePt t="58122" x="2189163" y="5956300"/>
          <p14:tracePt t="58129" x="2176463" y="5956300"/>
          <p14:tracePt t="58136" x="2151063" y="5969000"/>
          <p14:tracePt t="58143" x="2127250" y="5981700"/>
          <p14:tracePt t="58151" x="2114550" y="5981700"/>
          <p14:tracePt t="58157" x="2089150" y="5994400"/>
          <p14:tracePt t="58164" x="2063750" y="6007100"/>
          <p14:tracePt t="58173" x="2038350" y="6019800"/>
          <p14:tracePt t="58179" x="2025650" y="6019800"/>
          <p14:tracePt t="58185" x="2001838" y="6019800"/>
          <p14:tracePt t="58194" x="1963738" y="6032500"/>
          <p14:tracePt t="58205" x="1951038" y="6045200"/>
          <p14:tracePt t="58208" x="1925638" y="6045200"/>
          <p14:tracePt t="58214" x="1914525" y="6045200"/>
          <p14:tracePt t="58222" x="1876425" y="6056313"/>
          <p14:tracePt t="58229" x="1863725" y="6056313"/>
          <p14:tracePt t="58237" x="1851025" y="6069013"/>
          <p14:tracePt t="58244" x="1825625" y="6069013"/>
          <p14:tracePt t="58251" x="1814513" y="6069013"/>
          <p14:tracePt t="58257" x="1801813" y="6094413"/>
          <p14:tracePt t="58264" x="1776413" y="6094413"/>
          <p14:tracePt t="58279" x="1763713" y="6094413"/>
          <p14:tracePt t="58285" x="1751013" y="6107113"/>
          <p14:tracePt t="58294" x="1738313" y="6119813"/>
          <p14:tracePt t="58302" x="1725613" y="6119813"/>
          <p14:tracePt t="58322" x="1714500" y="6119813"/>
          <p14:tracePt t="58444" x="1714500" y="6107113"/>
          <p14:tracePt t="58479" x="1725613" y="6094413"/>
          <p14:tracePt t="58488" x="1738313" y="6094413"/>
          <p14:tracePt t="58494" x="1751013" y="6081713"/>
          <p14:tracePt t="58501" x="1814513" y="6056313"/>
          <p14:tracePt t="58508" x="1851025" y="6045200"/>
          <p14:tracePt t="58515" x="1901825" y="6032500"/>
          <p14:tracePt t="58521" x="1925638" y="6007100"/>
          <p14:tracePt t="58529" x="1989138" y="6007100"/>
          <p14:tracePt t="58535" x="2025650" y="5994400"/>
          <p14:tracePt t="58543" x="2063750" y="5981700"/>
          <p14:tracePt t="58551" x="2089150" y="5969000"/>
          <p14:tracePt t="58558" x="2101850" y="5969000"/>
          <p14:tracePt t="58564" x="2127250" y="5969000"/>
          <p14:tracePt t="58572" x="2151063" y="5956300"/>
          <p14:tracePt t="58578" x="2163763" y="5956300"/>
          <p14:tracePt t="58585" x="2176463" y="5945188"/>
          <p14:tracePt t="58593" x="2189163" y="5945188"/>
          <p14:tracePt t="58603" x="2201863" y="5945188"/>
          <p14:tracePt t="58614" x="2214563" y="5932488"/>
          <p14:tracePt t="58628" x="2227263" y="5932488"/>
          <p14:tracePt t="58635" x="2227263" y="5919788"/>
          <p14:tracePt t="58664" x="2238375" y="5919788"/>
          <p14:tracePt t="58691" x="2251075" y="5919788"/>
          <p14:tracePt t="58727" x="2263775" y="5919788"/>
          <p14:tracePt t="58748" x="2289175" y="5919788"/>
          <p14:tracePt t="58755" x="2338388" y="5919788"/>
          <p14:tracePt t="58761" x="2376488" y="5919788"/>
          <p14:tracePt t="58769" x="2427288" y="5907088"/>
          <p14:tracePt t="58776" x="2463800" y="5907088"/>
          <p14:tracePt t="58785" x="2501900" y="5907088"/>
          <p14:tracePt t="58789" x="2527300" y="5894388"/>
          <p14:tracePt t="58797" x="2563813" y="5894388"/>
          <p14:tracePt t="58802" x="2601913" y="5894388"/>
          <p14:tracePt t="58810" x="2614613" y="5894388"/>
          <p14:tracePt t="58819" x="2640013" y="5894388"/>
          <p14:tracePt t="58825" x="2651125" y="5881688"/>
          <p14:tracePt t="58833" x="2689225" y="5881688"/>
          <p14:tracePt t="58838" x="2701925" y="5881688"/>
          <p14:tracePt t="58846" x="2714625" y="5868988"/>
          <p14:tracePt t="58852" x="2727325" y="5868988"/>
          <p14:tracePt t="58860" x="2740025" y="5868988"/>
          <p14:tracePt t="58868" x="2752725" y="5868988"/>
          <p14:tracePt t="58874" x="2763838" y="5868988"/>
          <p14:tracePt t="58896" x="2776538" y="5868988"/>
          <p14:tracePt t="58917" x="2789238" y="5868988"/>
          <p14:tracePt t="58937" x="2801938" y="5868988"/>
          <p14:tracePt t="59065" x="2789238" y="5868988"/>
          <p14:tracePt t="59080" x="2763838" y="5868988"/>
          <p14:tracePt t="59086" x="2701925" y="5881688"/>
          <p14:tracePt t="59095" x="2614613" y="5894388"/>
          <p14:tracePt t="59102" x="2501900" y="5919788"/>
          <p14:tracePt t="59109" x="2401888" y="5919788"/>
          <p14:tracePt t="59118" x="2314575" y="5945188"/>
          <p14:tracePt t="59124" x="2238375" y="5956300"/>
          <p14:tracePt t="59131" x="2176463" y="5956300"/>
          <p14:tracePt t="59138" x="2127250" y="5969000"/>
          <p14:tracePt t="59144" x="2101850" y="5969000"/>
          <p14:tracePt t="59151" x="2076450" y="5969000"/>
          <p14:tracePt t="59159" x="2051050" y="5969000"/>
          <p14:tracePt t="59169" x="2025650" y="5969000"/>
          <p14:tracePt t="59181" x="2014538" y="5969000"/>
          <p14:tracePt t="59203" x="2001838" y="5969000"/>
          <p14:tracePt t="59210" x="1989138" y="5969000"/>
          <p14:tracePt t="59239" x="2001838" y="5969000"/>
          <p14:tracePt t="59282" x="2014538" y="5969000"/>
          <p14:tracePt t="59296" x="2038350" y="5969000"/>
          <p14:tracePt t="59303" x="2076450" y="5956300"/>
          <p14:tracePt t="59310" x="2127250" y="5932488"/>
          <p14:tracePt t="59318" x="2201863" y="5932488"/>
          <p14:tracePt t="59325" x="2276475" y="5919788"/>
          <p14:tracePt t="59332" x="2338388" y="5907088"/>
          <p14:tracePt t="59339" x="2414588" y="5907088"/>
          <p14:tracePt t="59346" x="2463800" y="5907088"/>
          <p14:tracePt t="59351" x="2514600" y="5894388"/>
          <p14:tracePt t="59360" x="2563813" y="5894388"/>
          <p14:tracePt t="59369" x="2614613" y="5881688"/>
          <p14:tracePt t="59374" x="2676525" y="5881688"/>
          <p14:tracePt t="59382" x="2714625" y="5881688"/>
          <p14:tracePt t="59388" x="2752725" y="5868988"/>
          <p14:tracePt t="59395" x="2789238" y="5868988"/>
          <p14:tracePt t="59402" x="2814638" y="5856288"/>
          <p14:tracePt t="59410" x="2852738" y="5856288"/>
          <p14:tracePt t="59418" x="2876550" y="5856288"/>
          <p14:tracePt t="59424" x="2901950" y="5856288"/>
          <p14:tracePt t="59431" x="2914650" y="5856288"/>
          <p14:tracePt t="59436" x="2952750" y="5856288"/>
          <p14:tracePt t="59445" x="2976563" y="5856288"/>
          <p14:tracePt t="59452" x="3001963" y="5856288"/>
          <p14:tracePt t="59459" x="3027363" y="5856288"/>
          <p14:tracePt t="59468" x="3040063" y="5856288"/>
          <p14:tracePt t="59473" x="3065463" y="5856288"/>
          <p14:tracePt t="59481" x="3089275" y="5856288"/>
          <p14:tracePt t="59487" x="3101975" y="5856288"/>
          <p14:tracePt t="59494" x="3127375" y="5843588"/>
          <p14:tracePt t="59502" x="3140075" y="5843588"/>
          <p14:tracePt t="59508" x="3165475" y="5843588"/>
          <p14:tracePt t="59523" x="3176588" y="5843588"/>
          <p14:tracePt t="59529" x="3189288" y="5843588"/>
          <p14:tracePt t="59535" x="3201988" y="5843588"/>
          <p14:tracePt t="59558" x="3214688" y="5843588"/>
          <p14:tracePt t="59726" x="3189288" y="5856288"/>
          <p14:tracePt t="59735" x="3152775" y="5868988"/>
          <p14:tracePt t="59742" x="3076575" y="5868988"/>
          <p14:tracePt t="59748" x="2976563" y="5907088"/>
          <p14:tracePt t="59754" x="2863850" y="5932488"/>
          <p14:tracePt t="59762" x="2801938" y="5956300"/>
          <p14:tracePt t="59769" x="2727325" y="5956300"/>
          <p14:tracePt t="59775" x="2651125" y="5969000"/>
          <p14:tracePt t="59785" x="2589213" y="5981700"/>
          <p14:tracePt t="59791" x="2501900" y="5994400"/>
          <p14:tracePt t="59797" x="2427288" y="6007100"/>
          <p14:tracePt t="59804" x="2363788" y="6019800"/>
          <p14:tracePt t="59811" x="2276475" y="6032500"/>
          <p14:tracePt t="59819" x="2201863" y="6045200"/>
          <p14:tracePt t="59827" x="2151063" y="6056313"/>
          <p14:tracePt t="59835" x="2101850" y="6069013"/>
          <p14:tracePt t="59841" x="2025650" y="6094413"/>
          <p14:tracePt t="59847" x="2001838" y="6107113"/>
          <p14:tracePt t="59853" x="1963738" y="6107113"/>
          <p14:tracePt t="59862" x="1914525" y="6132513"/>
          <p14:tracePt t="59868" x="1876425" y="6145213"/>
          <p14:tracePt t="59876" x="1851025" y="6145213"/>
          <p14:tracePt t="59884" x="1814513" y="6157913"/>
          <p14:tracePt t="59890" x="1789113" y="6157913"/>
          <p14:tracePt t="59896" x="1763713" y="6169025"/>
          <p14:tracePt t="59904" x="1725613" y="6181725"/>
          <p14:tracePt t="59910" x="1701800" y="6181725"/>
          <p14:tracePt t="59918" x="1676400" y="6194425"/>
          <p14:tracePt t="59925" x="1663700" y="6194425"/>
          <p14:tracePt t="59932" x="1638300" y="6207125"/>
          <p14:tracePt t="59945" x="1625600" y="6207125"/>
          <p14:tracePt t="59960" x="1612900" y="6207125"/>
          <p14:tracePt t="59968" x="1601788" y="6207125"/>
          <p14:tracePt t="60060" x="1612900" y="6194425"/>
          <p14:tracePt t="60074" x="1612900" y="6181725"/>
          <p14:tracePt t="60081" x="1625600" y="6181725"/>
          <p14:tracePt t="60089" x="1676400" y="6157913"/>
          <p14:tracePt t="60095" x="1714500" y="6145213"/>
          <p14:tracePt t="60102" x="1763713" y="6119813"/>
          <p14:tracePt t="60109" x="1814513" y="6094413"/>
          <p14:tracePt t="60118" x="1863725" y="6081713"/>
          <p14:tracePt t="60125" x="1938338" y="6056313"/>
          <p14:tracePt t="60130" x="2025650" y="6045200"/>
          <p14:tracePt t="60137" x="2089150" y="6032500"/>
          <p14:tracePt t="60144" x="2176463" y="6007100"/>
          <p14:tracePt t="60152" x="2251075" y="5994400"/>
          <p14:tracePt t="60160" x="2301875" y="5994400"/>
          <p14:tracePt t="60165" x="2376488" y="5981700"/>
          <p14:tracePt t="60171" x="2414588" y="5981700"/>
          <p14:tracePt t="60178" x="2451100" y="5969000"/>
          <p14:tracePt t="60185" x="2489200" y="5956300"/>
          <p14:tracePt t="60203" x="2527300" y="5945188"/>
          <p14:tracePt t="60209" x="2540000" y="5945188"/>
          <p14:tracePt t="60215" x="2551113" y="5945188"/>
          <p14:tracePt t="60220" x="2563813" y="5945188"/>
          <p14:tracePt t="60236" x="2576513" y="5945188"/>
          <p14:tracePt t="60243" x="2589213" y="5945188"/>
          <p14:tracePt t="60251" x="2589213" y="5932488"/>
          <p14:tracePt t="60271" x="2601913" y="5932488"/>
          <p14:tracePt t="60363" x="2589213" y="5932488"/>
          <p14:tracePt t="60378" x="2576513" y="5932488"/>
          <p14:tracePt t="60384" x="2527300" y="5932488"/>
          <p14:tracePt t="60392" x="2401888" y="5932488"/>
          <p14:tracePt t="60402" x="2289175" y="5945188"/>
          <p14:tracePt t="60409" x="2189163" y="5945188"/>
          <p14:tracePt t="60413" x="2089150" y="5956300"/>
          <p14:tracePt t="60422" x="2001838" y="5956300"/>
          <p14:tracePt t="60428" x="1901825" y="5956300"/>
          <p14:tracePt t="60435" x="1801813" y="5956300"/>
          <p14:tracePt t="60443" x="1701800" y="5981700"/>
          <p14:tracePt t="60452" x="1625600" y="5981700"/>
          <p14:tracePt t="60457" x="1563688" y="5981700"/>
          <p14:tracePt t="60465" x="1501775" y="5981700"/>
          <p14:tracePt t="60473" x="1463675" y="5981700"/>
          <p14:tracePt t="60479" x="1425575" y="5981700"/>
          <p14:tracePt t="60485" x="1412875" y="5981700"/>
          <p14:tracePt t="60493" x="1412875" y="5994400"/>
          <p14:tracePt t="60502" x="1401763" y="5994400"/>
          <p14:tracePt t="60507" x="1389063" y="5994400"/>
          <p14:tracePt t="60559" x="1401763" y="5994400"/>
          <p14:tracePt t="60574" x="1401763" y="5981700"/>
          <p14:tracePt t="60581" x="1412875" y="5969000"/>
          <p14:tracePt t="60587" x="1438275" y="5969000"/>
          <p14:tracePt t="60594" x="1476375" y="5956300"/>
          <p14:tracePt t="60603" x="1512888" y="5945188"/>
          <p14:tracePt t="60609" x="1563688" y="5932488"/>
          <p14:tracePt t="60619" x="1625600" y="5919788"/>
          <p14:tracePt t="60624" x="1689100" y="5894388"/>
          <p14:tracePt t="60631" x="1776413" y="5868988"/>
          <p14:tracePt t="60637" x="1851025" y="5843588"/>
          <p14:tracePt t="60645" x="1938338" y="5832475"/>
          <p14:tracePt t="60652" x="2025650" y="5807075"/>
          <p14:tracePt t="60660" x="2114550" y="5807075"/>
          <p14:tracePt t="60668" x="2201863" y="5794375"/>
          <p14:tracePt t="60674" x="2263775" y="5794375"/>
          <p14:tracePt t="60680" x="2301875" y="5781675"/>
          <p14:tracePt t="60688" x="2338388" y="5768975"/>
          <p14:tracePt t="60695" x="2376488" y="5768975"/>
          <p14:tracePt t="60702" x="2389188" y="5768975"/>
          <p14:tracePt t="60709" x="2401888" y="5768975"/>
          <p14:tracePt t="60718" x="2414588" y="5768975"/>
          <p14:tracePt t="60752" x="2401888" y="5781675"/>
          <p14:tracePt t="60759" x="2376488" y="5781675"/>
          <p14:tracePt t="60768" x="2327275" y="5807075"/>
          <p14:tracePt t="60774" x="2276475" y="5819775"/>
          <p14:tracePt t="60781" x="2227263" y="5819775"/>
          <p14:tracePt t="60788" x="2151063" y="5832475"/>
          <p14:tracePt t="60794" x="2101850" y="5843588"/>
          <p14:tracePt t="60801" x="2025650" y="5856288"/>
          <p14:tracePt t="60810" x="1989138" y="5881688"/>
          <p14:tracePt t="60819" x="1951038" y="5881688"/>
          <p14:tracePt t="60824" x="1914525" y="5894388"/>
          <p14:tracePt t="60832" x="1876425" y="5894388"/>
          <p14:tracePt t="60839" x="1851025" y="5907088"/>
          <p14:tracePt t="60845" x="1851025" y="5919788"/>
          <p14:tracePt t="60852" x="1825625" y="5919788"/>
          <p14:tracePt t="60938" x="1838325" y="5919788"/>
          <p14:tracePt t="60946" x="1851025" y="5919788"/>
          <p14:tracePt t="60953" x="1925638" y="5894388"/>
          <p14:tracePt t="60960" x="2025650" y="5868988"/>
          <p14:tracePt t="60968" x="2127250" y="5856288"/>
          <p14:tracePt t="60975" x="2214563" y="5832475"/>
          <p14:tracePt t="60983" x="2327275" y="5807075"/>
          <p14:tracePt t="60988" x="2414588" y="5781675"/>
          <p14:tracePt t="60996" x="2514600" y="5732463"/>
          <p14:tracePt t="61004" x="2614613" y="5707063"/>
          <p14:tracePt t="61010" x="2701925" y="5694363"/>
          <p14:tracePt t="61018" x="2776538" y="5681663"/>
          <p14:tracePt t="61026" x="2814638" y="5668963"/>
          <p14:tracePt t="61035" x="2840038" y="5656263"/>
          <p14:tracePt t="61040" x="2863850" y="5643563"/>
          <p14:tracePt t="61048" x="2889250" y="5643563"/>
          <p14:tracePt t="61068" x="2901950" y="5643563"/>
          <p14:tracePt t="61076" x="2901950" y="5630863"/>
          <p14:tracePt t="61596" x="2976563" y="5594350"/>
          <p14:tracePt t="61603" x="3065463" y="5543550"/>
          <p14:tracePt t="61613" x="3176588" y="5481638"/>
          <p14:tracePt t="61619" x="3276600" y="5394325"/>
          <p14:tracePt t="61625" x="3402013" y="5294313"/>
          <p14:tracePt t="61632" x="3527425" y="5205413"/>
          <p14:tracePt t="61639" x="3678238" y="5105400"/>
          <p14:tracePt t="61646" x="3778250" y="4992688"/>
          <p14:tracePt t="61652" x="3878263" y="4918075"/>
          <p14:tracePt t="61661" x="3990975" y="4830763"/>
          <p14:tracePt t="61668" x="4078288" y="4768850"/>
          <p14:tracePt t="61676" x="4178300" y="4692650"/>
          <p14:tracePt t="61684" x="4278313" y="4643438"/>
          <p14:tracePt t="61690" x="4365625" y="4592638"/>
          <p14:tracePt t="61696" x="4452938" y="4543425"/>
          <p14:tracePt t="61705" x="4527550" y="4492625"/>
          <p14:tracePt t="61711" x="4603750" y="4454525"/>
          <p14:tracePt t="61719" x="4640263" y="4430713"/>
          <p14:tracePt t="61727" x="4703763" y="4430713"/>
          <p14:tracePt t="61734" x="4740275" y="4392613"/>
          <p14:tracePt t="61740" x="4778375" y="4379913"/>
          <p14:tracePt t="61748" x="4816475" y="4367213"/>
          <p14:tracePt t="61756" x="4852988" y="4341813"/>
          <p14:tracePt t="61762" x="4891088" y="4318000"/>
          <p14:tracePt t="61769" x="4916488" y="4305300"/>
          <p14:tracePt t="61776" x="4978400" y="4279900"/>
          <p14:tracePt t="61785" x="5016500" y="4254500"/>
          <p14:tracePt t="61791" x="5078413" y="4205288"/>
          <p14:tracePt t="62192" x="5103813" y="4192588"/>
          <p14:tracePt t="62202" x="5141913" y="4167188"/>
          <p14:tracePt t="62209" x="5191125" y="4129088"/>
          <p14:tracePt t="62214" x="5216525" y="4105275"/>
          <p14:tracePt t="62221" x="5278438" y="4067175"/>
          <p14:tracePt t="62231" x="5303838" y="4041775"/>
          <p14:tracePt t="62236" x="5329238" y="4005263"/>
          <p14:tracePt t="62245" x="5365750" y="3992563"/>
          <p14:tracePt t="62252" x="5391150" y="3967163"/>
          <p14:tracePt t="62261" x="5403850" y="3954463"/>
          <p14:tracePt t="62269" x="5441950" y="3929063"/>
          <p14:tracePt t="62274" x="5454650" y="3916363"/>
          <p14:tracePt t="62282" x="5465763" y="3905250"/>
          <p14:tracePt t="62289" x="5478463" y="3892550"/>
          <p14:tracePt t="62295" x="5491163" y="3867150"/>
          <p14:tracePt t="62302" x="5516563" y="3867150"/>
          <p14:tracePt t="62311" x="5529263" y="3854450"/>
          <p14:tracePt t="62318" x="5541963" y="3841750"/>
          <p14:tracePt t="62325" x="5541963" y="3829050"/>
          <p14:tracePt t="62335" x="5554663" y="3829050"/>
          <p14:tracePt t="62340" x="5565775" y="3816350"/>
          <p14:tracePt t="62354" x="5565775" y="3803650"/>
          <p14:tracePt t="62368" x="5578475" y="3803650"/>
          <p14:tracePt t="62385" x="5578475" y="3792538"/>
          <p14:tracePt t="62443" x="5554663" y="3792538"/>
          <p14:tracePt t="62451" x="5541963" y="3792538"/>
          <p14:tracePt t="62457" x="5516563" y="3792538"/>
          <p14:tracePt t="62464" x="5454650" y="3779838"/>
          <p14:tracePt t="62472" x="5403850" y="3779838"/>
          <p14:tracePt t="62479" x="5341938" y="3779838"/>
          <p14:tracePt t="62485" x="5278438" y="3767138"/>
          <p14:tracePt t="62493" x="5178425" y="3767138"/>
          <p14:tracePt t="62502" x="5103813" y="3754438"/>
          <p14:tracePt t="62508" x="5053013" y="3754438"/>
          <p14:tracePt t="62514" x="5003800" y="3741738"/>
          <p14:tracePt t="62524" x="4965700" y="3741738"/>
          <p14:tracePt t="62531" x="4929188" y="3729038"/>
          <p14:tracePt t="62536" x="4903788" y="3729038"/>
          <p14:tracePt t="62544" x="4865688" y="3716338"/>
          <p14:tracePt t="62551" x="4852988" y="3716338"/>
          <p14:tracePt t="62558" x="4840288" y="3716338"/>
          <p14:tracePt t="62568" x="4840288" y="3703638"/>
          <p14:tracePt t="62574" x="4829175" y="3703638"/>
          <p14:tracePt t="62589" x="4829175" y="3692525"/>
          <p14:tracePt t="62609" x="4829175" y="3679825"/>
          <p14:tracePt t="62624" x="4829175" y="3667125"/>
          <p14:tracePt t="62651" x="4829175" y="3654425"/>
          <p14:tracePt t="62672" x="4840288" y="3654425"/>
          <p14:tracePt t="62678" x="4852988" y="3629025"/>
          <p14:tracePt t="62686" x="4878388" y="3629025"/>
          <p14:tracePt t="62692" x="4891088" y="3603625"/>
          <p14:tracePt t="62699" x="4929188" y="3579813"/>
          <p14:tracePt t="62706" x="4991100" y="3554413"/>
          <p14:tracePt t="62713" x="5029200" y="3529013"/>
          <p14:tracePt t="62721" x="5091113" y="3503613"/>
          <p14:tracePt t="62728" x="5153025" y="3467100"/>
          <p14:tracePt t="62736" x="5203825" y="3429000"/>
          <p14:tracePt t="62743" x="5265738" y="3403600"/>
          <p14:tracePt t="62751" x="5303838" y="3378200"/>
          <p14:tracePt t="62757" x="5365750" y="3354388"/>
          <p14:tracePt t="62765" x="5403850" y="3328988"/>
          <p14:tracePt t="62771" x="5465763" y="3303588"/>
          <p14:tracePt t="62779" x="5516563" y="3290888"/>
          <p14:tracePt t="62786" x="5565775" y="3278188"/>
          <p14:tracePt t="62794" x="5629275" y="3267075"/>
          <p14:tracePt t="62801" x="5665788" y="3254375"/>
          <p14:tracePt t="62808" x="5741988" y="3228975"/>
          <p14:tracePt t="62815" x="5778500" y="3216275"/>
          <p14:tracePt t="62822" x="5829300" y="3203575"/>
          <p14:tracePt t="62829" x="5867400" y="3203575"/>
          <p14:tracePt t="62837" x="5916613" y="3190875"/>
          <p14:tracePt t="62844" x="5967413" y="3178175"/>
          <p14:tracePt t="62852" x="6003925" y="3165475"/>
          <p14:tracePt t="62859" x="6042025" y="3154363"/>
          <p14:tracePt t="62868" x="6078538" y="3154363"/>
          <p14:tracePt t="62874" x="6103938" y="3141663"/>
          <p14:tracePt t="62882" x="6129338" y="3128963"/>
          <p14:tracePt t="62889" x="6154738" y="3116263"/>
          <p14:tracePt t="62896" x="6167438" y="3116263"/>
          <p14:tracePt t="62903" x="6180138" y="3116263"/>
          <p14:tracePt t="63152" x="6191250" y="3103563"/>
          <p14:tracePt t="63159" x="6216650" y="3090863"/>
          <p14:tracePt t="63167" x="6242050" y="3078163"/>
          <p14:tracePt t="63174" x="6267450" y="3078163"/>
          <p14:tracePt t="63180" x="6291263" y="3065463"/>
          <p14:tracePt t="63187" x="6303963" y="3065463"/>
          <p14:tracePt t="63204" x="6342063" y="3054350"/>
          <p14:tracePt t="63209" x="6354763" y="3041650"/>
          <p14:tracePt t="63215" x="6367463" y="3041650"/>
          <p14:tracePt t="63222" x="6380163" y="3041650"/>
          <p14:tracePt t="63235" x="6403975" y="3041650"/>
          <p14:tracePt t="63252" x="6416675" y="3028950"/>
          <p14:tracePt t="63259" x="6429375" y="3028950"/>
          <p14:tracePt t="63266" x="6442075" y="3016250"/>
          <p14:tracePt t="63274" x="6467475" y="3016250"/>
          <p14:tracePt t="63280" x="6480175" y="3016250"/>
          <p14:tracePt t="63287" x="6492875" y="3016250"/>
          <p14:tracePt t="63295" x="6516688" y="3016250"/>
          <p14:tracePt t="63302" x="6516688" y="3003550"/>
          <p14:tracePt t="63310" x="6529388" y="3003550"/>
          <p14:tracePt t="63319" x="6554788" y="3003550"/>
          <p14:tracePt t="63335" x="6567488" y="3003550"/>
          <p14:tracePt t="63341" x="6580188" y="3003550"/>
          <p14:tracePt t="63348" x="6592888" y="3003550"/>
          <p14:tracePt t="63377" x="6604000" y="3003550"/>
          <p14:tracePt t="63399" x="6616700" y="3003550"/>
          <p14:tracePt t="63480" x="6629400" y="2990850"/>
          <p14:tracePt t="63517" x="6642100" y="2990850"/>
          <p14:tracePt t="63554" x="6654800" y="2990850"/>
          <p14:tracePt t="63591" x="6667500" y="2990850"/>
          <p14:tracePt t="63644" x="6680200" y="2990850"/>
          <p14:tracePt t="63665" x="6692900" y="2990850"/>
          <p14:tracePt t="63717" x="6704013" y="2990850"/>
          <p14:tracePt t="63762" x="6716713" y="2990850"/>
          <p14:tracePt t="63820" x="6729413" y="2990850"/>
          <p14:tracePt t="63834" x="6742113" y="2990850"/>
          <p14:tracePt t="63871" x="6754813" y="2990850"/>
          <p14:tracePt t="63893" x="6767513" y="2978150"/>
          <p14:tracePt t="63909" x="6780213" y="2978150"/>
          <p14:tracePt t="63917" x="6792913" y="2978150"/>
          <p14:tracePt t="63923" x="6805613" y="2978150"/>
          <p14:tracePt t="63938" x="6829425" y="2978150"/>
          <p14:tracePt t="63944" x="6854825" y="2978150"/>
          <p14:tracePt t="63959" x="6867525" y="2978150"/>
          <p14:tracePt t="63968" x="6880225" y="2965450"/>
          <p14:tracePt t="63974" x="6892925" y="2965450"/>
          <p14:tracePt t="63981" x="6905625" y="2965450"/>
          <p14:tracePt t="63988" x="6916738" y="2965450"/>
          <p14:tracePt t="63995" x="6929438" y="2965450"/>
          <p14:tracePt t="64009" x="6942138" y="2965450"/>
          <p14:tracePt t="64018" x="6954838" y="2965450"/>
          <p14:tracePt t="64031" x="6980238" y="2965450"/>
          <p14:tracePt t="64045" x="6992938" y="2965450"/>
          <p14:tracePt t="64052" x="7005638" y="2965450"/>
          <p14:tracePt t="64058" x="7016750" y="2965450"/>
          <p14:tracePt t="64068" x="7029450" y="2965450"/>
          <p14:tracePt t="64073" x="7042150" y="2965450"/>
          <p14:tracePt t="64081" x="7054850" y="2965450"/>
          <p14:tracePt t="64086" x="7067550" y="2965450"/>
          <p14:tracePt t="64101" x="7092950" y="2965450"/>
          <p14:tracePt t="64109" x="7105650" y="2965450"/>
          <p14:tracePt t="64119" x="7118350" y="2965450"/>
          <p14:tracePt t="64124" x="7129463" y="2952750"/>
          <p14:tracePt t="64131" x="7154863" y="2952750"/>
          <p14:tracePt t="64137" x="7180263" y="2952750"/>
          <p14:tracePt t="64145" x="7192963" y="2952750"/>
          <p14:tracePt t="64151" x="7205663" y="2952750"/>
          <p14:tracePt t="64158" x="7229475" y="2952750"/>
          <p14:tracePt t="64168" x="7242175" y="2952750"/>
          <p14:tracePt t="64173" x="7254875" y="2952750"/>
          <p14:tracePt t="64179" x="7267575" y="2952750"/>
          <p14:tracePt t="64202" x="7305675" y="2952750"/>
          <p14:tracePt t="64208" x="7305675" y="2941638"/>
          <p14:tracePt t="64214" x="7318375" y="2941638"/>
          <p14:tracePt t="64221" x="7329488" y="2941638"/>
          <p14:tracePt t="64235" x="7342188" y="2941638"/>
          <p14:tracePt t="64252" x="7354888" y="2941638"/>
          <p14:tracePt t="64270" x="7367588" y="2941638"/>
          <p14:tracePt t="64278" x="7380288" y="2941638"/>
          <p14:tracePt t="64315" x="7392988" y="2941638"/>
          <p14:tracePt t="64322" x="7405688" y="2941638"/>
          <p14:tracePt t="64337" x="7418388" y="2941638"/>
          <p14:tracePt t="64352" x="7429500" y="2928938"/>
          <p14:tracePt t="64360" x="7442200" y="2928938"/>
          <p14:tracePt t="64374" x="7454900" y="2928938"/>
          <p14:tracePt t="64382" x="7467600" y="2928938"/>
          <p14:tracePt t="64387" x="7480300" y="2928938"/>
          <p14:tracePt t="64395" x="7480300" y="2916238"/>
          <p14:tracePt t="64402" x="7493000" y="2916238"/>
          <p14:tracePt t="64418" x="7505700" y="2916238"/>
          <p14:tracePt t="64549" x="7493000" y="2916238"/>
          <p14:tracePt t="64708" x="7467600" y="2928938"/>
          <p14:tracePt t="64715" x="7429500" y="2928938"/>
          <p14:tracePt t="64722" x="7367588" y="2941638"/>
          <p14:tracePt t="64729" x="7318375" y="2952750"/>
          <p14:tracePt t="64735" x="7242175" y="2978150"/>
          <p14:tracePt t="64744" x="7192963" y="2990850"/>
          <p14:tracePt t="64752" x="7154863" y="3003550"/>
          <p14:tracePt t="64759" x="7080250" y="3016250"/>
          <p14:tracePt t="64769" x="7029450" y="3028950"/>
          <p14:tracePt t="64776" x="6992938" y="3028950"/>
          <p14:tracePt t="64781" x="6967538" y="3041650"/>
          <p14:tracePt t="64788" x="6929438" y="3054350"/>
          <p14:tracePt t="64795" x="6905625" y="3054350"/>
          <p14:tracePt t="64802" x="6892925" y="3065463"/>
          <p14:tracePt t="64809" x="6880225" y="3065463"/>
          <p14:tracePt t="64818" x="6854825" y="3078163"/>
          <p14:tracePt t="64824" x="6829425" y="3090863"/>
          <p14:tracePt t="64830" x="6816725" y="3090863"/>
          <p14:tracePt t="64838" x="6792913" y="3090863"/>
          <p14:tracePt t="64845" x="6780213" y="3116263"/>
          <p14:tracePt t="64852" x="6754813" y="3116263"/>
          <p14:tracePt t="64860" x="6729413" y="3128963"/>
          <p14:tracePt t="64869" x="6692900" y="3141663"/>
          <p14:tracePt t="64875" x="6667500" y="3154363"/>
          <p14:tracePt t="64881" x="6642100" y="3154363"/>
          <p14:tracePt t="64889" x="6616700" y="3178175"/>
          <p14:tracePt t="64895" x="6580188" y="3190875"/>
          <p14:tracePt t="64902" x="6542088" y="3203575"/>
          <p14:tracePt t="64910" x="6516688" y="3216275"/>
          <p14:tracePt t="64918" x="6492875" y="3228975"/>
          <p14:tracePt t="64926" x="6467475" y="3241675"/>
          <p14:tracePt t="64933" x="6442075" y="3267075"/>
          <p14:tracePt t="64940" x="6403975" y="3267075"/>
          <p14:tracePt t="64946" x="6391275" y="3278188"/>
          <p14:tracePt t="64954" x="6367463" y="3290888"/>
          <p14:tracePt t="64961" x="6342063" y="3290888"/>
          <p14:tracePt t="64969" x="6329363" y="3290888"/>
          <p14:tracePt t="64976" x="6316663" y="3303588"/>
          <p14:tracePt t="64985" x="6303963" y="3303588"/>
          <p14:tracePt t="64990" x="6291263" y="3303588"/>
          <p14:tracePt t="64996" x="6280150" y="3316288"/>
          <p14:tracePt t="65004" x="6267450" y="3316288"/>
          <p14:tracePt t="65012" x="6254750" y="3316288"/>
          <p14:tracePt t="65019" x="6242050" y="3316288"/>
          <p14:tracePt t="65035" x="6229350" y="3316288"/>
          <p14:tracePt t="65047" x="6203950" y="3316288"/>
          <p14:tracePt t="65061" x="6180138" y="3328988"/>
          <p14:tracePt t="65069" x="6167438" y="3328988"/>
          <p14:tracePt t="65085" x="6142038" y="3328988"/>
          <p14:tracePt t="65100" x="6129338" y="3328988"/>
          <p14:tracePt t="65105" x="6103938" y="3328988"/>
          <p14:tracePt t="65120" x="6091238" y="3328988"/>
          <p14:tracePt t="65128" x="6078538" y="3328988"/>
          <p14:tracePt t="65136" x="6067425" y="3328988"/>
          <p14:tracePt t="65142" x="6054725" y="3328988"/>
          <p14:tracePt t="65152" x="6054725" y="3316288"/>
          <p14:tracePt t="65158" x="6042025" y="3316288"/>
          <p14:tracePt t="65164" x="6029325" y="3303588"/>
          <p14:tracePt t="65180" x="6016625" y="3290888"/>
          <p14:tracePt t="65185" x="6016625" y="3278188"/>
          <p14:tracePt t="65204" x="6003925" y="3267075"/>
          <p14:tracePt t="65215" x="5991225" y="3254375"/>
          <p14:tracePt t="65223" x="5978525" y="3241675"/>
          <p14:tracePt t="65231" x="5978525" y="3228975"/>
          <p14:tracePt t="65245" x="5967413" y="3216275"/>
          <p14:tracePt t="65252" x="5967413" y="3203575"/>
          <p14:tracePt t="65260" x="5967413" y="3190875"/>
          <p14:tracePt t="65269" x="5954713" y="3190875"/>
          <p14:tracePt t="65275" x="5942013" y="3178175"/>
          <p14:tracePt t="65283" x="5942013" y="3165475"/>
          <p14:tracePt t="65288" x="5929313" y="3154363"/>
          <p14:tracePt t="65302" x="5916613" y="3141663"/>
          <p14:tracePt t="65318" x="5903913" y="3116263"/>
          <p14:tracePt t="65324" x="5891213" y="3116263"/>
          <p14:tracePt t="65340" x="5878513" y="3103563"/>
          <p14:tracePt t="65355" x="5878513" y="3078163"/>
          <p14:tracePt t="65360" x="5867400" y="3078163"/>
          <p14:tracePt t="65368" x="5854700" y="3078163"/>
          <p14:tracePt t="65375" x="5854700" y="3065463"/>
          <p14:tracePt t="65389" x="5842000" y="3065463"/>
          <p14:tracePt t="65396" x="5842000" y="3054350"/>
          <p14:tracePt t="65401" x="5842000" y="3041650"/>
          <p14:tracePt t="65410" x="5829300" y="3041650"/>
          <p14:tracePt t="65432" x="5816600" y="3028950"/>
          <p14:tracePt t="65468" x="5803900" y="3028950"/>
          <p14:tracePt t="65496" x="5791200" y="3028950"/>
          <p14:tracePt t="65504" x="5778500" y="3028950"/>
          <p14:tracePt t="65525" x="5767388" y="3028950"/>
          <p14:tracePt t="65533" x="5754688" y="3028950"/>
          <p14:tracePt t="65553" x="5741988" y="3028950"/>
          <p14:tracePt t="65575" x="5729288" y="3028950"/>
          <p14:tracePt t="65618" x="5729288" y="3016250"/>
          <p14:tracePt t="65741" x="5729288" y="3003550"/>
          <p14:tracePt t="65761" x="5741988" y="3003550"/>
          <p14:tracePt t="65768" x="5754688" y="2990850"/>
          <p14:tracePt t="65775" x="5767388" y="2990850"/>
          <p14:tracePt t="65785" x="5791200" y="2978150"/>
          <p14:tracePt t="65791" x="5829300" y="2978150"/>
          <p14:tracePt t="65797" x="5867400" y="2965450"/>
          <p14:tracePt t="65803" x="5903913" y="2965450"/>
          <p14:tracePt t="65811" x="5929313" y="2952750"/>
          <p14:tracePt t="65819" x="5967413" y="2952750"/>
          <p14:tracePt t="65827" x="5991225" y="2952750"/>
          <p14:tracePt t="65836" x="6016625" y="2941638"/>
          <p14:tracePt t="65840" x="6042025" y="2941638"/>
          <p14:tracePt t="65849" x="6078538" y="2928938"/>
          <p14:tracePt t="65854" x="6091238" y="2928938"/>
          <p14:tracePt t="65862" x="6116638" y="2928938"/>
          <p14:tracePt t="65868" x="6129338" y="2928938"/>
          <p14:tracePt t="65876" x="6154738" y="2928938"/>
          <p14:tracePt t="65885" x="6180138" y="2928938"/>
          <p14:tracePt t="65890" x="6191250" y="2928938"/>
          <p14:tracePt t="65899" x="6203950" y="2928938"/>
          <p14:tracePt t="65903" x="6229350" y="2928938"/>
          <p14:tracePt t="65912" x="6242050" y="2928938"/>
          <p14:tracePt t="65920" x="6254750" y="2928938"/>
          <p14:tracePt t="65927" x="6267450" y="2928938"/>
          <p14:tracePt t="65936" x="6291263" y="2928938"/>
          <p14:tracePt t="65941" x="6303963" y="2928938"/>
          <p14:tracePt t="65948" x="6316663" y="2928938"/>
          <p14:tracePt t="65955" x="6342063" y="2928938"/>
          <p14:tracePt t="65962" x="6367463" y="2928938"/>
          <p14:tracePt t="65968" x="6380163" y="2928938"/>
          <p14:tracePt t="65975" x="6403975" y="2928938"/>
          <p14:tracePt t="65985" x="6416675" y="2928938"/>
          <p14:tracePt t="65990" x="6454775" y="2928938"/>
          <p14:tracePt t="65998" x="6480175" y="2928938"/>
          <p14:tracePt t="66005" x="6516688" y="2928938"/>
          <p14:tracePt t="66011" x="6542088" y="2928938"/>
          <p14:tracePt t="66020" x="6567488" y="2928938"/>
          <p14:tracePt t="66026" x="6580188" y="2928938"/>
          <p14:tracePt t="66035" x="6604000" y="2928938"/>
          <p14:tracePt t="66041" x="6629400" y="2928938"/>
          <p14:tracePt t="66049" x="6642100" y="2928938"/>
          <p14:tracePt t="66056" x="6654800" y="2928938"/>
          <p14:tracePt t="66064" x="6680200" y="2928938"/>
          <p14:tracePt t="66078" x="6692900" y="2928938"/>
          <p14:tracePt t="66086" x="6704013" y="2928938"/>
          <p14:tracePt t="66093" x="6716713" y="2928938"/>
          <p14:tracePt t="66108" x="6729413" y="2928938"/>
          <p14:tracePt t="66115" x="6742113" y="2928938"/>
          <p14:tracePt t="66130" x="6754813" y="2928938"/>
          <p14:tracePt t="66137" x="6767513" y="2928938"/>
          <p14:tracePt t="66144" x="6780213" y="2928938"/>
          <p14:tracePt t="66159" x="6792913" y="2928938"/>
          <p14:tracePt t="66168" x="6805613" y="2928938"/>
          <p14:tracePt t="66180" x="6816725" y="2928938"/>
          <p14:tracePt t="66202" x="6829425" y="2928938"/>
          <p14:tracePt t="66240" x="6829425" y="2916238"/>
          <p14:tracePt t="66349" x="6816725" y="2916238"/>
          <p14:tracePt t="66363" x="6792913" y="2928938"/>
          <p14:tracePt t="66369" x="6767513" y="2928938"/>
          <p14:tracePt t="66379" x="6716713" y="2941638"/>
          <p14:tracePt t="66385" x="6629400" y="2965450"/>
          <p14:tracePt t="66391" x="6554788" y="2978150"/>
          <p14:tracePt t="66398" x="6492875" y="2990850"/>
          <p14:tracePt t="66407" x="6429375" y="3003550"/>
          <p14:tracePt t="66413" x="6380163" y="3003550"/>
          <p14:tracePt t="66420" x="6329363" y="3016250"/>
          <p14:tracePt t="66429" x="6291263" y="3028950"/>
          <p14:tracePt t="66435" x="6254750" y="3028950"/>
          <p14:tracePt t="66441" x="6216650" y="3028950"/>
          <p14:tracePt t="66447" x="6191250" y="3028950"/>
          <p14:tracePt t="66454" x="6154738" y="3041650"/>
          <p14:tracePt t="66461" x="6129338" y="3054350"/>
          <p14:tracePt t="66469" x="6103938" y="3054350"/>
          <p14:tracePt t="66475" x="6091238" y="3054350"/>
          <p14:tracePt t="66485" x="6067425" y="3054350"/>
          <p14:tracePt t="66491" x="6042025" y="3054350"/>
          <p14:tracePt t="66497" x="6029325" y="3054350"/>
          <p14:tracePt t="66506" x="6003925" y="3054350"/>
          <p14:tracePt t="66511" x="5978525" y="3054350"/>
          <p14:tracePt t="66519" x="5954713" y="3054350"/>
          <p14:tracePt t="66526" x="5942013" y="3054350"/>
          <p14:tracePt t="66535" x="5929313" y="3054350"/>
          <p14:tracePt t="66540" x="5903913" y="3054350"/>
          <p14:tracePt t="66549" x="5891213" y="3054350"/>
          <p14:tracePt t="66554" x="5878513" y="3054350"/>
          <p14:tracePt t="66562" x="5867400" y="3054350"/>
          <p14:tracePt t="66568" x="5854700" y="3054350"/>
          <p14:tracePt t="66577" x="5842000" y="3065463"/>
          <p14:tracePt t="66591" x="5829300" y="3065463"/>
          <p14:tracePt t="66605" x="5816600" y="3065463"/>
          <p14:tracePt t="66621" x="5803900" y="3065463"/>
          <p14:tracePt t="66752" x="5816600" y="3054350"/>
          <p14:tracePt t="66794" x="5829300" y="3054350"/>
          <p14:tracePt t="66816" x="5854700" y="3054350"/>
          <p14:tracePt t="66824" x="5867400" y="3041650"/>
          <p14:tracePt t="66830" x="5903913" y="3028950"/>
          <p14:tracePt t="66840" x="5929313" y="3016250"/>
          <p14:tracePt t="66845" x="5967413" y="3016250"/>
          <p14:tracePt t="66852" x="5991225" y="3003550"/>
          <p14:tracePt t="66858" x="6016625" y="2990850"/>
          <p14:tracePt t="66868" x="6042025" y="2990850"/>
          <p14:tracePt t="66874" x="6054725" y="2990850"/>
          <p14:tracePt t="66879" x="6078538" y="2990850"/>
          <p14:tracePt t="66889" x="6103938" y="2990850"/>
          <p14:tracePt t="66902" x="6129338" y="2990850"/>
          <p14:tracePt t="66908" x="6142038" y="2990850"/>
          <p14:tracePt t="66916" x="6142038" y="2978150"/>
          <p14:tracePt t="66923" x="6167438" y="2978150"/>
          <p14:tracePt t="66937" x="6180138" y="2978150"/>
          <p14:tracePt t="66945" x="6203950" y="2978150"/>
          <p14:tracePt t="66958" x="6216650" y="2978150"/>
          <p14:tracePt t="66966" x="6229350" y="2978150"/>
          <p14:tracePt t="66973" x="6242050" y="2978150"/>
          <p14:tracePt t="66979" x="6254750" y="2978150"/>
          <p14:tracePt t="66985" x="6280150" y="2978150"/>
          <p14:tracePt t="66993" x="6291263" y="2978150"/>
          <p14:tracePt t="67002" x="6303963" y="2978150"/>
          <p14:tracePt t="67007" x="6329363" y="2978150"/>
          <p14:tracePt t="67014" x="6342063" y="2965450"/>
          <p14:tracePt t="67023" x="6354763" y="2965450"/>
          <p14:tracePt t="67029" x="6380163" y="2965450"/>
          <p14:tracePt t="67035" x="6391275" y="2965450"/>
          <p14:tracePt t="67042" x="6403975" y="2965450"/>
          <p14:tracePt t="67052" x="6416675" y="2965450"/>
          <p14:tracePt t="67059" x="6442075" y="2952750"/>
          <p14:tracePt t="67066" x="6454775" y="2952750"/>
          <p14:tracePt t="67074" x="6480175" y="2952750"/>
          <p14:tracePt t="67081" x="6492875" y="2952750"/>
          <p14:tracePt t="67087" x="6529388" y="2952750"/>
          <p14:tracePt t="67094" x="6542088" y="2952750"/>
          <p14:tracePt t="67102" x="6567488" y="2952750"/>
          <p14:tracePt t="67109" x="6580188" y="2941638"/>
          <p14:tracePt t="67118" x="6604000" y="2941638"/>
          <p14:tracePt t="67124" x="6616700" y="2941638"/>
          <p14:tracePt t="67131" x="6629400" y="2941638"/>
          <p14:tracePt t="67138" x="6654800" y="2941638"/>
          <p14:tracePt t="67153" x="6667500" y="2941638"/>
          <p14:tracePt t="67160" x="6680200" y="2941638"/>
          <p14:tracePt t="67168" x="6692900" y="2941638"/>
          <p14:tracePt t="67182" x="6704013" y="2941638"/>
          <p14:tracePt t="67204" x="6716713" y="2941638"/>
          <p14:tracePt t="67474" x="6742113" y="2941638"/>
          <p14:tracePt t="67482" x="6780213" y="2916238"/>
          <p14:tracePt t="67490" x="6816725" y="2903538"/>
          <p14:tracePt t="67495" x="6842125" y="2903538"/>
          <p14:tracePt t="67503" x="6880225" y="2890838"/>
          <p14:tracePt t="67511" x="6905625" y="2878138"/>
          <p14:tracePt t="67519" x="6942138" y="2878138"/>
          <p14:tracePt t="67525" x="6967538" y="2878138"/>
          <p14:tracePt t="67531" x="6992938" y="2865438"/>
          <p14:tracePt t="67537" x="7016750" y="2865438"/>
          <p14:tracePt t="67545" x="7042150" y="2865438"/>
          <p14:tracePt t="67552" x="7067550" y="2852738"/>
          <p14:tracePt t="67559" x="7092950" y="2840038"/>
          <p14:tracePt t="67568" x="7105650" y="2828925"/>
          <p14:tracePt t="67574" x="7129463" y="2828925"/>
          <p14:tracePt t="67581" x="7154863" y="2828925"/>
          <p14:tracePt t="67587" x="7180263" y="2828925"/>
          <p14:tracePt t="67595" x="7205663" y="2828925"/>
          <p14:tracePt t="67603" x="7218363" y="2828925"/>
          <p14:tracePt t="67609" x="7242175" y="2828925"/>
          <p14:tracePt t="67618" x="7267575" y="2828925"/>
          <p14:tracePt t="67625" x="7280275" y="2816225"/>
          <p14:tracePt t="67632" x="7305675" y="2816225"/>
          <p14:tracePt t="67637" x="7318375" y="2816225"/>
          <p14:tracePt t="67646" x="7329488" y="2816225"/>
          <p14:tracePt t="67653" x="7342188" y="2803525"/>
          <p14:tracePt t="67660" x="7354888" y="2803525"/>
          <p14:tracePt t="67668" x="7367588" y="2803525"/>
          <p14:tracePt t="67675" x="7380288" y="2803525"/>
          <p14:tracePt t="67684" x="7392988" y="2803525"/>
          <p14:tracePt t="67690" x="7405688" y="2803525"/>
          <p14:tracePt t="67698" x="7418388" y="2803525"/>
          <p14:tracePt t="67704" x="7442200" y="2803525"/>
          <p14:tracePt t="67712" x="7454900" y="2803525"/>
          <p14:tracePt t="67718" x="7467600" y="2803525"/>
          <p14:tracePt t="67727" x="7480300" y="2803525"/>
          <p14:tracePt t="67735" x="7493000" y="2803525"/>
          <p14:tracePt t="67741" x="7505700" y="2803525"/>
          <p14:tracePt t="67751" x="7531100" y="2803525"/>
          <p14:tracePt t="67756" x="7554913" y="2803525"/>
          <p14:tracePt t="67764" x="7567613" y="2803525"/>
          <p14:tracePt t="67771" x="7580313" y="2803525"/>
          <p14:tracePt t="67778" x="7605713" y="2803525"/>
          <p14:tracePt t="67786" x="7618413" y="2790825"/>
          <p14:tracePt t="67793" x="7631113" y="2790825"/>
          <p14:tracePt t="67802" x="7654925" y="2790825"/>
          <p14:tracePt t="67808" x="7667625" y="2790825"/>
          <p14:tracePt t="67815" x="7680325" y="2790825"/>
          <p14:tracePt t="67824" x="7693025" y="2790825"/>
          <p14:tracePt t="67829" x="7705725" y="2790825"/>
          <p14:tracePt t="67844" x="7718425" y="2790825"/>
          <p14:tracePt t="67852" x="7731125" y="2790825"/>
          <p14:tracePt t="67869" x="7742238" y="2790825"/>
          <p14:tracePt t="67902" x="7754938" y="2790825"/>
          <p14:tracePt t="67990" x="7767638" y="2790825"/>
          <p14:tracePt t="68041" x="7780338" y="2790825"/>
          <p14:tracePt t="68149" x="7780338" y="2803525"/>
          <p14:tracePt t="68207" x="7767638" y="2803525"/>
          <p14:tracePt t="68214" x="7767638" y="2816225"/>
          <p14:tracePt t="68223" x="7754938" y="2816225"/>
          <p14:tracePt t="68236" x="7731125" y="2828925"/>
          <p14:tracePt t="68244" x="7680325" y="2840038"/>
          <p14:tracePt t="68253" x="7618413" y="2865438"/>
          <p14:tracePt t="68260" x="7580313" y="2878138"/>
          <p14:tracePt t="68266" x="7531100" y="2890838"/>
          <p14:tracePt t="68273" x="7467600" y="2903538"/>
          <p14:tracePt t="68281" x="7442200" y="2903538"/>
          <p14:tracePt t="68286" x="7392988" y="2916238"/>
          <p14:tracePt t="68296" x="7354888" y="2928938"/>
          <p14:tracePt t="68302" x="7318375" y="2928938"/>
          <p14:tracePt t="68308" x="7280275" y="2928938"/>
          <p14:tracePt t="68318" x="7242175" y="2928938"/>
          <p14:tracePt t="68322" x="7205663" y="2928938"/>
          <p14:tracePt t="68333" x="7167563" y="2941638"/>
          <p14:tracePt t="68338" x="7129463" y="2941638"/>
          <p14:tracePt t="68343" x="7092950" y="2941638"/>
          <p14:tracePt t="68352" x="7054850" y="2952750"/>
          <p14:tracePt t="68360" x="7016750" y="2965450"/>
          <p14:tracePt t="68368" x="6954838" y="2978150"/>
          <p14:tracePt t="68374" x="6929438" y="2990850"/>
          <p14:tracePt t="68383" x="6892925" y="2990850"/>
          <p14:tracePt t="68386" x="6854825" y="3003550"/>
          <p14:tracePt t="68395" x="6816725" y="3028950"/>
          <p14:tracePt t="68401" x="6780213" y="3028950"/>
          <p14:tracePt t="68407" x="6742113" y="3041650"/>
          <p14:tracePt t="68417" x="6704013" y="3054350"/>
          <p14:tracePt t="68422" x="6680200" y="3054350"/>
          <p14:tracePt t="68429" x="6654800" y="3065463"/>
          <p14:tracePt t="68437" x="6642100" y="3065463"/>
          <p14:tracePt t="68444" x="6616700" y="3065463"/>
          <p14:tracePt t="68452" x="6604000" y="3078163"/>
          <p14:tracePt t="68459" x="6592888" y="3078163"/>
          <p14:tracePt t="68467" x="6580188" y="3090863"/>
          <p14:tracePt t="68484" x="6567488" y="3090863"/>
          <p14:tracePt t="68490" x="6554788" y="3103563"/>
          <p14:tracePt t="68498" x="6542088" y="3103563"/>
          <p14:tracePt t="68503" x="6529388" y="3116263"/>
          <p14:tracePt t="68519" x="6516688" y="3128963"/>
          <p14:tracePt t="68527" x="6503988" y="3128963"/>
          <p14:tracePt t="68535" x="6492875" y="3128963"/>
          <p14:tracePt t="68552" x="6480175" y="3128963"/>
          <p14:tracePt t="68607" x="6480175" y="3116263"/>
          <p14:tracePt t="68629" x="6492875" y="3090863"/>
          <p14:tracePt t="68643" x="6516688" y="3078163"/>
          <p14:tracePt t="68651" x="6542088" y="3054350"/>
          <p14:tracePt t="68660" x="6567488" y="3041650"/>
          <p14:tracePt t="68666" x="6580188" y="3028950"/>
          <p14:tracePt t="68672" x="6604000" y="3016250"/>
          <p14:tracePt t="68679" x="6629400" y="3003550"/>
          <p14:tracePt t="68686" x="6654800" y="2990850"/>
          <p14:tracePt t="68695" x="6680200" y="2978150"/>
          <p14:tracePt t="68703" x="6716713" y="2965450"/>
          <p14:tracePt t="68709" x="6742113" y="2965450"/>
          <p14:tracePt t="68718" x="6780213" y="2952750"/>
          <p14:tracePt t="68725" x="6829425" y="2941638"/>
          <p14:tracePt t="68731" x="6880225" y="2941638"/>
          <p14:tracePt t="68738" x="6929438" y="2941638"/>
          <p14:tracePt t="68745" x="6967538" y="2941638"/>
          <p14:tracePt t="68751" x="7042150" y="2941638"/>
          <p14:tracePt t="68760" x="7080250" y="2941638"/>
          <p14:tracePt t="68768" x="7118350" y="2941638"/>
          <p14:tracePt t="68775" x="7154863" y="2941638"/>
          <p14:tracePt t="68783" x="7167563" y="2941638"/>
          <p14:tracePt t="68791" x="7192963" y="2928938"/>
          <p14:tracePt t="68796" x="7218363" y="2928938"/>
          <p14:tracePt t="68803" x="7229475" y="2928938"/>
          <p14:tracePt t="68811" x="7254875" y="2928938"/>
          <p14:tracePt t="68825" x="7267575" y="2928938"/>
          <p14:tracePt t="68835" x="7280275" y="2928938"/>
          <p14:tracePt t="68841" x="7292975" y="2928938"/>
          <p14:tracePt t="68855" x="7305675" y="2928938"/>
          <p14:tracePt t="68868" x="7318375" y="2928938"/>
          <p14:tracePt t="68892" x="7329488" y="2928938"/>
          <p14:tracePt t="68899" x="7342188" y="2928938"/>
          <p14:tracePt t="68937" x="7354888" y="2928938"/>
          <p14:tracePt t="68988" x="7367588" y="2928938"/>
          <p14:tracePt t="69018" x="7380288" y="2928938"/>
          <p14:tracePt t="69026" x="7392988" y="2928938"/>
          <p14:tracePt t="69041" x="7405688" y="2928938"/>
          <p14:tracePt t="69055" x="7418388" y="2928938"/>
          <p14:tracePt t="69085" x="7429500" y="2928938"/>
          <p14:tracePt t="69165" x="7429500" y="2941638"/>
          <p14:tracePt t="69187" x="7418388" y="2941638"/>
          <p14:tracePt t="69195" x="7405688" y="2941638"/>
          <p14:tracePt t="69204" x="7367588" y="2952750"/>
          <p14:tracePt t="69210" x="7305675" y="2965450"/>
          <p14:tracePt t="69216" x="7267575" y="2965450"/>
          <p14:tracePt t="69223" x="7218363" y="2965450"/>
          <p14:tracePt t="69232" x="7154863" y="2990850"/>
          <p14:tracePt t="69236" x="7118350" y="3003550"/>
          <p14:tracePt t="69245" x="7080250" y="3016250"/>
          <p14:tracePt t="69251" x="7042150" y="3028950"/>
          <p14:tracePt t="69259" x="7005638" y="3028950"/>
          <p14:tracePt t="69269" x="6967538" y="3028950"/>
          <p14:tracePt t="69274" x="6942138" y="3041650"/>
          <p14:tracePt t="69281" x="6905625" y="3054350"/>
          <p14:tracePt t="69287" x="6892925" y="3054350"/>
          <p14:tracePt t="69297" x="6880225" y="3054350"/>
          <p14:tracePt t="69304" x="6854825" y="3054350"/>
          <p14:tracePt t="69311" x="6842125" y="3054350"/>
          <p14:tracePt t="69325" x="6829425" y="3054350"/>
          <p14:tracePt t="69332" x="6816725" y="3054350"/>
          <p14:tracePt t="69352" x="6805613" y="3054350"/>
          <p14:tracePt t="69473" x="6805613" y="3041650"/>
          <p14:tracePt t="69516" x="6805613" y="3028950"/>
          <p14:tracePt t="69537" x="6816725" y="3028950"/>
          <p14:tracePt t="69544" x="6816725" y="3016250"/>
          <p14:tracePt t="69587" x="6816725" y="3003550"/>
          <p14:tracePt t="69685" x="6805613" y="3003550"/>
          <p14:tracePt t="69692" x="6780213" y="3003550"/>
          <p14:tracePt t="69706" x="6754813" y="3003550"/>
          <p14:tracePt t="69713" x="6692900" y="3003550"/>
          <p14:tracePt t="69721" x="6616700" y="3003550"/>
          <p14:tracePt t="69728" x="6567488" y="3003550"/>
          <p14:tracePt t="69736" x="6529388" y="3016250"/>
          <p14:tracePt t="69743" x="6492875" y="3028950"/>
          <p14:tracePt t="69752" x="6442075" y="3028950"/>
          <p14:tracePt t="69758" x="6403975" y="3041650"/>
          <p14:tracePt t="69766" x="6380163" y="3041650"/>
          <p14:tracePt t="69772" x="6354763" y="3041650"/>
          <p14:tracePt t="69782" x="6329363" y="3054350"/>
          <p14:tracePt t="69788" x="6303963" y="3065463"/>
          <p14:tracePt t="69795" x="6280150" y="3065463"/>
          <p14:tracePt t="69803" x="6267450" y="3078163"/>
          <p14:tracePt t="69809" x="6254750" y="3078163"/>
          <p14:tracePt t="69819" x="6242050" y="3078163"/>
          <p14:tracePt t="69831" x="6216650" y="3090863"/>
          <p14:tracePt t="69852" x="6203950" y="3090863"/>
          <p14:tracePt t="69949" x="6216650" y="3090863"/>
          <p14:tracePt t="69968" x="6229350" y="3078163"/>
          <p14:tracePt t="69977" x="6242050" y="3065463"/>
          <p14:tracePt t="69985" x="6254750" y="3054350"/>
          <p14:tracePt t="69992" x="6280150" y="3041650"/>
          <p14:tracePt t="69998" x="6303963" y="3028950"/>
          <p14:tracePt t="70004" x="6316663" y="3016250"/>
          <p14:tracePt t="70013" x="6342063" y="3003550"/>
          <p14:tracePt t="70018" x="6367463" y="3003550"/>
          <p14:tracePt t="70027" x="6380163" y="3003550"/>
          <p14:tracePt t="70035" x="6391275" y="2990850"/>
          <p14:tracePt t="70040" x="6429375" y="2990850"/>
          <p14:tracePt t="70048" x="6429375" y="2978150"/>
          <p14:tracePt t="70054" x="6442075" y="2978150"/>
          <p14:tracePt t="70061" x="6467475" y="2978150"/>
          <p14:tracePt t="70076" x="6480175" y="2978150"/>
          <p14:tracePt t="70085" x="6503988" y="2978150"/>
          <p14:tracePt t="70097" x="6516688" y="2978150"/>
          <p14:tracePt t="70105" x="6529388" y="2978150"/>
          <p14:tracePt t="70111" x="6554788" y="2978150"/>
          <p14:tracePt t="70126" x="6567488" y="2978150"/>
          <p14:tracePt t="70136" x="6580188" y="2965450"/>
          <p14:tracePt t="70151" x="6604000" y="2965450"/>
          <p14:tracePt t="70165" x="6616700" y="2965450"/>
          <p14:tracePt t="70171" x="6629400" y="2965450"/>
          <p14:tracePt t="70178" x="6642100" y="2965450"/>
          <p14:tracePt t="70186" x="6667500" y="2965450"/>
          <p14:tracePt t="70207" x="6680200" y="2965450"/>
          <p14:tracePt t="70213" x="6704013" y="2952750"/>
          <p14:tracePt t="70235" x="6716713" y="2952750"/>
          <p14:tracePt t="70256" x="6729413" y="2952750"/>
          <p14:tracePt t="70307" x="6729413" y="2941638"/>
          <p14:tracePt t="70362" x="6742113" y="2941638"/>
          <p14:tracePt t="70474" x="6729413" y="2941638"/>
          <p14:tracePt t="70495" x="6716713" y="2941638"/>
          <p14:tracePt t="70503" x="6692900" y="2952750"/>
          <p14:tracePt t="70510" x="6667500" y="2965450"/>
          <p14:tracePt t="70519" x="6616700" y="2978150"/>
          <p14:tracePt t="70525" x="6580188" y="2978150"/>
          <p14:tracePt t="70532" x="6542088" y="2990850"/>
          <p14:tracePt t="70538" x="6516688" y="3003550"/>
          <p14:tracePt t="70547" x="6480175" y="3016250"/>
          <p14:tracePt t="70554" x="6454775" y="3016250"/>
          <p14:tracePt t="70562" x="6429375" y="3016250"/>
          <p14:tracePt t="70569" x="6391275" y="3041650"/>
          <p14:tracePt t="70577" x="6367463" y="3041650"/>
          <p14:tracePt t="70585" x="6329363" y="3054350"/>
          <p14:tracePt t="70591" x="6303963" y="3054350"/>
          <p14:tracePt t="70597" x="6280150" y="3054350"/>
          <p14:tracePt t="70604" x="6267450" y="3065463"/>
          <p14:tracePt t="70612" x="6242050" y="3065463"/>
          <p14:tracePt t="70620" x="6216650" y="3078163"/>
          <p14:tracePt t="70636" x="6191250" y="3090863"/>
          <p14:tracePt t="70643" x="6180138" y="3090863"/>
          <p14:tracePt t="70658" x="6154738" y="3090863"/>
          <p14:tracePt t="70663" x="6142038" y="3090863"/>
          <p14:tracePt t="70669" x="6129338" y="3090863"/>
          <p14:tracePt t="70677" x="6116638" y="3090863"/>
          <p14:tracePt t="70686" x="6116638" y="3103563"/>
          <p14:tracePt t="70692" x="6091238" y="3103563"/>
          <p14:tracePt t="70706" x="6078538" y="3103563"/>
          <p14:tracePt t="70719" x="6067425" y="3103563"/>
          <p14:tracePt t="70735" x="6054725" y="3103563"/>
          <p14:tracePt t="70751" x="6042025" y="3103563"/>
          <p14:tracePt t="70763" x="6029325" y="3103563"/>
          <p14:tracePt t="70905" x="6029325" y="3090863"/>
          <p14:tracePt t="70927" x="6029325" y="3078163"/>
          <p14:tracePt t="70955" x="6042025" y="3065463"/>
          <p14:tracePt t="70962" x="6054725" y="3065463"/>
          <p14:tracePt t="70969" x="6054725" y="3054350"/>
          <p14:tracePt t="70978" x="6067425" y="3054350"/>
          <p14:tracePt t="70986" x="6078538" y="3041650"/>
          <p14:tracePt t="70992" x="6103938" y="3016250"/>
          <p14:tracePt t="70998" x="6129338" y="3016250"/>
          <p14:tracePt t="71004" x="6167438" y="2990850"/>
          <p14:tracePt t="71012" x="6203950" y="2990850"/>
          <p14:tracePt t="71020" x="6242050" y="2990850"/>
          <p14:tracePt t="71027" x="6267450" y="2978150"/>
          <p14:tracePt t="71036" x="6303963" y="2978150"/>
          <p14:tracePt t="71042" x="6329363" y="2965450"/>
          <p14:tracePt t="71052" x="6354763" y="2965450"/>
          <p14:tracePt t="71057" x="6391275" y="2952750"/>
          <p14:tracePt t="71064" x="6416675" y="2952750"/>
          <p14:tracePt t="71073" x="6454775" y="2941638"/>
          <p14:tracePt t="71078" x="6467475" y="2941638"/>
          <p14:tracePt t="71085" x="6480175" y="2941638"/>
          <p14:tracePt t="71092" x="6503988" y="2941638"/>
          <p14:tracePt t="71106" x="6516688" y="2941638"/>
          <p14:tracePt t="71114" x="6542088" y="2941638"/>
          <p14:tracePt t="71121" x="6554788" y="2941638"/>
          <p14:tracePt t="71127" x="6567488" y="2941638"/>
          <p14:tracePt t="71136" x="6580188" y="2941638"/>
          <p14:tracePt t="71142" x="6592888" y="2941638"/>
          <p14:tracePt t="71151" x="6604000" y="2941638"/>
          <p14:tracePt t="71163" x="6616700" y="2928938"/>
          <p14:tracePt t="71169" x="6642100" y="2928938"/>
          <p14:tracePt t="71178" x="6654800" y="2928938"/>
          <p14:tracePt t="71186" x="6680200" y="2928938"/>
          <p14:tracePt t="71193" x="6704013" y="2928938"/>
          <p14:tracePt t="71205" x="6729413" y="2928938"/>
          <p14:tracePt t="71209" x="6767513" y="2916238"/>
          <p14:tracePt t="71215" x="6805613" y="2916238"/>
          <p14:tracePt t="71220" x="6854825" y="2916238"/>
          <p14:tracePt t="71230" x="6880225" y="2916238"/>
          <p14:tracePt t="71237" x="6916738" y="2916238"/>
          <p14:tracePt t="71243" x="6942138" y="2916238"/>
          <p14:tracePt t="71252" x="6967538" y="2903538"/>
          <p14:tracePt t="71259" x="7005638" y="2903538"/>
          <p14:tracePt t="71269" x="7016750" y="2903538"/>
          <p14:tracePt t="71274" x="7054850" y="2903538"/>
          <p14:tracePt t="71281" x="7067550" y="2903538"/>
          <p14:tracePt t="71287" x="7092950" y="2890838"/>
          <p14:tracePt t="71295" x="7105650" y="2890838"/>
          <p14:tracePt t="71303" x="7129463" y="2890838"/>
          <p14:tracePt t="71311" x="7167563" y="2890838"/>
          <p14:tracePt t="71319" x="7180263" y="2890838"/>
          <p14:tracePt t="71326" x="7205663" y="2890838"/>
          <p14:tracePt t="71332" x="7218363" y="2890838"/>
          <p14:tracePt t="71338" x="7242175" y="2890838"/>
          <p14:tracePt t="71346" x="7267575" y="2878138"/>
          <p14:tracePt t="71353" x="7280275" y="2878138"/>
          <p14:tracePt t="71361" x="7292975" y="2878138"/>
          <p14:tracePt t="71369" x="7318375" y="2878138"/>
          <p14:tracePt t="71375" x="7329488" y="2878138"/>
          <p14:tracePt t="71389" x="7354888" y="2878138"/>
          <p14:tracePt t="71411" x="7367588" y="2878138"/>
          <p14:tracePt t="71426" x="7367588" y="2865438"/>
          <p14:tracePt t="71440" x="7380288" y="2865438"/>
          <p14:tracePt t="71462" x="7392988" y="2865438"/>
          <p14:tracePt t="71580" x="7380288" y="2865438"/>
          <p14:tracePt t="71586" x="7380288" y="2878138"/>
          <p14:tracePt t="71602" x="7367588" y="2890838"/>
          <p14:tracePt t="71608" x="7318375" y="2903538"/>
          <p14:tracePt t="71614" x="7267575" y="2928938"/>
          <p14:tracePt t="71623" x="7180263" y="2965450"/>
          <p14:tracePt t="71629" x="7092950" y="3003550"/>
          <p14:tracePt t="71636" x="7005638" y="3028950"/>
          <p14:tracePt t="71643" x="6929438" y="3065463"/>
          <p14:tracePt t="71652" x="6842125" y="3103563"/>
          <p14:tracePt t="71658" x="6767513" y="3128963"/>
          <p14:tracePt t="71664" x="6680200" y="3154363"/>
          <p14:tracePt t="71672" x="6604000" y="3178175"/>
          <p14:tracePt t="71678" x="6529388" y="3216275"/>
          <p14:tracePt t="71685" x="6454775" y="3241675"/>
          <p14:tracePt t="71693" x="6403975" y="3278188"/>
          <p14:tracePt t="71701" x="6342063" y="3290888"/>
          <p14:tracePt t="71709" x="6316663" y="3316288"/>
          <p14:tracePt t="71714" x="6280150" y="3328988"/>
          <p14:tracePt t="71722" x="6254750" y="3328988"/>
          <p14:tracePt t="71728" x="6229350" y="3354388"/>
          <p14:tracePt t="71735" x="6216650" y="3354388"/>
          <p14:tracePt t="71744" x="6191250" y="3367088"/>
          <p14:tracePt t="71758" x="6180138" y="3378200"/>
          <p14:tracePt t="71766" x="6142038" y="3390900"/>
          <p14:tracePt t="71773" x="6129338" y="3390900"/>
          <p14:tracePt t="71779" x="6116638" y="3403600"/>
          <p14:tracePt t="71787" x="6091238" y="3403600"/>
          <p14:tracePt t="71795" x="6078538" y="3416300"/>
          <p14:tracePt t="71802" x="6067425" y="3416300"/>
          <p14:tracePt t="71809" x="6054725" y="3429000"/>
          <p14:tracePt t="71818" x="6042025" y="3429000"/>
          <p14:tracePt t="71825" x="6029325" y="3441700"/>
          <p14:tracePt t="71835" x="6016625" y="3441700"/>
          <p14:tracePt t="71846" x="6003925" y="3441700"/>
          <p14:tracePt t="71852" x="5991225" y="3441700"/>
          <p14:tracePt t="71875" x="5978525" y="3441700"/>
          <p14:tracePt t="71891" x="5978525" y="3454400"/>
          <p14:tracePt t="72036" x="5967413" y="3454400"/>
          <p14:tracePt t="72161" x="5967413" y="3441700"/>
          <p14:tracePt t="72183" x="5967413" y="3429000"/>
          <p14:tracePt t="72212" x="5978525" y="3429000"/>
          <p14:tracePt t="72234" x="5978525" y="3416300"/>
          <p14:tracePt t="72263" x="5991225" y="3416300"/>
          <p14:tracePt t="72278" x="6003925" y="3403600"/>
          <p14:tracePt t="72293" x="6003925" y="3390900"/>
          <p14:tracePt t="72300" x="6016625" y="3390900"/>
          <p14:tracePt t="72308" x="6016625" y="3378200"/>
          <p14:tracePt t="72313" x="6042025" y="3378200"/>
          <p14:tracePt t="72320" x="6054725" y="3367088"/>
          <p14:tracePt t="72329" x="6067425" y="3354388"/>
          <p14:tracePt t="72336" x="6078538" y="3341688"/>
          <p14:tracePt t="72344" x="6091238" y="3328988"/>
          <p14:tracePt t="72350" x="6103938" y="3328988"/>
          <p14:tracePt t="72355" x="6116638" y="3316288"/>
          <p14:tracePt t="72364" x="6129338" y="3316288"/>
          <p14:tracePt t="72379" x="6142038" y="3316288"/>
          <p14:tracePt t="72385" x="6154738" y="3303588"/>
          <p14:tracePt t="72402" x="6167438" y="3290888"/>
          <p14:tracePt t="72422" x="6180138" y="3290888"/>
          <p14:tracePt t="72436" x="6203950" y="3290888"/>
          <p14:tracePt t="72449" x="6216650" y="3290888"/>
          <p14:tracePt t="72463" x="6229350" y="3290888"/>
          <p14:tracePt t="72470" x="6242050" y="3290888"/>
          <p14:tracePt t="72486" x="6254750" y="3290888"/>
          <p14:tracePt t="72491" x="6254750" y="3278188"/>
          <p14:tracePt t="72499" x="6267450" y="3278188"/>
          <p14:tracePt t="72512" x="6280150" y="3278188"/>
          <p14:tracePt t="72519" x="6291263" y="3278188"/>
          <p14:tracePt t="72536" x="6303963" y="3278188"/>
          <p14:tracePt t="72556" x="6316663" y="3278188"/>
          <p14:tracePt t="72563" x="6316663" y="3267075"/>
          <p14:tracePt t="72571" x="6329363" y="3267075"/>
          <p14:tracePt t="72592" x="6342063" y="3267075"/>
          <p14:tracePt t="72606" x="6354763" y="3267075"/>
          <p14:tracePt t="72620" x="6367463" y="3267075"/>
          <p14:tracePt t="72636" x="6380163" y="3267075"/>
          <p14:tracePt t="72649" x="6391275" y="3267075"/>
          <p14:tracePt t="72663" x="6403975" y="3267075"/>
          <p14:tracePt t="72677" x="6429375" y="3267075"/>
          <p14:tracePt t="72686" x="6442075" y="3267075"/>
          <p14:tracePt t="72702" x="6467475" y="3267075"/>
          <p14:tracePt t="72712" x="6480175" y="3267075"/>
          <p14:tracePt t="72719" x="6492875" y="3267075"/>
          <p14:tracePt t="72727" x="6503988" y="3267075"/>
          <p14:tracePt t="72736" x="6516688" y="3267075"/>
          <p14:tracePt t="72752" x="6542088" y="3267075"/>
          <p14:tracePt t="72764" x="6554788" y="3267075"/>
          <p14:tracePt t="72779" x="6567488" y="3267075"/>
          <p14:tracePt t="72802" x="6580188" y="3267075"/>
          <p14:tracePt t="72810" x="6580188" y="3278188"/>
          <p14:tracePt t="72830" x="6592888" y="3278188"/>
          <p14:tracePt t="74664" x="6604000" y="3278188"/>
          <p14:tracePt t="74671" x="6642100" y="3278188"/>
          <p14:tracePt t="74679" x="6680200" y="3278188"/>
          <p14:tracePt t="74686" x="6704013" y="3278188"/>
          <p14:tracePt t="74693" x="6729413" y="3290888"/>
          <p14:tracePt t="74701" x="6754813" y="3290888"/>
          <p14:tracePt t="74708" x="6792913" y="3290888"/>
          <p14:tracePt t="74717" x="6805613" y="3290888"/>
          <p14:tracePt t="74722" x="6829425" y="3303588"/>
          <p14:tracePt t="74730" x="6842125" y="3316288"/>
          <p14:tracePt t="74738" x="6867525" y="3316288"/>
          <p14:tracePt t="74745" x="6892925" y="3316288"/>
          <p14:tracePt t="74751" x="6905625" y="3316288"/>
          <p14:tracePt t="74759" x="6929438" y="3328988"/>
          <p14:tracePt t="74768" x="6942138" y="3328988"/>
          <p14:tracePt t="74773" x="6967538" y="3328988"/>
          <p14:tracePt t="74784" x="6980238" y="3341688"/>
          <p14:tracePt t="74788" x="7005638" y="3341688"/>
          <p14:tracePt t="74796" x="7029450" y="3341688"/>
          <p14:tracePt t="74805" x="7054850" y="3341688"/>
          <p14:tracePt t="74811" x="7092950" y="3341688"/>
          <p14:tracePt t="74818" x="7105650" y="3341688"/>
          <p14:tracePt t="74825" x="7142163" y="3341688"/>
          <p14:tracePt t="74835" x="7167563" y="3341688"/>
          <p14:tracePt t="74839" x="7192963" y="3341688"/>
          <p14:tracePt t="74847" x="7218363" y="3341688"/>
          <p14:tracePt t="74856" x="7229475" y="3341688"/>
          <p14:tracePt t="74862" x="7242175" y="3341688"/>
          <p14:tracePt t="74870" x="7267575" y="3341688"/>
          <p14:tracePt t="74885" x="7280275" y="3341688"/>
          <p14:tracePt t="74891" x="7292975" y="3341688"/>
          <p14:tracePt t="74901" x="7305675" y="3341688"/>
          <p14:tracePt t="74921" x="7318375" y="3341688"/>
          <p14:tracePt t="74942" x="7329488" y="3341688"/>
          <p14:tracePt t="75037" x="7342188" y="3341688"/>
          <p14:tracePt t="75087" x="7342188" y="3354388"/>
          <p14:tracePt t="75155" x="7342188" y="3367088"/>
          <p14:tracePt t="75184" x="7329488" y="3378200"/>
          <p14:tracePt t="75190" x="7318375" y="3378200"/>
          <p14:tracePt t="75199" x="7292975" y="3390900"/>
          <p14:tracePt t="75205" x="7218363" y="3429000"/>
          <p14:tracePt t="75212" x="7167563" y="3441700"/>
          <p14:tracePt t="75219" x="7105650" y="3467100"/>
          <p14:tracePt t="75226" x="7067550" y="3479800"/>
          <p14:tracePt t="75234" x="7016750" y="3503613"/>
          <p14:tracePt t="75240" x="6980238" y="3516313"/>
          <p14:tracePt t="75248" x="6916738" y="3516313"/>
          <p14:tracePt t="75255" x="6867525" y="3541713"/>
          <p14:tracePt t="75262" x="6829425" y="3554413"/>
          <p14:tracePt t="75269" x="6767513" y="3567113"/>
          <p14:tracePt t="75275" x="6729413" y="3567113"/>
          <p14:tracePt t="75285" x="6692900" y="3579813"/>
          <p14:tracePt t="75290" x="6654800" y="3579813"/>
          <p14:tracePt t="75298" x="6629400" y="3579813"/>
          <p14:tracePt t="75305" x="6604000" y="3579813"/>
          <p14:tracePt t="75312" x="6580188" y="3590925"/>
          <p14:tracePt t="75319" x="6567488" y="3590925"/>
          <p14:tracePt t="75326" x="6542088" y="3603625"/>
          <p14:tracePt t="75341" x="6516688" y="3603625"/>
          <p14:tracePt t="75357" x="6503988" y="3603625"/>
          <p14:tracePt t="75371" x="6492875" y="3603625"/>
          <p14:tracePt t="75518" x="6492875" y="3590925"/>
          <p14:tracePt t="75652" x="6503988" y="3579813"/>
          <p14:tracePt t="75689" x="6516688" y="3579813"/>
          <p14:tracePt t="75704" x="6516688" y="3567113"/>
          <p14:tracePt t="75709" x="6529388" y="3567113"/>
          <p14:tracePt t="75732" x="6542088" y="3567113"/>
          <p14:tracePt t="75740" x="6554788" y="3567113"/>
          <p14:tracePt t="75747" x="6580188" y="3567113"/>
          <p14:tracePt t="75755" x="6604000" y="3554413"/>
          <p14:tracePt t="75761" x="6642100" y="3541713"/>
          <p14:tracePt t="75769" x="6667500" y="3541713"/>
          <p14:tracePt t="75777" x="6704013" y="3541713"/>
          <p14:tracePt t="75785" x="6729413" y="3541713"/>
          <p14:tracePt t="75792" x="6742113" y="3541713"/>
          <p14:tracePt t="75802" x="6754813" y="3529013"/>
          <p14:tracePt t="75807" x="6780213" y="3529013"/>
          <p14:tracePt t="75814" x="6792913" y="3516313"/>
          <p14:tracePt t="75822" x="6805613" y="3516313"/>
          <p14:tracePt t="75829" x="6829425" y="3516313"/>
          <p14:tracePt t="75835" x="6842125" y="3516313"/>
          <p14:tracePt t="75843" x="6854825" y="3516313"/>
          <p14:tracePt t="75851" x="6880225" y="3516313"/>
          <p14:tracePt t="75858" x="6892925" y="3516313"/>
          <p14:tracePt t="75867" x="6905625" y="3503613"/>
          <p14:tracePt t="75872" x="6916738" y="3503613"/>
          <p14:tracePt t="75880" x="6929438" y="3503613"/>
          <p14:tracePt t="75887" x="6954838" y="3503613"/>
          <p14:tracePt t="75894" x="6967538" y="3503613"/>
          <p14:tracePt t="75901" x="6980238" y="3490913"/>
          <p14:tracePt t="75909" x="6992938" y="3490913"/>
          <p14:tracePt t="75918" x="7005638" y="3490913"/>
          <p14:tracePt t="75925" x="7016750" y="3490913"/>
          <p14:tracePt t="75939" x="7042150" y="3490913"/>
          <p14:tracePt t="75953" x="7054850" y="3479800"/>
          <p14:tracePt t="75968" x="7080250" y="3467100"/>
          <p14:tracePt t="75984" x="7092950" y="3467100"/>
          <p14:tracePt t="75998" x="7105650" y="3467100"/>
          <p14:tracePt t="76012" x="7118350" y="3467100"/>
          <p14:tracePt t="76027" x="7129463" y="3467100"/>
          <p14:tracePt t="76035" x="7142163" y="3454400"/>
          <p14:tracePt t="76055" x="7154863" y="3454400"/>
          <p14:tracePt t="76070" x="7167563" y="3454400"/>
          <p14:tracePt t="76106" x="7180263" y="3454400"/>
          <p14:tracePt t="76201" x="7192963" y="3454400"/>
          <p14:tracePt t="76334" x="7180263" y="3454400"/>
          <p14:tracePt t="76348" x="7167563" y="3454400"/>
          <p14:tracePt t="76357" x="7154863" y="3454400"/>
          <p14:tracePt t="76364" x="7118350" y="3454400"/>
          <p14:tracePt t="76369" x="7080250" y="3454400"/>
          <p14:tracePt t="76377" x="7029450" y="3467100"/>
          <p14:tracePt t="76386" x="6980238" y="3467100"/>
          <p14:tracePt t="76392" x="6954838" y="3467100"/>
          <p14:tracePt t="76398" x="6905625" y="3467100"/>
          <p14:tracePt t="76404" x="6880225" y="3467100"/>
          <p14:tracePt t="76412" x="6842125" y="3467100"/>
          <p14:tracePt t="76419" x="6805613" y="3454400"/>
          <p14:tracePt t="76426" x="6780213" y="3454400"/>
          <p14:tracePt t="76436" x="6742113" y="3441700"/>
          <p14:tracePt t="76441" x="6716713" y="3441700"/>
          <p14:tracePt t="76448" x="6704013" y="3429000"/>
          <p14:tracePt t="76455" x="6680200" y="3429000"/>
          <p14:tracePt t="76463" x="6654800" y="3416300"/>
          <p14:tracePt t="76477" x="6642100" y="3416300"/>
          <p14:tracePt t="76486" x="6616700" y="3403600"/>
          <p14:tracePt t="76498" x="6592888" y="3390900"/>
          <p14:tracePt t="76511" x="6580188" y="3390900"/>
          <p14:tracePt t="76519" x="6554788" y="3378200"/>
          <p14:tracePt t="76525" x="6542088" y="3378200"/>
          <p14:tracePt t="76534" x="6529388" y="3378200"/>
          <p14:tracePt t="76540" x="6503988" y="3378200"/>
          <p14:tracePt t="76546" x="6480175" y="3367088"/>
          <p14:tracePt t="76554" x="6467475" y="3367088"/>
          <p14:tracePt t="76560" x="6454775" y="3354388"/>
          <p14:tracePt t="76567" x="6429375" y="3354388"/>
          <p14:tracePt t="76583" x="6403975" y="3354388"/>
          <p14:tracePt t="76589" x="6403975" y="3341688"/>
          <p14:tracePt t="76597" x="6391275" y="3341688"/>
          <p14:tracePt t="76604" x="6391275" y="3328988"/>
          <p14:tracePt t="76611" x="6380163" y="3328988"/>
          <p14:tracePt t="76618" x="6367463" y="3328988"/>
          <p14:tracePt t="76634" x="6354763" y="3316288"/>
          <p14:tracePt t="76649" x="6342063" y="3316288"/>
          <p14:tracePt t="76654" x="6329363" y="3303588"/>
          <p14:tracePt t="76663" x="6316663" y="3303588"/>
          <p14:tracePt t="76669" x="6303963" y="3303588"/>
          <p14:tracePt t="76676" x="6291263" y="3303588"/>
          <p14:tracePt t="76685" x="6280150" y="3303588"/>
          <p14:tracePt t="76691" x="6254750" y="3303588"/>
          <p14:tracePt t="76701" x="6242050" y="3303588"/>
          <p14:tracePt t="76713" x="6216650" y="3303588"/>
          <p14:tracePt t="76721" x="6203950" y="3290888"/>
          <p14:tracePt t="76727" x="6191250" y="3290888"/>
          <p14:tracePt t="76736" x="6180138" y="3290888"/>
          <p14:tracePt t="76742" x="6167438" y="3278188"/>
          <p14:tracePt t="76751" x="6154738" y="3278188"/>
          <p14:tracePt t="76764" x="6142038" y="3278188"/>
          <p14:tracePt t="76770" x="6142038" y="3267075"/>
          <p14:tracePt t="76778" x="6116638" y="3267075"/>
          <p14:tracePt t="76793" x="6116638" y="3254375"/>
          <p14:tracePt t="76815" x="6103938" y="3254375"/>
          <p14:tracePt t="76822" x="6103938" y="3241675"/>
          <p14:tracePt t="76871" x="6103938" y="3228975"/>
          <p14:tracePt t="76914" x="6103938" y="3216275"/>
          <p14:tracePt t="76920" x="6116638" y="3203575"/>
          <p14:tracePt t="76928" x="6129338" y="3203575"/>
          <p14:tracePt t="76935" x="6142038" y="3203575"/>
          <p14:tracePt t="76944" x="6154738" y="3190875"/>
          <p14:tracePt t="76953" x="6180138" y="3178175"/>
          <p14:tracePt t="76958" x="6203950" y="3165475"/>
          <p14:tracePt t="76965" x="6242050" y="3154363"/>
          <p14:tracePt t="76971" x="6254750" y="3154363"/>
          <p14:tracePt t="76979" x="6280150" y="3154363"/>
          <p14:tracePt t="76986" x="6303963" y="3141663"/>
          <p14:tracePt t="76995" x="6329363" y="3141663"/>
          <p14:tracePt t="77002" x="6342063" y="3128963"/>
          <p14:tracePt t="77008" x="6354763" y="3128963"/>
          <p14:tracePt t="77013" x="6367463" y="3128963"/>
          <p14:tracePt t="77019" x="6391275" y="3128963"/>
          <p14:tracePt t="77027" x="6403975" y="3116263"/>
          <p14:tracePt t="77035" x="6429375" y="3116263"/>
          <p14:tracePt t="77041" x="6442075" y="3116263"/>
          <p14:tracePt t="77049" x="6454775" y="3103563"/>
          <p14:tracePt t="77056" x="6480175" y="3103563"/>
          <p14:tracePt t="77062" x="6503988" y="3103563"/>
          <p14:tracePt t="77068" x="6529388" y="3103563"/>
          <p14:tracePt t="77076" x="6554788" y="3103563"/>
          <p14:tracePt t="77085" x="6592888" y="3103563"/>
          <p14:tracePt t="77091" x="6616700" y="3103563"/>
          <p14:tracePt t="77098" x="6642100" y="3103563"/>
          <p14:tracePt t="77107" x="6667500" y="3103563"/>
          <p14:tracePt t="77112" x="6704013" y="3090863"/>
          <p14:tracePt t="77122" x="6729413" y="3090863"/>
          <p14:tracePt t="77128" x="6742113" y="3090863"/>
          <p14:tracePt t="77135" x="6767513" y="3090863"/>
          <p14:tracePt t="77142" x="6792913" y="3090863"/>
          <p14:tracePt t="77152" x="6816725" y="3090863"/>
          <p14:tracePt t="77157" x="6829425" y="3090863"/>
          <p14:tracePt t="77164" x="6842125" y="3090863"/>
          <p14:tracePt t="77172" x="6867525" y="3090863"/>
          <p14:tracePt t="77179" x="6892925" y="3090863"/>
          <p14:tracePt t="77188" x="6905625" y="3090863"/>
          <p14:tracePt t="77194" x="6916738" y="3090863"/>
          <p14:tracePt t="77203" x="6929438" y="3090863"/>
          <p14:tracePt t="77208" x="6967538" y="3090863"/>
          <p14:tracePt t="77218" x="6992938" y="3090863"/>
          <p14:tracePt t="77223" x="7016750" y="3090863"/>
          <p14:tracePt t="77230" x="7054850" y="3103563"/>
          <p14:tracePt t="77238" x="7080250" y="3103563"/>
          <p14:tracePt t="77245" x="7118350" y="3116263"/>
          <p14:tracePt t="77251" x="7142163" y="3116263"/>
          <p14:tracePt t="77259" x="7180263" y="3116263"/>
          <p14:tracePt t="77268" x="7205663" y="3116263"/>
          <p14:tracePt t="77273" x="7242175" y="3116263"/>
          <p14:tracePt t="77282" x="7267575" y="3128963"/>
          <p14:tracePt t="77286" x="7280275" y="3128963"/>
          <p14:tracePt t="77295" x="7305675" y="3141663"/>
          <p14:tracePt t="77302" x="7329488" y="3141663"/>
          <p14:tracePt t="77318" x="7342188" y="3141663"/>
          <p14:tracePt t="77324" x="7367588" y="3154363"/>
          <p14:tracePt t="77331" x="7380288" y="3154363"/>
          <p14:tracePt t="77336" x="7392988" y="3154363"/>
          <p14:tracePt t="77344" x="7405688" y="3154363"/>
          <p14:tracePt t="77352" x="7418388" y="3154363"/>
          <p14:tracePt t="77360" x="7442200" y="3154363"/>
          <p14:tracePt t="77368" x="7454900" y="3154363"/>
          <p14:tracePt t="77374" x="7480300" y="3154363"/>
          <p14:tracePt t="77381" x="7505700" y="3154363"/>
          <p14:tracePt t="77388" x="7531100" y="3154363"/>
          <p14:tracePt t="77394" x="7554913" y="3165475"/>
          <p14:tracePt t="77402" x="7580313" y="3165475"/>
          <p14:tracePt t="77408" x="7618413" y="3165475"/>
          <p14:tracePt t="77416" x="7642225" y="3165475"/>
          <p14:tracePt t="77423" x="7654925" y="3165475"/>
          <p14:tracePt t="77429" x="7680325" y="3165475"/>
          <p14:tracePt t="77436" x="7705725" y="3165475"/>
          <p14:tracePt t="77443" x="7731125" y="3165475"/>
          <p14:tracePt t="77452" x="7742238" y="3165475"/>
          <p14:tracePt t="77457" x="7754938" y="3165475"/>
          <p14:tracePt t="77465" x="7767638" y="3165475"/>
          <p14:tracePt t="77470" x="7780338" y="3165475"/>
          <p14:tracePt t="77479" x="7793038" y="3165475"/>
          <p14:tracePt t="77485" x="7805738" y="3165475"/>
          <p14:tracePt t="77501" x="7818438" y="3165475"/>
          <p14:tracePt t="77520" x="7831138" y="3165475"/>
          <p14:tracePt t="77528" x="7843838" y="3165475"/>
          <p14:tracePt t="77542" x="7854950" y="3165475"/>
          <p14:tracePt t="77558" x="7867650" y="3165475"/>
          <p14:tracePt t="77588" x="7880350" y="3165475"/>
          <p14:tracePt t="77709" x="7867650" y="3165475"/>
          <p14:tracePt t="77731" x="7843838" y="3165475"/>
          <p14:tracePt t="77738" x="7818438" y="3165475"/>
          <p14:tracePt t="77746" x="7767638" y="3165475"/>
          <p14:tracePt t="77751" x="7693025" y="3190875"/>
          <p14:tracePt t="77759" x="7642225" y="3203575"/>
          <p14:tracePt t="77768" x="7567613" y="3216275"/>
          <p14:tracePt t="77775" x="7518400" y="3228975"/>
          <p14:tracePt t="77784" x="7442200" y="3241675"/>
          <p14:tracePt t="77790" x="7367588" y="3241675"/>
          <p14:tracePt t="77796" x="7318375" y="3254375"/>
          <p14:tracePt t="77804" x="7267575" y="3254375"/>
          <p14:tracePt t="77810" x="7192963" y="3267075"/>
          <p14:tracePt t="77819" x="7142163" y="3278188"/>
          <p14:tracePt t="77826" x="7105650" y="3290888"/>
          <p14:tracePt t="77835" x="7029450" y="3303588"/>
          <p14:tracePt t="77842" x="6992938" y="3316288"/>
          <p14:tracePt t="77848" x="6954838" y="3316288"/>
          <p14:tracePt t="77855" x="6916738" y="3316288"/>
          <p14:tracePt t="77862" x="6880225" y="3328988"/>
          <p14:tracePt t="77868" x="6842125" y="3328988"/>
          <p14:tracePt t="77876" x="6805613" y="3354388"/>
          <p14:tracePt t="77885" x="6767513" y="3354388"/>
          <p14:tracePt t="77891" x="6742113" y="3367088"/>
          <p14:tracePt t="77898" x="6704013" y="3367088"/>
          <p14:tracePt t="77906" x="6667500" y="3378200"/>
          <p14:tracePt t="77913" x="6629400" y="3378200"/>
          <p14:tracePt t="77918" x="6580188" y="3403600"/>
          <p14:tracePt t="77926" x="6542088" y="3403600"/>
          <p14:tracePt t="77935" x="6503988" y="3403600"/>
          <p14:tracePt t="77942" x="6467475" y="3403600"/>
          <p14:tracePt t="77949" x="6454775" y="3403600"/>
          <p14:tracePt t="77957" x="6429375" y="3416300"/>
          <p14:tracePt t="77964" x="6403975" y="3429000"/>
          <p14:tracePt t="77969" x="6380163" y="3429000"/>
          <p14:tracePt t="77977" x="6354763" y="3441700"/>
          <p14:tracePt t="77985" x="6342063" y="3441700"/>
          <p14:tracePt t="77992" x="6316663" y="3441700"/>
          <p14:tracePt t="78006" x="6303963" y="3454400"/>
          <p14:tracePt t="78020" x="6291263" y="3454400"/>
          <p14:tracePt t="78121" x="6291263" y="3441700"/>
          <p14:tracePt t="78143" x="6316663" y="3441700"/>
          <p14:tracePt t="78151" x="6342063" y="3429000"/>
          <p14:tracePt t="78158" x="6380163" y="3416300"/>
          <p14:tracePt t="78165" x="6467475" y="3403600"/>
          <p14:tracePt t="78172" x="6567488" y="3390900"/>
          <p14:tracePt t="78179" x="6654800" y="3378200"/>
          <p14:tracePt t="78185" x="6716713" y="3367088"/>
          <p14:tracePt t="78202" x="6929438" y="3341688"/>
          <p14:tracePt t="78208" x="7042150" y="3328988"/>
          <p14:tracePt t="78215" x="7154863" y="3316288"/>
          <p14:tracePt t="78221" x="7280275" y="3316288"/>
          <p14:tracePt t="78229" x="7392988" y="3316288"/>
          <p14:tracePt t="78235" x="7505700" y="3316288"/>
          <p14:tracePt t="78243" x="7593013" y="3316288"/>
          <p14:tracePt t="78252" x="7693025" y="3316288"/>
          <p14:tracePt t="78258" x="7767638" y="3328988"/>
          <p14:tracePt t="78265" x="7831138" y="3328988"/>
          <p14:tracePt t="78272" x="7893050" y="3341688"/>
          <p14:tracePt t="78279" x="7918450" y="3341688"/>
          <p14:tracePt t="78285" x="7931150" y="3354388"/>
          <p14:tracePt t="78293" x="7954963" y="3354388"/>
          <p14:tracePt t="78301" x="7967663" y="3354388"/>
          <p14:tracePt t="78308" x="7980363" y="3367088"/>
          <p14:tracePt t="78322" x="7993063" y="3367088"/>
          <p14:tracePt t="78335" x="8005763" y="3367088"/>
          <p14:tracePt t="78356" x="8018463" y="3367088"/>
          <p14:tracePt t="78376" x="8018463" y="3378200"/>
          <p14:tracePt t="78734" x="7943850" y="3416300"/>
          <p14:tracePt t="78742" x="7867650" y="3454400"/>
          <p14:tracePt t="78748" x="7805738" y="3503613"/>
          <p14:tracePt t="78756" x="7767638" y="3529013"/>
          <p14:tracePt t="78763" x="7705725" y="3567113"/>
          <p14:tracePt t="78768" x="7654925" y="3603625"/>
          <p14:tracePt t="78776" x="7593013" y="3641725"/>
          <p14:tracePt t="78785" x="7531100" y="3692525"/>
          <p14:tracePt t="78792" x="7467600" y="3729038"/>
          <p14:tracePt t="78799" x="7418388" y="3767138"/>
          <p14:tracePt t="78805" x="7354888" y="3779838"/>
          <p14:tracePt t="78814" x="7318375" y="3803650"/>
          <p14:tracePt t="78822" x="7267575" y="3841750"/>
          <p14:tracePt t="78827" x="7218363" y="3854450"/>
          <p14:tracePt t="78835" x="7154863" y="3879850"/>
          <p14:tracePt t="78842" x="7118350" y="3905250"/>
          <p14:tracePt t="78852" x="7067550" y="3929063"/>
          <p14:tracePt t="78856" x="7005638" y="3954463"/>
          <p14:tracePt t="78863" x="6967538" y="3967163"/>
          <p14:tracePt t="78870" x="6929438" y="3992563"/>
          <p14:tracePt t="78876" x="6892925" y="4005263"/>
          <p14:tracePt t="78885" x="6854825" y="4017963"/>
          <p14:tracePt t="78892" x="6829425" y="4041775"/>
          <p14:tracePt t="78899" x="6792913" y="4054475"/>
          <p14:tracePt t="78905" x="6767513" y="4067175"/>
          <p14:tracePt t="78912" x="6729413" y="4079875"/>
          <p14:tracePt t="78918" x="6704013" y="4079875"/>
          <p14:tracePt t="78926" x="6680200" y="4079875"/>
          <p14:tracePt t="78935" x="6667500" y="4092575"/>
          <p14:tracePt t="78941" x="6629400" y="4105275"/>
          <p14:tracePt t="78951" x="6604000" y="4105275"/>
          <p14:tracePt t="78957" x="6592888" y="4105275"/>
          <p14:tracePt t="78963" x="6567488" y="4105275"/>
          <p14:tracePt t="78970" x="6554788" y="4105275"/>
          <p14:tracePt t="78977" x="6529388" y="4117975"/>
          <p14:tracePt t="78985" x="6503988" y="4117975"/>
          <p14:tracePt t="78992" x="6492875" y="4117975"/>
          <p14:tracePt t="78999" x="6467475" y="4117975"/>
          <p14:tracePt t="79007" x="6454775" y="4129088"/>
          <p14:tracePt t="79014" x="6442075" y="4129088"/>
          <p14:tracePt t="79019" x="6429375" y="4129088"/>
          <p14:tracePt t="79028" x="6403975" y="4129088"/>
          <p14:tracePt t="79042" x="6380163" y="4129088"/>
          <p14:tracePt t="79057" x="6367463" y="4129088"/>
          <p14:tracePt t="79078" x="6354763" y="4117975"/>
          <p14:tracePt t="79092" x="6342063" y="4117975"/>
          <p14:tracePt t="79106" x="6329363" y="4105275"/>
          <p14:tracePt t="79156" x="6329363" y="4092575"/>
          <p14:tracePt t="79206" x="6329363" y="4079875"/>
          <p14:tracePt t="79266" x="6329363" y="4067175"/>
          <p14:tracePt t="79280" x="6329363" y="4054475"/>
          <p14:tracePt t="79324" x="6329363" y="4041775"/>
          <p14:tracePt t="79331" x="6342063" y="4041775"/>
          <p14:tracePt t="79377" x="6354763" y="4029075"/>
          <p14:tracePt t="79398" x="6367463" y="4029075"/>
          <p14:tracePt t="79405" x="6391275" y="4017963"/>
          <p14:tracePt t="79418" x="6416675" y="4005263"/>
          <p14:tracePt t="79427" x="6442075" y="4005263"/>
          <p14:tracePt t="79431" x="6467475" y="4005263"/>
          <p14:tracePt t="79440" x="6480175" y="4005263"/>
          <p14:tracePt t="79446" x="6492875" y="4005263"/>
          <p14:tracePt t="79451" x="6516688" y="4005263"/>
          <p14:tracePt t="79461" x="6529388" y="4005263"/>
          <p14:tracePt t="79468" x="6542088" y="3992563"/>
          <p14:tracePt t="79475" x="6554788" y="3992563"/>
          <p14:tracePt t="79482" x="6567488" y="3992563"/>
          <p14:tracePt t="79490" x="6580188" y="3992563"/>
          <p14:tracePt t="79502" x="6592888" y="3992563"/>
          <p14:tracePt t="79518" x="6604000" y="3992563"/>
          <p14:tracePt t="79531" x="6616700" y="3992563"/>
          <p14:tracePt t="79537" x="6629400" y="3992563"/>
          <p14:tracePt t="79552" x="6642100" y="3992563"/>
          <p14:tracePt t="79560" x="6642100" y="4005263"/>
          <p14:tracePt t="79568" x="6654800" y="4005263"/>
          <p14:tracePt t="79594" x="6667500" y="4005263"/>
          <p14:tracePt t="79623" x="6680200" y="4005263"/>
          <p14:tracePt t="79637" x="6680200" y="4017963"/>
          <p14:tracePt t="79694" x="6692900" y="4017963"/>
          <p14:tracePt t="79764" x="6704013" y="4017963"/>
          <p14:tracePt t="79833" x="6716713" y="4029075"/>
          <p14:tracePt t="79849" x="6729413" y="4029075"/>
          <p14:tracePt t="79891" x="6742113" y="4029075"/>
          <p14:tracePt t="79898" x="6754813" y="4029075"/>
          <p14:tracePt t="79905" x="6767513" y="4029075"/>
          <p14:tracePt t="79913" x="6792913" y="4041775"/>
          <p14:tracePt t="79918" x="6816725" y="4041775"/>
          <p14:tracePt t="79926" x="6842125" y="4041775"/>
          <p14:tracePt t="79935" x="6867525" y="4041775"/>
          <p14:tracePt t="79941" x="6892925" y="4054475"/>
          <p14:tracePt t="79947" x="6916738" y="4067175"/>
          <p14:tracePt t="79956" x="6942138" y="4067175"/>
          <p14:tracePt t="79961" x="6967538" y="4079875"/>
          <p14:tracePt t="79968" x="6980238" y="4079875"/>
          <p14:tracePt t="79976" x="7005638" y="4079875"/>
          <p14:tracePt t="79986" x="7029450" y="4079875"/>
          <p14:tracePt t="79991" x="7042150" y="4079875"/>
          <p14:tracePt t="79999" x="7054850" y="4079875"/>
          <p14:tracePt t="80004" x="7080250" y="4079875"/>
          <p14:tracePt t="80013" x="7092950" y="4079875"/>
          <p14:tracePt t="80028" x="7118350" y="4079875"/>
          <p14:tracePt t="80036" x="7129463" y="4079875"/>
          <p14:tracePt t="80052" x="7154863" y="4079875"/>
          <p14:tracePt t="80058" x="7167563" y="4079875"/>
          <p14:tracePt t="80065" x="7180263" y="4079875"/>
          <p14:tracePt t="80072" x="7192963" y="4079875"/>
          <p14:tracePt t="80087" x="7218363" y="4079875"/>
          <p14:tracePt t="80102" x="7229475" y="4079875"/>
          <p14:tracePt t="80109" x="7242175" y="4079875"/>
          <p14:tracePt t="80119" x="7254875" y="4079875"/>
          <p14:tracePt t="80124" x="7267575" y="4079875"/>
          <p14:tracePt t="80131" x="7280275" y="4079875"/>
          <p14:tracePt t="80145" x="7305675" y="4079875"/>
          <p14:tracePt t="80152" x="7318375" y="4079875"/>
          <p14:tracePt t="80160" x="7329488" y="4079875"/>
          <p14:tracePt t="80168" x="7342188" y="4079875"/>
          <p14:tracePt t="80174" x="7354888" y="4079875"/>
          <p14:tracePt t="80182" x="7367588" y="4079875"/>
          <p14:tracePt t="80207" x="7405688" y="4079875"/>
          <p14:tracePt t="80212" x="7418388" y="4079875"/>
          <p14:tracePt t="80220" x="7429500" y="4079875"/>
          <p14:tracePt t="80226" x="7442200" y="4079875"/>
          <p14:tracePt t="80236" x="7454900" y="4079875"/>
          <p14:tracePt t="80241" x="7467600" y="4079875"/>
          <p14:tracePt t="80249" x="7480300" y="4079875"/>
          <p14:tracePt t="80254" x="7493000" y="4079875"/>
          <p14:tracePt t="80262" x="7505700" y="4079875"/>
          <p14:tracePt t="80270" x="7518400" y="4079875"/>
          <p14:tracePt t="80276" x="7531100" y="4079875"/>
          <p14:tracePt t="80286" x="7542213" y="4079875"/>
          <p14:tracePt t="80291" x="7554913" y="4079875"/>
          <p14:tracePt t="80304" x="7567613" y="4079875"/>
          <p14:tracePt t="80311" x="7580313" y="4079875"/>
          <p14:tracePt t="80320" x="7593013" y="4079875"/>
          <p14:tracePt t="80336" x="7618413" y="4079875"/>
          <p14:tracePt t="80352" x="7631113" y="4079875"/>
          <p14:tracePt t="80368" x="7654925" y="4079875"/>
          <p14:tracePt t="80383" x="7667625" y="4079875"/>
          <p14:tracePt t="80388" x="7680325" y="4079875"/>
          <p14:tracePt t="80397" x="7693025" y="4079875"/>
          <p14:tracePt t="80403" x="7705725" y="4079875"/>
          <p14:tracePt t="80410" x="7705725" y="4067175"/>
          <p14:tracePt t="80419" x="7731125" y="4067175"/>
          <p14:tracePt t="80432" x="7742238" y="4067175"/>
          <p14:tracePt t="80446" x="7754938" y="4067175"/>
          <p14:tracePt t="80452" x="7767638" y="4067175"/>
          <p14:tracePt t="80460" x="7780338" y="4067175"/>
          <p14:tracePt t="80496" x="7793038" y="4067175"/>
          <p14:tracePt t="80595" x="7805738" y="4079875"/>
          <p14:tracePt t="81458" x="7780338" y="4079875"/>
          <p14:tracePt t="81466" x="7742238" y="4079875"/>
          <p14:tracePt t="81474" x="7718425" y="4079875"/>
          <p14:tracePt t="81480" x="7680325" y="4079875"/>
          <p14:tracePt t="81488" x="7654925" y="4092575"/>
          <p14:tracePt t="81494" x="7618413" y="4092575"/>
          <p14:tracePt t="81502" x="7593013" y="4092575"/>
          <p14:tracePt t="81509" x="7567613" y="4092575"/>
          <p14:tracePt t="81517" x="7531100" y="4092575"/>
          <p14:tracePt t="81524" x="7505700" y="4092575"/>
          <p14:tracePt t="81531" x="7480300" y="4092575"/>
          <p14:tracePt t="81538" x="7442200" y="4092575"/>
          <p14:tracePt t="81545" x="7418388" y="4092575"/>
          <p14:tracePt t="81551" x="7405688" y="4092575"/>
          <p14:tracePt t="81559" x="7380288" y="4105275"/>
          <p14:tracePt t="81568" x="7342188" y="4105275"/>
          <p14:tracePt t="81573" x="7318375" y="4105275"/>
          <p14:tracePt t="81580" x="7280275" y="4117975"/>
          <p14:tracePt t="81588" x="7242175" y="4117975"/>
          <p14:tracePt t="81594" x="7218363" y="4117975"/>
          <p14:tracePt t="81600" x="7192963" y="4117975"/>
          <p14:tracePt t="81607" x="7167563" y="4117975"/>
          <p14:tracePt t="81614" x="7142163" y="4129088"/>
          <p14:tracePt t="81621" x="7118350" y="4129088"/>
          <p14:tracePt t="81627" x="7092950" y="4129088"/>
          <p14:tracePt t="81635" x="7080250" y="4129088"/>
          <p14:tracePt t="81642" x="7067550" y="4129088"/>
          <p14:tracePt t="81650" x="7054850" y="4129088"/>
          <p14:tracePt t="81656" x="7029450" y="4129088"/>
          <p14:tracePt t="81667" x="7016750" y="4141788"/>
          <p14:tracePt t="81673" x="7005638" y="4141788"/>
          <p14:tracePt t="81680" x="6992938" y="4141788"/>
          <p14:tracePt t="81688" x="6980238" y="4141788"/>
          <p14:tracePt t="81695" x="6967538" y="4141788"/>
          <p14:tracePt t="81700" x="6954838" y="4141788"/>
          <p14:tracePt t="81708" x="6942138" y="4141788"/>
          <p14:tracePt t="81724" x="6929438" y="4141788"/>
          <p14:tracePt t="81744" x="6916738" y="4141788"/>
          <p14:tracePt t="81884" x="6916738" y="4129088"/>
          <p14:tracePt t="81891" x="6929438" y="4129088"/>
          <p14:tracePt t="81905" x="6929438" y="4117975"/>
          <p14:tracePt t="81927" x="6954838" y="4117975"/>
          <p14:tracePt t="81934" x="6992938" y="4105275"/>
          <p14:tracePt t="81941" x="7042150" y="4092575"/>
          <p14:tracePt t="81948" x="7105650" y="4092575"/>
          <p14:tracePt t="81956" x="7142163" y="4079875"/>
          <p14:tracePt t="81962" x="7180263" y="4067175"/>
          <p14:tracePt t="81970" x="7242175" y="4067175"/>
          <p14:tracePt t="81976" x="7267575" y="4054475"/>
          <p14:tracePt t="81984" x="7292975" y="4054475"/>
          <p14:tracePt t="81990" x="7329488" y="4054475"/>
          <p14:tracePt t="81999" x="7354888" y="4054475"/>
          <p14:tracePt t="82007" x="7367588" y="4054475"/>
          <p14:tracePt t="82013" x="7392988" y="4054475"/>
          <p14:tracePt t="82021" x="7418388" y="4054475"/>
          <p14:tracePt t="82028" x="7429500" y="4054475"/>
          <p14:tracePt t="82034" x="7442200" y="4054475"/>
          <p14:tracePt t="82042" x="7454900" y="4054475"/>
          <p14:tracePt t="82055" x="7480300" y="4054475"/>
          <p14:tracePt t="82071" x="7493000" y="4054475"/>
          <p14:tracePt t="82084" x="7505700" y="4054475"/>
          <p14:tracePt t="82100" x="7518400" y="4054475"/>
          <p14:tracePt t="82107" x="7531100" y="4054475"/>
          <p14:tracePt t="82114" x="7542213" y="4054475"/>
          <p14:tracePt t="82128" x="7554913" y="4054475"/>
          <p14:tracePt t="82143" x="7567613" y="4054475"/>
          <p14:tracePt t="82150" x="7580313" y="4054475"/>
          <p14:tracePt t="82167" x="7593013" y="4054475"/>
          <p14:tracePt t="82174" x="7605713" y="4054475"/>
          <p14:tracePt t="82188" x="7618413" y="4054475"/>
          <p14:tracePt t="82208" x="7642225" y="4054475"/>
          <p14:tracePt t="82231" x="7654925" y="4054475"/>
          <p14:tracePt t="82247" x="7667625" y="4054475"/>
          <p14:tracePt t="82255" x="7680325" y="4054475"/>
          <p14:tracePt t="82291" x="7693025" y="4054475"/>
          <p14:tracePt t="82321" x="7693025" y="4041775"/>
          <p14:tracePt t="82372" x="7705725" y="4041775"/>
          <p14:tracePt t="82660" x="7693025" y="4041775"/>
          <p14:tracePt t="82667" x="7680325" y="4054475"/>
          <p14:tracePt t="82674" x="7642225" y="4054475"/>
          <p14:tracePt t="82681" x="7580313" y="4079875"/>
          <p14:tracePt t="82688" x="7542213" y="4079875"/>
          <p14:tracePt t="82695" x="7505700" y="4079875"/>
          <p14:tracePt t="82702" x="7454900" y="4079875"/>
          <p14:tracePt t="82709" x="7418388" y="4092575"/>
          <p14:tracePt t="82716" x="7380288" y="4092575"/>
          <p14:tracePt t="82724" x="7354888" y="4092575"/>
          <p14:tracePt t="82731" x="7305675" y="4105275"/>
          <p14:tracePt t="82738" x="7280275" y="4105275"/>
          <p14:tracePt t="82745" x="7242175" y="4105275"/>
          <p14:tracePt t="82753" x="7205663" y="4105275"/>
          <p14:tracePt t="82759" x="7167563" y="4105275"/>
          <p14:tracePt t="82766" x="7129463" y="4117975"/>
          <p14:tracePt t="82773" x="7105650" y="4117975"/>
          <p14:tracePt t="82780" x="7067550" y="4117975"/>
          <p14:tracePt t="82787" x="7054850" y="4117975"/>
          <p14:tracePt t="82794" x="7029450" y="4117975"/>
          <p14:tracePt t="82802" x="7016750" y="4117975"/>
          <p14:tracePt t="82808" x="6992938" y="4117975"/>
          <p14:tracePt t="82816" x="6967538" y="4117975"/>
          <p14:tracePt t="82822" x="6954838" y="4117975"/>
          <p14:tracePt t="82829" x="6942138" y="4117975"/>
          <p14:tracePt t="82837" x="6929438" y="4117975"/>
          <p14:tracePt t="82843" x="6916738" y="4117975"/>
          <p14:tracePt t="82851" x="6905625" y="4117975"/>
          <p14:tracePt t="82858" x="6892925" y="4117975"/>
          <p14:tracePt t="82866" x="6880225" y="4117975"/>
          <p14:tracePt t="82871" x="6867525" y="4117975"/>
          <p14:tracePt t="82892" x="6854825" y="4117975"/>
          <p14:tracePt t="82899" x="6842125" y="4117975"/>
          <p14:tracePt t="83128" x="6854825" y="4117975"/>
          <p14:tracePt t="83164" x="6854825" y="4105275"/>
          <p14:tracePt t="83272" x="6867525" y="4105275"/>
          <p14:tracePt t="83329" x="6880225" y="4105275"/>
          <p14:tracePt t="83378" x="6892925" y="4105275"/>
          <p14:tracePt t="83414" x="6905625" y="4105275"/>
          <p14:tracePt t="83436" x="6905625" y="4092575"/>
          <p14:tracePt t="83449" x="6916738" y="4092575"/>
          <p14:tracePt t="83491" x="6929438" y="4079875"/>
          <p14:tracePt t="83520" x="6942138" y="4079875"/>
          <p14:tracePt t="83535" x="6954838" y="4067175"/>
          <p14:tracePt t="83541" x="6967538" y="4054475"/>
          <p14:tracePt t="83549" x="6980238" y="4054475"/>
          <p14:tracePt t="83556" x="6992938" y="4054475"/>
          <p14:tracePt t="83563" x="7016750" y="4041775"/>
          <p14:tracePt t="83570" x="7029450" y="4041775"/>
          <p14:tracePt t="83577" x="7042150" y="4029075"/>
          <p14:tracePt t="83585" x="7067550" y="4017963"/>
          <p14:tracePt t="83591" x="7080250" y="4005263"/>
          <p14:tracePt t="83599" x="7092950" y="4005263"/>
          <p14:tracePt t="83606" x="7118350" y="4005263"/>
          <p14:tracePt t="83613" x="7118350" y="3992563"/>
          <p14:tracePt t="83620" x="7129463" y="3992563"/>
          <p14:tracePt t="83628" x="7154863" y="3992563"/>
          <p14:tracePt t="83635" x="7167563" y="3992563"/>
          <p14:tracePt t="83642" x="7180263" y="3992563"/>
          <p14:tracePt t="83649" x="7205663" y="3992563"/>
          <p14:tracePt t="83663" x="7218363" y="3992563"/>
          <p14:tracePt t="83669" x="7242175" y="3992563"/>
          <p14:tracePt t="83677" x="7254875" y="3992563"/>
          <p14:tracePt t="83684" x="7267575" y="3992563"/>
          <p14:tracePt t="83692" x="7280275" y="3979863"/>
          <p14:tracePt t="83699" x="7292975" y="3979863"/>
          <p14:tracePt t="83705" x="7318375" y="3967163"/>
          <p14:tracePt t="83713" x="7342188" y="3967163"/>
          <p14:tracePt t="83720" x="7354888" y="3967163"/>
          <p14:tracePt t="83727" x="7380288" y="3954463"/>
          <p14:tracePt t="83734" x="7392988" y="3954463"/>
          <p14:tracePt t="83741" x="7429500" y="3941763"/>
          <p14:tracePt t="83749" x="7442200" y="3941763"/>
          <p14:tracePt t="83755" x="7454900" y="3941763"/>
          <p14:tracePt t="83762" x="7467600" y="3941763"/>
          <p14:tracePt t="83770" x="7493000" y="3941763"/>
          <p14:tracePt t="83783" x="7518400" y="3941763"/>
          <p14:tracePt t="83797" x="7531100" y="3941763"/>
          <p14:tracePt t="83811" x="7542213" y="3941763"/>
          <p14:tracePt t="83819" x="7554913" y="3941763"/>
          <p14:tracePt t="83833" x="7567613" y="3941763"/>
          <p14:tracePt t="83846" x="7580313" y="3941763"/>
          <p14:tracePt t="83861" x="7593013" y="3941763"/>
          <p14:tracePt t="83869" x="7605713" y="3941763"/>
          <p14:tracePt t="83875" x="7618413" y="3941763"/>
          <p14:tracePt t="83889" x="7631113" y="3941763"/>
          <p14:tracePt t="83896" x="7642225" y="3941763"/>
          <p14:tracePt t="83911" x="7654925" y="3941763"/>
          <p14:tracePt t="83932" x="7667625" y="3941763"/>
          <p14:tracePt t="83946" x="7680325" y="3941763"/>
          <p14:tracePt t="83969" x="7693025" y="3941763"/>
          <p14:tracePt t="83990" x="7705725" y="3941763"/>
          <p14:tracePt t="84005" x="7718425" y="3929063"/>
          <p14:tracePt t="84013" x="7731125" y="3929063"/>
          <p14:tracePt t="84020" x="7742238" y="3929063"/>
          <p14:tracePt t="84027" x="7767638" y="3929063"/>
          <p14:tracePt t="84036" x="7780338" y="3929063"/>
          <p14:tracePt t="84042" x="7793038" y="3929063"/>
          <p14:tracePt t="84049" x="7805738" y="3929063"/>
          <p14:tracePt t="84056" x="7805738" y="3916363"/>
          <p14:tracePt t="84063" x="7818438" y="3916363"/>
          <p14:tracePt t="84078" x="7831138" y="3916363"/>
          <p14:tracePt t="84092" x="7843838" y="3916363"/>
          <p14:tracePt t="84231" x="7831138" y="3916363"/>
          <p14:tracePt t="84238" x="7818438" y="3916363"/>
          <p14:tracePt t="84245" x="7818438" y="3929063"/>
          <p14:tracePt t="84254" x="7780338" y="3941763"/>
          <p14:tracePt t="84260" x="7680325" y="3967163"/>
          <p14:tracePt t="84267" x="7618413" y="3979863"/>
          <p14:tracePt t="84274" x="7531100" y="4005263"/>
          <p14:tracePt t="84282" x="7480300" y="4029075"/>
          <p14:tracePt t="84289" x="7405688" y="4041775"/>
          <p14:tracePt t="84296" x="7354888" y="4054475"/>
          <p14:tracePt t="84304" x="7292975" y="4067175"/>
          <p14:tracePt t="84310" x="7242175" y="4079875"/>
          <p14:tracePt t="84317" x="7192963" y="4092575"/>
          <p14:tracePt t="84324" x="7154863" y="4092575"/>
          <p14:tracePt t="84331" x="7118350" y="4105275"/>
          <p14:tracePt t="84338" x="7080250" y="4117975"/>
          <p14:tracePt t="84345" x="7042150" y="4117975"/>
          <p14:tracePt t="84353" x="6980238" y="4129088"/>
          <p14:tracePt t="84359" x="6942138" y="4141788"/>
          <p14:tracePt t="84366" x="6905625" y="4141788"/>
          <p14:tracePt t="84373" x="6867525" y="4141788"/>
          <p14:tracePt t="84381" x="6829425" y="4167188"/>
          <p14:tracePt t="84387" x="6805613" y="4179888"/>
          <p14:tracePt t="84395" x="6767513" y="4179888"/>
          <p14:tracePt t="84403" x="6742113" y="4179888"/>
          <p14:tracePt t="84409" x="6704013" y="4192588"/>
          <p14:tracePt t="84416" x="6680200" y="4192588"/>
          <p14:tracePt t="84423" x="6667500" y="4205288"/>
          <p14:tracePt t="84430" x="6642100" y="4217988"/>
          <p14:tracePt t="84437" x="6616700" y="4217988"/>
          <p14:tracePt t="84444" x="6604000" y="4217988"/>
          <p14:tracePt t="84458" x="6580188" y="4217988"/>
          <p14:tracePt t="84466" x="6580188" y="4230688"/>
          <p14:tracePt t="84472" x="6567488" y="4230688"/>
          <p14:tracePt t="84487" x="6554788" y="4230688"/>
          <p14:tracePt t="84558" x="6554788" y="4217988"/>
          <p14:tracePt t="84593" x="6554788" y="4205288"/>
          <p14:tracePt t="84615" x="6567488" y="4192588"/>
          <p14:tracePt t="84636" x="6592888" y="4179888"/>
          <p14:tracePt t="84643" x="6642100" y="4167188"/>
          <p14:tracePt t="84651" x="6680200" y="4154488"/>
          <p14:tracePt t="84657" x="6729413" y="4141788"/>
          <p14:tracePt t="84666" x="6792913" y="4129088"/>
          <p14:tracePt t="84671" x="6842125" y="4117975"/>
          <p14:tracePt t="84678" x="6916738" y="4105275"/>
          <p14:tracePt t="84686" x="6967538" y="4105275"/>
          <p14:tracePt t="84693" x="7005638" y="4105275"/>
          <p14:tracePt t="84699" x="7054850" y="4092575"/>
          <p14:tracePt t="84706" x="7092950" y="4092575"/>
          <p14:tracePt t="84714" x="7129463" y="4092575"/>
          <p14:tracePt t="84721" x="7154863" y="4092575"/>
          <p14:tracePt t="84729" x="7192963" y="4092575"/>
          <p14:tracePt t="84736" x="7218363" y="4092575"/>
          <p14:tracePt t="84743" x="7242175" y="4092575"/>
          <p14:tracePt t="84750" x="7267575" y="4092575"/>
          <p14:tracePt t="84756" x="7292975" y="4092575"/>
          <p14:tracePt t="84763" x="7305675" y="4079875"/>
          <p14:tracePt t="84771" x="7318375" y="4079875"/>
          <p14:tracePt t="84778" x="7342188" y="4079875"/>
          <p14:tracePt t="84785" x="7354888" y="4079875"/>
          <p14:tracePt t="84794" x="7367588" y="4079875"/>
          <p14:tracePt t="84802" x="7380288" y="4079875"/>
          <p14:tracePt t="84808" x="7392988" y="4079875"/>
          <p14:tracePt t="84816" x="7405688" y="4079875"/>
          <p14:tracePt t="84822" x="7418388" y="4079875"/>
          <p14:tracePt t="84829" x="7429500" y="4079875"/>
          <p14:tracePt t="84837" x="7442200" y="4079875"/>
          <p14:tracePt t="84843" x="7454900" y="4092575"/>
          <p14:tracePt t="84851" x="7467600" y="4092575"/>
          <p14:tracePt t="84858" x="7480300" y="4092575"/>
          <p14:tracePt t="84866" x="7493000" y="4092575"/>
          <p14:tracePt t="84872" x="7505700" y="4092575"/>
          <p14:tracePt t="84879" x="7518400" y="4092575"/>
          <p14:tracePt t="84887" x="7518400" y="4105275"/>
          <p14:tracePt t="84895" x="7531100" y="4105275"/>
          <p14:tracePt t="84903" x="7542213" y="4105275"/>
          <p14:tracePt t="84909" x="7554913" y="4117975"/>
          <p14:tracePt t="84917" x="7554913" y="4129088"/>
          <p14:tracePt t="84939" x="7554913" y="4141788"/>
          <p14:tracePt t="84946" x="7567613" y="4141788"/>
          <p14:tracePt t="84953" x="7567613" y="4167188"/>
          <p14:tracePt t="84969" x="7567613" y="4179888"/>
          <p14:tracePt t="84975" x="7567613" y="4192588"/>
          <p14:tracePt t="84983" x="7567613" y="4205288"/>
          <p14:tracePt t="84989" x="7567613" y="4217988"/>
          <p14:tracePt t="84996" x="7567613" y="4241800"/>
          <p14:tracePt t="85011" x="7567613" y="4267200"/>
          <p14:tracePt t="85018" x="7554913" y="4279900"/>
          <p14:tracePt t="85024" x="7531100" y="4292600"/>
          <p14:tracePt t="85032" x="7493000" y="4318000"/>
          <p14:tracePt t="85039" x="7467600" y="4330700"/>
          <p14:tracePt t="85046" x="7429500" y="4367213"/>
          <p14:tracePt t="85054" x="7405688" y="4392613"/>
          <p14:tracePt t="85060" x="7342188" y="4443413"/>
          <p14:tracePt t="85067" x="7305675" y="4467225"/>
          <p14:tracePt t="85075" x="7267575" y="4505325"/>
          <p14:tracePt t="85083" x="7242175" y="4530725"/>
          <p14:tracePt t="85089" x="7192963" y="4554538"/>
          <p14:tracePt t="85096" x="7167563" y="4579938"/>
          <p14:tracePt t="85104" x="7154863" y="4592638"/>
          <p14:tracePt t="85110" x="7118350" y="4605338"/>
          <p14:tracePt t="85117" x="7105650" y="4618038"/>
          <p14:tracePt t="85125" x="7092950" y="4630738"/>
          <p14:tracePt t="85133" x="7080250" y="4630738"/>
          <p14:tracePt t="85146" x="7067550" y="4630738"/>
          <p14:tracePt t="85154" x="7054850" y="4643438"/>
          <p14:tracePt t="85169" x="7054850" y="4656138"/>
          <p14:tracePt t="85189" x="7042150" y="4656138"/>
          <p14:tracePt t="85426" x="7042150" y="4643438"/>
          <p14:tracePt t="85527" x="7029450" y="4643438"/>
          <p14:tracePt t="85548" x="7016750" y="4630738"/>
          <p14:tracePt t="85556" x="7005638" y="4630738"/>
          <p14:tracePt t="85563" x="6980238" y="4630738"/>
          <p14:tracePt t="85570" x="6967538" y="4630738"/>
          <p14:tracePt t="85578" x="6942138" y="4618038"/>
          <p14:tracePt t="85586" x="6905625" y="4618038"/>
          <p14:tracePt t="85592" x="6880225" y="4605338"/>
          <p14:tracePt t="85599" x="6854825" y="4605338"/>
          <p14:tracePt t="85606" x="6842125" y="4592638"/>
          <p14:tracePt t="85613" x="6829425" y="4592638"/>
          <p14:tracePt t="85620" x="6805613" y="4592638"/>
          <p14:tracePt t="85627" x="6792913" y="4579938"/>
          <p14:tracePt t="85635" x="6780213" y="4567238"/>
          <p14:tracePt t="85642" x="6767513" y="4567238"/>
          <p14:tracePt t="85656" x="6754813" y="4567238"/>
          <p14:tracePt t="85663" x="6754813" y="4554538"/>
          <p14:tracePt t="85678" x="6742113" y="4554538"/>
          <p14:tracePt t="85686" x="6729413" y="4554538"/>
          <p14:tracePt t="85785" x="6716713" y="4554538"/>
          <p14:tracePt t="85900" x="6716713" y="4543425"/>
          <p14:tracePt t="85922" x="6704013" y="4543425"/>
          <p14:tracePt t="85958" x="6692900" y="4543425"/>
          <p14:tracePt t="85972" x="6680200" y="4543425"/>
          <p14:tracePt t="85979" x="6667500" y="4543425"/>
          <p14:tracePt t="85987" x="6654800" y="4543425"/>
          <p14:tracePt t="85994" x="6642100" y="4543425"/>
          <p14:tracePt t="86002" x="6592888" y="4543425"/>
          <p14:tracePt t="86009" x="6554788" y="4543425"/>
          <p14:tracePt t="86016" x="6516688" y="4543425"/>
          <p14:tracePt t="86023" x="6492875" y="4543425"/>
          <p14:tracePt t="86033" x="6454775" y="4543425"/>
          <p14:tracePt t="86039" x="6442075" y="4543425"/>
          <p14:tracePt t="86046" x="6429375" y="4543425"/>
          <p14:tracePt t="86053" x="6416675" y="4543425"/>
          <p14:tracePt t="86060" x="6403975" y="4543425"/>
          <p14:tracePt t="86075" x="6391275" y="4543425"/>
          <p14:tracePt t="86083" x="6380163" y="4543425"/>
          <p14:tracePt t="86089" x="6367463" y="4543425"/>
          <p14:tracePt t="86111" x="6354763" y="4543425"/>
          <p14:tracePt t="86119" x="6354763" y="4554538"/>
          <p14:tracePt t="86312" x="6367463" y="4554538"/>
          <p14:tracePt t="86319" x="6367463" y="4543425"/>
          <p14:tracePt t="86368" x="6367463" y="4530725"/>
          <p14:tracePt t="86383" x="6380163" y="4530725"/>
          <p14:tracePt t="86418" x="6380163" y="4518025"/>
          <p14:tracePt t="86439" x="6391275" y="4518025"/>
          <p14:tracePt t="86454" x="6391275" y="4505325"/>
          <p14:tracePt t="86482" x="6403975" y="4505325"/>
          <p14:tracePt t="86506" x="6416675" y="4505325"/>
          <p14:tracePt t="86510" x="6416675" y="4492625"/>
          <p14:tracePt t="86538" x="6429375" y="4492625"/>
          <p14:tracePt t="86559" x="6429375" y="4479925"/>
          <p14:tracePt t="86595" x="6442075" y="4479925"/>
          <p14:tracePt t="86644" x="6454775" y="4467225"/>
          <p14:tracePt t="86665" x="6467475" y="4467225"/>
          <p14:tracePt t="86679" x="6467475" y="4454525"/>
          <p14:tracePt t="86700" x="6480175" y="4454525"/>
          <p14:tracePt t="86721" x="6492875" y="4454525"/>
          <p14:tracePt t="86728" x="6503988" y="4454525"/>
          <p14:tracePt t="86736" x="6516688" y="4454525"/>
          <p14:tracePt t="86743" x="6529388" y="4443413"/>
          <p14:tracePt t="86750" x="6554788" y="4443413"/>
          <p14:tracePt t="86758" x="6580188" y="4443413"/>
          <p14:tracePt t="86766" x="6592888" y="4443413"/>
          <p14:tracePt t="86772" x="6616700" y="4430713"/>
          <p14:tracePt t="86787" x="6629400" y="4418013"/>
          <p14:tracePt t="86793" x="6642100" y="4418013"/>
          <p14:tracePt t="86802" x="6654800" y="4418013"/>
          <p14:tracePt t="86807" x="6667500" y="4418013"/>
          <p14:tracePt t="86821" x="6680200" y="4418013"/>
          <p14:tracePt t="86829" x="6692900" y="4418013"/>
          <p14:tracePt t="86837" x="6704013" y="4418013"/>
          <p14:tracePt t="86842" x="6716713" y="4418013"/>
          <p14:tracePt t="86850" x="6729413" y="4418013"/>
          <p14:tracePt t="86857" x="6742113" y="4418013"/>
          <p14:tracePt t="86864" x="6754813" y="4418013"/>
          <p14:tracePt t="86871" x="6767513" y="4405313"/>
          <p14:tracePt t="86878" x="6780213" y="4405313"/>
          <p14:tracePt t="86886" x="6805613" y="4405313"/>
          <p14:tracePt t="86892" x="6816725" y="4405313"/>
          <p14:tracePt t="86899" x="6842125" y="4405313"/>
          <p14:tracePt t="86906" x="6867525" y="4392613"/>
          <p14:tracePt t="86913" x="6892925" y="4392613"/>
          <p14:tracePt t="86920" x="6905625" y="4392613"/>
          <p14:tracePt t="86928" x="6916738" y="4392613"/>
          <p14:tracePt t="86936" x="6942138" y="4392613"/>
          <p14:tracePt t="86943" x="6967538" y="4392613"/>
          <p14:tracePt t="86950" x="6980238" y="4392613"/>
          <p14:tracePt t="86958" x="6992938" y="4392613"/>
          <p14:tracePt t="86966" x="6992938" y="4379913"/>
          <p14:tracePt t="86973" x="7005638" y="4379913"/>
          <p14:tracePt t="86980" x="7016750" y="4379913"/>
          <p14:tracePt t="86987" x="7029450" y="4379913"/>
          <p14:tracePt t="86994" x="7042150" y="4379913"/>
          <p14:tracePt t="87009" x="7054850" y="4379913"/>
          <p14:tracePt t="87016" x="7067550" y="4379913"/>
          <p14:tracePt t="87023" x="7080250" y="4379913"/>
          <p14:tracePt t="87033" x="7092950" y="4379913"/>
          <p14:tracePt t="87038" x="7092950" y="4367213"/>
          <p14:tracePt t="87046" x="7118350" y="4367213"/>
          <p14:tracePt t="87054" x="7129463" y="4367213"/>
          <p14:tracePt t="87061" x="7154863" y="4367213"/>
          <p14:tracePt t="87069" x="7180263" y="4367213"/>
          <p14:tracePt t="87075" x="7192963" y="4367213"/>
          <p14:tracePt t="87083" x="7229475" y="4367213"/>
          <p14:tracePt t="87089" x="7254875" y="4354513"/>
          <p14:tracePt t="87097" x="7280275" y="4354513"/>
          <p14:tracePt t="87104" x="7318375" y="4354513"/>
          <p14:tracePt t="87111" x="7367588" y="4354513"/>
          <p14:tracePt t="87120" x="7405688" y="4354513"/>
          <p14:tracePt t="87126" x="7442200" y="4354513"/>
          <p14:tracePt t="87133" x="7454900" y="4354513"/>
          <p14:tracePt t="87141" x="7493000" y="4354513"/>
          <p14:tracePt t="87150" x="7531100" y="4354513"/>
          <p14:tracePt t="87156" x="7554913" y="4354513"/>
          <p14:tracePt t="87164" x="7593013" y="4354513"/>
          <p14:tracePt t="87171" x="7618413" y="4354513"/>
          <p14:tracePt t="87183" x="7642225" y="4354513"/>
          <p14:tracePt t="87187" x="7654925" y="4341813"/>
          <p14:tracePt t="87193" x="7667625" y="4341813"/>
          <p14:tracePt t="87201" x="7705725" y="4341813"/>
          <p14:tracePt t="87216" x="7718425" y="4341813"/>
          <p14:tracePt t="87222" x="7731125" y="4341813"/>
          <p14:tracePt t="87229" x="7742238" y="4341813"/>
          <p14:tracePt t="87237" x="7754938" y="4341813"/>
          <p14:tracePt t="87259" x="7767638" y="4341813"/>
          <p14:tracePt t="87296" x="7780338" y="4341813"/>
          <p14:tracePt t="87443" x="7793038" y="4341813"/>
          <p14:tracePt t="88083" x="7780338" y="4341813"/>
          <p14:tracePt t="88105" x="7780338" y="4354513"/>
          <p14:tracePt t="88126" x="7767638" y="4354513"/>
          <p14:tracePt t="88140" x="7754938" y="4354513"/>
          <p14:tracePt t="88161" x="7718425" y="4367213"/>
          <p14:tracePt t="88169" x="7693025" y="4379913"/>
          <p14:tracePt t="88183" x="7554913" y="4392613"/>
          <p14:tracePt t="88190" x="7480300" y="4405313"/>
          <p14:tracePt t="88197" x="7454900" y="4405313"/>
          <p14:tracePt t="88205" x="7405688" y="4405313"/>
          <p14:tracePt t="88211" x="7354888" y="4418013"/>
          <p14:tracePt t="88219" x="7305675" y="4430713"/>
          <p14:tracePt t="88224" x="7280275" y="4430713"/>
          <p14:tracePt t="88233" x="7242175" y="4430713"/>
          <p14:tracePt t="88239" x="7218363" y="4430713"/>
          <p14:tracePt t="88246" x="7192963" y="4443413"/>
          <p14:tracePt t="88253" x="7167563" y="4443413"/>
          <p14:tracePt t="88260" x="7154863" y="4443413"/>
          <p14:tracePt t="88268" x="7142163" y="4443413"/>
          <p14:tracePt t="88274" x="7118350" y="4443413"/>
          <p14:tracePt t="88289" x="7105650" y="4443413"/>
          <p14:tracePt t="88310" x="7092950" y="4443413"/>
          <p14:tracePt t="88338" x="7080250" y="4443413"/>
          <p14:tracePt t="88439" x="7092950" y="4443413"/>
          <p14:tracePt t="88468" x="7092950" y="4430713"/>
          <p14:tracePt t="88490" x="7105650" y="4430713"/>
          <p14:tracePt t="88497" x="7105650" y="4418013"/>
          <p14:tracePt t="88511" x="7118350" y="4418013"/>
          <p14:tracePt t="88519" x="7129463" y="4418013"/>
          <p14:tracePt t="88525" x="7154863" y="4418013"/>
          <p14:tracePt t="88533" x="7180263" y="4418013"/>
          <p14:tracePt t="88539" x="7229475" y="4418013"/>
          <p14:tracePt t="88547" x="7292975" y="4418013"/>
          <p14:tracePt t="88554" x="7342188" y="4418013"/>
          <p14:tracePt t="88562" x="7380288" y="4418013"/>
          <p14:tracePt t="88569" x="7429500" y="4418013"/>
          <p14:tracePt t="88577" x="7467600" y="4418013"/>
          <p14:tracePt t="88585" x="7493000" y="4418013"/>
          <p14:tracePt t="88591" x="7518400" y="4418013"/>
          <p14:tracePt t="88599" x="7542213" y="4418013"/>
          <p14:tracePt t="88606" x="7554913" y="4418013"/>
          <p14:tracePt t="88613" x="7580313" y="4418013"/>
          <p14:tracePt t="88620" x="7605713" y="4418013"/>
          <p14:tracePt t="88628" x="7618413" y="4418013"/>
          <p14:tracePt t="88636" x="7631113" y="4418013"/>
          <p14:tracePt t="88643" x="7642225" y="4418013"/>
          <p14:tracePt t="88649" x="7654925" y="4418013"/>
          <p14:tracePt t="88657" x="7667625" y="4418013"/>
          <p14:tracePt t="88672" x="7680325" y="4418013"/>
          <p14:tracePt t="88687" x="7693025" y="4430713"/>
          <p14:tracePt t="88703" x="7705725" y="4430713"/>
          <p14:tracePt t="88709" x="7718425" y="4443413"/>
          <p14:tracePt t="88724" x="7718425" y="4454525"/>
          <p14:tracePt t="88733" x="7731125" y="4454525"/>
          <p14:tracePt t="88754" x="7731125" y="4467225"/>
          <p14:tracePt t="88789" x="7731125" y="4479925"/>
          <p14:tracePt t="88804" x="7731125" y="4492625"/>
          <p14:tracePt t="88811" x="7731125" y="4505325"/>
          <p14:tracePt t="88825" x="7731125" y="4530725"/>
          <p14:tracePt t="88832" x="7718425" y="4554538"/>
          <p14:tracePt t="88839" x="7705725" y="4579938"/>
          <p14:tracePt t="88846" x="7705725" y="4605338"/>
          <p14:tracePt t="88853" x="7680325" y="4630738"/>
          <p14:tracePt t="88860" x="7680325" y="4643438"/>
          <p14:tracePt t="88868" x="7654925" y="4656138"/>
          <p14:tracePt t="88875" x="7642225" y="4692650"/>
          <p14:tracePt t="88883" x="7618413" y="4692650"/>
          <p14:tracePt t="88889" x="7605713" y="4705350"/>
          <p14:tracePt t="88897" x="7580313" y="4730750"/>
          <p14:tracePt t="88903" x="7554913" y="4730750"/>
          <p14:tracePt t="88911" x="7531100" y="4756150"/>
          <p14:tracePt t="88919" x="7493000" y="4768850"/>
          <p14:tracePt t="88926" x="7467600" y="4779963"/>
          <p14:tracePt t="88933" x="7429500" y="4805363"/>
          <p14:tracePt t="88940" x="7392988" y="4818063"/>
          <p14:tracePt t="88949" x="7342188" y="4830763"/>
          <p14:tracePt t="88954" x="7318375" y="4843463"/>
          <p14:tracePt t="88962" x="7292975" y="4843463"/>
          <p14:tracePt t="88970" x="7254875" y="4856163"/>
          <p14:tracePt t="88976" x="7229475" y="4868863"/>
          <p14:tracePt t="88985" x="7192963" y="4868863"/>
          <p14:tracePt t="88992" x="7180263" y="4879975"/>
          <p14:tracePt t="88999" x="7154863" y="4879975"/>
          <p14:tracePt t="89006" x="7129463" y="4892675"/>
          <p14:tracePt t="89014" x="7105650" y="4892675"/>
          <p14:tracePt t="89021" x="7092950" y="4905375"/>
          <p14:tracePt t="89028" x="7080250" y="4905375"/>
          <p14:tracePt t="89036" x="7054850" y="4905375"/>
          <p14:tracePt t="89043" x="7042150" y="4905375"/>
          <p14:tracePt t="89049" x="7029450" y="4905375"/>
          <p14:tracePt t="89057" x="7005638" y="4905375"/>
          <p14:tracePt t="89066" x="6980238" y="4905375"/>
          <p14:tracePt t="89072" x="6967538" y="4918075"/>
          <p14:tracePt t="89078" x="6942138" y="4918075"/>
          <p14:tracePt t="89086" x="6929438" y="4918075"/>
          <p14:tracePt t="89094" x="6905625" y="4930775"/>
          <p14:tracePt t="89102" x="6880225" y="4930775"/>
          <p14:tracePt t="89108" x="6867525" y="4930775"/>
          <p14:tracePt t="89116" x="6842125" y="4943475"/>
          <p14:tracePt t="89123" x="6829425" y="4943475"/>
          <p14:tracePt t="89130" x="6816725" y="4943475"/>
          <p14:tracePt t="89138" x="6792913" y="4943475"/>
          <p14:tracePt t="89145" x="6780213" y="4943475"/>
          <p14:tracePt t="89153" x="6767513" y="4943475"/>
          <p14:tracePt t="89160" x="6754813" y="4943475"/>
          <p14:tracePt t="89169" x="6729413" y="4943475"/>
          <p14:tracePt t="89183" x="6716713" y="4943475"/>
          <p14:tracePt t="89201" x="6692900" y="4943475"/>
          <p14:tracePt t="89212" x="6680200" y="4943475"/>
          <p14:tracePt t="89226" x="6667500" y="4943475"/>
          <p14:tracePt t="89249" x="6654800" y="4943475"/>
          <p14:tracePt t="89358" x="6654800" y="4930775"/>
          <p14:tracePt t="89394" x="6654800" y="4918075"/>
          <p14:tracePt t="89436" x="6654800" y="4905375"/>
          <p14:tracePt t="89464" x="6654800" y="4892675"/>
          <p14:tracePt t="89478" x="6667500" y="4892675"/>
          <p14:tracePt t="89501" x="6680200" y="4892675"/>
          <p14:tracePt t="89507" x="6680200" y="4879975"/>
          <p14:tracePt t="89514" x="6704013" y="4868863"/>
          <p14:tracePt t="89521" x="6742113" y="4868863"/>
          <p14:tracePt t="89527" x="6780213" y="4856163"/>
          <p14:tracePt t="89536" x="6816725" y="4856163"/>
          <p14:tracePt t="89541" x="6854825" y="4843463"/>
          <p14:tracePt t="89549" x="6880225" y="4830763"/>
          <p14:tracePt t="89556" x="6905625" y="4830763"/>
          <p14:tracePt t="89563" x="6929438" y="4830763"/>
          <p14:tracePt t="89571" x="6954838" y="4830763"/>
          <p14:tracePt t="89578" x="6967538" y="4830763"/>
          <p14:tracePt t="89586" x="6980238" y="4830763"/>
          <p14:tracePt t="89592" x="7005638" y="4830763"/>
          <p14:tracePt t="89606" x="7016750" y="4818063"/>
          <p14:tracePt t="89620" x="7029450" y="4818063"/>
          <p14:tracePt t="89636" x="7042150" y="4805363"/>
          <p14:tracePt t="89642" x="7054850" y="4805363"/>
          <p14:tracePt t="89657" x="7080250" y="4805363"/>
          <p14:tracePt t="89672" x="7092950" y="4805363"/>
          <p14:tracePt t="89686" x="7105650" y="4805363"/>
          <p14:tracePt t="89701" x="7129463" y="4805363"/>
          <p14:tracePt t="89708" x="7129463" y="4818063"/>
          <p14:tracePt t="89716" x="7142163" y="4818063"/>
          <p14:tracePt t="89723" x="7154863" y="4818063"/>
          <p14:tracePt t="89730" x="7167563" y="4818063"/>
          <p14:tracePt t="89737" x="7192963" y="4818063"/>
          <p14:tracePt t="89745" x="7205663" y="4805363"/>
          <p14:tracePt t="89760" x="7229475" y="4805363"/>
          <p14:tracePt t="89767" x="7242175" y="4805363"/>
          <p14:tracePt t="89774" x="7254875" y="4805363"/>
          <p14:tracePt t="89783" x="7280275" y="4805363"/>
          <p14:tracePt t="89789" x="7292975" y="4805363"/>
          <p14:tracePt t="89797" x="7305675" y="4805363"/>
          <p14:tracePt t="89804" x="7318375" y="4805363"/>
          <p14:tracePt t="89811" x="7354888" y="4805363"/>
          <p14:tracePt t="89819" x="7380288" y="4805363"/>
          <p14:tracePt t="89835" x="7392988" y="4805363"/>
          <p14:tracePt t="89842" x="7429500" y="4805363"/>
          <p14:tracePt t="89850" x="7442200" y="4805363"/>
          <p14:tracePt t="89856" x="7454900" y="4805363"/>
          <p14:tracePt t="89863" x="7467600" y="4805363"/>
          <p14:tracePt t="89871" x="7505700" y="4805363"/>
          <p14:tracePt t="89885" x="7518400" y="4805363"/>
          <p14:tracePt t="89892" x="7531100" y="4792663"/>
          <p14:tracePt t="89901" x="7542213" y="4792663"/>
          <p14:tracePt t="89906" x="7567613" y="4792663"/>
          <p14:tracePt t="89922" x="7580313" y="4792663"/>
          <p14:tracePt t="89928" x="7593013" y="4792663"/>
          <p14:tracePt t="89936" x="7593013" y="4779963"/>
          <p14:tracePt t="89943" x="7605713" y="4779963"/>
          <p14:tracePt t="89951" x="7618413" y="4779963"/>
          <p14:tracePt t="89965" x="7631113" y="4779963"/>
          <p14:tracePt t="89970" x="7642225" y="4779963"/>
          <p14:tracePt t="89980" x="7654925" y="4768850"/>
          <p14:tracePt t="89986" x="7667625" y="4768850"/>
          <p14:tracePt t="89994" x="7680325" y="4756150"/>
          <p14:tracePt t="90002" x="7693025" y="4756150"/>
          <p14:tracePt t="90009" x="7718425" y="4743450"/>
          <p14:tracePt t="90018" x="7731125" y="4743450"/>
          <p14:tracePt t="90024" x="7754938" y="4730750"/>
          <p14:tracePt t="90031" x="7793038" y="4718050"/>
          <p14:tracePt t="90038" x="7818438" y="4705350"/>
          <p14:tracePt t="90044" x="7854950" y="4705350"/>
          <p14:tracePt t="90051" x="7880350" y="4679950"/>
          <p14:tracePt t="90059" x="7918450" y="4667250"/>
          <p14:tracePt t="90068" x="7943850" y="4667250"/>
          <p14:tracePt t="90073" x="7967663" y="4667250"/>
          <p14:tracePt t="90082" x="7993063" y="4656138"/>
          <p14:tracePt t="90088" x="8005763" y="4643438"/>
          <p14:tracePt t="90094" x="8018463" y="4643438"/>
          <p14:tracePt t="90110" x="8031163" y="4630738"/>
          <p14:tracePt t="90123" x="8043863" y="4630738"/>
          <p14:tracePt t="90138" x="8054975" y="4630738"/>
          <p14:tracePt t="90167" x="8067675" y="4618038"/>
          <p14:tracePt t="90202" x="8080375" y="4618038"/>
          <p14:tracePt t="90217" x="8080375" y="4605338"/>
          <p14:tracePt t="90231" x="8093075" y="4605338"/>
          <p14:tracePt t="90274" x="8105775" y="4605338"/>
          <p14:tracePt t="90417" x="8118475" y="4605338"/>
          <p14:tracePt t="91144" x="8118475" y="4618038"/>
          <p14:tracePt t="91152" x="8105775" y="4618038"/>
          <p14:tracePt t="91173" x="8093075" y="4618038"/>
          <p14:tracePt t="91195" x="8093075" y="4630738"/>
          <p14:tracePt t="91216" x="8080375" y="4630738"/>
          <p14:tracePt t="91261" x="8067675" y="4630738"/>
          <p14:tracePt t="91283" x="8067675" y="4643438"/>
          <p14:tracePt t="91291" x="8054975" y="4643438"/>
          <p14:tracePt t="91312" x="8043863" y="4643438"/>
          <p14:tracePt t="91341" x="8031163" y="4643438"/>
          <p14:tracePt t="91363" x="8031163" y="4656138"/>
          <p14:tracePt t="91379" x="8018463" y="4656138"/>
          <p14:tracePt t="91386" x="8005763" y="4667250"/>
          <p14:tracePt t="91393" x="7993063" y="4667250"/>
          <p14:tracePt t="91408" x="7980363" y="4667250"/>
          <p14:tracePt t="91422" x="7954963" y="4667250"/>
          <p14:tracePt t="91445" x="7943850" y="4679950"/>
          <p14:tracePt t="91467" x="7931150" y="4679950"/>
          <p14:tracePt t="91554" x="7918450" y="4679950"/>
          <p14:tracePt t="91576" x="7905750" y="4679950"/>
          <p14:tracePt t="91584" x="7893050" y="4692650"/>
          <p14:tracePt t="91591" x="7880350" y="4692650"/>
          <p14:tracePt t="91601" x="7843838" y="4705350"/>
          <p14:tracePt t="91606" x="7767638" y="4730750"/>
          <p14:tracePt t="91613" x="7718425" y="4743450"/>
          <p14:tracePt t="91621" x="7680325" y="4756150"/>
          <p14:tracePt t="91628" x="7642225" y="4768850"/>
          <p14:tracePt t="91635" x="7605713" y="4768850"/>
          <p14:tracePt t="91642" x="7567613" y="4779963"/>
          <p14:tracePt t="91651" x="7542213" y="4779963"/>
          <p14:tracePt t="91657" x="7518400" y="4792663"/>
          <p14:tracePt t="91665" x="7493000" y="4792663"/>
          <p14:tracePt t="91673" x="7480300" y="4792663"/>
          <p14:tracePt t="91679" x="7454900" y="4792663"/>
          <p14:tracePt t="91694" x="7442200" y="4792663"/>
          <p14:tracePt t="91708" x="7429500" y="4792663"/>
          <p14:tracePt t="91874" x="7442200" y="4792663"/>
          <p14:tracePt t="91924" x="7454900" y="4792663"/>
          <p14:tracePt t="91947" x="7467600" y="4792663"/>
          <p14:tracePt t="91954" x="7480300" y="4779963"/>
          <p14:tracePt t="91961" x="7505700" y="4779963"/>
          <p14:tracePt t="91969" x="7542213" y="4779963"/>
          <p14:tracePt t="91975" x="7580313" y="4779963"/>
          <p14:tracePt t="91983" x="7631113" y="4768850"/>
          <p14:tracePt t="91990" x="7667625" y="4768850"/>
          <p14:tracePt t="91996" x="7693025" y="4756150"/>
          <p14:tracePt t="92003" x="7718425" y="4756150"/>
          <p14:tracePt t="92010" x="7742238" y="4756150"/>
          <p14:tracePt t="92018" x="7767638" y="4756150"/>
          <p14:tracePt t="92025" x="7793038" y="4756150"/>
          <p14:tracePt t="92032" x="7818438" y="4756150"/>
          <p14:tracePt t="92039" x="7831138" y="4756150"/>
          <p14:tracePt t="92045" x="7854950" y="4756150"/>
          <p14:tracePt t="92051" x="7867650" y="4743450"/>
          <p14:tracePt t="92060" x="7893050" y="4743450"/>
          <p14:tracePt t="92074" x="7918450" y="4743450"/>
          <p14:tracePt t="92084" x="7943850" y="4743450"/>
          <p14:tracePt t="92090" x="7967663" y="4743450"/>
          <p14:tracePt t="92096" x="7980363" y="4730750"/>
          <p14:tracePt t="92105" x="7993063" y="4730750"/>
          <p14:tracePt t="92112" x="8018463" y="4730750"/>
          <p14:tracePt t="92119" x="8031163" y="4718050"/>
          <p14:tracePt t="92127" x="8043863" y="4718050"/>
          <p14:tracePt t="92134" x="8067675" y="4705350"/>
          <p14:tracePt t="92151" x="8080375" y="4705350"/>
          <p14:tracePt t="92157" x="8093075" y="4705350"/>
          <p14:tracePt t="92171" x="8105775" y="4705350"/>
          <p14:tracePt t="92201" x="8118475" y="4705350"/>
          <p14:tracePt t="92278" x="8105775" y="4705350"/>
          <p14:tracePt t="92284" x="8093075" y="4705350"/>
          <p14:tracePt t="92292" x="8067675" y="4718050"/>
          <p14:tracePt t="92301" x="8018463" y="4730750"/>
          <p14:tracePt t="92306" x="7918450" y="4756150"/>
          <p14:tracePt t="92314" x="7831138" y="4768850"/>
          <p14:tracePt t="92321" x="7754938" y="4779963"/>
          <p14:tracePt t="92329" x="7705725" y="4792663"/>
          <p14:tracePt t="92336" x="7654925" y="4792663"/>
          <p14:tracePt t="92343" x="7618413" y="4792663"/>
          <p14:tracePt t="92351" x="7580313" y="4792663"/>
          <p14:tracePt t="92357" x="7554913" y="4805363"/>
          <p14:tracePt t="92373" x="7531100" y="4805363"/>
          <p14:tracePt t="92379" x="7531100" y="4818063"/>
          <p14:tracePt t="92387" x="7518400" y="4818063"/>
          <p14:tracePt t="92445" x="7518400" y="4805363"/>
          <p14:tracePt t="92518" x="7518400" y="4792663"/>
          <p14:tracePt t="92525" x="7554913" y="4779963"/>
          <p14:tracePt t="92534" x="7631113" y="4756150"/>
          <p14:tracePt t="92540" x="7693025" y="4730750"/>
          <p14:tracePt t="92548" x="7754938" y="4705350"/>
          <p14:tracePt t="92553" x="7831138" y="4679950"/>
          <p14:tracePt t="92562" x="7905750" y="4643438"/>
          <p14:tracePt t="92569" x="7980363" y="4630738"/>
          <p14:tracePt t="92576" x="8043863" y="4618038"/>
          <p14:tracePt t="92585" x="8131175" y="4592638"/>
          <p14:tracePt t="92590" x="8218488" y="4579938"/>
          <p14:tracePt t="92597" x="8293100" y="4554538"/>
          <p14:tracePt t="92603" x="8367713" y="4543425"/>
          <p14:tracePt t="92612" x="8418513" y="4530725"/>
          <p14:tracePt t="92619" x="8443913" y="4518025"/>
          <p14:tracePt t="92626" x="8469313" y="4518025"/>
          <p14:tracePt t="92632" x="8493125" y="4505325"/>
          <p14:tracePt t="92638" x="8505825" y="4505325"/>
          <p14:tracePt t="92645" x="8518525" y="4505325"/>
          <p14:tracePt t="92652" x="8531225" y="4505325"/>
          <p14:tracePt t="92669" x="8543925" y="4505325"/>
          <p14:tracePt t="92674" x="8556625" y="4505325"/>
          <p14:tracePt t="92709" x="8569325" y="4505325"/>
          <p14:tracePt t="92808" x="8569325" y="4518025"/>
          <p14:tracePt t="92850" x="8569325" y="4530725"/>
          <p14:tracePt t="92901" x="8569325" y="4543425"/>
          <p14:tracePt t="92981" x="8569325" y="4554538"/>
          <p14:tracePt t="93669" x="8543925" y="4567238"/>
          <p14:tracePt t="93676" x="8531225" y="4579938"/>
          <p14:tracePt t="93684" x="8518525" y="4579938"/>
          <p14:tracePt t="93692" x="8493125" y="4605338"/>
          <p14:tracePt t="93698" x="8469313" y="4618038"/>
          <p14:tracePt t="93706" x="8443913" y="4630738"/>
          <p14:tracePt t="93712" x="8418513" y="4656138"/>
          <p14:tracePt t="93718" x="8393113" y="4656138"/>
          <p14:tracePt t="93726" x="8367713" y="4679950"/>
          <p14:tracePt t="93735" x="8331200" y="4692650"/>
          <p14:tracePt t="93742" x="8280400" y="4705350"/>
          <p14:tracePt t="93747" x="8256588" y="4730750"/>
          <p14:tracePt t="93755" x="8205788" y="4743450"/>
          <p14:tracePt t="93762" x="8167688" y="4756150"/>
          <p14:tracePt t="93768" x="8131175" y="4768850"/>
          <p14:tracePt t="93776" x="8080375" y="4792663"/>
          <p14:tracePt t="93785" x="8043863" y="4792663"/>
          <p14:tracePt t="93791" x="8018463" y="4805363"/>
          <p14:tracePt t="93798" x="7993063" y="4818063"/>
          <p14:tracePt t="93805" x="7967663" y="4830763"/>
          <p14:tracePt t="93812" x="7943850" y="4830763"/>
          <p14:tracePt t="93819" x="7918450" y="4830763"/>
          <p14:tracePt t="93826" x="7893050" y="4843463"/>
          <p14:tracePt t="93835" x="7880350" y="4843463"/>
          <p14:tracePt t="93841" x="7854950" y="4843463"/>
          <p14:tracePt t="93849" x="7843838" y="4856163"/>
          <p14:tracePt t="93857" x="7831138" y="4856163"/>
          <p14:tracePt t="93863" x="7805738" y="4868863"/>
          <p14:tracePt t="93871" x="7780338" y="4868863"/>
          <p14:tracePt t="93877" x="7767638" y="4879975"/>
          <p14:tracePt t="93884" x="7754938" y="4879975"/>
          <p14:tracePt t="93892" x="7718425" y="4879975"/>
          <p14:tracePt t="93901" x="7705725" y="4892675"/>
          <p14:tracePt t="93907" x="7680325" y="4905375"/>
          <p14:tracePt t="93914" x="7654925" y="4918075"/>
          <p14:tracePt t="93923" x="7631113" y="4918075"/>
          <p14:tracePt t="93929" x="7605713" y="4918075"/>
          <p14:tracePt t="93936" x="7580313" y="4930775"/>
          <p14:tracePt t="93944" x="7554913" y="4943475"/>
          <p14:tracePt t="93951" x="7531100" y="4943475"/>
          <p14:tracePt t="93957" x="7493000" y="4956175"/>
          <p14:tracePt t="93965" x="7480300" y="4956175"/>
          <p14:tracePt t="93972" x="7454900" y="4968875"/>
          <p14:tracePt t="93980" x="7429500" y="4968875"/>
          <p14:tracePt t="93988" x="7405688" y="4981575"/>
          <p14:tracePt t="93994" x="7380288" y="4981575"/>
          <p14:tracePt t="94001" x="7354888" y="4992688"/>
          <p14:tracePt t="94009" x="7329488" y="5005388"/>
          <p14:tracePt t="94018" x="7305675" y="5018088"/>
          <p14:tracePt t="94024" x="7267575" y="5030788"/>
          <p14:tracePt t="94032" x="7242175" y="5043488"/>
          <p14:tracePt t="94039" x="7205663" y="5056188"/>
          <p14:tracePt t="94046" x="7180263" y="5081588"/>
          <p14:tracePt t="94053" x="7142163" y="5092700"/>
          <p14:tracePt t="94061" x="7105650" y="5092700"/>
          <p14:tracePt t="94068" x="7080250" y="5118100"/>
          <p14:tracePt t="94075" x="7042150" y="5130800"/>
          <p14:tracePt t="94084" x="7016750" y="5130800"/>
          <p14:tracePt t="94091" x="7005638" y="5143500"/>
          <p14:tracePt t="94098" x="6967538" y="5156200"/>
          <p14:tracePt t="94105" x="6942138" y="5168900"/>
          <p14:tracePt t="94112" x="6916738" y="5168900"/>
          <p14:tracePt t="94118" x="6905625" y="5181600"/>
          <p14:tracePt t="94125" x="6880225" y="5194300"/>
          <p14:tracePt t="94135" x="6867525" y="5194300"/>
          <p14:tracePt t="94141" x="6854825" y="5194300"/>
          <p14:tracePt t="94148" x="6829425" y="5194300"/>
          <p14:tracePt t="94156" x="6816725" y="5194300"/>
          <p14:tracePt t="94162" x="6805613" y="5205413"/>
          <p14:tracePt t="94177" x="6792913" y="5205413"/>
          <p14:tracePt t="94184" x="6792913" y="5218113"/>
          <p14:tracePt t="94205" x="6780213" y="5218113"/>
          <p14:tracePt t="94360" x="6780213" y="5205413"/>
          <p14:tracePt t="94404" x="6792913" y="5194300"/>
          <p14:tracePt t="94417" x="6805613" y="5168900"/>
          <p14:tracePt t="94426" x="6816725" y="5168900"/>
          <p14:tracePt t="94434" x="6842125" y="5143500"/>
          <p14:tracePt t="94440" x="6880225" y="5130800"/>
          <p14:tracePt t="94447" x="6905625" y="5105400"/>
          <p14:tracePt t="94457" x="6942138" y="5092700"/>
          <p14:tracePt t="94461" x="6954838" y="5081588"/>
          <p14:tracePt t="94468" x="6980238" y="5068888"/>
          <p14:tracePt t="94477" x="6992938" y="5068888"/>
          <p14:tracePt t="94485" x="7029450" y="5056188"/>
          <p14:tracePt t="94491" x="7042150" y="5043488"/>
          <p14:tracePt t="94501" x="7054850" y="5043488"/>
          <p14:tracePt t="94508" x="7067550" y="5043488"/>
          <p14:tracePt t="94514" x="7080250" y="5030788"/>
          <p14:tracePt t="94519" x="7092950" y="5030788"/>
          <p14:tracePt t="94536" x="7118350" y="5030788"/>
          <p14:tracePt t="94557" x="7129463" y="5030788"/>
          <p14:tracePt t="94565" x="7129463" y="5018088"/>
          <p14:tracePt t="94578" x="7142163" y="5018088"/>
          <p14:tracePt t="94622" x="7154863" y="5018088"/>
          <p14:tracePt t="94630" x="7167563" y="5005388"/>
          <p14:tracePt t="94659" x="7180263" y="5005388"/>
          <p14:tracePt t="94695" x="7192963" y="5005388"/>
          <p14:tracePt t="94710" x="7205663" y="5005388"/>
          <p14:tracePt t="94732" x="7218363" y="5005388"/>
          <p14:tracePt t="94747" x="7229475" y="5005388"/>
          <p14:tracePt t="94767" x="7242175" y="5005388"/>
          <p14:tracePt t="94798" x="7254875" y="5005388"/>
          <p14:tracePt t="94805" x="7267575" y="5005388"/>
          <p14:tracePt t="94893" x="7280275" y="5005388"/>
          <p14:tracePt t="94995" x="7292975" y="5005388"/>
          <p14:tracePt t="95045" x="7305675" y="5005388"/>
          <p14:tracePt t="96058" x="7318375" y="5005388"/>
          <p14:tracePt t="96066" x="7342188" y="5005388"/>
          <p14:tracePt t="96073" x="7354888" y="4992688"/>
          <p14:tracePt t="96080" x="7367588" y="4992688"/>
          <p14:tracePt t="96088" x="7380288" y="4992688"/>
          <p14:tracePt t="96094" x="7405688" y="4992688"/>
          <p14:tracePt t="96101" x="7405688" y="4981575"/>
          <p14:tracePt t="96108" x="7418388" y="4981575"/>
          <p14:tracePt t="96118" x="7429500" y="4981575"/>
          <p14:tracePt t="96124" x="7442200" y="4981575"/>
          <p14:tracePt t="96131" x="7454900" y="4981575"/>
          <p14:tracePt t="96139" x="7467600" y="4981575"/>
          <p14:tracePt t="96145" x="7480300" y="4981575"/>
          <p14:tracePt t="96153" x="7493000" y="4981575"/>
          <p14:tracePt t="96160" x="7505700" y="4981575"/>
          <p14:tracePt t="96168" x="7518400" y="4981575"/>
          <p14:tracePt t="96174" x="7542213" y="4981575"/>
          <p14:tracePt t="96184" x="7567613" y="4981575"/>
          <p14:tracePt t="96189" x="7580313" y="4992688"/>
          <p14:tracePt t="96197" x="7605713" y="4992688"/>
          <p14:tracePt t="96204" x="7631113" y="4992688"/>
          <p14:tracePt t="96211" x="7654925" y="4992688"/>
          <p14:tracePt t="96217" x="7680325" y="4992688"/>
          <p14:tracePt t="96226" x="7718425" y="4992688"/>
          <p14:tracePt t="96234" x="7731125" y="4992688"/>
          <p14:tracePt t="96240" x="7754938" y="4992688"/>
          <p14:tracePt t="96246" x="7780338" y="4992688"/>
          <p14:tracePt t="96254" x="7805738" y="4992688"/>
          <p14:tracePt t="96261" x="7831138" y="4992688"/>
          <p14:tracePt t="96267" x="7843838" y="4992688"/>
          <p14:tracePt t="96276" x="7854950" y="4992688"/>
          <p14:tracePt t="96284" x="7867650" y="4992688"/>
          <p14:tracePt t="96290" x="7880350" y="4992688"/>
          <p14:tracePt t="96298" x="7893050" y="4992688"/>
          <p14:tracePt t="96313" x="7905750" y="4992688"/>
          <p14:tracePt t="96319" x="7918450" y="4992688"/>
          <p14:tracePt t="97268" x="7893050" y="4992688"/>
          <p14:tracePt t="97276" x="7831138" y="4992688"/>
          <p14:tracePt t="97283" x="7767638" y="4992688"/>
          <p14:tracePt t="97290" x="7693025" y="5005388"/>
          <p14:tracePt t="97298" x="7631113" y="5018088"/>
          <p14:tracePt t="97306" x="7542213" y="5018088"/>
          <p14:tracePt t="97312" x="7480300" y="5030788"/>
          <p14:tracePt t="97319" x="7405688" y="5030788"/>
          <p14:tracePt t="97327" x="7318375" y="5043488"/>
          <p14:tracePt t="97334" x="7267575" y="5043488"/>
          <p14:tracePt t="97340" x="7192963" y="5056188"/>
          <p14:tracePt t="97348" x="7142163" y="5056188"/>
          <p14:tracePt t="97356" x="7092950" y="5068888"/>
          <p14:tracePt t="97362" x="7029450" y="5081588"/>
          <p14:tracePt t="97371" x="6992938" y="5092700"/>
          <p14:tracePt t="97377" x="6954838" y="5105400"/>
          <p14:tracePt t="97384" x="6916738" y="5105400"/>
          <p14:tracePt t="97392" x="6880225" y="5118100"/>
          <p14:tracePt t="97401" x="6829425" y="5143500"/>
          <p14:tracePt t="97407" x="6792913" y="5156200"/>
          <p14:tracePt t="97414" x="6729413" y="5168900"/>
          <p14:tracePt t="97423" x="6692900" y="5168900"/>
          <p14:tracePt t="97429" x="6654800" y="5168900"/>
          <p14:tracePt t="97436" x="6604000" y="5194300"/>
          <p14:tracePt t="97443" x="6567488" y="5194300"/>
          <p14:tracePt t="97451" x="6529388" y="5205413"/>
          <p14:tracePt t="97458" x="6480175" y="5218113"/>
          <p14:tracePt t="97467" x="6454775" y="5218113"/>
          <p14:tracePt t="97473" x="6416675" y="5218113"/>
          <p14:tracePt t="97481" x="6391275" y="5230813"/>
          <p14:tracePt t="97487" x="6367463" y="5230813"/>
          <p14:tracePt t="97495" x="6342063" y="5243513"/>
          <p14:tracePt t="97501" x="6316663" y="5256213"/>
          <p14:tracePt t="97509" x="6291263" y="5256213"/>
          <p14:tracePt t="97518" x="6267450" y="5268913"/>
          <p14:tracePt t="97524" x="6254750" y="5281613"/>
          <p14:tracePt t="97532" x="6229350" y="5281613"/>
          <p14:tracePt t="97537" x="6216650" y="5281613"/>
          <p14:tracePt t="97546" x="6191250" y="5281613"/>
          <p14:tracePt t="97554" x="6180138" y="5281613"/>
          <p14:tracePt t="97562" x="6167438" y="5281613"/>
          <p14:tracePt t="97568" x="6154738" y="5281613"/>
          <p14:tracePt t="97576" x="6142038" y="5281613"/>
          <p14:tracePt t="97591" x="6129338" y="5281613"/>
          <p14:tracePt t="97657" x="6129338" y="5268913"/>
          <p14:tracePt t="97672" x="6129338" y="5256213"/>
          <p14:tracePt t="97679" x="6129338" y="5243513"/>
          <p14:tracePt t="97686" x="6142038" y="5230813"/>
          <p14:tracePt t="97693" x="6154738" y="5218113"/>
          <p14:tracePt t="97701" x="6154738" y="5205413"/>
          <p14:tracePt t="97707" x="6167438" y="5205413"/>
          <p14:tracePt t="97716" x="6180138" y="5194300"/>
          <p14:tracePt t="97723" x="6191250" y="5181600"/>
          <p14:tracePt t="97729" x="6216650" y="5181600"/>
          <p14:tracePt t="97736" x="6229350" y="5181600"/>
          <p14:tracePt t="97743" x="6254750" y="5181600"/>
          <p14:tracePt t="97751" x="6267450" y="5181600"/>
          <p14:tracePt t="97757" x="6303963" y="5181600"/>
          <p14:tracePt t="97766" x="6316663" y="5181600"/>
          <p14:tracePt t="97773" x="6342063" y="5181600"/>
          <p14:tracePt t="97780" x="6367463" y="5181600"/>
          <p14:tracePt t="97786" x="6391275" y="5181600"/>
          <p14:tracePt t="97794" x="6429375" y="5181600"/>
          <p14:tracePt t="97801" x="6467475" y="5194300"/>
          <p14:tracePt t="97808" x="6492875" y="5194300"/>
          <p14:tracePt t="97818" x="6516688" y="5205413"/>
          <p14:tracePt t="97824" x="6542088" y="5205413"/>
          <p14:tracePt t="97830" x="6567488" y="5218113"/>
          <p14:tracePt t="97839" x="6592888" y="5230813"/>
          <p14:tracePt t="97844" x="6616700" y="5230813"/>
          <p14:tracePt t="97851" x="6629400" y="5243513"/>
          <p14:tracePt t="97859" x="6654800" y="5243513"/>
          <p14:tracePt t="97867" x="6667500" y="5243513"/>
          <p14:tracePt t="97873" x="6667500" y="5256213"/>
          <p14:tracePt t="97881" x="6680200" y="5256213"/>
          <p14:tracePt t="97894" x="6692900" y="5256213"/>
          <p14:tracePt t="97902" x="6704013" y="5268913"/>
          <p14:tracePt t="97923" x="6716713" y="5268913"/>
          <p14:tracePt t="97951" x="6729413" y="5268913"/>
          <p14:tracePt t="97973" x="6729413" y="5281613"/>
          <p14:tracePt t="98043" x="6742113" y="5281613"/>
          <p14:tracePt t="98159" x="6754813" y="5281613"/>
          <p14:tracePt t="98403" x="6754813" y="5268913"/>
          <p14:tracePt t="98453" x="6767513" y="5268913"/>
          <p14:tracePt t="98539" x="6767513" y="5256213"/>
          <p14:tracePt t="98653" x="6780213" y="5256213"/>
          <p14:tracePt t="98667" x="6780213" y="5243513"/>
          <p14:tracePt t="98739" x="6780213" y="5230813"/>
          <p14:tracePt t="98811" x="6792913" y="5230813"/>
          <p14:tracePt t="98854" x="6792913" y="5218113"/>
          <p14:tracePt t="98898" x="6805613" y="5218113"/>
          <p14:tracePt t="98976" x="6805613" y="5205413"/>
          <p14:tracePt t="99499" x="6816725" y="5194300"/>
          <p14:tracePt t="100145" x="6816725" y="5181600"/>
          <p14:tracePt t="102196" x="6829425" y="5181600"/>
          <p14:tracePt t="102233" x="6829425" y="5168900"/>
          <p14:tracePt t="102240" x="6842125" y="5168900"/>
          <p14:tracePt t="102255" x="6854825" y="5168900"/>
          <p14:tracePt t="102285" x="6867525" y="5156200"/>
          <p14:tracePt t="102291" x="6880225" y="5156200"/>
          <p14:tracePt t="102300" x="6892925" y="5143500"/>
          <p14:tracePt t="102313" x="6905625" y="5130800"/>
          <p14:tracePt t="102321" x="6916738" y="5130800"/>
          <p14:tracePt t="102328" x="6929438" y="5118100"/>
          <p14:tracePt t="102334" x="6954838" y="5105400"/>
          <p14:tracePt t="102341" x="6967538" y="5105400"/>
          <p14:tracePt t="102349" x="6980238" y="5105400"/>
          <p14:tracePt t="102356" x="6992938" y="5105400"/>
          <p14:tracePt t="102362" x="7005638" y="5105400"/>
          <p14:tracePt t="102369" x="7016750" y="5105400"/>
          <p14:tracePt t="102376" x="7029450" y="5105400"/>
          <p14:tracePt t="102390" x="7042150" y="5092700"/>
          <p14:tracePt t="102397" x="7054850" y="5092700"/>
          <p14:tracePt t="102404" x="7067550" y="5092700"/>
          <p14:tracePt t="102418" x="7080250" y="5092700"/>
          <p14:tracePt t="102425" x="7092950" y="5092700"/>
          <p14:tracePt t="102439" x="7105650" y="5092700"/>
          <p14:tracePt t="102446" x="7105650" y="5081588"/>
          <p14:tracePt t="102453" x="7118350" y="5081588"/>
          <p14:tracePt t="102468" x="7129463" y="5081588"/>
          <p14:tracePt t="102481" x="7142163" y="5081588"/>
          <p14:tracePt t="102495" x="7142163" y="5068888"/>
          <p14:tracePt t="102516" x="7154863" y="5068888"/>
          <p14:tracePt t="102552" x="7167563" y="5068888"/>
          <p14:tracePt t="102568" x="7167563" y="5056188"/>
          <p14:tracePt t="102611" x="7180263" y="5056188"/>
          <p14:tracePt t="102618" x="7192963" y="5056188"/>
          <p14:tracePt t="102640" x="7192963" y="5043488"/>
          <p14:tracePt t="102662" x="7205663" y="5043488"/>
          <p14:tracePt t="102699" x="7218363" y="5043488"/>
          <p14:tracePt t="102736" x="7218363" y="5030788"/>
          <p14:tracePt t="102787" x="7229475" y="5030788"/>
          <p14:tracePt t="104683" x="7218363" y="5030788"/>
          <p14:tracePt t="104689" x="7205663" y="5030788"/>
          <p14:tracePt t="104697" x="7192963" y="5030788"/>
          <p14:tracePt t="104705" x="7167563" y="5030788"/>
          <p14:tracePt t="104711" x="7154863" y="5030788"/>
          <p14:tracePt t="104718" x="7129463" y="5030788"/>
          <p14:tracePt t="104725" x="7105650" y="5043488"/>
          <p14:tracePt t="104734" x="7080250" y="5043488"/>
          <p14:tracePt t="104740" x="7067550" y="5043488"/>
          <p14:tracePt t="104748" x="7042150" y="5043488"/>
          <p14:tracePt t="104755" x="7029450" y="5043488"/>
          <p14:tracePt t="104762" x="6992938" y="5043488"/>
          <p14:tracePt t="104769" x="6980238" y="5043488"/>
          <p14:tracePt t="104776" x="6954838" y="5043488"/>
          <p14:tracePt t="104784" x="6942138" y="5043488"/>
          <p14:tracePt t="104791" x="6916738" y="5043488"/>
          <p14:tracePt t="104800" x="6905625" y="5043488"/>
          <p14:tracePt t="104805" x="6892925" y="5056188"/>
          <p14:tracePt t="104812" x="6880225" y="5056188"/>
          <p14:tracePt t="104820" x="6854825" y="5056188"/>
          <p14:tracePt t="104827" x="6842125" y="5056188"/>
          <p14:tracePt t="104834" x="6829425" y="5056188"/>
          <p14:tracePt t="104841" x="6816725" y="5056188"/>
          <p14:tracePt t="104855" x="6805613" y="5056188"/>
          <p14:tracePt t="104863" x="6792913" y="5056188"/>
          <p14:tracePt t="104877" x="6780213" y="5056188"/>
          <p14:tracePt t="104899" x="6767513" y="5056188"/>
          <p14:tracePt t="104921" x="6754813" y="5056188"/>
          <p14:tracePt t="105074" x="6754813" y="5043488"/>
          <p14:tracePt t="105103" x="6767513" y="5043488"/>
          <p14:tracePt t="105146" x="6780213" y="5043488"/>
          <p14:tracePt t="105153" x="6780213" y="5030788"/>
          <p14:tracePt t="105189" x="6792913" y="5030788"/>
          <p14:tracePt t="105225" x="6792913" y="5018088"/>
          <p14:tracePt t="105240" x="6805613" y="5018088"/>
          <p14:tracePt t="105246" x="6816725" y="5018088"/>
          <p14:tracePt t="105267" x="6829425" y="4992688"/>
          <p14:tracePt t="105274" x="6854825" y="4992688"/>
          <p14:tracePt t="105283" x="6867525" y="4992688"/>
          <p14:tracePt t="105289" x="6880225" y="4981575"/>
          <p14:tracePt t="105296" x="6916738" y="4968875"/>
          <p14:tracePt t="105304" x="6929438" y="4968875"/>
          <p14:tracePt t="105310" x="6954838" y="4956175"/>
          <p14:tracePt t="105318" x="6967538" y="4943475"/>
          <p14:tracePt t="105324" x="6980238" y="4943475"/>
          <p14:tracePt t="105332" x="6992938" y="4943475"/>
          <p14:tracePt t="105339" x="7005638" y="4943475"/>
          <p14:tracePt t="105346" x="7016750" y="4943475"/>
          <p14:tracePt t="105353" x="7029450" y="4943475"/>
          <p14:tracePt t="105367" x="7042150" y="4943475"/>
          <p14:tracePt t="105381" x="7067550" y="4943475"/>
          <p14:tracePt t="105409" x="7080250" y="4943475"/>
          <p14:tracePt t="105437" x="7080250" y="4930775"/>
          <p14:tracePt t="105450" x="7092950" y="4930775"/>
          <p14:tracePt t="105529" x="7105650" y="4930775"/>
          <p14:tracePt t="105551" x="7118350" y="4930775"/>
          <p14:tracePt t="105580" x="7129463" y="4930775"/>
          <p14:tracePt t="105588" x="7142163" y="4918075"/>
          <p14:tracePt t="105596" x="7154863" y="4918075"/>
          <p14:tracePt t="105604" x="7180263" y="4918075"/>
          <p14:tracePt t="105611" x="7218363" y="4918075"/>
          <p14:tracePt t="105618" x="7254875" y="4918075"/>
          <p14:tracePt t="105625" x="7280275" y="4918075"/>
          <p14:tracePt t="105632" x="7305675" y="4918075"/>
          <p14:tracePt t="105639" x="7329488" y="4905375"/>
          <p14:tracePt t="105645" x="7342188" y="4905375"/>
          <p14:tracePt t="105653" x="7380288" y="4905375"/>
          <p14:tracePt t="105660" x="7392988" y="4905375"/>
          <p14:tracePt t="105667" x="7405688" y="4905375"/>
          <p14:tracePt t="105675" x="7418388" y="4905375"/>
          <p14:tracePt t="105684" x="7442200" y="4905375"/>
          <p14:tracePt t="105697" x="7454900" y="4905375"/>
          <p14:tracePt t="105712" x="7467600" y="4905375"/>
          <p14:tracePt t="105720" x="7480300" y="4905375"/>
          <p14:tracePt t="105727" x="7480300" y="4918075"/>
          <p14:tracePt t="105742" x="7493000" y="4918075"/>
          <p14:tracePt t="105800" x="7493000" y="4930775"/>
          <p14:tracePt t="105894" x="7493000" y="4943475"/>
          <p14:tracePt t="105929" x="7467600" y="4968875"/>
          <p14:tracePt t="105936" x="7429500" y="4981575"/>
          <p14:tracePt t="105943" x="7392988" y="5005388"/>
          <p14:tracePt t="105951" x="7342188" y="5018088"/>
          <p14:tracePt t="105957" x="7305675" y="5030788"/>
          <p14:tracePt t="105965" x="7254875" y="5068888"/>
          <p14:tracePt t="105972" x="7205663" y="5092700"/>
          <p14:tracePt t="105979" x="7167563" y="5118100"/>
          <p14:tracePt t="105987" x="7118350" y="5130800"/>
          <p14:tracePt t="105993" x="7080250" y="5143500"/>
          <p14:tracePt t="106002" x="7016750" y="5168900"/>
          <p14:tracePt t="106008" x="6992938" y="5181600"/>
          <p14:tracePt t="106017" x="6954838" y="5194300"/>
          <p14:tracePt t="106024" x="6916738" y="5205413"/>
          <p14:tracePt t="106031" x="6892925" y="5205413"/>
          <p14:tracePt t="106038" x="6854825" y="5218113"/>
          <p14:tracePt t="106044" x="6816725" y="5230813"/>
          <p14:tracePt t="106051" x="6792913" y="5230813"/>
          <p14:tracePt t="106059" x="6754813" y="5243513"/>
          <p14:tracePt t="106068" x="6729413" y="5256213"/>
          <p14:tracePt t="106073" x="6704013" y="5268913"/>
          <p14:tracePt t="106080" x="6667500" y="5281613"/>
          <p14:tracePt t="106088" x="6642100" y="5281613"/>
          <p14:tracePt t="106094" x="6629400" y="5294313"/>
          <p14:tracePt t="106101" x="6604000" y="5305425"/>
          <p14:tracePt t="106109" x="6580188" y="5305425"/>
          <p14:tracePt t="106117" x="6554788" y="5305425"/>
          <p14:tracePt t="106123" x="6542088" y="5305425"/>
          <p14:tracePt t="106129" x="6529388" y="5305425"/>
          <p14:tracePt t="106137" x="6516688" y="5318125"/>
          <p14:tracePt t="106143" x="6503988" y="5318125"/>
          <p14:tracePt t="106151" x="6492875" y="5318125"/>
          <p14:tracePt t="106157" x="6480175" y="5318125"/>
          <p14:tracePt t="106165" x="6467475" y="5330825"/>
          <p14:tracePt t="106173" x="6454775" y="5330825"/>
          <p14:tracePt t="106186" x="6442075" y="5330825"/>
          <p14:tracePt t="106202" x="6429375" y="5330825"/>
          <p14:tracePt t="106207" x="6416675" y="5330825"/>
          <p14:tracePt t="106221" x="6403975" y="5343525"/>
          <p14:tracePt t="106236" x="6391275" y="5343525"/>
          <p14:tracePt t="106243" x="6380163" y="5343525"/>
          <p14:tracePt t="106258" x="6367463" y="5343525"/>
          <p14:tracePt t="106265" x="6354763" y="5343525"/>
          <p14:tracePt t="106272" x="6354763" y="5356225"/>
          <p14:tracePt t="106279" x="6329363" y="5356225"/>
          <p14:tracePt t="106287" x="6316663" y="5368925"/>
          <p14:tracePt t="106294" x="6303963" y="5368925"/>
          <p14:tracePt t="106301" x="6291263" y="5368925"/>
          <p14:tracePt t="106318" x="6267450" y="5381625"/>
          <p14:tracePt t="106330" x="6242050" y="5381625"/>
          <p14:tracePt t="106344" x="6229350" y="5394325"/>
          <p14:tracePt t="106351" x="6216650" y="5394325"/>
          <p14:tracePt t="106359" x="6216650" y="5407025"/>
          <p14:tracePt t="106368" x="6203950" y="5407025"/>
          <p14:tracePt t="106373" x="6191250" y="5407025"/>
          <p14:tracePt t="106395" x="6180138" y="5407025"/>
          <p14:tracePt t="106404" x="6180138" y="5418138"/>
          <p14:tracePt t="106433" x="6167438" y="5418138"/>
          <p14:tracePt t="106513" x="6167438" y="5407025"/>
          <p14:tracePt t="106520" x="6167438" y="5394325"/>
          <p14:tracePt t="106534" x="6180138" y="5394325"/>
          <p14:tracePt t="106541" x="6191250" y="5381625"/>
          <p14:tracePt t="106549" x="6203950" y="5368925"/>
          <p14:tracePt t="106556" x="6242050" y="5356225"/>
          <p14:tracePt t="106562" x="6280150" y="5330825"/>
          <p14:tracePt t="106570" x="6303963" y="5318125"/>
          <p14:tracePt t="106577" x="6329363" y="5305425"/>
          <p14:tracePt t="106585" x="6367463" y="5294313"/>
          <p14:tracePt t="106591" x="6391275" y="5281613"/>
          <p14:tracePt t="106598" x="6403975" y="5281613"/>
          <p14:tracePt t="106605" x="6429375" y="5268913"/>
          <p14:tracePt t="106611" x="6454775" y="5268913"/>
          <p14:tracePt t="106618" x="6480175" y="5268913"/>
          <p14:tracePt t="106627" x="6503988" y="5256213"/>
          <p14:tracePt t="106634" x="6516688" y="5256213"/>
          <p14:tracePt t="106641" x="6529388" y="5256213"/>
          <p14:tracePt t="106648" x="6554788" y="5256213"/>
          <p14:tracePt t="106655" x="6567488" y="5256213"/>
          <p14:tracePt t="106661" x="6592888" y="5256213"/>
          <p14:tracePt t="106668" x="6616700" y="5256213"/>
          <p14:tracePt t="106675" x="6629400" y="5243513"/>
          <p14:tracePt t="106684" x="6642100" y="5243513"/>
          <p14:tracePt t="106690" x="6667500" y="5230813"/>
          <p14:tracePt t="106697" x="6692900" y="5230813"/>
          <p14:tracePt t="106706" x="6704013" y="5230813"/>
          <p14:tracePt t="106712" x="6716713" y="5230813"/>
          <p14:tracePt t="106720" x="6742113" y="5230813"/>
          <p14:tracePt t="106726" x="6767513" y="5230813"/>
          <p14:tracePt t="106735" x="6780213" y="5230813"/>
          <p14:tracePt t="106741" x="6805613" y="5230813"/>
          <p14:tracePt t="106749" x="6829425" y="5230813"/>
          <p14:tracePt t="106755" x="6854825" y="5243513"/>
          <p14:tracePt t="106763" x="6880225" y="5243513"/>
          <p14:tracePt t="106776" x="6905625" y="5243513"/>
          <p14:tracePt t="106784" x="6929438" y="5243513"/>
          <p14:tracePt t="106791" x="6942138" y="5243513"/>
          <p14:tracePt t="106801" x="6954838" y="5243513"/>
          <p14:tracePt t="106806" x="6967538" y="5243513"/>
          <p14:tracePt t="106812" x="6992938" y="5243513"/>
          <p14:tracePt t="106820" x="7016750" y="5243513"/>
          <p14:tracePt t="106835" x="7042150" y="5243513"/>
          <p14:tracePt t="106841" x="7054850" y="5243513"/>
          <p14:tracePt t="106850" x="7067550" y="5243513"/>
          <p14:tracePt t="106855" x="7080250" y="5243513"/>
          <p14:tracePt t="106863" x="7092950" y="5243513"/>
          <p14:tracePt t="106870" x="7105650" y="5243513"/>
          <p14:tracePt t="106886" x="7118350" y="5243513"/>
          <p14:tracePt t="106892" x="7142163" y="5243513"/>
          <p14:tracePt t="106914" x="7154863" y="5243513"/>
          <p14:tracePt t="106921" x="7167563" y="5243513"/>
          <p14:tracePt t="106928" x="7180263" y="5243513"/>
          <p14:tracePt t="106943" x="7192963" y="5243513"/>
          <p14:tracePt t="106957" x="7205663" y="5243513"/>
          <p14:tracePt t="106978" x="7218363" y="5243513"/>
          <p14:tracePt t="106985" x="7229475" y="5230813"/>
          <p14:tracePt t="107016" x="7242175" y="5230813"/>
          <p14:tracePt t="107095" x="7254875" y="5230813"/>
          <p14:tracePt t="107370" x="7242175" y="5230813"/>
          <p14:tracePt t="107377" x="7229475" y="5230813"/>
          <p14:tracePt t="107384" x="7192963" y="5243513"/>
          <p14:tracePt t="107392" x="7129463" y="5268913"/>
          <p14:tracePt t="107399" x="7067550" y="5281613"/>
          <p14:tracePt t="107406" x="6992938" y="5294313"/>
          <p14:tracePt t="107412" x="6929438" y="5305425"/>
          <p14:tracePt t="107420" x="6867525" y="5318125"/>
          <p14:tracePt t="107427" x="6792913" y="5343525"/>
          <p14:tracePt t="107436" x="6716713" y="5356225"/>
          <p14:tracePt t="107442" x="6667500" y="5381625"/>
          <p14:tracePt t="107449" x="6592888" y="5394325"/>
          <p14:tracePt t="107456" x="6554788" y="5407025"/>
          <p14:tracePt t="107462" x="6516688" y="5407025"/>
          <p14:tracePt t="107470" x="6492875" y="5418138"/>
          <p14:tracePt t="107477" x="6467475" y="5418138"/>
          <p14:tracePt t="107485" x="6442075" y="5430838"/>
          <p14:tracePt t="107490" x="6429375" y="5430838"/>
          <p14:tracePt t="107499" x="6416675" y="5443538"/>
          <p14:tracePt t="107506" x="6403975" y="5443538"/>
          <p14:tracePt t="107527" x="6391275" y="5443538"/>
          <p14:tracePt t="107555" x="6391275" y="5430838"/>
          <p14:tracePt t="107562" x="6391275" y="5418138"/>
          <p14:tracePt t="107577" x="6391275" y="5407025"/>
          <p14:tracePt t="107586" x="6403975" y="5407025"/>
          <p14:tracePt t="107590" x="6403975" y="5381625"/>
          <p14:tracePt t="107599" x="6429375" y="5381625"/>
          <p14:tracePt t="107607" x="6454775" y="5356225"/>
          <p14:tracePt t="107613" x="6480175" y="5343525"/>
          <p14:tracePt t="107619" x="6503988" y="5343525"/>
          <p14:tracePt t="107627" x="6554788" y="5330825"/>
          <p14:tracePt t="107636" x="6604000" y="5318125"/>
          <p14:tracePt t="107643" x="6642100" y="5318125"/>
          <p14:tracePt t="107648" x="6692900" y="5305425"/>
          <p14:tracePt t="107657" x="6729413" y="5294313"/>
          <p14:tracePt t="107663" x="6767513" y="5294313"/>
          <p14:tracePt t="107670" x="6829425" y="5294313"/>
          <p14:tracePt t="107678" x="6867525" y="5294313"/>
          <p14:tracePt t="107686" x="6916738" y="5294313"/>
          <p14:tracePt t="107692" x="6967538" y="5294313"/>
          <p14:tracePt t="107701" x="7005638" y="5294313"/>
          <p14:tracePt t="107707" x="7042150" y="5294313"/>
          <p14:tracePt t="107713" x="7080250" y="5281613"/>
          <p14:tracePt t="107721" x="7129463" y="5281613"/>
          <p14:tracePt t="107728" x="7167563" y="5281613"/>
          <p14:tracePt t="107736" x="7192963" y="5281613"/>
          <p14:tracePt t="107742" x="7229475" y="5281613"/>
          <p14:tracePt t="107751" x="7267575" y="5281613"/>
          <p14:tracePt t="107758" x="7305675" y="5281613"/>
          <p14:tracePt t="107764" x="7329488" y="5281613"/>
          <p14:tracePt t="107772" x="7342188" y="5281613"/>
          <p14:tracePt t="107779" x="7367588" y="5281613"/>
          <p14:tracePt t="107787" x="7392988" y="5281613"/>
          <p14:tracePt t="107794" x="7418388" y="5294313"/>
          <p14:tracePt t="107802" x="7429500" y="5305425"/>
          <p14:tracePt t="107809" x="7442200" y="5305425"/>
          <p14:tracePt t="107819" x="7454900" y="5305425"/>
          <p14:tracePt t="107825" x="7467600" y="5305425"/>
          <p14:tracePt t="107832" x="7480300" y="5318125"/>
          <p14:tracePt t="107847" x="7493000" y="5318125"/>
          <p14:tracePt t="107852" x="7505700" y="5318125"/>
          <p14:tracePt t="107877" x="7518400" y="5318125"/>
          <p14:tracePt t="107885" x="7518400" y="5330825"/>
          <p14:tracePt t="107921" x="7531100" y="5330825"/>
          <p14:tracePt t="107943" x="7531100" y="5343525"/>
          <p14:tracePt t="107957" x="7531100" y="5356225"/>
          <p14:tracePt t="108024" x="7531100" y="5368925"/>
          <p14:tracePt t="108053" x="7531100" y="5381625"/>
          <p14:tracePt t="108074" x="7531100" y="5394325"/>
          <p14:tracePt t="108081" x="7531100" y="5407025"/>
          <p14:tracePt t="108089" x="7518400" y="5430838"/>
          <p14:tracePt t="108096" x="7480300" y="5468938"/>
          <p14:tracePt t="108102" x="7429500" y="5507038"/>
          <p14:tracePt t="108110" x="7405688" y="5518150"/>
          <p14:tracePt t="108119" x="7367588" y="5556250"/>
          <p14:tracePt t="108126" x="7318375" y="5581650"/>
          <p14:tracePt t="108132" x="7280275" y="5607050"/>
          <p14:tracePt t="108140" x="7229475" y="5619750"/>
          <p14:tracePt t="108146" x="7205663" y="5656263"/>
          <p14:tracePt t="108152" x="7154863" y="5668963"/>
          <p14:tracePt t="108163" x="7105650" y="5681663"/>
          <p14:tracePt t="108169" x="7067550" y="5707063"/>
          <p14:tracePt t="108176" x="7029450" y="5732463"/>
          <p14:tracePt t="108182" x="7005638" y="5743575"/>
          <p14:tracePt t="108190" x="6967538" y="5756275"/>
          <p14:tracePt t="108203" x="6905625" y="5781675"/>
          <p14:tracePt t="108212" x="6867525" y="5794375"/>
          <p14:tracePt t="108219" x="6829425" y="5807075"/>
          <p14:tracePt t="108225" x="6805613" y="5807075"/>
          <p14:tracePt t="108235" x="6780213" y="5807075"/>
          <p14:tracePt t="108241" x="6742113" y="5819775"/>
          <p14:tracePt t="108247" x="6716713" y="5819775"/>
          <p14:tracePt t="108256" x="6692900" y="5819775"/>
          <p14:tracePt t="108262" x="6680200" y="5832475"/>
          <p14:tracePt t="108269" x="6654800" y="5832475"/>
          <p14:tracePt t="108276" x="6629400" y="5832475"/>
          <p14:tracePt t="108286" x="6604000" y="5832475"/>
          <p14:tracePt t="108290" x="6592888" y="5832475"/>
          <p14:tracePt t="108298" x="6580188" y="5843588"/>
          <p14:tracePt t="108306" x="6554788" y="5843588"/>
          <p14:tracePt t="108318" x="6529388" y="5843588"/>
          <p14:tracePt t="108335" x="6516688" y="5843588"/>
          <p14:tracePt t="108356" x="6503988" y="5843588"/>
          <p14:tracePt t="108435" x="6503988" y="5832475"/>
          <p14:tracePt t="108480" x="6503988" y="5819775"/>
          <p14:tracePt t="108487" x="6516688" y="5819775"/>
          <p14:tracePt t="108523" x="6542088" y="5807075"/>
          <p14:tracePt t="108531" x="6542088" y="5794375"/>
          <p14:tracePt t="108538" x="6554788" y="5794375"/>
          <p14:tracePt t="108546" x="6580188" y="5781675"/>
          <p14:tracePt t="108554" x="6604000" y="5768975"/>
          <p14:tracePt t="108560" x="6629400" y="5756275"/>
          <p14:tracePt t="108568" x="6654800" y="5743575"/>
          <p14:tracePt t="108575" x="6667500" y="5743575"/>
          <p14:tracePt t="108582" x="6680200" y="5743575"/>
          <p14:tracePt t="108589" x="6704013" y="5732463"/>
          <p14:tracePt t="108596" x="6716713" y="5732463"/>
          <p14:tracePt t="108602" x="6729413" y="5732463"/>
          <p14:tracePt t="108609" x="6742113" y="5732463"/>
          <p14:tracePt t="108619" x="6754813" y="5719763"/>
          <p14:tracePt t="108624" x="6767513" y="5719763"/>
          <p14:tracePt t="108631" x="6780213" y="5719763"/>
          <p14:tracePt t="108646" x="6792913" y="5719763"/>
          <p14:tracePt t="108653" x="6805613" y="5719763"/>
          <p14:tracePt t="108674" x="6816725" y="5719763"/>
          <p14:tracePt t="108723" x="6829425" y="5719763"/>
          <p14:tracePt t="108857" x="6842125" y="5719763"/>
          <p14:tracePt t="108914" x="6854825" y="5719763"/>
          <p14:tracePt t="109004" x="6867525" y="5719763"/>
          <p14:tracePt t="109068" x="6880225" y="5719763"/>
          <p14:tracePt t="109089" x="6892925" y="5719763"/>
          <p14:tracePt t="109104" x="6905625" y="5719763"/>
          <p14:tracePt t="109117" x="6916738" y="5719763"/>
          <p14:tracePt t="109131" x="6929438" y="5719763"/>
          <p14:tracePt t="109139" x="6967538" y="5719763"/>
          <p14:tracePt t="109146" x="7005638" y="5719763"/>
          <p14:tracePt t="109152" x="7029450" y="5707063"/>
          <p14:tracePt t="109160" x="7042150" y="5707063"/>
          <p14:tracePt t="109168" x="7054850" y="5707063"/>
          <p14:tracePt t="109174" x="7080250" y="5707063"/>
          <p14:tracePt t="109182" x="7105650" y="5707063"/>
          <p14:tracePt t="109186" x="7118350" y="5707063"/>
          <p14:tracePt t="109194" x="7129463" y="5694363"/>
          <p14:tracePt t="109204" x="7142163" y="5694363"/>
          <p14:tracePt t="109210" x="7167563" y="5694363"/>
          <p14:tracePt t="109223" x="7192963" y="5694363"/>
          <p14:tracePt t="109231" x="7205663" y="5694363"/>
          <p14:tracePt t="109239" x="7218363" y="5694363"/>
          <p14:tracePt t="109246" x="7229475" y="5694363"/>
          <p14:tracePt t="109261" x="7254875" y="5681663"/>
          <p14:tracePt t="109269" x="7267575" y="5668963"/>
          <p14:tracePt t="109275" x="7280275" y="5668963"/>
          <p14:tracePt t="109285" x="7292975" y="5668963"/>
          <p14:tracePt t="109297" x="7318375" y="5668963"/>
          <p14:tracePt t="109306" x="7329488" y="5656263"/>
          <p14:tracePt t="109312" x="7342188" y="5656263"/>
          <p14:tracePt t="109326" x="7354888" y="5656263"/>
          <p14:tracePt t="109341" x="7367588" y="5656263"/>
          <p14:tracePt t="109348" x="7367588" y="5643563"/>
          <p14:tracePt t="109356" x="7380288" y="5643563"/>
          <p14:tracePt t="109385" x="7392988" y="5643563"/>
          <p14:tracePt t="109393" x="7405688" y="5643563"/>
          <p14:tracePt t="109407" x="7418388" y="5643563"/>
          <p14:tracePt t="109413" x="7418388" y="5630863"/>
          <p14:tracePt t="109422" x="7429500" y="5630863"/>
          <p14:tracePt t="109429" x="7442200" y="5630863"/>
          <p14:tracePt t="109435" x="7454900" y="5630863"/>
          <p14:tracePt t="109443" x="7480300" y="5630863"/>
          <p14:tracePt t="109452" x="7493000" y="5630863"/>
          <p14:tracePt t="109458" x="7505700" y="5630863"/>
          <p14:tracePt t="109466" x="7518400" y="5630863"/>
          <p14:tracePt t="109473" x="7531100" y="5630863"/>
          <p14:tracePt t="109481" x="7542213" y="5630863"/>
          <p14:tracePt t="109494" x="7554913" y="5619750"/>
          <p14:tracePt t="109509" x="7580313" y="5619750"/>
          <p14:tracePt t="109524" x="7593013" y="5619750"/>
          <p14:tracePt t="109539" x="7605713" y="5619750"/>
          <p14:tracePt t="109546" x="7618413" y="5619750"/>
          <p14:tracePt t="109560" x="7631113" y="5619750"/>
          <p14:tracePt t="109569" x="7631113" y="5607050"/>
          <p14:tracePt t="109575" x="7642225" y="5607050"/>
          <p14:tracePt t="109590" x="7654925" y="5607050"/>
          <p14:tracePt t="109611" x="7667625" y="5607050"/>
          <p14:tracePt t="109699" x="7667625" y="5594350"/>
          <p14:tracePt t="109880" x="7667625" y="5607050"/>
          <p14:tracePt t="109917" x="7654925" y="5607050"/>
          <p14:tracePt t="109946" x="7642225" y="5607050"/>
          <p14:tracePt t="109976" x="7631113" y="5607050"/>
          <p14:tracePt t="109992" x="7631113" y="5619750"/>
          <p14:tracePt t="110013" x="7618413" y="5619750"/>
          <p14:tracePt t="110021" x="7605713" y="5619750"/>
          <p14:tracePt t="110028" x="7593013" y="5619750"/>
          <p14:tracePt t="110037" x="7580313" y="5619750"/>
          <p14:tracePt t="110043" x="7567613" y="5630863"/>
          <p14:tracePt t="110050" x="7542213" y="5630863"/>
          <p14:tracePt t="110056" x="7505700" y="5630863"/>
          <p14:tracePt t="110065" x="7493000" y="5643563"/>
          <p14:tracePt t="110071" x="7480300" y="5643563"/>
          <p14:tracePt t="110078" x="7454900" y="5643563"/>
          <p14:tracePt t="110093" x="7442200" y="5643563"/>
          <p14:tracePt t="110108" x="7429500" y="5643563"/>
          <p14:tracePt t="110119" x="7429500" y="5656263"/>
          <p14:tracePt t="110138" x="7418388" y="5656263"/>
          <p14:tracePt t="110361" x="7405688" y="5656263"/>
          <p14:tracePt t="110410" x="7392988" y="5656263"/>
          <p14:tracePt t="110432" x="7380288" y="5656263"/>
          <p14:tracePt t="110441" x="7354888" y="5656263"/>
          <p14:tracePt t="110447" x="7342188" y="5656263"/>
          <p14:tracePt t="110454" x="7305675" y="5668963"/>
          <p14:tracePt t="110461" x="7267575" y="5668963"/>
          <p14:tracePt t="110469" x="7242175" y="5681663"/>
          <p14:tracePt t="110475" x="7218363" y="5681663"/>
          <p14:tracePt t="110485" x="7192963" y="5694363"/>
          <p14:tracePt t="110490" x="7180263" y="5694363"/>
          <p14:tracePt t="110497" x="7154863" y="5694363"/>
          <p14:tracePt t="110503" x="7129463" y="5694363"/>
          <p14:tracePt t="110511" x="7105650" y="5694363"/>
          <p14:tracePt t="110519" x="7067550" y="5707063"/>
          <p14:tracePt t="110525" x="7042150" y="5707063"/>
          <p14:tracePt t="110535" x="7016750" y="5707063"/>
          <p14:tracePt t="110540" x="6992938" y="5707063"/>
          <p14:tracePt t="110547" x="6967538" y="5707063"/>
          <p14:tracePt t="110555" x="6942138" y="5719763"/>
          <p14:tracePt t="110561" x="6905625" y="5719763"/>
          <p14:tracePt t="110569" x="6880225" y="5732463"/>
          <p14:tracePt t="110575" x="6867525" y="5732463"/>
          <p14:tracePt t="110586" x="6842125" y="5732463"/>
          <p14:tracePt t="110591" x="6829425" y="5732463"/>
          <p14:tracePt t="110597" x="6792913" y="5732463"/>
          <p14:tracePt t="110606" x="6780213" y="5732463"/>
          <p14:tracePt t="110612" x="6754813" y="5732463"/>
          <p14:tracePt t="110619" x="6742113" y="5732463"/>
          <p14:tracePt t="110627" x="6704013" y="5732463"/>
          <p14:tracePt t="110636" x="6680200" y="5732463"/>
          <p14:tracePt t="110642" x="6654800" y="5743575"/>
          <p14:tracePt t="110649" x="6629400" y="5743575"/>
          <p14:tracePt t="110658" x="6616700" y="5743575"/>
          <p14:tracePt t="110664" x="6592888" y="5756275"/>
          <p14:tracePt t="110672" x="6554788" y="5756275"/>
          <p14:tracePt t="110680" x="6529388" y="5768975"/>
          <p14:tracePt t="110685" x="6503988" y="5768975"/>
          <p14:tracePt t="110694" x="6480175" y="5768975"/>
          <p14:tracePt t="110702" x="6454775" y="5768975"/>
          <p14:tracePt t="110708" x="6429375" y="5768975"/>
          <p14:tracePt t="110715" x="6403975" y="5768975"/>
          <p14:tracePt t="110723" x="6380163" y="5768975"/>
          <p14:tracePt t="110729" x="6354763" y="5768975"/>
          <p14:tracePt t="110737" x="6342063" y="5768975"/>
          <p14:tracePt t="110743" x="6316663" y="5768975"/>
          <p14:tracePt t="110752" x="6303963" y="5781675"/>
          <p14:tracePt t="110759" x="6291263" y="5781675"/>
          <p14:tracePt t="110766" x="6280150" y="5781675"/>
          <p14:tracePt t="110774" x="6254750" y="5794375"/>
          <p14:tracePt t="110789" x="6229350" y="5794375"/>
          <p14:tracePt t="110801" x="6216650" y="5794375"/>
          <p14:tracePt t="110820" x="6203950" y="5794375"/>
          <p14:tracePt t="110838" x="6191250" y="5807075"/>
          <p14:tracePt t="110846" x="6180138" y="5807075"/>
          <p14:tracePt t="110905" x="6167438" y="5807075"/>
          <p14:tracePt t="110994" x="6167438" y="5794375"/>
          <p14:tracePt t="111030" x="6167438" y="5781675"/>
          <p14:tracePt t="111051" x="6167438" y="5768975"/>
          <p14:tracePt t="111059" x="6180138" y="5768975"/>
          <p14:tracePt t="111065" x="6180138" y="5756275"/>
          <p14:tracePt t="111073" x="6191250" y="5743575"/>
          <p14:tracePt t="111080" x="6203950" y="5732463"/>
          <p14:tracePt t="111086" x="6229350" y="5707063"/>
          <p14:tracePt t="111094" x="6242050" y="5694363"/>
          <p14:tracePt t="111103" x="6254750" y="5681663"/>
          <p14:tracePt t="111109" x="6267450" y="5681663"/>
          <p14:tracePt t="111116" x="6280150" y="5668963"/>
          <p14:tracePt t="111122" x="6291263" y="5656263"/>
          <p14:tracePt t="111130" x="6303963" y="5656263"/>
          <p14:tracePt t="111136" x="6316663" y="5643563"/>
          <p14:tracePt t="111143" x="6329363" y="5643563"/>
          <p14:tracePt t="111152" x="6342063" y="5643563"/>
          <p14:tracePt t="111164" x="6354763" y="5643563"/>
          <p14:tracePt t="111172" x="6367463" y="5643563"/>
          <p14:tracePt t="111179" x="6380163" y="5643563"/>
          <p14:tracePt t="111201" x="6391275" y="5630863"/>
          <p14:tracePt t="111208" x="6403975" y="5630863"/>
          <p14:tracePt t="111213" x="6416675" y="5630863"/>
          <p14:tracePt t="111228" x="6429375" y="5630863"/>
          <p14:tracePt t="111250" x="6442075" y="5630863"/>
          <p14:tracePt t="111271" x="6454775" y="5630863"/>
          <p14:tracePt t="111277" x="6467475" y="5630863"/>
          <p14:tracePt t="111314" x="6480175" y="5630863"/>
          <p14:tracePt t="111335" x="6492875" y="5630863"/>
          <p14:tracePt t="111364" x="6516688" y="5630863"/>
          <p14:tracePt t="111377" x="6529388" y="5630863"/>
          <p14:tracePt t="111391" x="6542088" y="5619750"/>
          <p14:tracePt t="111399" x="6554788" y="5619750"/>
          <p14:tracePt t="111406" x="6567488" y="5619750"/>
          <p14:tracePt t="111411" x="6592888" y="5619750"/>
          <p14:tracePt t="111425" x="6604000" y="5619750"/>
          <p14:tracePt t="111436" x="6629400" y="5619750"/>
          <p14:tracePt t="111448" x="6642100" y="5619750"/>
          <p14:tracePt t="111456" x="6654800" y="5619750"/>
          <p14:tracePt t="111462" x="6667500" y="5619750"/>
          <p14:tracePt t="111468" x="6680200" y="5619750"/>
          <p14:tracePt t="111486" x="6692900" y="5607050"/>
          <p14:tracePt t="111492" x="6704013" y="5607050"/>
          <p14:tracePt t="111500" x="6716713" y="5607050"/>
          <p14:tracePt t="111514" x="6729413" y="5607050"/>
          <p14:tracePt t="111520" x="6742113" y="5607050"/>
          <p14:tracePt t="111528" x="6754813" y="5607050"/>
          <p14:tracePt t="111536" x="6767513" y="5607050"/>
          <p14:tracePt t="111543" x="6780213" y="5607050"/>
          <p14:tracePt t="111566" x="6792913" y="5607050"/>
          <p14:tracePt t="111574" x="6816725" y="5607050"/>
          <p14:tracePt t="111582" x="6829425" y="5607050"/>
          <p14:tracePt t="111588" x="6842125" y="5607050"/>
          <p14:tracePt t="111595" x="6854825" y="5607050"/>
          <p14:tracePt t="111603" x="6880225" y="5607050"/>
          <p14:tracePt t="111609" x="6892925" y="5607050"/>
          <p14:tracePt t="111619" x="6916738" y="5607050"/>
          <p14:tracePt t="111624" x="6929438" y="5607050"/>
          <p14:tracePt t="111631" x="6967538" y="5607050"/>
          <p14:tracePt t="111640" x="6980238" y="5607050"/>
          <p14:tracePt t="111644" x="7005638" y="5607050"/>
          <p14:tracePt t="111652" x="7016750" y="5607050"/>
          <p14:tracePt t="111659" x="7042150" y="5607050"/>
          <p14:tracePt t="111669" x="7067550" y="5607050"/>
          <p14:tracePt t="111675" x="7080250" y="5607050"/>
          <p14:tracePt t="111681" x="7092950" y="5607050"/>
          <p14:tracePt t="111686" x="7118350" y="5607050"/>
          <p14:tracePt t="111696" x="7129463" y="5607050"/>
          <p14:tracePt t="111702" x="7142163" y="5607050"/>
          <p14:tracePt t="111710" x="7154863" y="5607050"/>
          <p14:tracePt t="111719" x="7180263" y="5607050"/>
          <p14:tracePt t="111734" x="7205663" y="5607050"/>
          <p14:tracePt t="111741" x="7218363" y="5607050"/>
          <p14:tracePt t="111756" x="7242175" y="5607050"/>
          <p14:tracePt t="111761" x="7254875" y="5607050"/>
          <p14:tracePt t="111769" x="7267575" y="5607050"/>
          <p14:tracePt t="111776" x="7280275" y="5607050"/>
          <p14:tracePt t="111785" x="7305675" y="5594350"/>
          <p14:tracePt t="111791" x="7318375" y="5594350"/>
          <p14:tracePt t="111798" x="7329488" y="5594350"/>
          <p14:tracePt t="111806" x="7342188" y="5594350"/>
          <p14:tracePt t="111813" x="7354888" y="5594350"/>
          <p14:tracePt t="111821" x="7380288" y="5594350"/>
          <p14:tracePt t="111827" x="7392988" y="5594350"/>
          <p14:tracePt t="111835" x="7405688" y="5581650"/>
          <p14:tracePt t="111842" x="7429500" y="5581650"/>
          <p14:tracePt t="111852" x="7454900" y="5581650"/>
          <p14:tracePt t="111864" x="7467600" y="5581650"/>
          <p14:tracePt t="111872" x="7493000" y="5581650"/>
          <p14:tracePt t="111886" x="7505700" y="5581650"/>
          <p14:tracePt t="111892" x="7518400" y="5581650"/>
          <p14:tracePt t="111902" x="7531100" y="5581650"/>
          <p14:tracePt t="111907" x="7542213" y="5581650"/>
          <p14:tracePt t="111922" x="7554913" y="5581650"/>
          <p14:tracePt t="111936" x="7567613" y="5581650"/>
          <p14:tracePt t="111951" x="7580313" y="5581650"/>
          <p14:tracePt t="111973" x="7593013" y="5581650"/>
          <p14:tracePt t="112001" x="7593013" y="5568950"/>
          <p14:tracePt t="112015" x="7605713" y="5568950"/>
          <p14:tracePt t="112050" x="7618413" y="5568950"/>
          <p14:tracePt t="112064" x="7631113" y="5556250"/>
          <p14:tracePt t="112094" x="7642225" y="5556250"/>
          <p14:tracePt t="112108" x="7654925" y="5556250"/>
          <p14:tracePt t="112115" x="7667625" y="5556250"/>
          <p14:tracePt t="112129" x="7680325" y="5543550"/>
          <p14:tracePt t="112137" x="7693025" y="5543550"/>
          <p14:tracePt t="112143" x="7718425" y="5543550"/>
          <p14:tracePt t="112150" x="7731125" y="5543550"/>
          <p14:tracePt t="112155" x="7742238" y="5543550"/>
          <p14:tracePt t="112164" x="7754938" y="5530850"/>
          <p14:tracePt t="112170" x="7767638" y="5530850"/>
          <p14:tracePt t="112178" x="7767638" y="5518150"/>
          <p14:tracePt t="112186" x="7780338" y="5518150"/>
          <p14:tracePt t="112207" x="7805738" y="5518150"/>
          <p14:tracePt t="112213" x="7805738" y="5507038"/>
          <p14:tracePt t="112220" x="7818438" y="5507038"/>
          <p14:tracePt t="112236" x="7831138" y="5507038"/>
          <p14:tracePt t="112243" x="7843838" y="5507038"/>
          <p14:tracePt t="112248" x="7854950" y="5507038"/>
          <p14:tracePt t="112256" x="7854950" y="5494338"/>
          <p14:tracePt t="112262" x="7867650" y="5494338"/>
          <p14:tracePt t="112277" x="7880350" y="5494338"/>
          <p14:tracePt t="112298" x="7880350" y="5481638"/>
          <p14:tracePt t="112305" x="7893050" y="5481638"/>
          <p14:tracePt t="112320" x="7905750" y="5481638"/>
          <p14:tracePt t="112355" x="7918450" y="5468938"/>
          <p14:tracePt t="113714" x="7905750" y="5468938"/>
          <p14:tracePt t="113720" x="7867650" y="5481638"/>
          <p14:tracePt t="113728" x="7831138" y="5494338"/>
          <p14:tracePt t="113735" x="7793038" y="5507038"/>
          <p14:tracePt t="113742" x="7754938" y="5518150"/>
          <p14:tracePt t="113751" x="7731125" y="5518150"/>
          <p14:tracePt t="113757" x="7705725" y="5530850"/>
          <p14:tracePt t="113763" x="7680325" y="5530850"/>
          <p14:tracePt t="113770" x="7654925" y="5530850"/>
          <p14:tracePt t="113777" x="7642225" y="5543550"/>
          <p14:tracePt t="113785" x="7618413" y="5556250"/>
          <p14:tracePt t="113791" x="7605713" y="5556250"/>
          <p14:tracePt t="113801" x="7593013" y="5556250"/>
          <p14:tracePt t="113806" x="7580313" y="5568950"/>
          <p14:tracePt t="113818" x="7567613" y="5568950"/>
          <p14:tracePt t="113840" x="7567613" y="5581650"/>
          <p14:tracePt t="113940" x="7580313" y="5581650"/>
          <p14:tracePt t="113948" x="7593013" y="5581650"/>
          <p14:tracePt t="113956" x="7605713" y="5581650"/>
          <p14:tracePt t="113962" x="7631113" y="5568950"/>
          <p14:tracePt t="113970" x="7654925" y="5568950"/>
          <p14:tracePt t="113976" x="7705725" y="5568950"/>
          <p14:tracePt t="113985" x="7754938" y="5568950"/>
          <p14:tracePt t="113991" x="7793038" y="5568950"/>
          <p14:tracePt t="114001" x="7843838" y="5568950"/>
          <p14:tracePt t="114007" x="7893050" y="5568950"/>
          <p14:tracePt t="114013" x="7943850" y="5581650"/>
          <p14:tracePt t="114021" x="7980363" y="5594350"/>
          <p14:tracePt t="114029" x="8018463" y="5594350"/>
          <p14:tracePt t="114035" x="8054975" y="5594350"/>
          <p14:tracePt t="114043" x="8080375" y="5607050"/>
          <p14:tracePt t="114051" x="8105775" y="5619750"/>
          <p14:tracePt t="114057" x="8131175" y="5630863"/>
          <p14:tracePt t="114067" x="8156575" y="5630863"/>
          <p14:tracePt t="114073" x="8180388" y="5630863"/>
          <p14:tracePt t="114081" x="8205788" y="5643563"/>
          <p14:tracePt t="114087" x="8218488" y="5643563"/>
          <p14:tracePt t="114094" x="8243888" y="5643563"/>
          <p14:tracePt t="114101" x="8256588" y="5656263"/>
          <p14:tracePt t="114109" x="8267700" y="5656263"/>
          <p14:tracePt t="114118" x="8293100" y="5656263"/>
          <p14:tracePt t="114124" x="8293100" y="5668963"/>
          <p14:tracePt t="114130" x="8305800" y="5668963"/>
          <p14:tracePt t="114139" x="8318500" y="5681663"/>
          <p14:tracePt t="114154" x="8331200" y="5681663"/>
          <p14:tracePt t="114161" x="8343900" y="5681663"/>
          <p14:tracePt t="114168" x="8343900" y="5694363"/>
          <p14:tracePt t="114185" x="8356600" y="5694363"/>
          <p14:tracePt t="114205" x="8356600" y="5707063"/>
          <p14:tracePt t="114212" x="8356600" y="5719763"/>
          <p14:tracePt t="114226" x="8343900" y="5732463"/>
          <p14:tracePt t="114234" x="8331200" y="5743575"/>
          <p14:tracePt t="114240" x="8305800" y="5743575"/>
          <p14:tracePt t="114247" x="8280400" y="5768975"/>
          <p14:tracePt t="114254" x="8243888" y="5794375"/>
          <p14:tracePt t="114261" x="8205788" y="5807075"/>
          <p14:tracePt t="114268" x="8143875" y="5832475"/>
          <p14:tracePt t="114275" x="8093075" y="5856288"/>
          <p14:tracePt t="114284" x="8031163" y="5881688"/>
          <p14:tracePt t="114290" x="7967663" y="5894388"/>
          <p14:tracePt t="114297" x="7905750" y="5894388"/>
          <p14:tracePt t="114306" x="7854950" y="5919788"/>
          <p14:tracePt t="114311" x="7793038" y="5932488"/>
          <p14:tracePt t="114318" x="7742238" y="5945188"/>
          <p14:tracePt t="114325" x="7693025" y="5956300"/>
          <p14:tracePt t="114334" x="7631113" y="5981700"/>
          <p14:tracePt t="114342" x="7580313" y="5994400"/>
          <p14:tracePt t="114348" x="7518400" y="5994400"/>
          <p14:tracePt t="114355" x="7467600" y="6007100"/>
          <p14:tracePt t="114362" x="7418388" y="6007100"/>
          <p14:tracePt t="114368" x="7380288" y="6019800"/>
          <p14:tracePt t="114376" x="7305675" y="6032500"/>
          <p14:tracePt t="114385" x="7254875" y="6032500"/>
          <p14:tracePt t="114390" x="7218363" y="6045200"/>
          <p14:tracePt t="114397" x="7180263" y="6045200"/>
          <p14:tracePt t="114406" x="7129463" y="6056313"/>
          <p14:tracePt t="114412" x="7092950" y="6056313"/>
          <p14:tracePt t="114419" x="7054850" y="6056313"/>
          <p14:tracePt t="114427" x="7016750" y="6056313"/>
          <p14:tracePt t="114435" x="6980238" y="6056313"/>
          <p14:tracePt t="114441" x="6942138" y="6069013"/>
          <p14:tracePt t="114449" x="6905625" y="6069013"/>
          <p14:tracePt t="114456" x="6867525" y="6069013"/>
          <p14:tracePt t="114463" x="6829425" y="6081713"/>
          <p14:tracePt t="114471" x="6805613" y="6081713"/>
          <p14:tracePt t="114477" x="6780213" y="6081713"/>
          <p14:tracePt t="114485" x="6742113" y="6081713"/>
          <p14:tracePt t="114491" x="6704013" y="6094413"/>
          <p14:tracePt t="114501" x="6680200" y="6094413"/>
          <p14:tracePt t="114506" x="6642100" y="6094413"/>
          <p14:tracePt t="114513" x="6629400" y="6094413"/>
          <p14:tracePt t="114521" x="6604000" y="6081713"/>
          <p14:tracePt t="114528" x="6580188" y="6081713"/>
          <p14:tracePt t="114535" x="6554788" y="6081713"/>
          <p14:tracePt t="114543" x="6542088" y="6069013"/>
          <p14:tracePt t="114551" x="6529388" y="6069013"/>
          <p14:tracePt t="114557" x="6516688" y="6069013"/>
          <p14:tracePt t="114564" x="6503988" y="6056313"/>
          <p14:tracePt t="114572" x="6492875" y="6056313"/>
          <p14:tracePt t="114580" x="6480175" y="6056313"/>
          <p14:tracePt t="114587" x="6467475" y="6056313"/>
          <p14:tracePt t="114594" x="6442075" y="6045200"/>
          <p14:tracePt t="114601" x="6442075" y="6032500"/>
          <p14:tracePt t="114609" x="6429375" y="6032500"/>
          <p14:tracePt t="114631" x="6416675" y="6019800"/>
          <p14:tracePt t="114653" x="6403975" y="6019800"/>
          <p14:tracePt t="114675" x="6403975" y="6007100"/>
          <p14:tracePt t="114756" x="6403975" y="5994400"/>
          <p14:tracePt t="114785" x="6416675" y="5994400"/>
          <p14:tracePt t="114829" x="6416675" y="5981700"/>
          <p14:tracePt t="114856" x="6429375" y="5981700"/>
          <p14:tracePt t="115176" x="6442075" y="5981700"/>
          <p14:tracePt t="115183" x="6442075" y="5969000"/>
          <p14:tracePt t="115301" x="6454775" y="5969000"/>
          <p14:tracePt t="115308" x="6454775" y="5956300"/>
          <p14:tracePt t="115337" x="6467475" y="5956300"/>
          <p14:tracePt t="115373" x="6480175" y="5956300"/>
          <p14:tracePt t="115387" x="6503988" y="5945188"/>
          <p14:tracePt t="115394" x="6516688" y="5932488"/>
          <p14:tracePt t="115401" x="6542088" y="5932488"/>
          <p14:tracePt t="115408" x="6580188" y="5919788"/>
          <p14:tracePt t="115416" x="6604000" y="5907088"/>
          <p14:tracePt t="115423" x="6642100" y="5894388"/>
          <p14:tracePt t="115429" x="6667500" y="5894388"/>
          <p14:tracePt t="115437" x="6680200" y="5894388"/>
          <p14:tracePt t="115444" x="6704013" y="5894388"/>
          <p14:tracePt t="115451" x="6716713" y="5894388"/>
          <p14:tracePt t="115457" x="6742113" y="5881688"/>
          <p14:tracePt t="115465" x="6754813" y="5881688"/>
          <p14:tracePt t="115472" x="6767513" y="5881688"/>
          <p14:tracePt t="115478" x="6792913" y="5881688"/>
          <p14:tracePt t="115493" x="6805613" y="5868988"/>
          <p14:tracePt t="115501" x="6816725" y="5868988"/>
          <p14:tracePt t="115507" x="6829425" y="5868988"/>
          <p14:tracePt t="115515" x="6842125" y="5868988"/>
          <p14:tracePt t="115530" x="6854825" y="5868988"/>
          <p14:tracePt t="115538" x="6867525" y="5868988"/>
          <p14:tracePt t="115545" x="6880225" y="5868988"/>
          <p14:tracePt t="115560" x="6905625" y="5868988"/>
          <p14:tracePt t="115573" x="6916738" y="5868988"/>
          <p14:tracePt t="115581" x="6942138" y="5868988"/>
          <p14:tracePt t="115588" x="6954838" y="5868988"/>
          <p14:tracePt t="115595" x="6967538" y="5868988"/>
          <p14:tracePt t="115601" x="6980238" y="5868988"/>
          <p14:tracePt t="115609" x="7016750" y="5868988"/>
          <p14:tracePt t="115617" x="7042150" y="5868988"/>
          <p14:tracePt t="115624" x="7067550" y="5868988"/>
          <p14:tracePt t="115631" x="7080250" y="5868988"/>
          <p14:tracePt t="115639" x="7105650" y="5868988"/>
          <p14:tracePt t="115645" x="7129463" y="5856288"/>
          <p14:tracePt t="115651" x="7167563" y="5843588"/>
          <p14:tracePt t="115660" x="7180263" y="5843588"/>
          <p14:tracePt t="115668" x="7192963" y="5843588"/>
          <p14:tracePt t="115675" x="7218363" y="5843588"/>
          <p14:tracePt t="115685" x="7242175" y="5843588"/>
          <p14:tracePt t="115690" x="7267575" y="5843588"/>
          <p14:tracePt t="115698" x="7280275" y="5843588"/>
          <p14:tracePt t="115705" x="7305675" y="5843588"/>
          <p14:tracePt t="115713" x="7318375" y="5843588"/>
          <p14:tracePt t="115719" x="7342188" y="5843588"/>
          <p14:tracePt t="115727" x="7367588" y="5843588"/>
          <p14:tracePt t="115736" x="7380288" y="5832475"/>
          <p14:tracePt t="115743" x="7405688" y="5832475"/>
          <p14:tracePt t="115752" x="7429500" y="5832475"/>
          <p14:tracePt t="115757" x="7442200" y="5832475"/>
          <p14:tracePt t="115764" x="7454900" y="5832475"/>
          <p14:tracePt t="115771" x="7480300" y="5832475"/>
          <p14:tracePt t="115778" x="7505700" y="5832475"/>
          <p14:tracePt t="115786" x="7518400" y="5832475"/>
          <p14:tracePt t="115792" x="7531100" y="5832475"/>
          <p14:tracePt t="115802" x="7567613" y="5832475"/>
          <p14:tracePt t="115806" x="7580313" y="5832475"/>
          <p14:tracePt t="115813" x="7605713" y="5843588"/>
          <p14:tracePt t="115820" x="7618413" y="5843588"/>
          <p14:tracePt t="115827" x="7642225" y="5856288"/>
          <p14:tracePt t="115842" x="7654925" y="5856288"/>
          <p14:tracePt t="115851" x="7680325" y="5856288"/>
          <p14:tracePt t="115857" x="7693025" y="5856288"/>
          <p14:tracePt t="115864" x="7705725" y="5856288"/>
          <p14:tracePt t="115871" x="7718425" y="5856288"/>
          <p14:tracePt t="115879" x="7731125" y="5856288"/>
          <p14:tracePt t="115887" x="7742238" y="5856288"/>
          <p14:tracePt t="115902" x="7754938" y="5856288"/>
          <p14:tracePt t="115918" x="7767638" y="5856288"/>
          <p14:tracePt t="115938" x="7780338" y="5856288"/>
          <p14:tracePt t="115952" x="7793038" y="5856288"/>
          <p14:tracePt t="116258" x="7793038" y="5868988"/>
          <p14:tracePt t="116597" x="7780338" y="5868988"/>
          <p14:tracePt t="116654" x="7767638" y="5881688"/>
          <p14:tracePt t="116683" x="7754938" y="5881688"/>
          <p14:tracePt t="116696" x="7742238" y="5894388"/>
          <p14:tracePt t="116703" x="7731125" y="5894388"/>
          <p14:tracePt t="116710" x="7705725" y="5894388"/>
          <p14:tracePt t="116718" x="7654925" y="5894388"/>
          <p14:tracePt t="116724" x="7631113" y="5894388"/>
          <p14:tracePt t="116732" x="7593013" y="5894388"/>
          <p14:tracePt t="116739" x="7567613" y="5894388"/>
          <p14:tracePt t="116745" x="7554913" y="5894388"/>
          <p14:tracePt t="116751" x="7531100" y="5894388"/>
          <p14:tracePt t="116759" x="7505700" y="5894388"/>
          <p14:tracePt t="116768" x="7467600" y="5907088"/>
          <p14:tracePt t="116773" x="7442200" y="5907088"/>
          <p14:tracePt t="116781" x="7418388" y="5907088"/>
          <p14:tracePt t="116788" x="7405688" y="5919788"/>
          <p14:tracePt t="116794" x="7380288" y="5919788"/>
          <p14:tracePt t="116801" x="7354888" y="5919788"/>
          <p14:tracePt t="116809" x="7329488" y="5932488"/>
          <p14:tracePt t="116817" x="7318375" y="5932488"/>
          <p14:tracePt t="116824" x="7292975" y="5932488"/>
          <p14:tracePt t="116831" x="7267575" y="5932488"/>
          <p14:tracePt t="116839" x="7229475" y="5932488"/>
          <p14:tracePt t="116844" x="7218363" y="5945188"/>
          <p14:tracePt t="116852" x="7192963" y="5945188"/>
          <p14:tracePt t="116859" x="7167563" y="5956300"/>
          <p14:tracePt t="116868" x="7142163" y="5956300"/>
          <p14:tracePt t="116874" x="7129463" y="5956300"/>
          <p14:tracePt t="116882" x="7118350" y="5956300"/>
          <p14:tracePt t="116889" x="7105650" y="5956300"/>
          <p14:tracePt t="116895" x="7080250" y="5956300"/>
          <p14:tracePt t="116902" x="7054850" y="5956300"/>
          <p14:tracePt t="116911" x="7042150" y="5956300"/>
          <p14:tracePt t="116918" x="7029450" y="5956300"/>
          <p14:tracePt t="116925" x="7005638" y="5956300"/>
          <p14:tracePt t="116933" x="6992938" y="5956300"/>
          <p14:tracePt t="116940" x="6980238" y="5956300"/>
          <p14:tracePt t="116946" x="6967538" y="5956300"/>
          <p14:tracePt t="116954" x="6954838" y="5956300"/>
          <p14:tracePt t="116961" x="6942138" y="5956300"/>
          <p14:tracePt t="116968" x="6929438" y="5956300"/>
          <p14:tracePt t="116975" x="6916738" y="5956300"/>
          <p14:tracePt t="116984" x="6905625" y="5969000"/>
          <p14:tracePt t="116990" x="6892925" y="5969000"/>
          <p14:tracePt t="116997" x="6880225" y="5969000"/>
          <p14:tracePt t="117005" x="6867525" y="5981700"/>
          <p14:tracePt t="117011" x="6854825" y="5981700"/>
          <p14:tracePt t="117018" x="6842125" y="5981700"/>
          <p14:tracePt t="117026" x="6829425" y="5981700"/>
          <p14:tracePt t="117035" x="6816725" y="5981700"/>
          <p14:tracePt t="117040" x="6805613" y="5994400"/>
          <p14:tracePt t="117049" x="6792913" y="5994400"/>
          <p14:tracePt t="117062" x="6767513" y="5994400"/>
          <p14:tracePt t="117077" x="6754813" y="5994400"/>
          <p14:tracePt t="117085" x="6742113" y="5994400"/>
          <p14:tracePt t="117090" x="6729413" y="6007100"/>
          <p14:tracePt t="117101" x="6716713" y="6007100"/>
          <p14:tracePt t="117118" x="6704013" y="6007100"/>
          <p14:tracePt t="117127" x="6692900" y="6007100"/>
          <p14:tracePt t="117177" x="6680200" y="6007100"/>
          <p14:tracePt t="117279" x="6667500" y="6007100"/>
          <p14:tracePt t="117295" x="6667500" y="5994400"/>
          <p14:tracePt t="117353" x="6667500" y="5981700"/>
          <p14:tracePt t="117395" x="6667500" y="5969000"/>
          <p14:tracePt t="117439" x="6667500" y="5956300"/>
          <p14:tracePt t="117467" x="6667500" y="5945188"/>
          <p14:tracePt t="117488" x="6680200" y="5945188"/>
          <p14:tracePt t="117510" x="6680200" y="5932488"/>
          <p14:tracePt t="117582" x="6680200" y="5919788"/>
          <p14:tracePt t="117589" x="6692900" y="5919788"/>
          <p14:tracePt t="117632" x="6704013" y="5919788"/>
          <p14:tracePt t="117659" x="6704013" y="5907088"/>
          <p14:tracePt t="117702" x="6704013" y="5894388"/>
          <p14:tracePt t="117730" x="6716713" y="5894388"/>
          <p14:tracePt t="117801" x="6716713" y="5881688"/>
          <p14:tracePt t="117817" x="6729413" y="5881688"/>
          <p14:tracePt t="117845" x="6742113" y="5881688"/>
          <p14:tracePt t="117851" x="6754813" y="5881688"/>
          <p14:tracePt t="117873" x="6767513" y="5881688"/>
          <p14:tracePt t="117889" x="6792913" y="5881688"/>
          <p14:tracePt t="117897" x="6805613" y="5881688"/>
          <p14:tracePt t="117905" x="6829425" y="5881688"/>
          <p14:tracePt t="117911" x="6867525" y="5868988"/>
          <p14:tracePt t="117918" x="6892925" y="5868988"/>
          <p14:tracePt t="117925" x="6905625" y="5868988"/>
          <p14:tracePt t="117933" x="6929438" y="5868988"/>
          <p14:tracePt t="117940" x="6954838" y="5868988"/>
          <p14:tracePt t="117946" x="6980238" y="5868988"/>
          <p14:tracePt t="117952" x="7005638" y="5868988"/>
          <p14:tracePt t="117961" x="7029450" y="5868988"/>
          <p14:tracePt t="117970" x="7054850" y="5868988"/>
          <p14:tracePt t="117975" x="7080250" y="5868988"/>
          <p14:tracePt t="117985" x="7118350" y="5856288"/>
          <p14:tracePt t="117990" x="7129463" y="5856288"/>
          <p14:tracePt t="117997" x="7167563" y="5856288"/>
          <p14:tracePt t="118006" x="7192963" y="5856288"/>
          <p14:tracePt t="118012" x="7205663" y="5856288"/>
          <p14:tracePt t="118019" x="7229475" y="5856288"/>
          <p14:tracePt t="118026" x="7254875" y="5856288"/>
          <p14:tracePt t="118036" x="7280275" y="5856288"/>
          <p14:tracePt t="118041" x="7305675" y="5856288"/>
          <p14:tracePt t="118049" x="7318375" y="5856288"/>
          <p14:tracePt t="118056" x="7329488" y="5856288"/>
          <p14:tracePt t="118064" x="7354888" y="5856288"/>
          <p14:tracePt t="118069" x="7380288" y="5856288"/>
          <p14:tracePt t="118086" x="7392988" y="5856288"/>
          <p14:tracePt t="118092" x="7405688" y="5856288"/>
          <p14:tracePt t="118101" x="7418388" y="5856288"/>
          <p14:tracePt t="118107" x="7442200" y="5856288"/>
          <p14:tracePt t="118121" x="7454900" y="5868988"/>
          <p14:tracePt t="118129" x="7467600" y="5881688"/>
          <p14:tracePt t="118138" x="7480300" y="5881688"/>
          <p14:tracePt t="118144" x="7493000" y="5881688"/>
          <p14:tracePt t="118152" x="7505700" y="5894388"/>
          <p14:tracePt t="118159" x="7518400" y="5907088"/>
          <p14:tracePt t="118165" x="7542213" y="5907088"/>
          <p14:tracePt t="118173" x="7554913" y="5919788"/>
          <p14:tracePt t="118181" x="7580313" y="5932488"/>
          <p14:tracePt t="118193" x="7618413" y="5945188"/>
          <p14:tracePt t="118201" x="7631113" y="5956300"/>
          <p14:tracePt t="118210" x="7667625" y="5969000"/>
          <p14:tracePt t="118218" x="7693025" y="5969000"/>
          <p14:tracePt t="118224" x="7705725" y="5981700"/>
          <p14:tracePt t="118231" x="7731125" y="5994400"/>
          <p14:tracePt t="118238" x="7742238" y="6007100"/>
          <p14:tracePt t="118246" x="7767638" y="6019800"/>
          <p14:tracePt t="118253" x="7780338" y="6032500"/>
          <p14:tracePt t="118260" x="7805738" y="6045200"/>
          <p14:tracePt t="118274" x="7831138" y="6069013"/>
          <p14:tracePt t="118289" x="7854950" y="6081713"/>
          <p14:tracePt t="118306" x="7854950" y="6094413"/>
          <p14:tracePt t="118311" x="7867650" y="6107113"/>
          <p14:tracePt t="118325" x="7880350" y="6107113"/>
          <p14:tracePt t="118334" x="7880350" y="6119813"/>
          <p14:tracePt t="118354" x="7893050" y="6132513"/>
          <p14:tracePt t="118406" x="7893050" y="6145213"/>
          <p14:tracePt t="118476" x="7893050" y="6157913"/>
          <p14:tracePt t="118550" x="7893050" y="6169025"/>
          <p14:tracePt t="118571" x="7880350" y="6169025"/>
          <p14:tracePt t="118578" x="7854950" y="6181725"/>
          <p14:tracePt t="118585" x="7780338" y="6207125"/>
          <p14:tracePt t="118593" x="7693025" y="6232525"/>
          <p14:tracePt t="118602" x="7618413" y="6257925"/>
          <p14:tracePt t="118608" x="7554913" y="6281738"/>
          <p14:tracePt t="118615" x="7518400" y="6281738"/>
          <p14:tracePt t="118624" x="7467600" y="6307138"/>
          <p14:tracePt t="118630" x="7418388" y="6319838"/>
          <p14:tracePt t="118636" x="7367588" y="6332538"/>
          <p14:tracePt t="118644" x="7318375" y="6357938"/>
          <p14:tracePt t="118652" x="7280275" y="6357938"/>
          <p14:tracePt t="118660" x="7242175" y="6357938"/>
          <p14:tracePt t="118668" x="7205663" y="6370638"/>
          <p14:tracePt t="118674" x="7142163" y="6381750"/>
          <p14:tracePt t="118681" x="7092950" y="6381750"/>
          <p14:tracePt t="118688" x="7054850" y="6394450"/>
          <p14:tracePt t="118695" x="7005638" y="6394450"/>
          <p14:tracePt t="118702" x="6967538" y="6394450"/>
          <p14:tracePt t="118710" x="6929438" y="6407150"/>
          <p14:tracePt t="118718" x="6880225" y="6407150"/>
          <p14:tracePt t="118725" x="6854825" y="6407150"/>
          <p14:tracePt t="118735" x="6816725" y="6407150"/>
          <p14:tracePt t="118740" x="6792913" y="6419850"/>
          <p14:tracePt t="118748" x="6754813" y="6419850"/>
          <p14:tracePt t="118753" x="6742113" y="6419850"/>
          <p14:tracePt t="118762" x="6716713" y="6432550"/>
          <p14:tracePt t="118769" x="6680200" y="6432550"/>
          <p14:tracePt t="118778" x="6667500" y="6432550"/>
          <p14:tracePt t="118786" x="6629400" y="6432550"/>
          <p14:tracePt t="118793" x="6604000" y="6445250"/>
          <p14:tracePt t="118801" x="6592888" y="6445250"/>
          <p14:tracePt t="118807" x="6567488" y="6445250"/>
          <p14:tracePt t="118813" x="6554788" y="6445250"/>
          <p14:tracePt t="118821" x="6529388" y="6445250"/>
          <p14:tracePt t="118828" x="6516688" y="6445250"/>
          <p14:tracePt t="118835" x="6503988" y="6445250"/>
          <p14:tracePt t="118841" x="6480175" y="6445250"/>
          <p14:tracePt t="118849" x="6454775" y="6445250"/>
          <p14:tracePt t="118862" x="6442075" y="6445250"/>
          <p14:tracePt t="118876" x="6429375" y="6445250"/>
          <p14:tracePt t="118886" x="6416675" y="6445250"/>
          <p14:tracePt t="118906" x="6416675" y="6432550"/>
          <p14:tracePt t="118958" x="6416675" y="6419850"/>
          <p14:tracePt t="119010" x="6416675" y="6407150"/>
          <p14:tracePt t="119032" x="6429375" y="6407150"/>
          <p14:tracePt t="119084" x="6442075" y="6407150"/>
          <p14:tracePt t="119091" x="6442075" y="6394450"/>
          <p14:tracePt t="119106" x="6454775" y="6394450"/>
          <p14:tracePt t="119111" x="6467475" y="6394450"/>
          <p14:tracePt t="119119" x="6480175" y="6394450"/>
          <p14:tracePt t="119127" x="6492875" y="6381750"/>
          <p14:tracePt t="119135" x="6516688" y="6381750"/>
          <p14:tracePt t="119142" x="6542088" y="6381750"/>
          <p14:tracePt t="119149" x="6567488" y="6370638"/>
          <p14:tracePt t="119156" x="6604000" y="6357938"/>
          <p14:tracePt t="119163" x="6616700" y="6357938"/>
          <p14:tracePt t="119171" x="6629400" y="6357938"/>
          <p14:tracePt t="119178" x="6654800" y="6345238"/>
          <p14:tracePt t="119186" x="6667500" y="6345238"/>
          <p14:tracePt t="119203" x="6692900" y="6345238"/>
          <p14:tracePt t="119209" x="6704013" y="6345238"/>
          <p14:tracePt t="119222" x="6716713" y="6345238"/>
          <p14:tracePt t="119229" x="6729413" y="6345238"/>
          <p14:tracePt t="119236" x="6742113" y="6345238"/>
          <p14:tracePt t="119244" x="6754813" y="6345238"/>
          <p14:tracePt t="119252" x="6767513" y="6345238"/>
          <p14:tracePt t="119268" x="6780213" y="6345238"/>
          <p14:tracePt t="119273" x="6805613" y="6345238"/>
          <p14:tracePt t="119288" x="6816725" y="6345238"/>
          <p14:tracePt t="119295" x="6829425" y="6345238"/>
          <p14:tracePt t="119302" x="6842125" y="6345238"/>
          <p14:tracePt t="119319" x="6854825" y="6345238"/>
          <p14:tracePt t="119332" x="6867525" y="6345238"/>
          <p14:tracePt t="119340" x="6880225" y="6345238"/>
          <p14:tracePt t="119346" x="6892925" y="6345238"/>
          <p14:tracePt t="119361" x="6905625" y="6345238"/>
          <p14:tracePt t="119376" x="6916738" y="6345238"/>
          <p14:tracePt t="119385" x="6929438" y="6345238"/>
          <p14:tracePt t="119390" x="6942138" y="6345238"/>
          <p14:tracePt t="119398" x="6942138" y="6357938"/>
          <p14:tracePt t="119403" x="6954838" y="6357938"/>
          <p14:tracePt t="119419" x="6980238" y="6370638"/>
          <p14:tracePt t="119436" x="6992938" y="6370638"/>
          <p14:tracePt t="119448" x="7005638" y="6370638"/>
          <p14:tracePt t="119454" x="7016750" y="6370638"/>
          <p14:tracePt t="119469" x="7029450" y="6370638"/>
          <p14:tracePt t="119476" x="7042150" y="6381750"/>
          <p14:tracePt t="119500" x="7054850" y="6381750"/>
          <p14:tracePt t="119507" x="7067550" y="6381750"/>
          <p14:tracePt t="119594" x="7080250" y="6381750"/>
          <p14:tracePt t="119614" x="7080250" y="6394450"/>
          <p14:tracePt t="119650" x="7092950" y="6394450"/>
          <p14:tracePt t="119671" x="7105650" y="6394450"/>
          <p14:tracePt t="119701" x="7118350" y="6394450"/>
          <p14:tracePt t="119738" x="7129463" y="6394450"/>
          <p14:tracePt t="119745" x="7154863" y="6394450"/>
          <p14:tracePt t="119759" x="7180263" y="6394450"/>
          <p14:tracePt t="119768" x="7205663" y="6381750"/>
          <p14:tracePt t="119776" x="7242175" y="6381750"/>
          <p14:tracePt t="119781" x="7254875" y="6381750"/>
          <p14:tracePt t="119789" x="7280275" y="6381750"/>
          <p14:tracePt t="119795" x="7292975" y="6370638"/>
          <p14:tracePt t="119802" x="7329488" y="6370638"/>
          <p14:tracePt t="119809" x="7342188" y="6357938"/>
          <p14:tracePt t="119824" x="7367588" y="6357938"/>
          <p14:tracePt t="119831" x="7392988" y="6357938"/>
          <p14:tracePt t="119838" x="7405688" y="6357938"/>
          <p14:tracePt t="119845" x="7418388" y="6357938"/>
          <p14:tracePt t="119852" x="7442200" y="6357938"/>
          <p14:tracePt t="119860" x="7454900" y="6357938"/>
          <p14:tracePt t="119868" x="7454900" y="6345238"/>
          <p14:tracePt t="119874" x="7480300" y="6345238"/>
          <p14:tracePt t="119881" x="7493000" y="6345238"/>
          <p14:tracePt t="119889" x="7505700" y="6332538"/>
          <p14:tracePt t="119896" x="7518400" y="6332538"/>
          <p14:tracePt t="119910" x="7542213" y="6332538"/>
          <p14:tracePt t="119918" x="7542213" y="6319838"/>
          <p14:tracePt t="119925" x="7554913" y="6319838"/>
          <p14:tracePt t="119939" x="7567613" y="6319838"/>
          <p14:tracePt t="119952" x="7580313" y="6307138"/>
          <p14:tracePt t="119960" x="7593013" y="6307138"/>
          <p14:tracePt t="119968" x="7593013" y="6294438"/>
          <p14:tracePt t="119975" x="7605713" y="6294438"/>
          <p14:tracePt t="119989" x="7631113" y="6294438"/>
          <p14:tracePt t="119997" x="7631113" y="6281738"/>
          <p14:tracePt t="120004" x="7642225" y="6281738"/>
          <p14:tracePt t="120019" x="7654925" y="6269038"/>
          <p14:tracePt t="120026" x="7667625" y="6269038"/>
          <p14:tracePt t="120032" x="7680325" y="6257925"/>
          <p14:tracePt t="120040" x="7680325" y="6245225"/>
          <p14:tracePt t="120047" x="7693025" y="6245225"/>
          <p14:tracePt t="120053" x="7705725" y="6232525"/>
          <p14:tracePt t="120061" x="7718425" y="6232525"/>
          <p14:tracePt t="120069" x="7731125" y="6219825"/>
          <p14:tracePt t="120076" x="7742238" y="6207125"/>
          <p14:tracePt t="120085" x="7754938" y="6207125"/>
          <p14:tracePt t="120091" x="7767638" y="6207125"/>
          <p14:tracePt t="120099" x="7780338" y="6194425"/>
          <p14:tracePt t="120104" x="7793038" y="6194425"/>
          <p14:tracePt t="120113" x="7793038" y="6181725"/>
          <p14:tracePt t="120120" x="7818438" y="6169025"/>
          <p14:tracePt t="120135" x="7831138" y="6157913"/>
          <p14:tracePt t="120143" x="7843838" y="6157913"/>
          <p14:tracePt t="120157" x="7854950" y="6145213"/>
          <p14:tracePt t="120172" x="7867650" y="6132513"/>
          <p14:tracePt t="120186" x="7880350" y="6132513"/>
          <p14:tracePt t="120206" x="7893050" y="6119813"/>
          <p14:tracePt t="120222" x="7905750" y="6119813"/>
          <p14:tracePt t="120369" x="7893050" y="6119813"/>
          <p14:tracePt t="120391" x="7880350" y="6119813"/>
          <p14:tracePt t="120398" x="7867650" y="6119813"/>
          <p14:tracePt t="120405" x="7854950" y="6119813"/>
          <p14:tracePt t="120411" x="7818438" y="6119813"/>
          <p14:tracePt t="120419" x="7767638" y="6145213"/>
          <p14:tracePt t="120425" x="7693025" y="6157913"/>
          <p14:tracePt t="120435" x="7618413" y="6169025"/>
          <p14:tracePt t="120443" x="7567613" y="6169025"/>
          <p14:tracePt t="120447" x="7518400" y="6169025"/>
          <p14:tracePt t="120454" x="7467600" y="6181725"/>
          <p14:tracePt t="120461" x="7405688" y="6181725"/>
          <p14:tracePt t="120469" x="7367588" y="6194425"/>
          <p14:tracePt t="120475" x="7318375" y="6207125"/>
          <p14:tracePt t="120485" x="7280275" y="6207125"/>
          <p14:tracePt t="120491" x="7242175" y="6207125"/>
          <p14:tracePt t="120497" x="7205663" y="6207125"/>
          <p14:tracePt t="120504" x="7180263" y="6219825"/>
          <p14:tracePt t="120511" x="7154863" y="6219825"/>
          <p14:tracePt t="120519" x="7129463" y="6219825"/>
          <p14:tracePt t="120525" x="7092950" y="6219825"/>
          <p14:tracePt t="120532" x="7054850" y="6232525"/>
          <p14:tracePt t="120540" x="7029450" y="6232525"/>
          <p14:tracePt t="120546" x="7005638" y="6232525"/>
          <p14:tracePt t="120554" x="6967538" y="6232525"/>
          <p14:tracePt t="120560" x="6942138" y="6232525"/>
          <p14:tracePt t="120569" x="6905625" y="6232525"/>
          <p14:tracePt t="120576" x="6880225" y="6232525"/>
          <p14:tracePt t="120582" x="6842125" y="6232525"/>
          <p14:tracePt t="120590" x="6816725" y="6232525"/>
          <p14:tracePt t="120598" x="6780213" y="6232525"/>
          <p14:tracePt t="120603" x="6742113" y="6232525"/>
          <p14:tracePt t="120611" x="6716713" y="6232525"/>
          <p14:tracePt t="120619" x="6680200" y="6232525"/>
          <p14:tracePt t="120626" x="6654800" y="6232525"/>
          <p14:tracePt t="120635" x="6629400" y="6232525"/>
          <p14:tracePt t="120640" x="6604000" y="6232525"/>
          <p14:tracePt t="120648" x="6580188" y="6232525"/>
          <p14:tracePt t="120653" x="6542088" y="6232525"/>
          <p14:tracePt t="120661" x="6516688" y="6232525"/>
          <p14:tracePt t="120669" x="6492875" y="6232525"/>
          <p14:tracePt t="120676" x="6454775" y="6232525"/>
          <p14:tracePt t="120685" x="6442075" y="6232525"/>
          <p14:tracePt t="120690" x="6416675" y="6232525"/>
          <p14:tracePt t="120698" x="6403975" y="6232525"/>
          <p14:tracePt t="120706" x="6380163" y="6232525"/>
          <p14:tracePt t="120711" x="6354763" y="6232525"/>
          <p14:tracePt t="120719" x="6329363" y="6232525"/>
          <p14:tracePt t="120726" x="6316663" y="6232525"/>
          <p14:tracePt t="120735" x="6303963" y="6232525"/>
          <p14:tracePt t="120740" x="6267450" y="6232525"/>
          <p14:tracePt t="120748" x="6254750" y="6232525"/>
          <p14:tracePt t="120754" x="6242050" y="6232525"/>
          <p14:tracePt t="120763" x="6229350" y="6232525"/>
          <p14:tracePt t="120771" x="6203950" y="6232525"/>
          <p14:tracePt t="120777" x="6191250" y="6232525"/>
          <p14:tracePt t="120785" x="6180138" y="6232525"/>
          <p14:tracePt t="120793" x="6167438" y="6232525"/>
          <p14:tracePt t="120807" x="6142038" y="6232525"/>
          <p14:tracePt t="120822" x="6129338" y="6232525"/>
          <p14:tracePt t="120836" x="6116638" y="6232525"/>
          <p14:tracePt t="120853" x="6103938" y="6232525"/>
          <p14:tracePt t="120865" x="6091238" y="6232525"/>
          <p14:tracePt t="121056" x="6103938" y="6232525"/>
          <p14:tracePt t="121158" x="6116638" y="6232525"/>
          <p14:tracePt t="121274" x="6129338" y="6232525"/>
          <p14:tracePt t="121325" x="6129338" y="6219825"/>
          <p14:tracePt t="121370" x="6142038" y="6219825"/>
          <p14:tracePt t="121385" x="6142038" y="6207125"/>
          <p14:tracePt t="121398" x="6154738" y="6207125"/>
          <p14:tracePt t="121455" x="6167438" y="6207125"/>
          <p14:tracePt t="121520" x="6180138" y="6194425"/>
          <p14:tracePt t="121564" x="6191250" y="6194425"/>
          <p14:tracePt t="121584" x="6203950" y="6194425"/>
          <p14:tracePt t="121613" x="6216650" y="6194425"/>
          <p14:tracePt t="121621" x="6216650" y="6181725"/>
          <p14:tracePt t="121641" x="6229350" y="6181725"/>
          <p14:tracePt t="121685" x="6242050" y="6181725"/>
          <p14:tracePt t="121706" x="6242050" y="6169025"/>
          <p14:tracePt t="121713" x="6254750" y="6169025"/>
          <p14:tracePt t="121741" x="6267450" y="6169025"/>
          <p14:tracePt t="121799" x="6280150" y="6169025"/>
          <p14:tracePt t="121807" x="6280150" y="6157913"/>
          <p14:tracePt t="121835" x="6291263" y="6157913"/>
          <p14:tracePt t="121851" x="6303963" y="6157913"/>
          <p14:tracePt t="121878" x="6316663" y="6157913"/>
          <p14:tracePt t="121886" x="6342063" y="6157913"/>
          <p14:tracePt t="121902" x="6367463" y="6157913"/>
          <p14:tracePt t="121905" x="6380163" y="6157913"/>
          <p14:tracePt t="121915" x="6403975" y="6157913"/>
          <p14:tracePt t="121924" x="6429375" y="6157913"/>
          <p14:tracePt t="121929" x="6442075" y="6157913"/>
          <p14:tracePt t="121938" x="6454775" y="6157913"/>
          <p14:tracePt t="121953" x="6467475" y="6157913"/>
          <p14:tracePt t="121958" x="6480175" y="6157913"/>
          <p14:tracePt t="121966" x="6492875" y="6157913"/>
          <p14:tracePt t="121972" x="6503988" y="6157913"/>
          <p14:tracePt t="121994" x="6516688" y="6157913"/>
          <p14:tracePt t="122024" x="6529388" y="6157913"/>
          <p14:tracePt t="122031" x="6542088" y="6157913"/>
          <p14:tracePt t="122146" x="6554788" y="6157913"/>
          <p14:tracePt t="122218" x="6567488" y="6169025"/>
          <p14:tracePt t="122261" x="6580188" y="6169025"/>
          <p14:tracePt t="122289" x="6592888" y="6169025"/>
          <p14:tracePt t="122333" x="6604000" y="6169025"/>
          <p14:tracePt t="122352" x="6604000" y="6181725"/>
          <p14:tracePt t="122375" x="6616700" y="6181725"/>
          <p14:tracePt t="122431" x="6629400" y="6181725"/>
          <p14:tracePt t="122452" x="6642100" y="6181725"/>
          <p14:tracePt t="122481" x="6642100" y="6194425"/>
          <p14:tracePt t="122494" x="6654800" y="6194425"/>
          <p14:tracePt t="122515" x="6667500" y="6207125"/>
          <p14:tracePt t="122524" x="6667500" y="6219825"/>
          <p14:tracePt t="122529" x="6692900" y="6219825"/>
          <p14:tracePt t="122536" x="6704013" y="6232525"/>
          <p14:tracePt t="122543" x="6716713" y="6245225"/>
          <p14:tracePt t="122552" x="6729413" y="6257925"/>
          <p14:tracePt t="122558" x="6742113" y="6257925"/>
          <p14:tracePt t="122565" x="6754813" y="6269038"/>
          <p14:tracePt t="122572" x="6767513" y="6269038"/>
          <p14:tracePt t="122579" x="6767513" y="6281738"/>
          <p14:tracePt t="122586" x="6780213" y="6281738"/>
          <p14:tracePt t="122601" x="6792913" y="6281738"/>
          <p14:tracePt t="122614" x="6805613" y="6281738"/>
          <p14:tracePt t="122619" x="6816725" y="6281738"/>
          <p14:tracePt t="122631" x="6816725" y="6294438"/>
          <p14:tracePt t="122643" x="6829425" y="6294438"/>
          <p14:tracePt t="122691" x="6842125" y="6294438"/>
          <p14:tracePt t="122707" x="6842125" y="6307138"/>
          <p14:tracePt t="122744" x="6854825" y="6307138"/>
          <p14:tracePt t="122758" x="6867525" y="6307138"/>
          <p14:tracePt t="122787" x="6880225" y="6307138"/>
          <p14:tracePt t="122830" x="6892925" y="6307138"/>
          <p14:tracePt t="122859" x="6905625" y="6307138"/>
          <p14:tracePt t="122881" x="6916738" y="6307138"/>
          <p14:tracePt t="122910" x="6929438" y="6307138"/>
          <p14:tracePt t="122976" x="6942138" y="6307138"/>
          <p14:tracePt t="123056" x="6954838" y="6307138"/>
          <p14:tracePt t="123121" x="6967538" y="6307138"/>
          <p14:tracePt t="123141" x="6980238" y="6307138"/>
          <p14:tracePt t="123171" x="6992938" y="6294438"/>
          <p14:tracePt t="123184" x="7005638" y="6294438"/>
          <p14:tracePt t="123196" x="7016750" y="6294438"/>
          <p14:tracePt t="123202" x="7029450" y="6294438"/>
          <p14:tracePt t="123208" x="7054850" y="6294438"/>
          <p14:tracePt t="123214" x="7080250" y="6281738"/>
          <p14:tracePt t="123219" x="7080250" y="6269038"/>
          <p14:tracePt t="123229" x="7105650" y="6269038"/>
          <p14:tracePt t="123235" x="7118350" y="6257925"/>
          <p14:tracePt t="123243" x="7129463" y="6257925"/>
          <p14:tracePt t="123252" x="7142163" y="6257925"/>
          <p14:tracePt t="123264" x="7154863" y="6257925"/>
          <p14:tracePt t="123271" x="7167563" y="6257925"/>
          <p14:tracePt t="123286" x="7180263" y="6257925"/>
          <p14:tracePt t="123303" x="7192963" y="6257925"/>
          <p14:tracePt t="123338" x="7205663" y="6257925"/>
          <p14:tracePt t="123360" x="7205663" y="6245225"/>
          <p14:tracePt t="123368" x="7218363" y="6245225"/>
          <p14:tracePt t="123449" x="7229475" y="6245225"/>
          <p14:tracePt t="123508" x="7242175" y="6245225"/>
          <p14:tracePt t="123515" x="7242175" y="6232525"/>
          <p14:tracePt t="123537" x="7254875" y="6232525"/>
          <p14:tracePt t="123566" x="7280275" y="6219825"/>
          <p14:tracePt t="123581" x="7292975" y="6207125"/>
          <p14:tracePt t="123596" x="7318375" y="6207125"/>
          <p14:tracePt t="123603" x="7329488" y="6181725"/>
          <p14:tracePt t="123611" x="7342188" y="6181725"/>
          <p14:tracePt t="123619" x="7354888" y="6169025"/>
          <p14:tracePt t="123626" x="7367588" y="6169025"/>
          <p14:tracePt t="123635" x="7380288" y="6157913"/>
          <p14:tracePt t="123640" x="7380288" y="6145213"/>
          <p14:tracePt t="123648" x="7392988" y="6145213"/>
          <p14:tracePt t="123655" x="7405688" y="6145213"/>
          <p14:tracePt t="123662" x="7418388" y="6145213"/>
          <p14:tracePt t="123670" x="7418388" y="6132513"/>
          <p14:tracePt t="123676" x="7429500" y="6132513"/>
          <p14:tracePt t="123686" x="7442200" y="6119813"/>
          <p14:tracePt t="123698" x="7454900" y="6119813"/>
          <p14:tracePt t="123727" x="7467600" y="6107113"/>
          <p14:tracePt t="123742" x="7480300" y="6107113"/>
          <p14:tracePt t="123757" x="7480300" y="6094413"/>
          <p14:tracePt t="123763" x="7493000" y="6094413"/>
          <p14:tracePt t="123815" x="7505700" y="6094413"/>
          <p14:tracePt t="123830" x="7505700" y="6081713"/>
          <p14:tracePt t="123881" x="7518400" y="6081713"/>
          <p14:tracePt t="124078" x="7505700" y="6081713"/>
          <p14:tracePt t="124086" x="7493000" y="6081713"/>
          <p14:tracePt t="124094" x="7467600" y="6081713"/>
          <p14:tracePt t="124102" x="7418388" y="6094413"/>
          <p14:tracePt t="124107" x="7380288" y="6094413"/>
          <p14:tracePt t="124114" x="7318375" y="6107113"/>
          <p14:tracePt t="124120" x="7280275" y="6119813"/>
          <p14:tracePt t="124128" x="7242175" y="6132513"/>
          <p14:tracePt t="124136" x="7218363" y="6145213"/>
          <p14:tracePt t="124144" x="7180263" y="6145213"/>
          <p14:tracePt t="124149" x="7142163" y="6157913"/>
          <p14:tracePt t="124155" x="7105650" y="6169025"/>
          <p14:tracePt t="124164" x="7067550" y="6181725"/>
          <p14:tracePt t="124171" x="7029450" y="6181725"/>
          <p14:tracePt t="124180" x="6992938" y="6194425"/>
          <p14:tracePt t="124186" x="6954838" y="6207125"/>
          <p14:tracePt t="124194" x="6929438" y="6219825"/>
          <p14:tracePt t="124199" x="6892925" y="6219825"/>
          <p14:tracePt t="124205" x="6867525" y="6232525"/>
          <p14:tracePt t="124213" x="6829425" y="6245225"/>
          <p14:tracePt t="124219" x="6792913" y="6257925"/>
          <p14:tracePt t="124228" x="6767513" y="6257925"/>
          <p14:tracePt t="124235" x="6742113" y="6269038"/>
          <p14:tracePt t="124241" x="6704013" y="6281738"/>
          <p14:tracePt t="124248" x="6680200" y="6281738"/>
          <p14:tracePt t="124256" x="6654800" y="6294438"/>
          <p14:tracePt t="124262" x="6616700" y="6294438"/>
          <p14:tracePt t="124269" x="6592888" y="6294438"/>
          <p14:tracePt t="124277" x="6567488" y="6294438"/>
          <p14:tracePt t="124285" x="6542088" y="6294438"/>
          <p14:tracePt t="124292" x="6516688" y="6307138"/>
          <p14:tracePt t="124299" x="6480175" y="6307138"/>
          <p14:tracePt t="124307" x="6454775" y="6307138"/>
          <p14:tracePt t="124313" x="6429375" y="6307138"/>
          <p14:tracePt t="124321" x="6391275" y="6307138"/>
          <p14:tracePt t="124328" x="6354763" y="6307138"/>
          <p14:tracePt t="124336" x="6329363" y="6307138"/>
          <p14:tracePt t="124342" x="6303963" y="6307138"/>
          <p14:tracePt t="124352" x="6280150" y="6319838"/>
          <p14:tracePt t="124357" x="6254750" y="6319838"/>
          <p14:tracePt t="124364" x="6229350" y="6319838"/>
          <p14:tracePt t="124372" x="6203950" y="6319838"/>
          <p14:tracePt t="124378" x="6191250" y="6319838"/>
          <p14:tracePt t="124385" x="6180138" y="6319838"/>
          <p14:tracePt t="124394" x="6167438" y="6319838"/>
          <p14:tracePt t="124402" x="6154738" y="6319838"/>
          <p14:tracePt t="124408" x="6142038" y="6319838"/>
          <p14:tracePt t="124422" x="6129338" y="6319838"/>
          <p14:tracePt t="124429" x="6116638" y="6319838"/>
          <p14:tracePt t="124444" x="6103938" y="6319838"/>
          <p14:tracePt t="124452" x="6091238" y="6319838"/>
          <p14:tracePt t="124482" x="6078538" y="6319838"/>
          <p14:tracePt t="124531" x="6078538" y="6307138"/>
          <p14:tracePt t="124602" x="6078538" y="6294438"/>
          <p14:tracePt t="124646" x="6091238" y="6294438"/>
          <p14:tracePt t="124667" x="6103938" y="6294438"/>
          <p14:tracePt t="124675" x="6103938" y="6281738"/>
          <p14:tracePt t="124703" x="6116638" y="6281738"/>
          <p14:tracePt t="124740" x="6129338" y="6269038"/>
          <p14:tracePt t="124761" x="6142038" y="6269038"/>
          <p14:tracePt t="124770" x="6154738" y="6269038"/>
          <p14:tracePt t="124777" x="6167438" y="6269038"/>
          <p14:tracePt t="124783" x="6180138" y="6269038"/>
          <p14:tracePt t="124789" x="6191250" y="6257925"/>
          <p14:tracePt t="124797" x="6216650" y="6257925"/>
          <p14:tracePt t="124803" x="6242050" y="6245225"/>
          <p14:tracePt t="124812" x="6267450" y="6245225"/>
          <p14:tracePt t="124820" x="6291263" y="6232525"/>
          <p14:tracePt t="124829" x="6303963" y="6232525"/>
          <p14:tracePt t="124835" x="6329363" y="6232525"/>
          <p14:tracePt t="124841" x="6342063" y="6219825"/>
          <p14:tracePt t="124849" x="6354763" y="6219825"/>
          <p14:tracePt t="124856" x="6367463" y="6219825"/>
          <p14:tracePt t="124863" x="6380163" y="6219825"/>
          <p14:tracePt t="124871" x="6391275" y="6219825"/>
          <p14:tracePt t="124876" x="6403975" y="6219825"/>
          <p14:tracePt t="124889" x="6416675" y="6219825"/>
          <p14:tracePt t="124897" x="6429375" y="6219825"/>
          <p14:tracePt t="124903" x="6442075" y="6219825"/>
          <p14:tracePt t="124910" x="6454775" y="6219825"/>
          <p14:tracePt t="124919" x="6467475" y="6219825"/>
          <p14:tracePt t="124933" x="6480175" y="6219825"/>
          <p14:tracePt t="124939" x="6492875" y="6219825"/>
          <p14:tracePt t="124954" x="6503988" y="6207125"/>
          <p14:tracePt t="124961" x="6516688" y="6207125"/>
          <p14:tracePt t="124969" x="6529388" y="6207125"/>
          <p14:tracePt t="124983" x="6542088" y="6207125"/>
          <p14:tracePt t="124996" x="6554788" y="6207125"/>
          <p14:tracePt t="125004" x="6567488" y="6207125"/>
          <p14:tracePt t="125010" x="6580188" y="6207125"/>
          <p14:tracePt t="125025" x="6592888" y="6207125"/>
          <p14:tracePt t="125032" x="6604000" y="6207125"/>
          <p14:tracePt t="125039" x="6616700" y="6207125"/>
          <p14:tracePt t="125052" x="6629400" y="6207125"/>
          <p14:tracePt t="125069" x="6642100" y="6207125"/>
          <p14:tracePt t="125075" x="6654800" y="6207125"/>
          <p14:tracePt t="125089" x="6667500" y="6207125"/>
          <p14:tracePt t="125097" x="6680200" y="6207125"/>
          <p14:tracePt t="125110" x="6704013" y="6207125"/>
          <p14:tracePt t="125125" x="6716713" y="6207125"/>
          <p14:tracePt t="125131" x="6729413" y="6207125"/>
          <p14:tracePt t="125139" x="6742113" y="6207125"/>
          <p14:tracePt t="125146" x="6754813" y="6207125"/>
          <p14:tracePt t="125160" x="6767513" y="6207125"/>
          <p14:tracePt t="125169" x="6780213" y="6207125"/>
          <p14:tracePt t="125174" x="6792913" y="6207125"/>
          <p14:tracePt t="125190" x="6816725" y="6207125"/>
          <p14:tracePt t="125204" x="6829425" y="6207125"/>
          <p14:tracePt t="125211" x="6842125" y="6207125"/>
          <p14:tracePt t="125219" x="6854825" y="6207125"/>
          <p14:tracePt t="125235" x="6867525" y="6207125"/>
          <p14:tracePt t="125246" x="6880225" y="6207125"/>
          <p14:tracePt t="125262" x="6892925" y="6207125"/>
          <p14:tracePt t="125268" x="6905625" y="6207125"/>
          <p14:tracePt t="125286" x="6916738" y="6207125"/>
          <p14:tracePt t="125314" x="6929438" y="6207125"/>
          <p14:tracePt t="125328" x="6942138" y="6207125"/>
          <p14:tracePt t="125336" x="6954838" y="6194425"/>
          <p14:tracePt t="125352" x="6967538" y="6194425"/>
          <p14:tracePt t="125365" x="6980238" y="6194425"/>
          <p14:tracePt t="125379" x="6992938" y="6181725"/>
          <p14:tracePt t="125393" x="7005638" y="6181725"/>
          <p14:tracePt t="125408" x="7016750" y="6181725"/>
          <p14:tracePt t="125415" x="7016750" y="6169025"/>
          <p14:tracePt t="125421" x="7029450" y="6169025"/>
          <p14:tracePt t="125436" x="7042150" y="6169025"/>
          <p14:tracePt t="125444" x="7054850" y="6169025"/>
          <p14:tracePt t="125459" x="7067550" y="6169025"/>
          <p14:tracePt t="125468" x="7092950" y="6169025"/>
          <p14:tracePt t="125481" x="7105650" y="6169025"/>
          <p14:tracePt t="125488" x="7129463" y="6169025"/>
          <p14:tracePt t="125504" x="7154863" y="6157913"/>
          <p14:tracePt t="125520" x="7167563" y="6157913"/>
          <p14:tracePt t="125527" x="7180263" y="6157913"/>
          <p14:tracePt t="125533" x="7192963" y="6157913"/>
          <p14:tracePt t="125539" x="7205663" y="6157913"/>
          <p14:tracePt t="125556" x="7218363" y="6157913"/>
          <p14:tracePt t="125569" x="7242175" y="6157913"/>
          <p14:tracePt t="125585" x="7254875" y="6157913"/>
          <p14:tracePt t="125589" x="7280275" y="6145213"/>
          <p14:tracePt t="125598" x="7292975" y="6145213"/>
          <p14:tracePt t="125603" x="7305675" y="6145213"/>
          <p14:tracePt t="125611" x="7329488" y="6145213"/>
          <p14:tracePt t="125619" x="7342188" y="6132513"/>
          <p14:tracePt t="125626" x="7367588" y="6132513"/>
          <p14:tracePt t="125635" x="7380288" y="6132513"/>
          <p14:tracePt t="125640" x="7405688" y="6132513"/>
          <p14:tracePt t="125652" x="7418388" y="6119813"/>
          <p14:tracePt t="125660" x="7442200" y="6107113"/>
          <p14:tracePt t="125675" x="7467600" y="6107113"/>
          <p14:tracePt t="125690" x="7480300" y="6107113"/>
          <p14:tracePt t="125696" x="7480300" y="6094413"/>
          <p14:tracePt t="125704" x="7493000" y="6094413"/>
          <p14:tracePt t="125720" x="7505700" y="6094413"/>
          <p14:tracePt t="125725" x="7518400" y="6094413"/>
          <p14:tracePt t="125739" x="7531100" y="6081713"/>
          <p14:tracePt t="125753" x="7542213" y="6081713"/>
          <p14:tracePt t="125761" x="7554913" y="6069013"/>
          <p14:tracePt t="125770" x="7567613" y="6069013"/>
          <p14:tracePt t="125782" x="7580313" y="6069013"/>
          <p14:tracePt t="125791" x="7593013" y="6069013"/>
          <p14:tracePt t="125797" x="7605713" y="6069013"/>
          <p14:tracePt t="125812" x="7618413" y="6069013"/>
          <p14:tracePt t="125827" x="7631113" y="6069013"/>
          <p14:tracePt t="125833" x="7642225" y="6056313"/>
          <p14:tracePt t="125847" x="7654925" y="6056313"/>
          <p14:tracePt t="125861" x="7667625" y="6056313"/>
          <p14:tracePt t="125875" x="7680325" y="6056313"/>
          <p14:tracePt t="125882" x="7693025" y="6056313"/>
          <p14:tracePt t="125890" x="7693025" y="6045200"/>
          <p14:tracePt t="125895" x="7705725" y="6045200"/>
          <p14:tracePt t="125902" x="7705725" y="6032500"/>
          <p14:tracePt t="125909" x="7718425" y="6032500"/>
          <p14:tracePt t="125924" x="7742238" y="6032500"/>
          <p14:tracePt t="125945" x="7767638" y="6032500"/>
          <p14:tracePt t="125960" x="7767638" y="6019800"/>
          <p14:tracePt t="125969" x="7780338" y="6019800"/>
          <p14:tracePt t="125994" x="7793038" y="6019800"/>
          <p14:tracePt t="126036" x="7805738" y="6019800"/>
          <p14:tracePt t="126099" x="7818438" y="6019800"/>
          <p14:tracePt t="126127" x="7818438" y="6007100"/>
          <p14:tracePt t="127041" x="7805738" y="6007100"/>
          <p14:tracePt t="127050" x="7767638" y="6019800"/>
          <p14:tracePt t="127056" x="7731125" y="6045200"/>
          <p14:tracePt t="127063" x="7693025" y="6045200"/>
          <p14:tracePt t="127069" x="7642225" y="6056313"/>
          <p14:tracePt t="127076" x="7605713" y="6069013"/>
          <p14:tracePt t="127086" x="7567613" y="6081713"/>
          <p14:tracePt t="127092" x="7518400" y="6094413"/>
          <p14:tracePt t="127099" x="7467600" y="6107113"/>
          <p14:tracePt t="127106" x="7429500" y="6119813"/>
          <p14:tracePt t="127112" x="7392988" y="6132513"/>
          <p14:tracePt t="127119" x="7367588" y="6132513"/>
          <p14:tracePt t="127126" x="7329488" y="6157913"/>
          <p14:tracePt t="127135" x="7280275" y="6181725"/>
          <p14:tracePt t="127141" x="7242175" y="6181725"/>
          <p14:tracePt t="127149" x="7205663" y="6207125"/>
          <p14:tracePt t="127156" x="7180263" y="6232525"/>
          <p14:tracePt t="127163" x="7129463" y="6245225"/>
          <p14:tracePt t="127170" x="7080250" y="6269038"/>
          <p14:tracePt t="127178" x="7042150" y="6294438"/>
          <p14:tracePt t="127185" x="7005638" y="6294438"/>
          <p14:tracePt t="127192" x="6954838" y="6319838"/>
          <p14:tracePt t="127201" x="6929438" y="6332538"/>
          <p14:tracePt t="127208" x="6880225" y="6357938"/>
          <p14:tracePt t="127213" x="6842125" y="6357938"/>
          <p14:tracePt t="127219" x="6792913" y="6381750"/>
          <p14:tracePt t="127228" x="6754813" y="6407150"/>
          <p14:tracePt t="127235" x="6729413" y="6407150"/>
          <p14:tracePt t="127242" x="6692900" y="6445250"/>
          <p14:tracePt t="127251" x="6654800" y="6457950"/>
          <p14:tracePt t="127257" x="6616700" y="6470650"/>
          <p14:tracePt t="127263" x="6592888" y="6494463"/>
          <p14:tracePt t="127270" x="6567488" y="6494463"/>
          <p14:tracePt t="127277" x="6529388" y="6519863"/>
          <p14:tracePt t="127286" x="6492875" y="6532563"/>
          <p14:tracePt t="127291" x="6467475" y="6532563"/>
          <p14:tracePt t="127299" x="6442075" y="6545263"/>
          <p14:tracePt t="127307" x="6416675" y="6557963"/>
          <p14:tracePt t="127313" x="6391275" y="6570663"/>
          <p14:tracePt t="127321" x="6367463" y="6570663"/>
          <p14:tracePt t="127328" x="6342063" y="6583363"/>
          <p14:tracePt t="127335" x="6316663" y="6594475"/>
          <p14:tracePt t="127343" x="6303963" y="6594475"/>
          <p14:tracePt t="127351" x="6280150" y="6607175"/>
          <p14:tracePt t="127357" x="6254750" y="6619875"/>
          <p14:tracePt t="127364" x="6242050" y="6619875"/>
          <p14:tracePt t="127372" x="6216650" y="6632575"/>
          <p14:tracePt t="127386" x="6203950" y="6632575"/>
          <p14:tracePt t="127402" x="6191250" y="6632575"/>
          <p14:tracePt t="127408" x="6180138" y="6645275"/>
          <p14:tracePt t="127445" x="6167438" y="6645275"/>
          <p14:tracePt t="127451" x="6167438" y="6657975"/>
          <p14:tracePt t="127489" x="6167438" y="6670675"/>
          <p14:tracePt t="127496" x="6154738" y="6670675"/>
          <p14:tracePt t="127638" x="6142038" y="6683375"/>
          <p14:tracePt t="128293" x="6142038" y="6670675"/>
          <p14:tracePt t="128313" x="6142038" y="6657975"/>
          <p14:tracePt t="128320" x="6154738" y="6657975"/>
          <p14:tracePt t="128364" x="6167438" y="6657975"/>
          <p14:tracePt t="128371" x="6167438" y="6645275"/>
          <p14:tracePt t="128400" x="6180138" y="6645275"/>
          <p14:tracePt t="128420" x="6191250" y="6645275"/>
          <p14:tracePt t="128434" x="6203950" y="6645275"/>
          <p14:tracePt t="128442" x="6216650" y="6645275"/>
          <p14:tracePt t="128449" x="6229350" y="6632575"/>
          <p14:tracePt t="128456" x="6242050" y="6632575"/>
          <p14:tracePt t="128462" x="6267450" y="6619875"/>
          <p14:tracePt t="128468" x="6280150" y="6619875"/>
          <p14:tracePt t="128476" x="6291263" y="6619875"/>
          <p14:tracePt t="128485" x="6303963" y="6619875"/>
          <p14:tracePt t="128490" x="6316663" y="6619875"/>
          <p14:tracePt t="128498" x="6329363" y="6619875"/>
          <p14:tracePt t="128513" x="6342063" y="6619875"/>
          <p14:tracePt t="128519" x="6354763" y="6619875"/>
          <p14:tracePt t="128542" x="6367463" y="6619875"/>
          <p14:tracePt t="128578" x="6380163" y="6619875"/>
          <p14:tracePt t="128709" x="6391275" y="6619875"/>
          <p14:tracePt t="128799" x="6403975" y="6619875"/>
          <p14:tracePt t="128880" x="6416675" y="6619875"/>
          <p14:tracePt t="128931" x="6429375" y="6619875"/>
          <p14:tracePt t="129005" x="6442075" y="6619875"/>
          <p14:tracePt t="129049" x="6454775" y="6619875"/>
          <p14:tracePt t="129199" x="6467475" y="6619875"/>
          <p14:tracePt t="130251" x="6480175" y="6619875"/>
          <p14:tracePt t="130288" x="6492875" y="6619875"/>
          <p14:tracePt t="130310" x="6516688" y="6619875"/>
          <p14:tracePt t="130316" x="6529388" y="6619875"/>
          <p14:tracePt t="130324" x="6542088" y="6619875"/>
          <p14:tracePt t="130334" x="6567488" y="6619875"/>
          <p14:tracePt t="130340" x="6592888" y="6619875"/>
          <p14:tracePt t="130346" x="6604000" y="6619875"/>
          <p14:tracePt t="130354" x="6616700" y="6619875"/>
          <p14:tracePt t="130362" x="6629400" y="6619875"/>
          <p14:tracePt t="130368" x="6642100" y="6619875"/>
          <p14:tracePt t="130376" x="6654800" y="6619875"/>
          <p14:tracePt t="130390" x="6667500" y="6619875"/>
          <p14:tracePt t="130412" x="6680200" y="6619875"/>
          <p14:tracePt t="130420" x="6692900" y="6619875"/>
          <p14:tracePt t="130472" x="6704013" y="6619875"/>
          <p14:tracePt t="130515" x="6716713" y="6619875"/>
          <p14:tracePt t="130559" x="6729413" y="6619875"/>
          <p14:tracePt t="130566" x="6742113" y="6619875"/>
          <p14:tracePt t="130603" x="6754813" y="6619875"/>
          <p14:tracePt t="130632" x="6767513" y="6619875"/>
          <p14:tracePt t="130662" x="6780213" y="6619875"/>
          <p14:tracePt t="130676" x="6792913" y="6619875"/>
          <p14:tracePt t="130690" x="6805613" y="6619875"/>
          <p14:tracePt t="130705" x="6816725" y="6619875"/>
          <p14:tracePt t="130711" x="6816725" y="6607175"/>
          <p14:tracePt t="130720" x="6842125" y="6607175"/>
          <p14:tracePt t="130735" x="6854825" y="6607175"/>
          <p14:tracePt t="130741" x="6867525" y="6607175"/>
          <p14:tracePt t="130749" x="6880225" y="6607175"/>
          <p14:tracePt t="130756" x="6880225" y="6594475"/>
          <p14:tracePt t="130762" x="6892925" y="6594475"/>
          <p14:tracePt t="130775" x="6905625" y="6594475"/>
          <p14:tracePt t="130785" x="6905625" y="6583363"/>
          <p14:tracePt t="130798" x="6916738" y="6583363"/>
          <p14:tracePt t="130820" x="6929438" y="6583363"/>
          <p14:tracePt t="130856" x="6929438" y="6570663"/>
          <p14:tracePt t="130953" x="6942138" y="6557963"/>
          <p14:tracePt t="131043" x="6942138" y="6545263"/>
          <p14:tracePt t="131064" x="6929438" y="6545263"/>
          <p14:tracePt t="131072" x="6916738" y="6545263"/>
          <p14:tracePt t="131087" x="6892925" y="6532563"/>
          <p14:tracePt t="131093" x="6842125" y="6519863"/>
          <p14:tracePt t="131102" x="6780213" y="6507163"/>
          <p14:tracePt t="131108" x="6729413" y="6494463"/>
          <p14:tracePt t="131118" x="6692900" y="6494463"/>
          <p14:tracePt t="131123" x="6654800" y="6483350"/>
          <p14:tracePt t="131129" x="6616700" y="6483350"/>
          <p14:tracePt t="131137" x="6580188" y="6470650"/>
          <p14:tracePt t="131143" x="6554788" y="6470650"/>
          <p14:tracePt t="131151" x="6529388" y="6457950"/>
          <p14:tracePt t="131158" x="6492875" y="6457950"/>
          <p14:tracePt t="131165" x="6467475" y="6457950"/>
          <p14:tracePt t="131173" x="6454775" y="6457950"/>
          <p14:tracePt t="131179" x="6442075" y="6457950"/>
          <p14:tracePt t="131187" x="6416675" y="6445250"/>
          <p14:tracePt t="131201" x="6391275" y="6432550"/>
          <p14:tracePt t="131219" x="6380163" y="6432550"/>
          <p14:tracePt t="131223" x="6367463" y="6432550"/>
          <p14:tracePt t="131229" x="6354763" y="6419850"/>
          <p14:tracePt t="131235" x="6342063" y="6419850"/>
          <p14:tracePt t="131251" x="6316663" y="6407150"/>
          <p14:tracePt t="131265" x="6303963" y="6407150"/>
          <p14:tracePt t="131279" x="6291263" y="6394450"/>
          <p14:tracePt t="131330" x="6280150" y="6394450"/>
          <p14:tracePt t="131450" x="6291263" y="6381750"/>
          <p14:tracePt t="131494" x="6303963" y="6381750"/>
          <p14:tracePt t="131521" x="6303963" y="6370638"/>
          <p14:tracePt t="131534" x="6316663" y="6370638"/>
          <p14:tracePt t="131542" x="6329363" y="6370638"/>
          <p14:tracePt t="131550" x="6342063" y="6357938"/>
          <p14:tracePt t="131563" x="6367463" y="6345238"/>
          <p14:tracePt t="131571" x="6391275" y="6345238"/>
          <p14:tracePt t="131578" x="6403975" y="6332538"/>
          <p14:tracePt t="131585" x="6429375" y="6319838"/>
          <p14:tracePt t="131591" x="6454775" y="6319838"/>
          <p14:tracePt t="131601" x="6467475" y="6307138"/>
          <p14:tracePt t="131606" x="6480175" y="6307138"/>
          <p14:tracePt t="131613" x="6492875" y="6307138"/>
          <p14:tracePt t="131620" x="6503988" y="6307138"/>
          <p14:tracePt t="131635" x="6516688" y="6307138"/>
          <p14:tracePt t="131641" x="6529388" y="6294438"/>
          <p14:tracePt t="131655" x="6542088" y="6294438"/>
          <p14:tracePt t="131677" x="6554788" y="6294438"/>
          <p14:tracePt t="131713" x="6567488" y="6294438"/>
          <p14:tracePt t="131758" x="6580188" y="6294438"/>
          <p14:tracePt t="131778" x="6592888" y="6294438"/>
          <p14:tracePt t="131784" x="6604000" y="6281738"/>
          <p14:tracePt t="131801" x="6616700" y="6269038"/>
          <p14:tracePt t="131807" x="6629400" y="6269038"/>
          <p14:tracePt t="131813" x="6642100" y="6269038"/>
          <p14:tracePt t="131822" x="6654800" y="6269038"/>
          <p14:tracePt t="131828" x="6667500" y="6269038"/>
          <p14:tracePt t="131835" x="6692900" y="6257925"/>
          <p14:tracePt t="131843" x="6704013" y="6245225"/>
          <p14:tracePt t="131852" x="6716713" y="6245225"/>
          <p14:tracePt t="131859" x="6729413" y="6245225"/>
          <p14:tracePt t="131873" x="6754813" y="6232525"/>
          <p14:tracePt t="131888" x="6780213" y="6232525"/>
          <p14:tracePt t="131902" x="6792913" y="6232525"/>
          <p14:tracePt t="131918" x="6816725" y="6219825"/>
          <p14:tracePt t="131931" x="6829425" y="6219825"/>
          <p14:tracePt t="131939" x="6842125" y="6207125"/>
          <p14:tracePt t="131952" x="6854825" y="6207125"/>
          <p14:tracePt t="131960" x="6867525" y="6207125"/>
          <p14:tracePt t="131968" x="6880225" y="6194425"/>
          <p14:tracePt t="131982" x="6892925" y="6194425"/>
          <p14:tracePt t="131991" x="6905625" y="6181725"/>
          <p14:tracePt t="131997" x="6916738" y="6181725"/>
          <p14:tracePt t="132012" x="6929438" y="6169025"/>
          <p14:tracePt t="132018" x="6942138" y="6169025"/>
          <p14:tracePt t="132026" x="6954838" y="6169025"/>
          <p14:tracePt t="132063" x="6967538" y="6169025"/>
          <p14:tracePt t="132113" x="6980238" y="6169025"/>
          <p14:tracePt t="132120" x="6980238" y="6181725"/>
          <p14:tracePt t="132149" x="6980238" y="6194425"/>
          <p14:tracePt t="132184" x="6980238" y="6207125"/>
          <p14:tracePt t="132206" x="6967538" y="6232525"/>
          <p14:tracePt t="132213" x="6954838" y="6257925"/>
          <p14:tracePt t="132220" x="6916738" y="6294438"/>
          <p14:tracePt t="132229" x="6880225" y="6357938"/>
          <p14:tracePt t="132235" x="6867525" y="6407150"/>
          <p14:tracePt t="132241" x="6829425" y="6445250"/>
          <p14:tracePt t="132248" x="6805613" y="6483350"/>
          <p14:tracePt t="132256" x="6780213" y="6507163"/>
          <p14:tracePt t="132262" x="6754813" y="6532563"/>
          <p14:tracePt t="132269" x="6742113" y="6557963"/>
          <p14:tracePt t="132277" x="6716713" y="6583363"/>
          <p14:tracePt t="132285" x="6692900" y="6607175"/>
          <p14:tracePt t="132293" x="6667500" y="6619875"/>
          <p14:tracePt t="132301" x="6642100" y="6632575"/>
          <p14:tracePt t="132308" x="6616700" y="6645275"/>
          <p14:tracePt t="132314" x="6604000" y="6670675"/>
          <p14:tracePt t="132321" x="6567488" y="6683375"/>
          <p14:tracePt t="132328" x="6542088" y="6696075"/>
          <p14:tracePt t="132335" x="6529388" y="6707188"/>
          <p14:tracePt t="132344" x="6492875" y="6719888"/>
          <p14:tracePt t="132351" x="6442075" y="6732588"/>
          <p14:tracePt t="132358" x="6416675" y="6745288"/>
          <p14:tracePt t="132365" x="6391275" y="6757988"/>
          <p14:tracePt t="132372" x="6367463" y="6770688"/>
          <p14:tracePt t="132379" x="6342063" y="6770688"/>
          <p14:tracePt t="132386" x="6303963" y="6783388"/>
          <p14:tracePt t="132394" x="6291263" y="6783388"/>
          <p14:tracePt t="132402" x="6267450" y="6796088"/>
          <p14:tracePt t="132409" x="6254750" y="6796088"/>
          <p14:tracePt t="132418" x="6242050" y="6796088"/>
          <p14:tracePt t="132424" x="6229350" y="6796088"/>
          <p14:tracePt t="132432" x="6216650" y="6796088"/>
          <p14:tracePt t="132445" x="6203950" y="6796088"/>
          <p14:tracePt t="132481" x="6203950" y="6783388"/>
          <p14:tracePt t="132489" x="6203950" y="6770688"/>
          <p14:tracePt t="132495" x="6216650" y="6757988"/>
          <p14:tracePt t="132510" x="6216650" y="6745288"/>
          <p14:tracePt t="132518" x="6229350" y="6732588"/>
          <p14:tracePt t="132524" x="6242050" y="6732588"/>
          <p14:tracePt t="132530" x="6254750" y="6719888"/>
          <p14:tracePt t="132545" x="6280150" y="6696075"/>
          <p14:tracePt t="132553" x="6291263" y="6696075"/>
          <p14:tracePt t="132559" x="6316663" y="6670675"/>
          <p14:tracePt t="132568" x="6354763" y="6657975"/>
          <p14:tracePt t="132574" x="6380163" y="6645275"/>
          <p14:tracePt t="132581" x="6403975" y="6619875"/>
          <p14:tracePt t="132588" x="6429375" y="6619875"/>
          <p14:tracePt t="132595" x="6467475" y="6619875"/>
          <p14:tracePt t="132602" x="6503988" y="6607175"/>
          <p14:tracePt t="132610" x="6529388" y="6594475"/>
          <p14:tracePt t="132619" x="6554788" y="6594475"/>
          <p14:tracePt t="132626" x="6567488" y="6583363"/>
          <p14:tracePt t="132631" x="6592888" y="6570663"/>
          <p14:tracePt t="132638" x="6604000" y="6570663"/>
          <p14:tracePt t="132644" x="6616700" y="6570663"/>
          <p14:tracePt t="132652" x="6629400" y="6570663"/>
          <p14:tracePt t="132671" x="6642100" y="6570663"/>
          <p14:tracePt t="132694" x="6642100" y="6583363"/>
          <p14:tracePt t="132710" x="6642100" y="6594475"/>
          <p14:tracePt t="132719" x="6642100" y="6607175"/>
          <p14:tracePt t="132725" x="6642100" y="6632575"/>
          <p14:tracePt t="132733" x="6629400" y="6645275"/>
          <p14:tracePt t="132740" x="6616700" y="6657975"/>
          <p14:tracePt t="132746" x="6592888" y="6670675"/>
          <p14:tracePt t="132753" x="6580188" y="6696075"/>
          <p14:tracePt t="132761" x="6567488" y="6696075"/>
          <p14:tracePt t="132769" x="6554788" y="6707188"/>
          <p14:tracePt t="132775" x="6529388" y="6732588"/>
          <p14:tracePt t="132785" x="6516688" y="6732588"/>
          <p14:tracePt t="132791" x="6503988" y="6757988"/>
          <p14:tracePt t="132798" x="6492875" y="6770688"/>
          <p14:tracePt t="132806" x="6480175" y="6770688"/>
          <p14:tracePt t="132813" x="6480175" y="6783388"/>
          <p14:tracePt t="132819" x="6467475" y="6783388"/>
          <p14:tracePt t="132836" x="6467475" y="6796088"/>
          <p14:tracePt t="132923" x="6480175" y="6796088"/>
          <p14:tracePt t="132945" x="6503988" y="6796088"/>
          <p14:tracePt t="132958" x="6529388" y="6796088"/>
          <p14:tracePt t="132965" x="6580188" y="6796088"/>
          <p14:tracePt t="132973" x="6629400" y="6796088"/>
          <p14:tracePt t="132980" x="6654800" y="6796088"/>
          <p14:tracePt t="132986" x="6692900" y="6807200"/>
          <p14:tracePt t="132995" x="6729413" y="6807200"/>
          <p14:tracePt t="133002" x="6767513" y="6807200"/>
          <p14:tracePt t="133009" x="6792913" y="6819900"/>
          <p14:tracePt t="133019" x="6829425" y="6819900"/>
          <p14:tracePt t="133024" x="6867525" y="6819900"/>
          <p14:tracePt t="133031" x="6916738" y="6819900"/>
          <p14:tracePt t="133036" x="6954838" y="6819900"/>
          <p14:tracePt t="133045" x="6992938" y="6819900"/>
          <p14:tracePt t="133052" x="7029450" y="6819900"/>
          <p14:tracePt t="133060" x="7067550" y="6819900"/>
          <p14:tracePt t="133068" x="7105650" y="6819900"/>
          <p14:tracePt t="133074" x="7129463" y="6819900"/>
          <p14:tracePt t="133081" x="7142163" y="6819900"/>
          <p14:tracePt t="133087" x="7167563" y="6819900"/>
          <p14:tracePt t="133094" x="7192963" y="6819900"/>
          <p14:tracePt t="133103" x="7205663" y="6819900"/>
          <p14:tracePt t="133109" x="7218363" y="6819900"/>
          <p14:tracePt t="133118" x="7242175" y="6807200"/>
          <p14:tracePt t="133124" x="7267575" y="6807200"/>
          <p14:tracePt t="133131" x="7292975" y="6807200"/>
          <p14:tracePt t="133136" x="7305675" y="6796088"/>
          <p14:tracePt t="133144" x="7318375" y="6796088"/>
          <p14:tracePt t="133152" x="7329488" y="6796088"/>
          <p14:tracePt t="133158" x="7342188" y="6796088"/>
          <p14:tracePt t="133165" x="7367588" y="6796088"/>
          <p14:tracePt t="133179" x="7380288" y="6796088"/>
          <p14:tracePt t="133194" x="7392988" y="6796088"/>
          <p14:tracePt t="133207" x="7405688" y="6796088"/>
          <p14:tracePt t="133215" x="7418388" y="6796088"/>
          <p14:tracePt t="133242" x="7429500" y="6796088"/>
          <p14:tracePt t="133341" x="7442200" y="6796088"/>
          <p14:tracePt t="134173" x="7454900" y="6770688"/>
          <p14:tracePt t="134180" x="7480300" y="6745288"/>
          <p14:tracePt t="134188" x="7493000" y="6707188"/>
          <p14:tracePt t="134202" x="7531100" y="6645275"/>
          <p14:tracePt t="134210" x="7554913" y="6607175"/>
          <p14:tracePt t="134218" x="7554913" y="6583363"/>
          <p14:tracePt t="134223" x="7593013" y="6570663"/>
          <p14:tracePt t="134231" x="7593013" y="6545263"/>
          <p14:tracePt t="134240" x="7605713" y="6519863"/>
          <p14:tracePt t="134246" x="7631113" y="6507163"/>
          <p14:tracePt t="134254" x="7642225" y="6483350"/>
          <p14:tracePt t="134260" x="7654925" y="6470650"/>
          <p14:tracePt t="134268" x="7693025" y="6445250"/>
          <p14:tracePt t="134274" x="7705725" y="6432550"/>
          <p14:tracePt t="134283" x="7731125" y="6419850"/>
          <p14:tracePt t="134289" x="7767638" y="6407150"/>
          <p14:tracePt t="134296" x="7793038" y="6381750"/>
          <p14:tracePt t="134303" x="7818438" y="6357938"/>
          <p14:tracePt t="134311" x="7843838" y="6332538"/>
          <p14:tracePt t="134318" x="7893050" y="6319838"/>
          <p14:tracePt t="134325" x="7918450" y="6307138"/>
          <p14:tracePt t="134335" x="7943850" y="6294438"/>
          <p14:tracePt t="134341" x="7954963" y="6269038"/>
          <p14:tracePt t="134347" x="7993063" y="6257925"/>
          <p14:tracePt t="134355" x="8018463" y="6257925"/>
          <p14:tracePt t="134361" x="8031163" y="6232525"/>
          <p14:tracePt t="134368" x="8054975" y="6219825"/>
          <p14:tracePt t="134376" x="8067675" y="6207125"/>
          <p14:tracePt t="134384" x="8080375" y="6207125"/>
          <p14:tracePt t="134390" x="8105775" y="6181725"/>
          <p14:tracePt t="134398" x="8118475" y="6169025"/>
          <p14:tracePt t="134406" x="8143875" y="6169025"/>
          <p14:tracePt t="134413" x="8143875" y="6157913"/>
          <p14:tracePt t="134421" x="8156575" y="6157913"/>
          <p14:tracePt t="134435" x="8167688" y="6145213"/>
          <p14:tracePt t="134451" x="8180388" y="6132513"/>
          <p14:tracePt t="134458" x="8193088" y="6132513"/>
          <p14:tracePt t="134487" x="8205788" y="6132513"/>
          <p14:tracePt t="134598" x="8205788" y="6145213"/>
          <p14:tracePt t="134627" x="8193088" y="6157913"/>
          <p14:tracePt t="134634" x="8167688" y="6169025"/>
          <p14:tracePt t="134641" x="8131175" y="6194425"/>
          <p14:tracePt t="134651" x="8031163" y="6269038"/>
          <p14:tracePt t="134656" x="7954963" y="6307138"/>
          <p14:tracePt t="134663" x="7867650" y="6357938"/>
          <p14:tracePt t="134670" x="7793038" y="6394450"/>
          <p14:tracePt t="134677" x="7731125" y="6445250"/>
          <p14:tracePt t="134685" x="7667625" y="6483350"/>
          <p14:tracePt t="134692" x="7567613" y="6532563"/>
          <p14:tracePt t="134698" x="7493000" y="6583363"/>
          <p14:tracePt t="134705" x="7405688" y="6632575"/>
          <p14:tracePt t="134712" x="7342188" y="6683375"/>
          <p14:tracePt t="134719" x="7292975" y="6719888"/>
          <p14:tracePt t="134726" x="7229475" y="6745288"/>
          <p14:tracePt t="134735" x="7205663" y="6783388"/>
          <p14:tracePt t="134741" x="7167563" y="6783388"/>
          <p14:tracePt t="134749" x="7154863" y="6796088"/>
          <p14:tracePt t="134756" x="7142163" y="6796088"/>
          <p14:tracePt t="134762" x="7129463" y="6807200"/>
          <p14:tracePt t="134777" x="7118350" y="6819900"/>
          <p14:tracePt t="134785" x="7105650" y="6819900"/>
          <p14:tracePt t="134828" x="7092950" y="6819900"/>
          <p14:tracePt t="134885" x="7092950" y="6807200"/>
          <p14:tracePt t="134914" x="7118350" y="6783388"/>
          <p14:tracePt t="134921" x="7129463" y="6745288"/>
          <p14:tracePt t="134930" x="7154863" y="6707188"/>
          <p14:tracePt t="134938" x="7180263" y="6670675"/>
          <p14:tracePt t="134944" x="7205663" y="6619875"/>
          <p14:tracePt t="134952" x="7229475" y="6570663"/>
          <p14:tracePt t="134958" x="7254875" y="6532563"/>
          <p14:tracePt t="134964" x="7267575" y="6483350"/>
          <p14:tracePt t="134973" x="7292975" y="6432550"/>
          <p14:tracePt t="134979" x="7318375" y="6370638"/>
          <p14:tracePt t="134985" x="7342188" y="6294438"/>
          <p14:tracePt t="134992" x="7354888" y="6232525"/>
          <p14:tracePt t="135002" x="7354888" y="6194425"/>
          <p14:tracePt t="135009" x="7367588" y="6145213"/>
          <p14:tracePt t="135013" x="7367588" y="6081713"/>
          <p14:tracePt t="135022" x="7367588" y="6032500"/>
          <p14:tracePt t="135028" x="7342188" y="5981700"/>
          <p14:tracePt t="135035" x="7329488" y="5945188"/>
          <p14:tracePt t="135042" x="7292975" y="5868988"/>
          <p14:tracePt t="135051" x="7254875" y="5819775"/>
          <p14:tracePt t="135057" x="7218363" y="5781675"/>
          <p14:tracePt t="135063" x="7142163" y="5732463"/>
          <p14:tracePt t="135071" x="7054850" y="5656263"/>
          <p14:tracePt t="135078" x="6929438" y="5594350"/>
          <p14:tracePt t="135085" x="6805613" y="5518150"/>
          <p14:tracePt t="135092" x="6616700" y="5430838"/>
          <p14:tracePt t="135101" x="6442075" y="5356225"/>
          <p14:tracePt t="135106" x="6267450" y="5294313"/>
          <p14:tracePt t="135113" x="5978525" y="5205413"/>
          <p14:tracePt t="135122" x="5778500" y="5156200"/>
          <p14:tracePt t="135128" x="5629275" y="5130800"/>
          <p14:tracePt t="135135" x="5478463" y="5105400"/>
          <p14:tracePt t="135142" x="5341938" y="5092700"/>
          <p14:tracePt t="135151" x="5216525" y="5081588"/>
          <p14:tracePt t="135158" x="5091113" y="5081588"/>
          <p14:tracePt t="135165" x="4978400" y="5068888"/>
          <p14:tracePt t="135172" x="4865688" y="5068888"/>
          <p14:tracePt t="135179" x="4778375" y="5056188"/>
          <p14:tracePt t="135186" x="4727575" y="5056188"/>
          <p14:tracePt t="135193" x="4652963" y="5056188"/>
          <p14:tracePt t="135202" x="4578350" y="5056188"/>
          <p14:tracePt t="135223" x="4516438" y="5056188"/>
          <p14:tracePt t="135230" x="4503738" y="5056188"/>
          <p14:tracePt t="135507" x="4403725" y="5030788"/>
          <p14:tracePt t="135515" x="4227513" y="4956175"/>
          <p14:tracePt t="135521" x="4040188" y="4856163"/>
          <p14:tracePt t="135528" x="3527425" y="4667250"/>
          <p14:tracePt t="135536" x="3127375" y="4479925"/>
          <p14:tracePt t="135543" x="2827338" y="4292600"/>
          <p14:tracePt t="135552" x="2389188" y="4041775"/>
          <p14:tracePt t="135557" x="2063750" y="3879850"/>
          <p14:tracePt t="135563" x="1814513" y="3754438"/>
          <p14:tracePt t="135571" x="1512888" y="3590925"/>
          <p14:tracePt t="135578" x="1325563" y="3503613"/>
          <p14:tracePt t="135585" x="1125538" y="3403600"/>
          <p14:tracePt t="135592" x="987425" y="3328988"/>
          <p14:tracePt t="135601" x="887413" y="3267075"/>
          <p14:tracePt t="135607" x="787400" y="3228975"/>
          <p14:tracePt t="135616" x="725488" y="3190875"/>
          <p14:tracePt t="135623" x="674688" y="3165475"/>
          <p14:tracePt t="135630" x="638175" y="3165475"/>
          <p14:tracePt t="135637" x="625475" y="3141663"/>
          <p14:tracePt t="135644" x="612775" y="3141663"/>
          <p14:tracePt t="135911" x="574675" y="3090863"/>
          <p14:tracePt t="135918" x="500063" y="3016250"/>
          <p14:tracePt t="135925" x="412750" y="2890838"/>
          <p14:tracePt t="135932" x="325438" y="2778125"/>
          <p14:tracePt t="135940" x="250825" y="2652713"/>
          <p14:tracePt t="135946" x="161925" y="2490788"/>
          <p14:tracePt t="135956" x="74613" y="2352675"/>
          <p14:tracePt t="135963" x="25400" y="2227263"/>
        </p14:tracePtLst>
      </p14:laserTraceLst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BOOK - Copie (2)</Template>
  <TotalTime>390</TotalTime>
  <Words>90</Words>
  <Application>Microsoft Office PowerPoint</Application>
  <PresentationFormat>On-screen Show (4:3)</PresentationFormat>
  <Paragraphs>20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proxima-nova</vt:lpstr>
      <vt:lpstr>Office Theme</vt:lpstr>
      <vt:lpstr>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AISSAT TAIBI</dc:creator>
  <cp:lastModifiedBy>AISSAT TAIBI</cp:lastModifiedBy>
  <cp:revision>25</cp:revision>
  <dcterms:created xsi:type="dcterms:W3CDTF">2021-12-19T10:53:29Z</dcterms:created>
  <dcterms:modified xsi:type="dcterms:W3CDTF">2021-12-28T07:44:50Z</dcterms:modified>
</cp:coreProperties>
</file>